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tags/tag6.xml" ContentType="application/vnd.openxmlformats-officedocument.presentationml.tags+xml"/>
  <Override PartName="/ppt/notesSlides/notesSlide42.xml" ContentType="application/vnd.openxmlformats-officedocument.presentationml.notesSlide+xml"/>
  <Override PartName="/ppt/tags/tag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9" r:id="rId2"/>
    <p:sldMasterId id="2147483698" r:id="rId3"/>
    <p:sldMasterId id="2147483726" r:id="rId4"/>
  </p:sldMasterIdLst>
  <p:notesMasterIdLst>
    <p:notesMasterId r:id="rId57"/>
  </p:notesMasterIdLst>
  <p:handoutMasterIdLst>
    <p:handoutMasterId r:id="rId58"/>
  </p:handoutMasterIdLst>
  <p:sldIdLst>
    <p:sldId id="256" r:id="rId5"/>
    <p:sldId id="429" r:id="rId6"/>
    <p:sldId id="468" r:id="rId7"/>
    <p:sldId id="316" r:id="rId8"/>
    <p:sldId id="264" r:id="rId9"/>
    <p:sldId id="290" r:id="rId10"/>
    <p:sldId id="427" r:id="rId11"/>
    <p:sldId id="314" r:id="rId12"/>
    <p:sldId id="428" r:id="rId13"/>
    <p:sldId id="315" r:id="rId14"/>
    <p:sldId id="2615" r:id="rId15"/>
    <p:sldId id="2535" r:id="rId16"/>
    <p:sldId id="2536" r:id="rId17"/>
    <p:sldId id="2616" r:id="rId18"/>
    <p:sldId id="292" r:id="rId19"/>
    <p:sldId id="317" r:id="rId20"/>
    <p:sldId id="293" r:id="rId21"/>
    <p:sldId id="479" r:id="rId22"/>
    <p:sldId id="318" r:id="rId23"/>
    <p:sldId id="294" r:id="rId24"/>
    <p:sldId id="320" r:id="rId25"/>
    <p:sldId id="321" r:id="rId26"/>
    <p:sldId id="302" r:id="rId27"/>
    <p:sldId id="303" r:id="rId28"/>
    <p:sldId id="305" r:id="rId29"/>
    <p:sldId id="322" r:id="rId30"/>
    <p:sldId id="323" r:id="rId31"/>
    <p:sldId id="324" r:id="rId32"/>
    <p:sldId id="326" r:id="rId33"/>
    <p:sldId id="328" r:id="rId34"/>
    <p:sldId id="471" r:id="rId35"/>
    <p:sldId id="478" r:id="rId36"/>
    <p:sldId id="473" r:id="rId37"/>
    <p:sldId id="475" r:id="rId38"/>
    <p:sldId id="480" r:id="rId39"/>
    <p:sldId id="481" r:id="rId40"/>
    <p:sldId id="482" r:id="rId41"/>
    <p:sldId id="483" r:id="rId42"/>
    <p:sldId id="355" r:id="rId43"/>
    <p:sldId id="397" r:id="rId44"/>
    <p:sldId id="398" r:id="rId45"/>
    <p:sldId id="400" r:id="rId46"/>
    <p:sldId id="404" r:id="rId47"/>
    <p:sldId id="356" r:id="rId48"/>
    <p:sldId id="405" r:id="rId49"/>
    <p:sldId id="486" r:id="rId50"/>
    <p:sldId id="485" r:id="rId51"/>
    <p:sldId id="487" r:id="rId52"/>
    <p:sldId id="410" r:id="rId53"/>
    <p:sldId id="411" r:id="rId54"/>
    <p:sldId id="413" r:id="rId55"/>
    <p:sldId id="2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Fox, Anna" initials="FA" lastIdx="4" clrIdx="1">
    <p:extLst>
      <p:ext uri="{19B8F6BF-5375-455C-9EA6-DF929625EA0E}">
        <p15:presenceInfo xmlns:p15="http://schemas.microsoft.com/office/powerpoint/2012/main" userId="S-1-5-21-1407069837-2091007605-538272213-281322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E999"/>
    <a:srgbClr val="FFFFFD"/>
    <a:srgbClr val="F7C7AA"/>
    <a:srgbClr val="B0ABAA"/>
    <a:srgbClr val="EA7F3B"/>
    <a:srgbClr val="D9E8EE"/>
    <a:srgbClr val="DEE8F0"/>
    <a:srgbClr val="DFECF3"/>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006" autoAdjust="0"/>
    <p:restoredTop sz="95332" autoAdjust="0"/>
  </p:normalViewPr>
  <p:slideViewPr>
    <p:cSldViewPr snapToGrid="0" snapToObjects="1">
      <p:cViewPr varScale="1">
        <p:scale>
          <a:sx n="71" d="100"/>
          <a:sy n="71" d="100"/>
        </p:scale>
        <p:origin x="200" y="2808"/>
      </p:cViewPr>
      <p:guideLst>
        <p:guide orient="horz" pos="2160"/>
        <p:guide pos="3840"/>
      </p:guideLst>
    </p:cSldViewPr>
  </p:slideViewPr>
  <p:notesTextViewPr>
    <p:cViewPr>
      <p:scale>
        <a:sx n="3" d="2"/>
        <a:sy n="3" d="2"/>
      </p:scale>
      <p:origin x="0" y="0"/>
    </p:cViewPr>
  </p:notesTextViewPr>
  <p:notesViewPr>
    <p:cSldViewPr snapToGrid="0" snapToObjects="1">
      <p:cViewPr varScale="1">
        <p:scale>
          <a:sx n="84" d="100"/>
          <a:sy n="84" d="100"/>
        </p:scale>
        <p:origin x="297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25% price/performance improvement </a:t>
            </a:r>
            <a:r>
              <a:rPr lang="en-US" sz="1400" dirty="0">
                <a:latin typeface="Amazon Ember" panose="020B0603020204020204" pitchFamily="34" charset="0"/>
                <a:ea typeface="Amazon Ember" panose="020B0603020204020204" pitchFamily="34" charset="0"/>
                <a:cs typeface="Amazon Ember" panose="020B0603020204020204" pitchFamily="34" charset="0"/>
              </a:rPr>
              <a:t>over C4</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C4</c:v>
                </c:pt>
              </c:strCache>
            </c:strRef>
          </c:tx>
          <c:spPr>
            <a:solidFill>
              <a:schemeClr val="accent1"/>
            </a:solidFill>
            <a:ln>
              <a:noFill/>
            </a:ln>
            <a:effectLst/>
          </c:spPr>
          <c:invertIfNegative val="0"/>
          <c:cat>
            <c:strRef>
              <c:f>Sheet1!$A$2</c:f>
              <c:strCache>
                <c:ptCount val="1"/>
                <c:pt idx="0">
                  <c:v>Price/performance</c:v>
                </c:pt>
              </c:strCache>
            </c:strRef>
          </c:cat>
          <c:val>
            <c:numRef>
              <c:f>Sheet1!$B$2</c:f>
              <c:numCache>
                <c:formatCode>General</c:formatCode>
                <c:ptCount val="1"/>
                <c:pt idx="0">
                  <c:v>100</c:v>
                </c:pt>
              </c:numCache>
            </c:numRef>
          </c:val>
          <c:extLst>
            <c:ext xmlns:c16="http://schemas.microsoft.com/office/drawing/2014/chart" uri="{C3380CC4-5D6E-409C-BE32-E72D297353CC}">
              <c16:uniqueId val="{00000000-71C1-433A-86E2-FD84A323474D}"/>
            </c:ext>
          </c:extLst>
        </c:ser>
        <c:ser>
          <c:idx val="1"/>
          <c:order val="1"/>
          <c:tx>
            <c:strRef>
              <c:f>Sheet1!$C$1</c:f>
              <c:strCache>
                <c:ptCount val="1"/>
                <c:pt idx="0">
                  <c:v>C5</c:v>
                </c:pt>
              </c:strCache>
            </c:strRef>
          </c:tx>
          <c:spPr>
            <a:solidFill>
              <a:schemeClr val="accent2"/>
            </a:solidFill>
            <a:ln>
              <a:noFill/>
            </a:ln>
            <a:effectLst/>
          </c:spPr>
          <c:invertIfNegative val="0"/>
          <c:cat>
            <c:strRef>
              <c:f>Sheet1!$A$2</c:f>
              <c:strCache>
                <c:ptCount val="1"/>
                <c:pt idx="0">
                  <c:v>Price/performance</c:v>
                </c:pt>
              </c:strCache>
            </c:strRef>
          </c:cat>
          <c:val>
            <c:numRef>
              <c:f>Sheet1!$C$2</c:f>
              <c:numCache>
                <c:formatCode>General</c:formatCode>
                <c:ptCount val="1"/>
                <c:pt idx="0">
                  <c:v>125</c:v>
                </c:pt>
              </c:numCache>
            </c:numRef>
          </c:val>
          <c:extLst>
            <c:ext xmlns:c16="http://schemas.microsoft.com/office/drawing/2014/chart" uri="{C3380CC4-5D6E-409C-BE32-E72D297353CC}">
              <c16:uniqueId val="{00000001-71C1-433A-86E2-FD84A323474D}"/>
            </c:ext>
          </c:extLst>
        </c:ser>
        <c:dLbls>
          <c:showLegendKey val="0"/>
          <c:showVal val="0"/>
          <c:showCatName val="0"/>
          <c:showSerName val="0"/>
          <c:showPercent val="0"/>
          <c:showBubbleSize val="0"/>
        </c:dLbls>
        <c:gapWidth val="219"/>
        <c:overlap val="-27"/>
        <c:axId val="-739321328"/>
        <c:axId val="-739319008"/>
      </c:barChart>
      <c:catAx>
        <c:axId val="-739321328"/>
        <c:scaling>
          <c:orientation val="minMax"/>
        </c:scaling>
        <c:delete val="1"/>
        <c:axPos val="b"/>
        <c:numFmt formatCode="General" sourceLinked="1"/>
        <c:majorTickMark val="none"/>
        <c:minorTickMark val="none"/>
        <c:tickLblPos val="nextTo"/>
        <c:crossAx val="-739319008"/>
        <c:crosses val="autoZero"/>
        <c:auto val="1"/>
        <c:lblAlgn val="ctr"/>
        <c:lblOffset val="100"/>
        <c:noMultiLvlLbl val="0"/>
      </c:catAx>
      <c:valAx>
        <c:axId val="-739319008"/>
        <c:scaling>
          <c:orientation val="minMax"/>
          <c:min val="5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39321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14% price/performance</a:t>
            </a:r>
            <a:r>
              <a:rPr lang="en-US" sz="1600" b="1" baseline="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i</a:t>
            </a:r>
            <a:r>
              <a:rPr lang="en-US" sz="1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mprovement</a:t>
            </a: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sz="1600" dirty="0">
                <a:latin typeface="Amazon Ember" panose="020B0603020204020204" pitchFamily="34" charset="0"/>
                <a:ea typeface="Amazon Ember" panose="020B0603020204020204" pitchFamily="34" charset="0"/>
                <a:cs typeface="Amazon Ember" panose="020B0603020204020204" pitchFamily="34" charset="0"/>
              </a:rPr>
              <a:t>With M5</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M4</c:v>
                </c:pt>
              </c:strCache>
            </c:strRef>
          </c:tx>
          <c:spPr>
            <a:solidFill>
              <a:schemeClr val="accent1"/>
            </a:solidFill>
            <a:ln>
              <a:noFill/>
            </a:ln>
            <a:effectLst/>
          </c:spPr>
          <c:invertIfNegative val="0"/>
          <c:cat>
            <c:strRef>
              <c:f>Sheet1!$A$2</c:f>
              <c:strCache>
                <c:ptCount val="1"/>
                <c:pt idx="0">
                  <c:v>Price/performance</c:v>
                </c:pt>
              </c:strCache>
            </c:strRef>
          </c:cat>
          <c:val>
            <c:numRef>
              <c:f>Sheet1!$B$2</c:f>
              <c:numCache>
                <c:formatCode>General</c:formatCode>
                <c:ptCount val="1"/>
                <c:pt idx="0">
                  <c:v>100</c:v>
                </c:pt>
              </c:numCache>
            </c:numRef>
          </c:val>
          <c:extLst>
            <c:ext xmlns:c16="http://schemas.microsoft.com/office/drawing/2014/chart" uri="{C3380CC4-5D6E-409C-BE32-E72D297353CC}">
              <c16:uniqueId val="{00000000-428A-4F27-83E5-8F6D9049BE56}"/>
            </c:ext>
          </c:extLst>
        </c:ser>
        <c:ser>
          <c:idx val="1"/>
          <c:order val="1"/>
          <c:tx>
            <c:strRef>
              <c:f>Sheet1!$C$1</c:f>
              <c:strCache>
                <c:ptCount val="1"/>
                <c:pt idx="0">
                  <c:v>M5</c:v>
                </c:pt>
              </c:strCache>
            </c:strRef>
          </c:tx>
          <c:spPr>
            <a:solidFill>
              <a:schemeClr val="accent2"/>
            </a:solidFill>
            <a:ln>
              <a:noFill/>
            </a:ln>
            <a:effectLst/>
          </c:spPr>
          <c:invertIfNegative val="0"/>
          <c:cat>
            <c:strRef>
              <c:f>Sheet1!$A$2</c:f>
              <c:strCache>
                <c:ptCount val="1"/>
                <c:pt idx="0">
                  <c:v>Price/performance</c:v>
                </c:pt>
              </c:strCache>
            </c:strRef>
          </c:cat>
          <c:val>
            <c:numRef>
              <c:f>Sheet1!$C$2</c:f>
              <c:numCache>
                <c:formatCode>General</c:formatCode>
                <c:ptCount val="1"/>
                <c:pt idx="0">
                  <c:v>114</c:v>
                </c:pt>
              </c:numCache>
            </c:numRef>
          </c:val>
          <c:extLst>
            <c:ext xmlns:c16="http://schemas.microsoft.com/office/drawing/2014/chart" uri="{C3380CC4-5D6E-409C-BE32-E72D297353CC}">
              <c16:uniqueId val="{00000001-428A-4F27-83E5-8F6D9049BE56}"/>
            </c:ext>
          </c:extLst>
        </c:ser>
        <c:dLbls>
          <c:showLegendKey val="0"/>
          <c:showVal val="0"/>
          <c:showCatName val="0"/>
          <c:showSerName val="0"/>
          <c:showPercent val="0"/>
          <c:showBubbleSize val="0"/>
        </c:dLbls>
        <c:gapWidth val="219"/>
        <c:overlap val="-27"/>
        <c:axId val="-775362176"/>
        <c:axId val="-847569936"/>
      </c:barChart>
      <c:catAx>
        <c:axId val="-775362176"/>
        <c:scaling>
          <c:orientation val="minMax"/>
        </c:scaling>
        <c:delete val="1"/>
        <c:axPos val="b"/>
        <c:numFmt formatCode="General" sourceLinked="1"/>
        <c:majorTickMark val="none"/>
        <c:minorTickMark val="none"/>
        <c:tickLblPos val="nextTo"/>
        <c:crossAx val="-847569936"/>
        <c:crosses val="autoZero"/>
        <c:auto val="1"/>
        <c:lblAlgn val="ctr"/>
        <c:lblOffset val="100"/>
        <c:noMultiLvlLbl val="0"/>
      </c:catAx>
      <c:valAx>
        <c:axId val="-847569936"/>
        <c:scaling>
          <c:orientation val="minMax"/>
          <c:min val="50"/>
        </c:scaling>
        <c:delete val="1"/>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crossAx val="-775362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2/9/21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ws.amazon.com/CloudFront/detail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aws-sales-ar@amazon.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www.gartner.com/technology/about/policies/copyright.jsp"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AVX-512"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blogs/aws/amazon_ec2_beta/"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aws.amazon.com/blogs/aws/the-new-m4-instance-type-bonus-price-reduction-on-m3-c4/" TargetMode="External"/><Relationship Id="rId5" Type="http://schemas.openxmlformats.org/officeDocument/2006/relationships/hyperlink" Target="https://aws.amazon.com/blogs/aws/aws-update-new-m3-features-reduced-ebs-prices-reduced-s3-prices/" TargetMode="External"/><Relationship Id="rId4" Type="http://schemas.openxmlformats.org/officeDocument/2006/relationships/hyperlink" Target="https://aws.amazon.com/blogs/aws/two-new-ec2-instance-types-additional-memory/"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about-aws/global-infrastructure/regional-product-servic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092397-0699-5249-96BB-FDA4CA85BF35}" type="slidenum">
              <a:rPr lang="en-US" smtClean="0"/>
              <a:t>1</a:t>
            </a:fld>
            <a:endParaRPr lang="en-US"/>
          </a:p>
        </p:txBody>
      </p:sp>
    </p:spTree>
    <p:extLst>
      <p:ext uri="{BB962C8B-B14F-4D97-AF65-F5344CB8AC3E}">
        <p14:creationId xmlns:p14="http://schemas.microsoft.com/office/powerpoint/2010/main" val="12851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Today, AWS now spans 69 Availability Zones within 22 geographic regions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Each AWS Region provides full redundancy and connectivity to the network. At AWS, Regions consist of multiple Availability Zones (AZ) (typically 3), each of which is a fully isolated partition of the AWS infrastructure that consists of discrete data centers.</a:t>
            </a:r>
            <a:endParaRPr lang="en-US" sz="2000" dirty="0"/>
          </a:p>
          <a:p>
            <a:endParaRPr lang="en-US" dirty="0"/>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dirty="0">
              <a:effectLst/>
            </a:endParaRP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94483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Today, companies have a significant number of applications that they want to run in the AWS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Most work excellently in other public AWS regions; however, for some of their more latency-sensitive workloads – including remote real-time gaming, film production, and graphics-intensive virtual workstations – end-users need single digit millisecond latencies. For such demanding workloads, customers keep asking us to increase our global presence.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Otherwise, for these latency-sensitive workloads, companies have to procure, operate, and maintain IT infrastructure in their own data center or co-location facility. And, they have to build and run these low latency application components with a different set of APIs and tools than the other parts of their applications running in the AWS cloud. This result in a lot of extra effort and expense for these companies.</a:t>
            </a: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8117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First, Low latency</a:t>
            </a:r>
          </a:p>
          <a:p>
            <a:pPr marL="0" indent="0">
              <a:buNone/>
            </a:pPr>
            <a:r>
              <a:rPr lang="en-US" sz="2000" b="0" i="0" kern="1200" dirty="0">
                <a:solidFill>
                  <a:schemeClr val="tx1"/>
                </a:solidFill>
                <a:effectLst/>
                <a:latin typeface="Amazon Ember Regular" charset="0"/>
                <a:ea typeface="+mn-ea"/>
                <a:cs typeface="+mn-cs"/>
              </a:rPr>
              <a:t>AWS Local enable customers to open up new possibilities and deliver innovative applications and services that require single-digit millisecond latencies for more end users.</a:t>
            </a:r>
            <a:r>
              <a:rPr lang="en-US" dirty="0">
                <a:effectLst/>
              </a:rPr>
              <a:t> </a:t>
            </a:r>
          </a:p>
          <a:p>
            <a:pPr marL="0" indent="0">
              <a:buNone/>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tx1"/>
                </a:solidFill>
                <a:effectLst/>
                <a:latin typeface="Amazon Ember Regular" charset="0"/>
                <a:ea typeface="+mn-ea"/>
                <a:cs typeface="+mn-cs"/>
              </a:rPr>
              <a:t>Next, Consistent AWS experience</a:t>
            </a:r>
            <a:endParaRPr lang="en-US" sz="2000" b="0" i="0" kern="1200" dirty="0">
              <a:solidFill>
                <a:schemeClr val="tx1"/>
              </a:solidFill>
              <a:effectLst/>
              <a:latin typeface="Amazon Ember Regular" charset="0"/>
              <a:ea typeface="+mn-ea"/>
              <a:cs typeface="+mn-cs"/>
            </a:endParaRPr>
          </a:p>
          <a:p>
            <a:pPr marL="0" indent="0">
              <a:buNone/>
            </a:pPr>
            <a:r>
              <a:rPr lang="en-US" sz="2000" b="0" i="0" kern="1200" dirty="0">
                <a:solidFill>
                  <a:schemeClr val="tx1"/>
                </a:solidFill>
                <a:effectLst/>
                <a:latin typeface="Amazon Ember Regular" charset="0"/>
                <a:ea typeface="+mn-ea"/>
                <a:cs typeface="+mn-cs"/>
              </a:rPr>
              <a:t>AWS Local Zones enable customers to use the same AWS infrastructure, services, APIs, and tool sets that they are familiar with in the cloud. Their applications have fast, secure, and seamless access to the full breadth of services in the parent region.</a:t>
            </a:r>
            <a:r>
              <a:rPr lang="en-US" dirty="0">
                <a:effectLst/>
              </a:rPr>
              <a:t> </a:t>
            </a:r>
          </a:p>
          <a:p>
            <a:pPr marL="0" indent="0">
              <a:buNone/>
            </a:pPr>
            <a:endParaRPr lang="en-US" dirty="0">
              <a:effectLst/>
            </a:endParaRPr>
          </a:p>
          <a:p>
            <a:pPr marL="0" indent="0">
              <a:buNone/>
            </a:pPr>
            <a:r>
              <a:rPr lang="en-US" sz="2000" b="1" i="0" kern="1200" dirty="0">
                <a:solidFill>
                  <a:schemeClr val="tx1"/>
                </a:solidFill>
                <a:effectLst/>
                <a:latin typeface="Amazon Ember Regular" charset="0"/>
                <a:ea typeface="+mn-ea"/>
                <a:cs typeface="+mn-cs"/>
              </a:rPr>
              <a:t>Lastly, Flexible and scalable</a:t>
            </a:r>
            <a:r>
              <a:rPr lang="en-US" dirty="0">
                <a:effectLst/>
              </a:rPr>
              <a:t> </a:t>
            </a:r>
          </a:p>
          <a:p>
            <a:pPr marL="0" indent="0">
              <a:buNone/>
            </a:pPr>
            <a:r>
              <a:rPr lang="en-US" sz="2000" b="0" i="0" kern="1200" dirty="0">
                <a:solidFill>
                  <a:schemeClr val="tx1"/>
                </a:solidFill>
                <a:effectLst/>
                <a:latin typeface="Amazon Ember Regular" charset="0"/>
                <a:ea typeface="+mn-ea"/>
                <a:cs typeface="+mn-cs"/>
              </a:rPr>
              <a:t>AWS Local Zones are part of AWS Global Infrastructure, thereby offering the benefits AWS Regions offer today, like elasticity, availability, selection, and low pay-as-you-go pricing. Customers can start small and scale as your needs grow, and pay only for the resources that they use. </a:t>
            </a:r>
            <a:endParaRPr lang="en-US" dirty="0">
              <a:effectLst/>
            </a:endParaRP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649933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Amazon</a:t>
            </a:r>
            <a:r>
              <a:rPr lang="en-US" sz="1200" kern="1200" baseline="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CloudFront</a:t>
            </a:r>
            <a:r>
              <a:rPr lang="en-US" sz="1200" kern="1200" dirty="0">
                <a:solidFill>
                  <a:schemeClr val="tx1"/>
                </a:solidFill>
                <a:effectLst/>
                <a:latin typeface="+mn-lt"/>
                <a:ea typeface="+mn-ea"/>
                <a:cs typeface="+mn-cs"/>
              </a:rPr>
              <a:t> is used to deliver content to your customers. Requests for content are automatically routed to the nearest edge location so that the content is delivered faster to the end users.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Utilizing the global network of edge locations and regions, you have access to quicker content delivery. Edge locations are typically located in highly populated areas similar to regions and availability zones. For a full list of locations, see: </a:t>
            </a:r>
            <a:r>
              <a:rPr lang="en-US" sz="1200" u="sng" kern="1200" dirty="0">
                <a:solidFill>
                  <a:schemeClr val="tx1"/>
                </a:solidFill>
                <a:effectLst/>
                <a:latin typeface="+mn-lt"/>
                <a:ea typeface="+mn-ea"/>
                <a:cs typeface="+mn-cs"/>
                <a:hlinkClick r:id="rId3"/>
              </a:rPr>
              <a:t>http://aws.amazon.com/CloudFront/details</a:t>
            </a:r>
            <a:r>
              <a:rPr lang="en-US" sz="1200" u="sng" kern="1200" dirty="0">
                <a:solidFill>
                  <a:schemeClr val="tx1"/>
                </a:solidFill>
                <a:effectLst/>
                <a:latin typeface="+mn-lt"/>
                <a:ea typeface="+mn-ea"/>
                <a:cs typeface="+mn-cs"/>
              </a:rPr>
              <a:t>.</a:t>
            </a:r>
          </a:p>
          <a:p>
            <a:endParaRPr lang="en-US" sz="1200" u="sng" kern="1200" dirty="0">
              <a:solidFill>
                <a:schemeClr val="tx1"/>
              </a:solidFill>
              <a:effectLst/>
              <a:latin typeface="+mn-lt"/>
              <a:ea typeface="+mn-ea"/>
              <a:cs typeface="+mn-cs"/>
            </a:endParaRPr>
          </a:p>
          <a:p>
            <a:r>
              <a:rPr lang="en-US" sz="1200" i="0" u="none" kern="1200" dirty="0">
                <a:solidFill>
                  <a:schemeClr val="tx1"/>
                </a:solidFill>
                <a:effectLst/>
                <a:latin typeface="+mn-lt"/>
                <a:ea typeface="+mn-ea"/>
                <a:cs typeface="+mn-cs"/>
              </a:rPr>
              <a:t>In</a:t>
            </a:r>
            <a:r>
              <a:rPr lang="en-US" sz="1200" i="0" u="none" kern="1200" baseline="0" dirty="0">
                <a:solidFill>
                  <a:schemeClr val="tx1"/>
                </a:solidFill>
                <a:effectLst/>
                <a:latin typeface="+mn-lt"/>
                <a:ea typeface="+mn-ea"/>
                <a:cs typeface="+mn-cs"/>
              </a:rPr>
              <a:t> addition to </a:t>
            </a:r>
            <a:r>
              <a:rPr lang="en-US" sz="1200" i="0" u="none" kern="1200" baseline="0" dirty="0" err="1">
                <a:solidFill>
                  <a:schemeClr val="tx1"/>
                </a:solidFill>
                <a:effectLst/>
                <a:latin typeface="+mn-lt"/>
                <a:ea typeface="+mn-ea"/>
                <a:cs typeface="+mn-cs"/>
              </a:rPr>
              <a:t>CloudFront</a:t>
            </a:r>
            <a:r>
              <a:rPr lang="en-US" sz="1200" i="0" u="none" kern="1200" baseline="0" dirty="0">
                <a:solidFill>
                  <a:schemeClr val="tx1"/>
                </a:solidFill>
                <a:effectLst/>
                <a:latin typeface="+mn-lt"/>
                <a:ea typeface="+mn-ea"/>
                <a:cs typeface="+mn-cs"/>
              </a:rPr>
              <a:t>, Amazon Route 53, AWS Shield, and AWS WAF services are offered at AWS Edge Locations. </a:t>
            </a:r>
            <a:endParaRPr lang="en-US" sz="1200" i="0" u="none"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Apart from increasing speed and reducing latency, one of the most important roles of an Edge Location is offering security at the edge before reaching your data hosted in regions.  </a:t>
            </a:r>
          </a:p>
          <a:p>
            <a:endParaRPr lang="en-US" dirty="0"/>
          </a:p>
        </p:txBody>
      </p:sp>
    </p:spTree>
    <p:extLst>
      <p:ext uri="{BB962C8B-B14F-4D97-AF65-F5344CB8AC3E}">
        <p14:creationId xmlns:p14="http://schemas.microsoft.com/office/powerpoint/2010/main" val="3623854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AWS cloud offers pay-as-you-go, on-demand compute and managed services, all accessible via the web. These compute resources and services must be accessible via normal IP protocols implemented with familiar network structures. Customers need to adhere to networking best practices and meet regulatory and organizational requirements. Amazon Virtual Private Cloud, or</a:t>
            </a:r>
            <a:r>
              <a:rPr lang="en-US" sz="1200" i="1" kern="1200" dirty="0">
                <a:solidFill>
                  <a:schemeClr val="tx1"/>
                </a:solidFill>
                <a:effectLst/>
                <a:latin typeface="+mn-lt"/>
                <a:ea typeface="+mn-ea"/>
                <a:cs typeface="+mn-cs"/>
              </a:rPr>
              <a:t> VPC</a:t>
            </a:r>
            <a:r>
              <a:rPr lang="en-US" sz="1200" kern="1200" dirty="0">
                <a:solidFill>
                  <a:schemeClr val="tx1"/>
                </a:solidFill>
                <a:effectLst/>
                <a:latin typeface="+mn-lt"/>
                <a:ea typeface="+mn-ea"/>
                <a:cs typeface="+mn-cs"/>
              </a:rPr>
              <a:t>, is the networking AWS service that will meet your networking requirements.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Amazon VPC allows you to create a private network within the AWS cloud that uses many of the same concepts and constructs as an on-premises network, but as you</a:t>
            </a:r>
            <a:r>
              <a:rPr lang="en-US" sz="1200" kern="1200" baseline="0" dirty="0">
                <a:solidFill>
                  <a:schemeClr val="tx1"/>
                </a:solidFill>
                <a:effectLst/>
                <a:latin typeface="+mn-lt"/>
                <a:ea typeface="+mn-ea"/>
                <a:cs typeface="+mn-cs"/>
              </a:rPr>
              <a:t> will</a:t>
            </a:r>
            <a:r>
              <a:rPr lang="en-US" sz="1200" kern="1200" dirty="0">
                <a:solidFill>
                  <a:schemeClr val="tx1"/>
                </a:solidFill>
                <a:effectLst/>
                <a:latin typeface="+mn-lt"/>
                <a:ea typeface="+mn-ea"/>
                <a:cs typeface="+mn-cs"/>
              </a:rPr>
              <a:t> see later, much of the complexity of setting up a network has been abstracted without sacrificing control, security, and usability. Amazon VPC also gives you complete control of the network configuration. You can define normal networking configuration items such as IP address spaces, subnets, and routing tables. This allows you to control what you expose to the internet and what you isolate within the Amazon VPC. </a:t>
            </a:r>
            <a:endParaRPr lang="en-US" dirty="0"/>
          </a:p>
        </p:txBody>
      </p:sp>
    </p:spTree>
    <p:extLst>
      <p:ext uri="{BB962C8B-B14F-4D97-AF65-F5344CB8AC3E}">
        <p14:creationId xmlns:p14="http://schemas.microsoft.com/office/powerpoint/2010/main" val="2927356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deploy your Amazon VPC in a way to layer security controls in the network. This includes isolating subnets, defining access control lists, and customizing routing rules. You have complete control to allow and deny both incoming and outgoing traffic. Finally, there are numerous AWS services that deploy into your Amazon VPC that then inherit and take advantage of the security that you have built into your cloud network. </a:t>
            </a:r>
          </a:p>
          <a:p>
            <a:endParaRPr lang="en-US" dirty="0"/>
          </a:p>
        </p:txBody>
      </p:sp>
    </p:spTree>
    <p:extLst>
      <p:ext uri="{BB962C8B-B14F-4D97-AF65-F5344CB8AC3E}">
        <p14:creationId xmlns:p14="http://schemas.microsoft.com/office/powerpoint/2010/main" val="4253090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Amazon VPC is an AWS foundational service and integrates with numerous AWS services. For instance, Amazon Elastic Cloud Compute (Amazon EC2) instances are deployed into your Amazon VPC. Similarly, Amazon Relational Database Service (Amazon RDS) database instances deploy into your VPC, where the database is protected by the structure of the network just like your on-premises network. Understanding and implementing Amazon VPC will allow you to fully use other AWS services. </a:t>
            </a:r>
          </a:p>
          <a:p>
            <a:endParaRPr lang="en-US" dirty="0"/>
          </a:p>
        </p:txBody>
      </p:sp>
    </p:spTree>
    <p:extLst>
      <p:ext uri="{BB962C8B-B14F-4D97-AF65-F5344CB8AC3E}">
        <p14:creationId xmlns:p14="http://schemas.microsoft.com/office/powerpoint/2010/main" val="1844306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take a look at the features of Amazon VPC. Amazon VPC builds upon the AWS global infrastructure of regions and Availability Zones, and allows you to easily take advantage of the high availability provided by the AWS cloud. It also</a:t>
            </a:r>
            <a:r>
              <a:rPr lang="en-US" sz="1200" kern="1200" baseline="0" dirty="0">
                <a:solidFill>
                  <a:schemeClr val="tx1"/>
                </a:solidFill>
                <a:effectLst/>
                <a:latin typeface="+mn-lt"/>
                <a:ea typeface="+mn-ea"/>
                <a:cs typeface="+mn-cs"/>
              </a:rPr>
              <a:t> allows you to provision virtual networks hosted on the AWS cloud and dedicate to your AWS account. </a:t>
            </a:r>
            <a:r>
              <a:rPr lang="en-US" sz="1200" kern="1200" dirty="0">
                <a:solidFill>
                  <a:schemeClr val="tx1"/>
                </a:solidFill>
                <a:effectLst/>
                <a:latin typeface="+mn-lt"/>
                <a:ea typeface="+mn-ea"/>
                <a:cs typeface="+mn-cs"/>
              </a:rPr>
              <a:t>Amazon VPCs live within regions. Each AWS account can create multiple VPCs that can be used to segregate environments. A VPC defines an IP address space that is then divided by subnets. VPCs</a:t>
            </a:r>
            <a:r>
              <a:rPr lang="en-US" sz="1200" kern="1200" baseline="0" dirty="0">
                <a:solidFill>
                  <a:schemeClr val="tx1"/>
                </a:solidFill>
                <a:effectLst/>
                <a:latin typeface="+mn-lt"/>
                <a:ea typeface="+mn-ea"/>
                <a:cs typeface="+mn-cs"/>
              </a:rPr>
              <a:t> are logically isolated from other virtual networks.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create many subnets in a VPC, though fewer is recommended to limit the complexity of the network topology, but this is totally up to you. You can configure route tables for your subnets to control the traffic between subnets and the Internet. By default, all subnets within a VPC can communicate with each other.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Subnets are generally classified as public or private, with </a:t>
            </a:r>
            <a:r>
              <a:rPr lang="en-US" sz="1200" i="1" kern="1200" dirty="0">
                <a:solidFill>
                  <a:schemeClr val="tx1"/>
                </a:solidFill>
                <a:effectLst/>
                <a:latin typeface="+mn-lt"/>
                <a:ea typeface="+mn-ea"/>
                <a:cs typeface="+mn-cs"/>
              </a:rPr>
              <a:t>public</a:t>
            </a:r>
            <a:r>
              <a:rPr lang="en-US" sz="1200" kern="1200" dirty="0">
                <a:solidFill>
                  <a:schemeClr val="tx1"/>
                </a:solidFill>
                <a:effectLst/>
                <a:latin typeface="+mn-lt"/>
                <a:ea typeface="+mn-ea"/>
                <a:cs typeface="+mn-cs"/>
              </a:rPr>
              <a:t> having direct access to the internet and </a:t>
            </a:r>
            <a:r>
              <a:rPr lang="en-US" sz="1200" i="1" kern="1200" dirty="0">
                <a:solidFill>
                  <a:schemeClr val="tx1"/>
                </a:solidFill>
                <a:effectLst/>
                <a:latin typeface="+mn-lt"/>
                <a:ea typeface="+mn-ea"/>
                <a:cs typeface="+mn-cs"/>
              </a:rPr>
              <a:t>private</a:t>
            </a:r>
            <a:r>
              <a:rPr lang="en-US" sz="1200" kern="1200" dirty="0">
                <a:solidFill>
                  <a:schemeClr val="tx1"/>
                </a:solidFill>
                <a:effectLst/>
                <a:latin typeface="+mn-lt"/>
                <a:ea typeface="+mn-ea"/>
                <a:cs typeface="+mn-cs"/>
              </a:rPr>
              <a:t> not having direct access to the internet. For a subnet to be public, you need to attach an internet gateway to the VPC and update the route table of the public subnet to send non-local traffic to the internet gateway. Amazon EC2 instances also must have a public IP address to route to an internet gateway. </a:t>
            </a:r>
          </a:p>
          <a:p>
            <a:endParaRPr lang="en-US" dirty="0"/>
          </a:p>
        </p:txBody>
      </p:sp>
    </p:spTree>
    <p:extLst>
      <p:ext uri="{BB962C8B-B14F-4D97-AF65-F5344CB8AC3E}">
        <p14:creationId xmlns:p14="http://schemas.microsoft.com/office/powerpoint/2010/main" val="3581937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added an internet gateway called </a:t>
            </a:r>
            <a:r>
              <a:rPr lang="en-US" sz="1200" i="1" kern="1200" dirty="0">
                <a:solidFill>
                  <a:schemeClr val="tx1"/>
                </a:solidFill>
                <a:effectLst/>
                <a:latin typeface="+mn-lt"/>
                <a:ea typeface="+mn-ea"/>
                <a:cs typeface="+mn-cs"/>
              </a:rPr>
              <a:t>Test IGW</a:t>
            </a:r>
            <a:r>
              <a:rPr lang="en-US" sz="1200" kern="1200" dirty="0">
                <a:solidFill>
                  <a:schemeClr val="tx1"/>
                </a:solidFill>
                <a:effectLst/>
                <a:latin typeface="+mn-lt"/>
                <a:ea typeface="+mn-ea"/>
                <a:cs typeface="+mn-cs"/>
              </a:rPr>
              <a:t>. Subnet A1 will become a public subnet where non-local traffic is routed through the internet gateway. Subnet B1 will be your private subnet that is isolated from the internet. </a:t>
            </a:r>
            <a:endParaRPr lang="en-US" dirty="0"/>
          </a:p>
        </p:txBody>
      </p:sp>
    </p:spTree>
    <p:extLst>
      <p:ext uri="{BB962C8B-B14F-4D97-AF65-F5344CB8AC3E}">
        <p14:creationId xmlns:p14="http://schemas.microsoft.com/office/powerpoint/2010/main" val="1836602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092397-0699-5249-96BB-FDA4CA85BF35}" type="slidenum">
              <a:rPr lang="en-US" smtClean="0"/>
              <a:t>22</a:t>
            </a:fld>
            <a:endParaRPr lang="en-US"/>
          </a:p>
        </p:txBody>
      </p:sp>
    </p:spTree>
    <p:extLst>
      <p:ext uri="{BB962C8B-B14F-4D97-AF65-F5344CB8AC3E}">
        <p14:creationId xmlns:p14="http://schemas.microsoft.com/office/powerpoint/2010/main" val="3928361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2000" b="1" dirty="0">
                <a:solidFill>
                  <a:srgbClr val="FF0000"/>
                </a:solidFill>
                <a:latin typeface="Amazon Ember" panose="02000000000000000000" pitchFamily="2" charset="0"/>
                <a:ea typeface="Amazon Ember" panose="02000000000000000000" pitchFamily="2" charset="0"/>
              </a:rPr>
              <a:t>2019 Gartner IaaS MQ Slide – READ &amp; REMOVE BEFORE USING</a:t>
            </a:r>
          </a:p>
          <a:p>
            <a:pPr>
              <a:spcBef>
                <a:spcPts val="600"/>
              </a:spcBef>
            </a:pPr>
            <a:endParaRPr lang="en-US" sz="2000" b="1" u="sng" dirty="0">
              <a:solidFill>
                <a:schemeClr val="bg1"/>
              </a:solidFill>
            </a:endParaRPr>
          </a:p>
          <a:p>
            <a:pPr>
              <a:spcBef>
                <a:spcPts val="600"/>
              </a:spcBef>
            </a:pPr>
            <a:r>
              <a:rPr lang="en-US" sz="2000" b="0" u="sng" dirty="0">
                <a:solidFill>
                  <a:schemeClr val="bg1"/>
                </a:solidFill>
              </a:rPr>
              <a:t>Gartner has approved this slide for “limited audience” use only (private customer engagements such as meetings, RFI/RFP). Any public presentation (Summits, events, keynotes, </a:t>
            </a:r>
            <a:r>
              <a:rPr lang="en-US" sz="2000" b="0" u="sng" dirty="0" err="1">
                <a:solidFill>
                  <a:schemeClr val="bg1"/>
                </a:solidFill>
              </a:rPr>
              <a:t>etc</a:t>
            </a:r>
            <a:r>
              <a:rPr lang="en-US" sz="2000" b="0" u="sng" dirty="0">
                <a:solidFill>
                  <a:schemeClr val="bg1"/>
                </a:solidFill>
              </a:rPr>
              <a:t>) requires individual approval from Gartner. No exceptions. Contact </a:t>
            </a:r>
            <a:r>
              <a:rPr lang="en-US" sz="2000" b="0" u="sng" dirty="0">
                <a:hlinkClick r:id="rId3"/>
              </a:rPr>
              <a:t>aws-sales-ar@amazon.com</a:t>
            </a:r>
            <a:r>
              <a:rPr lang="en-US" sz="2000" b="0" u="sng" dirty="0"/>
              <a:t> </a:t>
            </a:r>
            <a:r>
              <a:rPr lang="en-US" sz="2000" b="0" u="sng" dirty="0">
                <a:solidFill>
                  <a:schemeClr val="bg1"/>
                </a:solidFill>
              </a:rPr>
              <a:t>to start the approval process. </a:t>
            </a:r>
          </a:p>
          <a:p>
            <a:pPr>
              <a:spcBef>
                <a:spcPts val="600"/>
              </a:spcBef>
            </a:pPr>
            <a:endParaRPr lang="en-US" sz="2000" b="1" u="sng" dirty="0">
              <a:solidFill>
                <a:schemeClr val="bg1"/>
              </a:solidFill>
            </a:endParaRPr>
          </a:p>
          <a:p>
            <a:pPr>
              <a:spcBef>
                <a:spcPts val="600"/>
              </a:spcBef>
            </a:pPr>
            <a:r>
              <a:rPr lang="en-US" sz="2000" dirty="0" err="1">
                <a:solidFill>
                  <a:schemeClr val="bg1"/>
                </a:solidFill>
              </a:rPr>
              <a:t>Highspot</a:t>
            </a:r>
            <a:r>
              <a:rPr lang="en-US" sz="2000" dirty="0">
                <a:solidFill>
                  <a:schemeClr val="bg1"/>
                </a:solidFill>
              </a:rPr>
              <a:t> has the </a:t>
            </a:r>
            <a:r>
              <a:rPr lang="en-US" sz="2000" i="1" dirty="0">
                <a:solidFill>
                  <a:schemeClr val="bg1"/>
                </a:solidFill>
              </a:rPr>
              <a:t>only</a:t>
            </a:r>
            <a:r>
              <a:rPr lang="en-US" sz="2000" dirty="0">
                <a:solidFill>
                  <a:schemeClr val="bg1"/>
                </a:solidFill>
              </a:rPr>
              <a:t> Gartner MQ slide pre-approved for sales meeting and proposal use </a:t>
            </a:r>
          </a:p>
          <a:p>
            <a:pPr lvl="1">
              <a:spcBef>
                <a:spcPts val="600"/>
              </a:spcBef>
            </a:pPr>
            <a:r>
              <a:rPr lang="en-US" sz="1600" b="1" dirty="0">
                <a:solidFill>
                  <a:schemeClr val="bg1"/>
                </a:solidFill>
              </a:rPr>
              <a:t>Absolutely no changes </a:t>
            </a:r>
            <a:r>
              <a:rPr lang="en-US" sz="1600" dirty="0">
                <a:solidFill>
                  <a:schemeClr val="bg1"/>
                </a:solidFill>
              </a:rPr>
              <a:t>are permitted to the slide (no exceptions granted) </a:t>
            </a:r>
          </a:p>
          <a:p>
            <a:pPr lvl="1">
              <a:spcBef>
                <a:spcPts val="600"/>
              </a:spcBef>
            </a:pPr>
            <a:r>
              <a:rPr lang="en-US" sz="1600" dirty="0">
                <a:solidFill>
                  <a:schemeClr val="bg1"/>
                </a:solidFill>
              </a:rPr>
              <a:t>Do not add an AWS, Gartner or “other” logo or background to slides </a:t>
            </a:r>
          </a:p>
          <a:p>
            <a:pPr lvl="1">
              <a:spcBef>
                <a:spcPts val="600"/>
              </a:spcBef>
            </a:pPr>
            <a:r>
              <a:rPr lang="en-US" sz="1600" dirty="0">
                <a:solidFill>
                  <a:schemeClr val="bg1"/>
                </a:solidFill>
              </a:rPr>
              <a:t>You cannot circle dots &amp; You cannot show year-over-year comparisons of MQs </a:t>
            </a:r>
          </a:p>
          <a:p>
            <a:pPr lvl="1">
              <a:spcBef>
                <a:spcPts val="600"/>
              </a:spcBef>
            </a:pPr>
            <a:r>
              <a:rPr lang="en-US" sz="1600" b="1" dirty="0">
                <a:solidFill>
                  <a:schemeClr val="bg1"/>
                </a:solidFill>
              </a:rPr>
              <a:t>No Gartner quotes can be added </a:t>
            </a:r>
          </a:p>
          <a:p>
            <a:pPr>
              <a:spcBef>
                <a:spcPts val="600"/>
              </a:spcBef>
            </a:pPr>
            <a:r>
              <a:rPr lang="en-US" sz="2000" b="1" u="sng" dirty="0">
                <a:solidFill>
                  <a:schemeClr val="bg1"/>
                </a:solidFill>
              </a:rPr>
              <a:t>Any</a:t>
            </a:r>
            <a:r>
              <a:rPr lang="en-US" sz="2000" dirty="0">
                <a:solidFill>
                  <a:schemeClr val="bg1"/>
                </a:solidFill>
              </a:rPr>
              <a:t> changes to the slide require permission from Gartner</a:t>
            </a:r>
          </a:p>
          <a:p>
            <a:pPr lvl="1">
              <a:spcBef>
                <a:spcPts val="600"/>
              </a:spcBef>
            </a:pPr>
            <a:r>
              <a:rPr lang="en-US" sz="1600" dirty="0">
                <a:solidFill>
                  <a:schemeClr val="bg1"/>
                </a:solidFill>
              </a:rPr>
              <a:t>Send the complete document or presentation with proper attribution to </a:t>
            </a:r>
            <a:r>
              <a:rPr lang="en-US" sz="1600" dirty="0">
                <a:hlinkClick r:id="rId3"/>
              </a:rPr>
              <a:t>aws-sales-ar@amazon.com</a:t>
            </a:r>
            <a:r>
              <a:rPr lang="en-US" sz="1600" dirty="0"/>
              <a:t> </a:t>
            </a:r>
          </a:p>
          <a:p>
            <a:pPr>
              <a:spcBef>
                <a:spcPts val="600"/>
              </a:spcBef>
            </a:pPr>
            <a:r>
              <a:rPr lang="en-US" sz="2000" dirty="0">
                <a:solidFill>
                  <a:schemeClr val="bg1"/>
                </a:solidFill>
              </a:rPr>
              <a:t>Follow these policies: </a:t>
            </a:r>
            <a:r>
              <a:rPr lang="en-US" sz="2000" dirty="0">
                <a:hlinkClick r:id="rId4"/>
              </a:rPr>
              <a:t>http://www.gartner.com/technology/about/policies/copyright.jsp</a:t>
            </a:r>
            <a:endParaRPr lang="en-US" sz="20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[TALKING</a:t>
            </a:r>
            <a:r>
              <a:rPr lang="en-US" sz="1200" b="1" i="0" kern="1200" baseline="0" dirty="0">
                <a:solidFill>
                  <a:schemeClr val="tx1"/>
                </a:solidFill>
                <a:effectLst/>
                <a:latin typeface="Amazon Ember Regular" charset="0"/>
                <a:ea typeface="+mn-ea"/>
                <a:cs typeface="+mn-cs"/>
              </a:rPr>
              <a:t> POINTS]</a:t>
            </a:r>
            <a:endParaRPr lang="en-US" sz="1200" b="1" i="0" kern="1200" dirty="0">
              <a:solidFill>
                <a:schemeClr val="tx1"/>
              </a:solidFill>
              <a:effectLst/>
              <a:latin typeface="Amazon Ember Regular" charset="0"/>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Amazon Ember Regular" charset="0"/>
                <a:ea typeface="+mn-ea"/>
                <a:cs typeface="+mn-cs"/>
              </a:rPr>
              <a:t>Every product planning session at AWS revolves around customers. We do our best to listen and to learn, and to use what we hear to build the roadmaps for future development.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Amazon Ember Regular" charset="0"/>
                <a:ea typeface="+mn-ea"/>
                <a:cs typeface="+mn-cs"/>
              </a:rPr>
              <a:t>We believe that this customer-driven innovation has helped us to secure the top-right corner of the Leaders quadrant in Gartner’s Magic Quadrant for Cloud Infrastructure as a Service (IaaS) for the 9th consecutive year, earning highest placement for ability to execute and furthest for completeness of vision.</a:t>
            </a:r>
            <a:endParaRPr lang="en-US" dirty="0"/>
          </a:p>
          <a:p>
            <a:endParaRPr lang="en-US" dirty="0"/>
          </a:p>
          <a:p>
            <a:pPr lvl="0"/>
            <a:r>
              <a:rPr lang="en-US" dirty="0"/>
              <a:t>1/</a:t>
            </a:r>
            <a:r>
              <a:rPr lang="en-US" baseline="0" dirty="0"/>
              <a:t> </a:t>
            </a:r>
            <a:r>
              <a:rPr lang="en-US" sz="1200" b="0" i="0" kern="1200" dirty="0">
                <a:solidFill>
                  <a:schemeClr val="tx1"/>
                </a:solidFill>
                <a:effectLst/>
                <a:latin typeface="Arial" charset="0"/>
                <a:ea typeface="+mn-ea"/>
                <a:cs typeface="+mn-cs"/>
              </a:rPr>
              <a:t>It’s this innovation and the strength</a:t>
            </a:r>
            <a:r>
              <a:rPr lang="en-US" sz="1200" b="0" i="0" kern="1200" baseline="0" dirty="0">
                <a:solidFill>
                  <a:schemeClr val="tx1"/>
                </a:solidFill>
                <a:effectLst/>
                <a:latin typeface="Arial" charset="0"/>
                <a:ea typeface="+mn-ea"/>
                <a:cs typeface="+mn-cs"/>
              </a:rPr>
              <a:t> of our customer based which leads to AWS continuing to be the market leader in the cloud. </a:t>
            </a:r>
          </a:p>
          <a:p>
            <a:pPr lvl="0"/>
            <a:endParaRPr lang="en-US" sz="1200" b="0" i="0" kern="1200" baseline="0" dirty="0">
              <a:solidFill>
                <a:schemeClr val="tx1"/>
              </a:solidFill>
              <a:effectLst/>
              <a:latin typeface="Arial" charset="0"/>
              <a:ea typeface="+mn-ea"/>
              <a:cs typeface="+mn-cs"/>
            </a:endParaRPr>
          </a:p>
          <a:p>
            <a:pPr lvl="0"/>
            <a:r>
              <a:rPr lang="en-US" sz="1200" b="0" i="0" kern="1200" baseline="0" dirty="0">
                <a:solidFill>
                  <a:schemeClr val="tx1"/>
                </a:solidFill>
                <a:effectLst/>
                <a:latin typeface="Arial" charset="0"/>
                <a:ea typeface="+mn-ea"/>
                <a:cs typeface="+mn-cs"/>
              </a:rPr>
              <a:t>2/ Gartner’s Infrastructure as a Service Magic Quadrant is the longest running Magic Quadrant.</a:t>
            </a:r>
          </a:p>
          <a:p>
            <a:pPr lvl="0"/>
            <a:endParaRPr lang="en-US" sz="1200" b="0" i="0" kern="1200" baseline="0" dirty="0">
              <a:solidFill>
                <a:schemeClr val="tx1"/>
              </a:solidFill>
              <a:effectLst/>
              <a:latin typeface="Arial" charset="0"/>
              <a:ea typeface="+mn-ea"/>
              <a:cs typeface="+mn-cs"/>
            </a:endParaRPr>
          </a:p>
          <a:p>
            <a:pPr lvl="0"/>
            <a:r>
              <a:rPr lang="en-US" sz="1200" b="0" i="0" kern="1200" baseline="0" dirty="0">
                <a:solidFill>
                  <a:schemeClr val="tx1"/>
                </a:solidFill>
                <a:effectLst/>
                <a:latin typeface="Arial" charset="0"/>
                <a:ea typeface="+mn-ea"/>
                <a:cs typeface="+mn-cs"/>
              </a:rPr>
              <a:t>3/ And AWS is the longest running leader in the cloud with the 10</a:t>
            </a:r>
            <a:r>
              <a:rPr lang="en-US" sz="1200" b="0" i="0" kern="1200" baseline="30000" dirty="0">
                <a:solidFill>
                  <a:schemeClr val="tx1"/>
                </a:solidFill>
                <a:effectLst/>
                <a:latin typeface="Arial" charset="0"/>
                <a:ea typeface="+mn-ea"/>
                <a:cs typeface="+mn-cs"/>
              </a:rPr>
              <a:t>th</a:t>
            </a:r>
            <a:r>
              <a:rPr lang="en-US" sz="1200" b="0" i="0" kern="1200" baseline="0" dirty="0">
                <a:solidFill>
                  <a:schemeClr val="tx1"/>
                </a:solidFill>
                <a:effectLst/>
                <a:latin typeface="Arial" charset="0"/>
                <a:ea typeface="+mn-ea"/>
                <a:cs typeface="+mn-cs"/>
              </a:rPr>
              <a:t> consecutive leader in the cloud.</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9838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Security of the AWS Cloud is one of Amazon Web Services highest priorities, and there are many robust security options to help you secure your data in the AWS Cloud.</a:t>
            </a:r>
          </a:p>
          <a:p>
            <a:r>
              <a:rPr lang="en-US" sz="1200" kern="1200" dirty="0">
                <a:solidFill>
                  <a:schemeClr val="tx1"/>
                </a:solidFill>
                <a:effectLst/>
                <a:latin typeface="+mn-lt"/>
                <a:ea typeface="+mn-ea"/>
                <a:cs typeface="+mn-cs"/>
              </a:rPr>
              <a:t>One of the features you’ll learn</a:t>
            </a:r>
            <a:r>
              <a:rPr lang="en-US" sz="1200" kern="1200" baseline="0" dirty="0">
                <a:solidFill>
                  <a:schemeClr val="tx1"/>
                </a:solidFill>
                <a:effectLst/>
                <a:latin typeface="+mn-lt"/>
                <a:ea typeface="+mn-ea"/>
                <a:cs typeface="+mn-cs"/>
              </a:rPr>
              <a:t> about is </a:t>
            </a:r>
            <a:r>
              <a:rPr lang="en-US" sz="1200" kern="1200" dirty="0">
                <a:solidFill>
                  <a:schemeClr val="tx1"/>
                </a:solidFill>
                <a:effectLst/>
                <a:latin typeface="+mn-lt"/>
                <a:ea typeface="+mn-ea"/>
                <a:cs typeface="+mn-cs"/>
              </a:rPr>
              <a:t>security groups.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AWS, security groups will act like a built-in firewall for your virtual servers. With these security groups, you have full control on how accessible your instances are.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the most basic level, it is just another method to filter traffic to your instances. It provides you control on what traffic comes can</a:t>
            </a:r>
            <a:r>
              <a:rPr lang="en-US" sz="1200" kern="1200" baseline="0" dirty="0">
                <a:solidFill>
                  <a:schemeClr val="tx1"/>
                </a:solidFill>
                <a:effectLst/>
                <a:latin typeface="+mn-lt"/>
                <a:ea typeface="+mn-ea"/>
                <a:cs typeface="+mn-cs"/>
              </a:rPr>
              <a:t> pass or not</a:t>
            </a:r>
            <a:r>
              <a:rPr lang="en-US" sz="1200" kern="1200" dirty="0">
                <a:solidFill>
                  <a:schemeClr val="tx1"/>
                </a:solidFill>
                <a:effectLst/>
                <a:latin typeface="+mn-lt"/>
                <a:ea typeface="+mn-ea"/>
                <a:cs typeface="+mn-cs"/>
              </a:rPr>
              <a:t>. To determine who has access to your instances, you would configure a security group rule. Rules can vary from keeping the instance completely private, totally public, or somewhere in between.</a:t>
            </a:r>
          </a:p>
        </p:txBody>
      </p:sp>
    </p:spTree>
    <p:extLst>
      <p:ext uri="{BB962C8B-B14F-4D97-AF65-F5344CB8AC3E}">
        <p14:creationId xmlns:p14="http://schemas.microsoft.com/office/powerpoint/2010/main" val="1309043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of a classic AWS multi-tier security group example. In this architecture, notice that multiple different security group rules have been created to accommodate this multi-tiered web architecture.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start at the web tier,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there is a rule set up to accept traffic from anywhere on the internet on port 80/443 by selecting the source of 0.0.0.0/0.</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if you move to the app tier, there is a security group that only accepts traffic from the web tier, and similarly, the database tier can only accept traffic from the app tier.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there has also been a rule created to allow administration remotely from the corporate network over SSH port 22. </a:t>
            </a:r>
          </a:p>
          <a:p>
            <a:endParaRPr lang="en-US" dirty="0"/>
          </a:p>
        </p:txBody>
      </p:sp>
    </p:spTree>
    <p:extLst>
      <p:ext uri="{BB962C8B-B14F-4D97-AF65-F5344CB8AC3E}">
        <p14:creationId xmlns:p14="http://schemas.microsoft.com/office/powerpoint/2010/main" val="1341555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go over what was discussed today. AWS provides virtual firewalls that can control traffic for one or more instances, called security groups. You can control accessibility to your instances by creating security group rules. These security groups can be managed in the AWS management console.</a:t>
            </a:r>
          </a:p>
          <a:p>
            <a:endParaRPr lang="en-US" dirty="0"/>
          </a:p>
        </p:txBody>
      </p:sp>
    </p:spTree>
    <p:extLst>
      <p:ext uri="{BB962C8B-B14F-4D97-AF65-F5344CB8AC3E}">
        <p14:creationId xmlns:p14="http://schemas.microsoft.com/office/powerpoint/2010/main" val="137932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092397-0699-5249-96BB-FDA4CA85BF35}" type="slidenum">
              <a:rPr lang="en-US" smtClean="0"/>
              <a:t>26</a:t>
            </a:fld>
            <a:endParaRPr lang="en-US"/>
          </a:p>
        </p:txBody>
      </p:sp>
    </p:spTree>
    <p:extLst>
      <p:ext uri="{BB962C8B-B14F-4D97-AF65-F5344CB8AC3E}">
        <p14:creationId xmlns:p14="http://schemas.microsoft.com/office/powerpoint/2010/main" val="3103523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and running your business starts with compute, whether you're building mobile apps or running massive clusters to sequence the human genome. AWS has a broad catalog of compute services. Everything from simple application services to flexible virtual servers, and even </a:t>
            </a:r>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computing. In this lesson, you will</a:t>
            </a:r>
            <a:r>
              <a:rPr lang="en-US" sz="1200" kern="1200" baseline="0" dirty="0">
                <a:solidFill>
                  <a:schemeClr val="tx1"/>
                </a:solidFill>
                <a:effectLst/>
                <a:latin typeface="+mn-lt"/>
                <a:ea typeface="+mn-ea"/>
                <a:cs typeface="+mn-cs"/>
              </a:rPr>
              <a:t> learn compute services. </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310077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Running servers on premises is an expensive undertaking. Hardware must be procured, often based upon project plans, not the reality of usage. Data centers are expensive to build, staff, and maintain. You need to provision resources for the worst case. Your servers must be able to handle traffic spikes and events. After built out, you often have capacity lying idle. </a:t>
            </a:r>
          </a:p>
          <a:p>
            <a:r>
              <a:rPr lang="en-US" sz="1200" kern="1200" dirty="0">
                <a:solidFill>
                  <a:schemeClr val="tx1"/>
                </a:solidFill>
                <a:effectLst/>
                <a:latin typeface="+mn-lt"/>
                <a:ea typeface="+mn-ea"/>
                <a:cs typeface="+mn-cs"/>
              </a:rPr>
              <a:t>AWS offers flexibility and cost effectiveness. With AWS, you can scale your compute needs to your workload. Scalability is built into our compute services so that as demand increases, you can easily scale up. If demand drops, say at night or on weekends, you can scale down to save money and resources. You don't need to pay for what you're not using.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Computing needs may change over time and our Amazon EC2 service, for example, offers a wide variety of virtual server instance types that are appropriate for everything from simple web servers to large machine learning clusters. You're not locked into specific hardware configurations that you purchased and can easily change instance types. Amazon EC2 allows you complete flexibility to run applications at any scale. You maintain complete control over your environment, and unlike an on-premises environment, with On-Demand pricing, you can cost-effectively scale resources up and down to meet your needs.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don’t always have to run a server. What if instead of running servers, you could just run your application when needed? AWS Lambda lets you run code without provisioning or managing servers. You pay only for the compute time you consume. There's no charge when your code's not running. With Lambda, you can run code for virtually any type of application or backend service: mobile, Internet of Things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streaming services — all with zero administration. For example, say I want to process an uploaded image. I can upload the image to Amazon S3 (which is a service that allows you to store</a:t>
            </a:r>
            <a:r>
              <a:rPr lang="en-US" sz="1200" kern="1200" baseline="0" dirty="0">
                <a:solidFill>
                  <a:schemeClr val="tx1"/>
                </a:solidFill>
                <a:effectLst/>
                <a:latin typeface="+mn-lt"/>
                <a:ea typeface="+mn-ea"/>
                <a:cs typeface="+mn-cs"/>
              </a:rPr>
              <a:t> objects and can retrieve any amount of data from anywhere)</a:t>
            </a:r>
            <a:r>
              <a:rPr lang="en-US" sz="1200" kern="1200" dirty="0">
                <a:solidFill>
                  <a:schemeClr val="tx1"/>
                </a:solidFill>
                <a:effectLst/>
                <a:latin typeface="+mn-lt"/>
                <a:ea typeface="+mn-ea"/>
                <a:cs typeface="+mn-cs"/>
              </a:rPr>
              <a:t> and use an event trigger to launch a Lambda function to process that image without having to have an idle server standing by. Think about it the ease</a:t>
            </a:r>
            <a:r>
              <a:rPr lang="en-US" sz="1200" kern="1200" baseline="0" dirty="0">
                <a:solidFill>
                  <a:schemeClr val="tx1"/>
                </a:solidFill>
                <a:effectLst/>
                <a:latin typeface="+mn-lt"/>
                <a:ea typeface="+mn-ea"/>
                <a:cs typeface="+mn-cs"/>
              </a:rPr>
              <a:t> of </a:t>
            </a:r>
            <a:r>
              <a:rPr lang="en-US" sz="1200" kern="1200" dirty="0">
                <a:solidFill>
                  <a:schemeClr val="tx1"/>
                </a:solidFill>
                <a:effectLst/>
                <a:latin typeface="+mn-lt"/>
                <a:ea typeface="+mn-ea"/>
                <a:cs typeface="+mn-cs"/>
              </a:rPr>
              <a:t>running compute without having to provision and maintain servers.</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a:p>
            <a:endParaRPr lang="en-US" dirty="0"/>
          </a:p>
        </p:txBody>
      </p:sp>
    </p:spTree>
    <p:extLst>
      <p:ext uri="{BB962C8B-B14F-4D97-AF65-F5344CB8AC3E}">
        <p14:creationId xmlns:p14="http://schemas.microsoft.com/office/powerpoint/2010/main" val="421783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need to run a simple website or e-commerce applications, AWS offers Amazon </a:t>
            </a:r>
            <a:r>
              <a:rPr lang="en-US" sz="1200" kern="1200" dirty="0" err="1">
                <a:solidFill>
                  <a:schemeClr val="tx1"/>
                </a:solidFill>
                <a:effectLst/>
                <a:latin typeface="+mn-lt"/>
                <a:ea typeface="+mn-ea"/>
                <a:cs typeface="+mn-cs"/>
              </a:rPr>
              <a:t>Lightsail</a:t>
            </a:r>
            <a:r>
              <a:rPr lang="en-US" sz="1200" kern="1200" dirty="0">
                <a:solidFill>
                  <a:schemeClr val="tx1"/>
                </a:solidFill>
                <a:effectLst/>
                <a:latin typeface="+mn-lt"/>
                <a:ea typeface="+mn-ea"/>
                <a:cs typeface="+mn-cs"/>
              </a:rPr>
              <a:t>. With </a:t>
            </a:r>
            <a:r>
              <a:rPr lang="en-US" sz="1200" kern="1200" dirty="0" err="1">
                <a:solidFill>
                  <a:schemeClr val="tx1"/>
                </a:solidFill>
                <a:effectLst/>
                <a:latin typeface="+mn-lt"/>
                <a:ea typeface="+mn-ea"/>
                <a:cs typeface="+mn-cs"/>
              </a:rPr>
              <a:t>Lightsail</a:t>
            </a:r>
            <a:r>
              <a:rPr lang="en-US" sz="1200" kern="1200" dirty="0">
                <a:solidFill>
                  <a:schemeClr val="tx1"/>
                </a:solidFill>
                <a:effectLst/>
                <a:latin typeface="+mn-lt"/>
                <a:ea typeface="+mn-ea"/>
                <a:cs typeface="+mn-cs"/>
              </a:rPr>
              <a:t>, you can launch a virtual private server in just minutes and easily manage simple web and application servers. </a:t>
            </a:r>
            <a:r>
              <a:rPr lang="en-US" sz="1200" kern="1200" dirty="0" err="1">
                <a:solidFill>
                  <a:schemeClr val="tx1"/>
                </a:solidFill>
                <a:effectLst/>
                <a:latin typeface="+mn-lt"/>
                <a:ea typeface="+mn-ea"/>
                <a:cs typeface="+mn-cs"/>
              </a:rPr>
              <a:t>Lightsail</a:t>
            </a:r>
            <a:r>
              <a:rPr lang="en-US" sz="1200" kern="1200" dirty="0">
                <a:solidFill>
                  <a:schemeClr val="tx1"/>
                </a:solidFill>
                <a:effectLst/>
                <a:latin typeface="+mn-lt"/>
                <a:ea typeface="+mn-ea"/>
                <a:cs typeface="+mn-cs"/>
              </a:rPr>
              <a:t> includes everything you to jump-start your project — a virtual machine, SSD-based storage, data transfer, DNS management, and a static IP address—for a low, predictable price.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you use container services on premises? Amazon Elastic Container Service (Amazon ECS) is a highly scalable, high-performance container management service that supports Docker containers and allows you to easily run applications on a managed cluster of Amazon EC2 instances. Amazon ECS eliminates the need for you to install, operate, and scale your own cluster management infrastructure. AWS offers multiple compute products, allowing you to deploy, run, and scale your applications as virtual servers or containers, or code. You have services available to you for automating and scaling batch processing, running and managing web applications, and creating virtual networks. Additional information about AWS compute services is available at https://www.aws.amazon.com/products/compute. There is also have a full set of service-level introductions available for you to learn the details of each of these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AWS </a:t>
            </a:r>
            <a:r>
              <a:rPr lang="en-US" sz="1200" kern="1200" dirty="0" err="1">
                <a:solidFill>
                  <a:schemeClr val="tx1"/>
                </a:solidFill>
                <a:effectLst/>
                <a:latin typeface="+mn-lt"/>
                <a:ea typeface="+mn-ea"/>
                <a:cs typeface="+mn-cs"/>
              </a:rPr>
              <a:t>Fargate</a:t>
            </a:r>
            <a:r>
              <a:rPr lang="en-US" sz="1200" kern="1200" dirty="0">
                <a:solidFill>
                  <a:schemeClr val="tx1"/>
                </a:solidFill>
                <a:effectLst/>
                <a:latin typeface="+mn-lt"/>
                <a:ea typeface="+mn-ea"/>
                <a:cs typeface="+mn-cs"/>
              </a:rPr>
              <a:t> is</a:t>
            </a:r>
            <a:r>
              <a:rPr lang="en-US" sz="1200" kern="1200" baseline="0" dirty="0">
                <a:solidFill>
                  <a:schemeClr val="tx1"/>
                </a:solidFill>
                <a:effectLst/>
                <a:latin typeface="+mn-lt"/>
                <a:ea typeface="+mn-ea"/>
                <a:cs typeface="+mn-cs"/>
              </a:rPr>
              <a:t> a technology for Amazon ECS (Amazon Elastic Container Service) and EKS (Amazon Elastic Container Service for Kubernetes) that allows users to run containers without having to manage servers or clusters. It removes the need to interact with or think about servers or clusters.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Amazon EKS or Amazon Elastic Container Service for Kubernetes is a managed service that makes it simple to run Kubernetes on AWS without needing to install/operate your own Kubernetes clusters. Kubernetes is an open source platform that is used for managing containerized applications and workloads. </a:t>
            </a:r>
            <a:endParaRPr lang="en-US" sz="1200" kern="1200" dirty="0">
              <a:solidFill>
                <a:schemeClr val="tx1"/>
              </a:solidFill>
              <a:effectLst/>
              <a:latin typeface="+mn-lt"/>
              <a:ea typeface="+mn-ea"/>
              <a:cs typeface="+mn-cs"/>
            </a:endParaRPr>
          </a:p>
          <a:p>
            <a:endParaRPr lang="en-US" dirty="0"/>
          </a:p>
          <a:p>
            <a:endParaRPr lang="en-US" dirty="0"/>
          </a:p>
        </p:txBody>
      </p:sp>
    </p:spTree>
    <p:extLst>
      <p:ext uri="{BB962C8B-B14F-4D97-AF65-F5344CB8AC3E}">
        <p14:creationId xmlns:p14="http://schemas.microsoft.com/office/powerpoint/2010/main" val="3543773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092397-0699-5249-96BB-FDA4CA85BF35}" type="slidenum">
              <a:rPr lang="en-US" smtClean="0"/>
              <a:t>30</a:t>
            </a:fld>
            <a:endParaRPr lang="en-US"/>
          </a:p>
        </p:txBody>
      </p:sp>
    </p:spTree>
    <p:extLst>
      <p:ext uri="{BB962C8B-B14F-4D97-AF65-F5344CB8AC3E}">
        <p14:creationId xmlns:p14="http://schemas.microsoft.com/office/powerpoint/2010/main" val="2212938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what is Amazon EC2? It stands for </a:t>
            </a:r>
            <a:r>
              <a:rPr lang="en-US" sz="1200" i="1" kern="1200" dirty="0">
                <a:solidFill>
                  <a:schemeClr val="tx1"/>
                </a:solidFill>
                <a:effectLst/>
                <a:latin typeface="+mn-lt"/>
                <a:ea typeface="+mn-ea"/>
                <a:cs typeface="+mn-cs"/>
              </a:rPr>
              <a:t>Elastic Compute Cloud.</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Compute</a:t>
            </a:r>
            <a:r>
              <a:rPr lang="en-US" sz="1200" kern="1200" dirty="0">
                <a:solidFill>
                  <a:schemeClr val="tx1"/>
                </a:solidFill>
                <a:effectLst/>
                <a:latin typeface="+mn-lt"/>
                <a:ea typeface="+mn-ea"/>
                <a:cs typeface="+mn-cs"/>
              </a:rPr>
              <a:t> refers to the </a:t>
            </a:r>
            <a:r>
              <a:rPr lang="en-US" sz="1200" i="0" kern="1200" dirty="0">
                <a:solidFill>
                  <a:schemeClr val="tx1"/>
                </a:solidFill>
                <a:effectLst/>
                <a:latin typeface="+mn-lt"/>
                <a:ea typeface="+mn-ea"/>
                <a:cs typeface="+mn-cs"/>
              </a:rPr>
              <a:t>server</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resources that are being presented. There's a lot of different fun and exciting things you can do with servers.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Cloud</a:t>
            </a:r>
            <a:r>
              <a:rPr lang="en-US" sz="1200" kern="1200" dirty="0">
                <a:solidFill>
                  <a:schemeClr val="tx1"/>
                </a:solidFill>
                <a:effectLst/>
                <a:latin typeface="+mn-lt"/>
                <a:ea typeface="+mn-ea"/>
                <a:cs typeface="+mn-cs"/>
              </a:rPr>
              <a:t> refers to the fact that these are cloud-hosted compute resources.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Elastic</a:t>
            </a:r>
            <a:r>
              <a:rPr lang="en-US" sz="1200" kern="1200" dirty="0">
                <a:solidFill>
                  <a:schemeClr val="tx1"/>
                </a:solidFill>
                <a:effectLst/>
                <a:latin typeface="+mn-lt"/>
                <a:ea typeface="+mn-ea"/>
                <a:cs typeface="+mn-cs"/>
              </a:rPr>
              <a:t> refers to the fact that if properly configured, you can increase or decrease the amount of servers required by an application automatically, according to the current demands on that application. </a:t>
            </a:r>
          </a:p>
          <a:p>
            <a:endParaRPr lang="en-US" dirty="0"/>
          </a:p>
        </p:txBody>
      </p:sp>
      <p:sp>
        <p:nvSpPr>
          <p:cNvPr id="4" name="Slide Number Placeholder 3"/>
          <p:cNvSpPr>
            <a:spLocks noGrp="1"/>
          </p:cNvSpPr>
          <p:nvPr>
            <p:ph type="sldNum" sz="quarter" idx="10"/>
          </p:nvPr>
        </p:nvSpPr>
        <p:spPr/>
        <p:txBody>
          <a:bodyPr/>
          <a:lstStyle/>
          <a:p>
            <a:fld id="{FE092397-0699-5249-96BB-FDA4CA85BF35}" type="slidenum">
              <a:rPr lang="en-US" smtClean="0"/>
              <a:t>31</a:t>
            </a:fld>
            <a:endParaRPr lang="en-US"/>
          </a:p>
        </p:txBody>
      </p:sp>
    </p:spTree>
    <p:extLst>
      <p:ext uri="{BB962C8B-B14F-4D97-AF65-F5344CB8AC3E}">
        <p14:creationId xmlns:p14="http://schemas.microsoft.com/office/powerpoint/2010/main" val="2473141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let's stop calling them servers and use the proper name of </a:t>
            </a:r>
            <a:r>
              <a:rPr lang="en-US" sz="1200" i="1" kern="1200" dirty="0">
                <a:solidFill>
                  <a:schemeClr val="tx1"/>
                </a:solidFill>
                <a:effectLst/>
                <a:latin typeface="+mn-lt"/>
                <a:ea typeface="+mn-ea"/>
                <a:cs typeface="+mn-cs"/>
              </a:rPr>
              <a:t>Amazon EC2 instances</a:t>
            </a:r>
            <a:r>
              <a:rPr lang="en-US" sz="1200" kern="1200" dirty="0">
                <a:solidFill>
                  <a:schemeClr val="tx1"/>
                </a:solidFill>
                <a:effectLst/>
                <a:latin typeface="+mn-lt"/>
                <a:ea typeface="+mn-ea"/>
                <a:cs typeface="+mn-cs"/>
              </a:rPr>
              <a:t>. Instances are pay-as-you-go. You pay for running instances and for the time that they're running. Provided</a:t>
            </a:r>
            <a:r>
              <a:rPr lang="en-US" sz="1200" kern="1200" baseline="0" dirty="0">
                <a:solidFill>
                  <a:schemeClr val="tx1"/>
                </a:solidFill>
                <a:effectLst/>
                <a:latin typeface="+mn-lt"/>
                <a:ea typeface="+mn-ea"/>
                <a:cs typeface="+mn-cs"/>
              </a:rPr>
              <a:t> with </a:t>
            </a:r>
            <a:r>
              <a:rPr lang="en-US" sz="1200" kern="1200" dirty="0">
                <a:solidFill>
                  <a:schemeClr val="tx1"/>
                </a:solidFill>
                <a:effectLst/>
                <a:latin typeface="+mn-lt"/>
                <a:ea typeface="+mn-ea"/>
                <a:cs typeface="+mn-cs"/>
              </a:rPr>
              <a:t>Amazon EC2 instances are a broad selection of hardware and software, and selection of where to host your instances. </a:t>
            </a:r>
            <a:endParaRPr lang="en-US" dirty="0"/>
          </a:p>
        </p:txBody>
      </p:sp>
      <p:sp>
        <p:nvSpPr>
          <p:cNvPr id="4" name="Slide Number Placeholder 3"/>
          <p:cNvSpPr>
            <a:spLocks noGrp="1"/>
          </p:cNvSpPr>
          <p:nvPr>
            <p:ph type="sldNum" sz="quarter" idx="10"/>
          </p:nvPr>
        </p:nvSpPr>
        <p:spPr/>
        <p:txBody>
          <a:bodyPr/>
          <a:lstStyle/>
          <a:p>
            <a:fld id="{FE092397-0699-5249-96BB-FDA4CA85BF35}" type="slidenum">
              <a:rPr lang="en-US" smtClean="0"/>
              <a:t>32</a:t>
            </a:fld>
            <a:endParaRPr lang="en-US"/>
          </a:p>
        </p:txBody>
      </p:sp>
    </p:spTree>
    <p:extLst>
      <p:ext uri="{BB962C8B-B14F-4D97-AF65-F5344CB8AC3E}">
        <p14:creationId xmlns:p14="http://schemas.microsoft.com/office/powerpoint/2010/main" val="356398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a:t>
            </a:r>
            <a:r>
              <a:rPr lang="en-US" baseline="0" dirty="0"/>
              <a:t> this module you will cover the services and categories for AWS and a little bit about AWS documentation. AWS offers a broad set of global cloud based products that can be used as building blocks for common cloud architectures. Each product offers a variety of services. Some of the categories discussed in this module include Compute, Storage, Database, Networking &amp; Content Delivery and Security, Identity &amp; Compliance. Let’s take a moment to look at each of these categories. </a:t>
            </a:r>
          </a:p>
          <a:p>
            <a:endParaRPr lang="en-US" baseline="0" dirty="0"/>
          </a:p>
        </p:txBody>
      </p:sp>
    </p:spTree>
    <p:extLst>
      <p:ext uri="{BB962C8B-B14F-4D97-AF65-F5344CB8AC3E}">
        <p14:creationId xmlns:p14="http://schemas.microsoft.com/office/powerpoint/2010/main" val="85577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I'd like to demonstrate how to build and configure an EC2 instance, and during that process, I'd like to go into detail about the topics that we've covered so far. During the demonstration, you’ll log to the AWS Management Console, choose a region where we're going to host our instance, launch the EC2 wizard, select an AMI, which stands for </a:t>
            </a:r>
            <a:r>
              <a:rPr lang="en-US" sz="1200" i="1" kern="1200" dirty="0">
                <a:solidFill>
                  <a:schemeClr val="tx1"/>
                </a:solidFill>
                <a:effectLst/>
                <a:latin typeface="+mn-lt"/>
                <a:ea typeface="+mn-ea"/>
                <a:cs typeface="+mn-cs"/>
              </a:rPr>
              <a:t>Amazon Machine Image</a:t>
            </a:r>
            <a:r>
              <a:rPr lang="en-US" sz="1200" kern="1200" dirty="0">
                <a:solidFill>
                  <a:schemeClr val="tx1"/>
                </a:solidFill>
                <a:effectLst/>
                <a:latin typeface="+mn-lt"/>
                <a:ea typeface="+mn-ea"/>
                <a:cs typeface="+mn-cs"/>
              </a:rPr>
              <a:t>, providing us with a software platform for our instance. Then we'll select the instance type, referring to the hardware capabilities. Then we'll configure network,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storage, and finally key pairs which will allow us to connect to the instance after we’ve launched and connect to it. </a:t>
            </a:r>
          </a:p>
        </p:txBody>
      </p:sp>
      <p:sp>
        <p:nvSpPr>
          <p:cNvPr id="4" name="Slide Number Placeholder 3"/>
          <p:cNvSpPr>
            <a:spLocks noGrp="1"/>
          </p:cNvSpPr>
          <p:nvPr>
            <p:ph type="sldNum" sz="quarter" idx="10"/>
          </p:nvPr>
        </p:nvSpPr>
        <p:spPr/>
        <p:txBody>
          <a:bodyPr/>
          <a:lstStyle/>
          <a:p>
            <a:fld id="{FE092397-0699-5249-96BB-FDA4CA85BF35}" type="slidenum">
              <a:rPr lang="en-US" smtClean="0"/>
              <a:t>33</a:t>
            </a:fld>
            <a:endParaRPr lang="en-US"/>
          </a:p>
        </p:txBody>
      </p:sp>
    </p:spTree>
    <p:extLst>
      <p:ext uri="{BB962C8B-B14F-4D97-AF65-F5344CB8AC3E}">
        <p14:creationId xmlns:p14="http://schemas.microsoft.com/office/powerpoint/2010/main" val="3605284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baseline="0"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rPr>
              <a:t>Here are some of the instance types. For more information, see: https://www.aws.amazon.com/ec2/instance-types.</a:t>
            </a:r>
            <a:endParaRPr lang="en-US" sz="1200" b="0"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34</a:t>
            </a:fld>
            <a:endParaRPr lang="en-US"/>
          </a:p>
        </p:txBody>
      </p:sp>
    </p:spTree>
    <p:extLst>
      <p:ext uri="{BB962C8B-B14F-4D97-AF65-F5344CB8AC3E}">
        <p14:creationId xmlns:p14="http://schemas.microsoft.com/office/powerpoint/2010/main" val="1689646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C5 instances are designed for compute-heavy applications like batch processing, distributed analytics, high-performance computing (HPC), ad serving, highly scalable multiplayer gaming, and video encoding. The new instances offer a 25% price/performance improvement over the C4 instances, with over 50% for some workloads. They also have additional memory per vCPU, and (for code that can make use of the new </a:t>
            </a:r>
            <a:r>
              <a:rPr lang="en-US" dirty="0">
                <a:hlinkClick r:id="rId3"/>
              </a:rPr>
              <a:t>AVX-512</a:t>
            </a:r>
            <a:r>
              <a:rPr lang="en-US" dirty="0"/>
              <a:t> instructions), twice the performance for vector and floating point workloads.</a:t>
            </a:r>
          </a:p>
          <a:p>
            <a:endParaRPr lang="en-US" dirty="0"/>
          </a:p>
          <a:p>
            <a:r>
              <a:rPr lang="en-US" dirty="0"/>
              <a:t>Over the years we have been working non-stop to provide our customers with the best possible networking, storage, and compute performance, with a long-term focus on offloading many types of work to dedicated hardware designed and built by AWS. The C5 instance type incorporates the latest generation of our hardware offloads, and also takes another big step forward with the addition of a new hypervisor that runs hand-in-glove with our hardware. The new hypervisor allows us to give you access to all of the processing power provided by the host hardware, while also making performance even more consistent and further raising the bar on security.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58451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general-purpose (M) instances go all the way back to </a:t>
            </a:r>
            <a:r>
              <a:rPr lang="en-US" dirty="0">
                <a:hlinkClick r:id="rId3"/>
              </a:rPr>
              <a:t>2006</a:t>
            </a:r>
            <a:r>
              <a:rPr lang="en-US" dirty="0"/>
              <a:t> when we launched the </a:t>
            </a:r>
            <a:r>
              <a:rPr lang="en-US" b="1" dirty="0"/>
              <a:t>m1.small</a:t>
            </a:r>
            <a:r>
              <a:rPr lang="en-US" dirty="0"/>
              <a:t>. We continued to evolve along this branch of our family tree, launching the M2 (</a:t>
            </a:r>
            <a:r>
              <a:rPr lang="en-US" dirty="0">
                <a:hlinkClick r:id="rId4"/>
              </a:rPr>
              <a:t>2009</a:t>
            </a:r>
            <a:r>
              <a:rPr lang="en-US" dirty="0"/>
              <a:t>), M3 (</a:t>
            </a:r>
            <a:r>
              <a:rPr lang="en-US" dirty="0">
                <a:hlinkClick r:id="rId5"/>
              </a:rPr>
              <a:t>2012</a:t>
            </a:r>
            <a:r>
              <a:rPr lang="en-US" dirty="0"/>
              <a:t>), and the M4 (</a:t>
            </a:r>
            <a:r>
              <a:rPr lang="en-US" dirty="0">
                <a:hlinkClick r:id="rId6"/>
              </a:rPr>
              <a:t>2015</a:t>
            </a:r>
            <a:r>
              <a:rPr lang="en-US" dirty="0"/>
              <a:t>) instances. Our customers use the general-purpose instances to run web &amp; app servers, host enterprise applications, support online games, and build cache fleets.</a:t>
            </a:r>
            <a:endParaRPr lang="en-US" sz="120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Available now, M5 instances are the next generation of Amazon EC2 General Purpose instances, powered by 2.5 GHz Intel Xeon Platinum 8000 series (Skylake-SP) processors. With Enhanced Networking, and a new larger instance size that provides up to 96 vCPUs and 384 GiB of memory, M5 instances have up to 50 percent more vCPUs, 50 percent more memory, and 25 percent more network bandwidth than M4, making them ideal for web and application servers, backend enterprise applications, gaming servers, caching fleets, and application development environments.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82357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092397-0699-5249-96BB-FDA4CA85BF35}" type="slidenum">
              <a:rPr lang="en-US" smtClean="0"/>
              <a:t>39</a:t>
            </a:fld>
            <a:endParaRPr lang="en-US"/>
          </a:p>
        </p:txBody>
      </p:sp>
    </p:spTree>
    <p:extLst>
      <p:ext uri="{BB962C8B-B14F-4D97-AF65-F5344CB8AC3E}">
        <p14:creationId xmlns:p14="http://schemas.microsoft.com/office/powerpoint/2010/main" val="572173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EBS volumes can be used as a storage unit for your Amazon EC2 instances, so whenever you think you must have disk space for your instances running on AWS, you can use them. These volumes can be hard disks or SSD devices, and you pay as you use—so whenever you don't need a volume anymore, you can just delete it.</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40</a:t>
            </a:fld>
            <a:endParaRPr lang="en-US"/>
          </a:p>
        </p:txBody>
      </p:sp>
    </p:spTree>
    <p:extLst>
      <p:ext uri="{BB962C8B-B14F-4D97-AF65-F5344CB8AC3E}">
        <p14:creationId xmlns:p14="http://schemas.microsoft.com/office/powerpoint/2010/main" val="3077840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EBS volumes are designed for being durable and available. This means that the data in a volume is automatically replicated across multiple servers running in the Availability Zone.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made the comparison about EBS volumes and physical media devices like hard disks or SSDs, but it's actually much more durable than that because of the block-level replication. While creating an EBS volume, you can select the type of storage that best fits your needs. You can choose between magnetic or SSD, based on your performance and price requirements. It's all about choosing the right tool for the right job, so for example, if you are running a database instance, you can configure the database to use a secondary volume for the data—which may perform faster than the volume assigned to the operating system. Or you can assign a magnetic volume for the logs, because magnetic is cheaper.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41</a:t>
            </a:fld>
            <a:endParaRPr lang="en-US"/>
          </a:p>
        </p:txBody>
      </p:sp>
    </p:spTree>
    <p:extLst>
      <p:ext uri="{BB962C8B-B14F-4D97-AF65-F5344CB8AC3E}">
        <p14:creationId xmlns:p14="http://schemas.microsoft.com/office/powerpoint/2010/main" val="1466991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provide an even higher level of data durability, Amazon EBS gives you the ability to create point-in-time snapshots of your volumes, and AWS allows you to recreate a new volume from a snapshot at any time. Share snapshots or even copy snapshots [to] different AWS Regions for even greater disaster recovery (DR) protection. You can, for example, encrypt and share your snapshots from Virginia to Tokyo.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could also have encrypted EBS volumes at no additional cost. The encryption occurs on the EC2 side, so the data moving between the EC2 instance and the EBS volume inside AWS data centers will be encrypted in transit.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your company grows, the amount of data stored on your EBS volumes will probably also grow. EBS volumes have the ability to increase capacity and change to different types, meaning that you can change from hard disk to SSD or increase from a 50-gigabyte volume to a 16-terabyte volume. For example, you can do this sizable operation on the fly without having to stop the instances. So let me do a demonstration to show you how fast and easy it is to create a new volume and attach that volume into an EC2 instance.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42</a:t>
            </a:fld>
            <a:endParaRPr lang="en-US"/>
          </a:p>
        </p:txBody>
      </p:sp>
    </p:spTree>
    <p:extLst>
      <p:ext uri="{BB962C8B-B14F-4D97-AF65-F5344CB8AC3E}">
        <p14:creationId xmlns:p14="http://schemas.microsoft.com/office/powerpoint/2010/main" val="2731971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that's it. In summary, you’ve reviewed what EBS volumes are, and you saw a demo on how to create and attach one EBS volume to a Linux EC2 instance. </a:t>
            </a:r>
          </a:p>
        </p:txBody>
      </p:sp>
      <p:sp>
        <p:nvSpPr>
          <p:cNvPr id="4" name="Slide Number Placeholder 3"/>
          <p:cNvSpPr>
            <a:spLocks noGrp="1"/>
          </p:cNvSpPr>
          <p:nvPr>
            <p:ph type="sldNum" sz="quarter" idx="10"/>
          </p:nvPr>
        </p:nvSpPr>
        <p:spPr/>
        <p:txBody>
          <a:bodyPr/>
          <a:lstStyle/>
          <a:p>
            <a:fld id="{FE092397-0699-5249-96BB-FDA4CA85BF35}" type="slidenum">
              <a:rPr lang="en-US" smtClean="0"/>
              <a:t>43</a:t>
            </a:fld>
            <a:endParaRPr lang="en-US"/>
          </a:p>
        </p:txBody>
      </p:sp>
    </p:spTree>
    <p:extLst>
      <p:ext uri="{BB962C8B-B14F-4D97-AF65-F5344CB8AC3E}">
        <p14:creationId xmlns:p14="http://schemas.microsoft.com/office/powerpoint/2010/main" val="1876301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092397-0699-5249-96BB-FDA4CA85BF35}" type="slidenum">
              <a:rPr lang="en-US" smtClean="0"/>
              <a:t>44</a:t>
            </a:fld>
            <a:endParaRPr lang="en-US"/>
          </a:p>
        </p:txBody>
      </p:sp>
    </p:spTree>
    <p:extLst>
      <p:ext uri="{BB962C8B-B14F-4D97-AF65-F5344CB8AC3E}">
        <p14:creationId xmlns:p14="http://schemas.microsoft.com/office/powerpoint/2010/main" val="322107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review the AWS global infrastructure, which can be broken down into three topics:</a:t>
            </a:r>
          </a:p>
          <a:p>
            <a:r>
              <a:rPr lang="en-US" sz="12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Regions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Availability Zones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Edge</a:t>
            </a:r>
            <a:r>
              <a:rPr lang="en-US" sz="1200" kern="1200" baseline="0" dirty="0">
                <a:solidFill>
                  <a:schemeClr val="tx1"/>
                </a:solidFill>
                <a:effectLst/>
                <a:latin typeface="+mn-lt"/>
                <a:ea typeface="+mn-ea"/>
                <a:cs typeface="+mn-cs"/>
              </a:rPr>
              <a:t> L</a:t>
            </a:r>
            <a:r>
              <a:rPr lang="en-US" sz="1200" kern="1200" dirty="0">
                <a:solidFill>
                  <a:schemeClr val="tx1"/>
                </a:solidFill>
                <a:effectLst/>
                <a:latin typeface="+mn-lt"/>
                <a:ea typeface="+mn-ea"/>
                <a:cs typeface="+mn-cs"/>
              </a:rPr>
              <a:t>ocations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Demo:</a:t>
            </a:r>
          </a:p>
          <a:p>
            <a:r>
              <a:rPr lang="en-US" sz="1200" kern="1200" dirty="0">
                <a:solidFill>
                  <a:schemeClr val="tx1"/>
                </a:solidFill>
                <a:effectLst/>
                <a:latin typeface="+mn-lt"/>
                <a:ea typeface="+mn-ea"/>
                <a:cs typeface="+mn-cs"/>
              </a:rPr>
              <a:t>Navigate</a:t>
            </a:r>
            <a:r>
              <a:rPr lang="en-US" sz="1200" kern="1200" baseline="0" dirty="0">
                <a:solidFill>
                  <a:schemeClr val="tx1"/>
                </a:solidFill>
                <a:effectLst/>
                <a:latin typeface="+mn-lt"/>
                <a:ea typeface="+mn-ea"/>
                <a:cs typeface="+mn-cs"/>
              </a:rPr>
              <a:t> to AWS homepage and scroll to global network of regions and edge locations in the middle of the page. Edge locations can be displayed here:</a:t>
            </a:r>
            <a:br>
              <a:rPr lang="en-US" sz="1200" kern="1200" baseline="0" dirty="0">
                <a:solidFill>
                  <a:schemeClr val="tx1"/>
                </a:solidFill>
                <a:effectLst/>
                <a:latin typeface="+mn-lt"/>
                <a:ea typeface="+mn-ea"/>
                <a:cs typeface="+mn-cs"/>
              </a:rPr>
            </a:br>
            <a:r>
              <a:rPr lang="en-US" sz="1200" kern="1200" baseline="0" dirty="0">
                <a:solidFill>
                  <a:schemeClr val="tx1"/>
                </a:solidFill>
                <a:effectLst/>
                <a:latin typeface="+mn-lt"/>
                <a:ea typeface="+mn-ea"/>
                <a:cs typeface="+mn-cs"/>
              </a:rPr>
              <a:t>https://aws.amazon.com/CloudFront/details/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let’s get started with Regions. Here at the AWS Homepage and if you scroll here to the middle, you will see a map of global network of Regions and Edge Locations.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Again, what are regions?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Regions are geographic areas that host two or more Availability Zones.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While building and choosing your custom services and features, you have the opportunity to choose in what geographical region your information will be stored.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doing so, it is important to consider which Region will help you optimize latency while minimizing costs and adhering to whatever regulatory requirements you may have.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Let’s dive deeper here on this point. If you are leveraging cloud computing services you can easily deploy your application in multiple regions. For instance, you can have an application in a region nearest your headquarters such as San Diego and then also have a deployable application in a region in the East Coast. Let’s say your largest customer base is located in Virginia. Within a few clicks of your mouse, you can easily deploy in the US East region to provide a better experience for you </a:t>
            </a:r>
            <a:r>
              <a:rPr lang="en-US" sz="1200" kern="1200" baseline="0" dirty="0">
                <a:solidFill>
                  <a:schemeClr val="tx1"/>
                </a:solidFill>
                <a:effectLst/>
                <a:latin typeface="+mn-lt"/>
                <a:ea typeface="+mn-ea"/>
                <a:cs typeface="+mn-cs"/>
              </a:rPr>
              <a:t>while </a:t>
            </a:r>
            <a:r>
              <a:rPr lang="en-US" sz="1200" kern="1200" dirty="0">
                <a:solidFill>
                  <a:schemeClr val="tx1"/>
                </a:solidFill>
                <a:effectLst/>
                <a:latin typeface="+mn-lt"/>
                <a:ea typeface="+mn-ea"/>
                <a:cs typeface="+mn-cs"/>
              </a:rPr>
              <a:t>minimizing latency and increasing agility for your organization within minutes and with minimal cost!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Regions are completely separate entities from one another and resources in one region are not automatically replicated to other regions.</a:t>
            </a:r>
          </a:p>
        </p:txBody>
      </p:sp>
      <p:sp>
        <p:nvSpPr>
          <p:cNvPr id="4" name="Slide Number Placeholder 3"/>
          <p:cNvSpPr>
            <a:spLocks noGrp="1"/>
          </p:cNvSpPr>
          <p:nvPr>
            <p:ph type="sldNum" sz="quarter" idx="10"/>
          </p:nvPr>
        </p:nvSpPr>
        <p:spPr/>
        <p:txBody>
          <a:bodyPr/>
          <a:lstStyle/>
          <a:p>
            <a:fld id="{FE092397-0699-5249-96BB-FDA4CA85BF35}" type="slidenum">
              <a:rPr lang="en-US" smtClean="0"/>
              <a:t>6</a:t>
            </a:fld>
            <a:endParaRPr lang="en-US"/>
          </a:p>
        </p:txBody>
      </p:sp>
    </p:spTree>
    <p:extLst>
      <p:ext uri="{BB962C8B-B14F-4D97-AF65-F5344CB8AC3E}">
        <p14:creationId xmlns:p14="http://schemas.microsoft.com/office/powerpoint/2010/main" val="606167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Amazon S3 is a fully managed storage service that provides a simple API for storing and retrieving data. This means that the data you store in S3 isn't associated with any particular server, and you don't have to manage any infrastructure yourself. You can put as many objects into S3 as you want. S3 holds trillions of objects and regularly peaks at millions of requests per second.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Objects can be almost any data file, such as images, videos, or server logs. S3 supports objects as large as several terabytes in size, you could even store database snapshots as objects. Amazon S3 also provides low-latency access to the data over the internet by HTTP or HTTPS, so you can retrieve data anytime from anywhere. You can also access S3 privately through a virtual private cloud endpoint. You get fine-grained control over who can access your data using identity and access management policies, S3 bucket policies, and even per-object access control lists.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default, none of your data is shared publicly. You can also encrypt your data in transit and choose to enable server-side encryption on your objects.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45</a:t>
            </a:fld>
            <a:endParaRPr lang="en-US"/>
          </a:p>
        </p:txBody>
      </p:sp>
    </p:spTree>
    <p:extLst>
      <p:ext uri="{BB962C8B-B14F-4D97-AF65-F5344CB8AC3E}">
        <p14:creationId xmlns:p14="http://schemas.microsoft.com/office/powerpoint/2010/main" val="3232169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take a file that needs to be stored, such as this Welcome video. First, you have to have a place to put it. In S3, you can create a bucket to hold your data.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you want to put this video into our bucket as an object, you have to specify a key, which is just a string that can be used to retrieve the object later. A common practice is to set these strings in a way that resembles a file path. Let's put the  video into S3 as an object with the corresponding key.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46</a:t>
            </a:fld>
            <a:endParaRPr lang="en-US"/>
          </a:p>
        </p:txBody>
      </p:sp>
    </p:spTree>
    <p:extLst>
      <p:ext uri="{BB962C8B-B14F-4D97-AF65-F5344CB8AC3E}">
        <p14:creationId xmlns:p14="http://schemas.microsoft.com/office/powerpoint/2010/main" val="2748970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While you create a bucket in S3, it's associated with a particular AWS region. Whenever you store data in the bucket, it is redundantly stored across multiple AWS facilities within your selected region. The S3 service is designed to durably store your data, even in the case of concurrent data loss in two AWS facilities</a:t>
            </a:r>
          </a:p>
        </p:txBody>
      </p:sp>
      <p:sp>
        <p:nvSpPr>
          <p:cNvPr id="4" name="Slide Number Placeholder 3"/>
          <p:cNvSpPr>
            <a:spLocks noGrp="1"/>
          </p:cNvSpPr>
          <p:nvPr>
            <p:ph type="sldNum" sz="quarter" idx="10"/>
          </p:nvPr>
        </p:nvSpPr>
        <p:spPr/>
        <p:txBody>
          <a:bodyPr/>
          <a:lstStyle/>
          <a:p>
            <a:fld id="{FE092397-0699-5249-96BB-FDA4CA85BF35}" type="slidenum">
              <a:rPr lang="en-US" smtClean="0"/>
              <a:t>47</a:t>
            </a:fld>
            <a:endParaRPr lang="en-US"/>
          </a:p>
        </p:txBody>
      </p:sp>
    </p:spTree>
    <p:extLst>
      <p:ext uri="{BB962C8B-B14F-4D97-AF65-F5344CB8AC3E}">
        <p14:creationId xmlns:p14="http://schemas.microsoft.com/office/powerpoint/2010/main" val="28605210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S3 will automatically manage the storage behind your bucket even as your data grows. This allows you to get started immediately and to have your data storage grow with your application needs. S3 will also scale to handle a high volume of requests. You don't have to provision the storage or throughput, and you'll only be billed for what you use. </a:t>
            </a:r>
          </a:p>
        </p:txBody>
      </p:sp>
      <p:sp>
        <p:nvSpPr>
          <p:cNvPr id="4" name="Slide Number Placeholder 3"/>
          <p:cNvSpPr>
            <a:spLocks noGrp="1"/>
          </p:cNvSpPr>
          <p:nvPr>
            <p:ph type="sldNum" sz="quarter" idx="10"/>
          </p:nvPr>
        </p:nvSpPr>
        <p:spPr/>
        <p:txBody>
          <a:bodyPr/>
          <a:lstStyle/>
          <a:p>
            <a:fld id="{FE092397-0699-5249-96BB-FDA4CA85BF35}" type="slidenum">
              <a:rPr lang="en-US" smtClean="0"/>
              <a:t>48</a:t>
            </a:fld>
            <a:endParaRPr lang="en-US"/>
          </a:p>
        </p:txBody>
      </p:sp>
    </p:spTree>
    <p:extLst>
      <p:ext uri="{BB962C8B-B14F-4D97-AF65-F5344CB8AC3E}">
        <p14:creationId xmlns:p14="http://schemas.microsoft.com/office/powerpoint/2010/main" val="2392291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access S3 by the management console, AWS CLI, or AWS SDK. Additionally, you can also access the data in your bucket directly via the rest endpoints. These support HTTP or HTTPS access. </a:t>
            </a:r>
          </a:p>
        </p:txBody>
      </p:sp>
      <p:sp>
        <p:nvSpPr>
          <p:cNvPr id="4" name="Slide Number Placeholder 3"/>
          <p:cNvSpPr>
            <a:spLocks noGrp="1"/>
          </p:cNvSpPr>
          <p:nvPr>
            <p:ph type="sldNum" sz="quarter" idx="10"/>
          </p:nvPr>
        </p:nvSpPr>
        <p:spPr/>
        <p:txBody>
          <a:bodyPr/>
          <a:lstStyle/>
          <a:p>
            <a:fld id="{FE092397-0699-5249-96BB-FDA4CA85BF35}" type="slidenum">
              <a:rPr lang="en-US" smtClean="0"/>
              <a:t>49</a:t>
            </a:fld>
            <a:endParaRPr lang="en-US"/>
          </a:p>
        </p:txBody>
      </p:sp>
    </p:spTree>
    <p:extLst>
      <p:ext uri="{BB962C8B-B14F-4D97-AF65-F5344CB8AC3E}">
        <p14:creationId xmlns:p14="http://schemas.microsoft.com/office/powerpoint/2010/main" val="385205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flexibility to store a virtually unlimited amount of data and access that data from anywhere makes the S3 service suitable for a wide range of scenarios. Let's look at some use cases for S3.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location for any application data, S3 buckets provide that shared location for storing objects that any instances of your application can access, including applications on EC2 or even traditional servers. This can be useful for user-generated media files, server logs, or other files your application needs to store in a common location. Also, because the content can be fetched directly over the web, you can offload serving of that content from your application and allow clients to directly fetch the data themselves  from S3. For static web hosting, S3 buckets can serve up the static contents of your website, including HTML, CSS,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and other 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high durability of S3 makes it a good candidate to store backups of your data. For even greater availability and disaster recovery capability, S3 can even be configured to support cross-region replication such that data put into an S3 bucket in one region can be automatically replicated to another S3 region. The scalable storage and performance of S3 make it a great candidate for staging or long-term storage of data you plan to analyze using a variety of big data tools. </a:t>
            </a:r>
          </a:p>
        </p:txBody>
      </p:sp>
      <p:sp>
        <p:nvSpPr>
          <p:cNvPr id="4" name="Slide Number Placeholder 3"/>
          <p:cNvSpPr>
            <a:spLocks noGrp="1"/>
          </p:cNvSpPr>
          <p:nvPr>
            <p:ph type="sldNum" sz="quarter" idx="10"/>
          </p:nvPr>
        </p:nvSpPr>
        <p:spPr/>
        <p:txBody>
          <a:bodyPr/>
          <a:lstStyle/>
          <a:p>
            <a:fld id="{FE092397-0699-5249-96BB-FDA4CA85BF35}" type="slidenum">
              <a:rPr lang="en-US" smtClean="0"/>
              <a:t>50</a:t>
            </a:fld>
            <a:endParaRPr lang="en-US"/>
          </a:p>
        </p:txBody>
      </p:sp>
    </p:spTree>
    <p:extLst>
      <p:ext uri="{BB962C8B-B14F-4D97-AF65-F5344CB8AC3E}">
        <p14:creationId xmlns:p14="http://schemas.microsoft.com/office/powerpoint/2010/main" val="3529126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training, we've covered an introduction to S3 and some common use cases. In the demo, you got to go hands-on with creating a bucket, copying files into the bucket, and then downloading those files from an EC2 instance. </a:t>
            </a:r>
          </a:p>
        </p:txBody>
      </p:sp>
      <p:sp>
        <p:nvSpPr>
          <p:cNvPr id="4" name="Slide Number Placeholder 3"/>
          <p:cNvSpPr>
            <a:spLocks noGrp="1"/>
          </p:cNvSpPr>
          <p:nvPr>
            <p:ph type="sldNum" sz="quarter" idx="10"/>
          </p:nvPr>
        </p:nvSpPr>
        <p:spPr/>
        <p:txBody>
          <a:bodyPr/>
          <a:lstStyle/>
          <a:p>
            <a:fld id="{FE092397-0699-5249-96BB-FDA4CA85BF35}" type="slidenum">
              <a:rPr lang="en-US" smtClean="0"/>
              <a:t>51</a:t>
            </a:fld>
            <a:endParaRPr lang="en-US"/>
          </a:p>
        </p:txBody>
      </p:sp>
    </p:spTree>
    <p:extLst>
      <p:ext uri="{BB962C8B-B14F-4D97-AF65-F5344CB8AC3E}">
        <p14:creationId xmlns:p14="http://schemas.microsoft.com/office/powerpoint/2010/main" val="141238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092397-0699-5249-96BB-FDA4CA85BF35}" type="slidenum">
              <a:rPr lang="en-US" smtClean="0"/>
              <a:t>52</a:t>
            </a:fld>
            <a:endParaRPr lang="en-US"/>
          </a:p>
        </p:txBody>
      </p:sp>
    </p:spTree>
    <p:extLst>
      <p:ext uri="{BB962C8B-B14F-4D97-AF65-F5344CB8AC3E}">
        <p14:creationId xmlns:p14="http://schemas.microsoft.com/office/powerpoint/2010/main" val="184657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[TALKING</a:t>
            </a:r>
            <a:r>
              <a:rPr lang="en-US" sz="1200" b="1" i="0" kern="1200" baseline="0" dirty="0">
                <a:solidFill>
                  <a:schemeClr val="tx1"/>
                </a:solidFill>
                <a:effectLst/>
                <a:latin typeface="Amazon Ember Regular" charset="0"/>
                <a:ea typeface="+mn-ea"/>
                <a:cs typeface="+mn-cs"/>
              </a:rPr>
              <a:t> POINTS]</a:t>
            </a:r>
            <a:endParaRPr lang="en-US" sz="1200" b="1" i="0" kern="1200" dirty="0">
              <a:solidFill>
                <a:schemeClr val="tx1"/>
              </a:solidFill>
              <a:effectLst/>
              <a:latin typeface="Amazon Ember Regular" charset="0"/>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Amazon Ember Regular" charset="0"/>
                <a:ea typeface="+mn-ea"/>
                <a:cs typeface="+mn-cs"/>
              </a:rPr>
              <a:t>AWS has the largest global infrastructure footprint, with 24 Regions, 76 AZs with one or more data centers, and 216 points of presence (</a:t>
            </a:r>
            <a:r>
              <a:rPr lang="en-US" sz="1200" b="0" i="0" kern="1200" dirty="0" err="1">
                <a:solidFill>
                  <a:schemeClr val="tx1"/>
                </a:solidFill>
                <a:effectLst/>
                <a:latin typeface="Amazon Ember Regular" charset="0"/>
                <a:ea typeface="+mn-ea"/>
                <a:cs typeface="+mn-cs"/>
              </a:rPr>
              <a:t>PoP</a:t>
            </a:r>
            <a:r>
              <a:rPr lang="en-US" sz="1200" b="0" i="0" kern="1200" dirty="0">
                <a:solidFill>
                  <a:schemeClr val="tx1"/>
                </a:solidFill>
                <a:effectLst/>
                <a:latin typeface="Amazon Ember Regular" charset="0"/>
                <a:ea typeface="+mn-ea"/>
                <a:cs typeface="+mn-cs"/>
              </a:rPr>
              <a:t>), with 205 as Edge locations. And this footprint is constantly increasing</a:t>
            </a:r>
            <a:r>
              <a:rPr lang="en-US" sz="1200" b="0" i="0" kern="1200" baseline="0" dirty="0">
                <a:solidFill>
                  <a:schemeClr val="tx1"/>
                </a:solidFill>
                <a:effectLst/>
                <a:latin typeface="Amazon Ember Regular" charset="0"/>
                <a:ea typeface="+mn-ea"/>
                <a:cs typeface="+mn-cs"/>
              </a:rPr>
              <a:t> - </a:t>
            </a:r>
            <a:r>
              <a:rPr lang="en-US" sz="1200" b="0" i="0" kern="1200" dirty="0">
                <a:solidFill>
                  <a:schemeClr val="tx1"/>
                </a:solidFill>
                <a:effectLst/>
                <a:latin typeface="Amazon Ember Regular" charset="0"/>
                <a:ea typeface="+mn-ea"/>
                <a:cs typeface="+mn-cs"/>
              </a:rPr>
              <a:t>at a significant rate.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Amazon Ember Regular" charset="0"/>
                <a:ea typeface="+mn-ea"/>
                <a:cs typeface="+mn-cs"/>
              </a:rPr>
              <a:t>And this footprint is constantly increasing—at a significant rate.</a:t>
            </a:r>
            <a:endParaRPr lang="en-US" sz="1200" b="0" i="0" kern="1200" dirty="0">
              <a:solidFill>
                <a:schemeClr val="tx1"/>
              </a:solidFill>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Arial" charset="0"/>
                <a:ea typeface="+mn-ea"/>
                <a:cs typeface="+mn-cs"/>
              </a:rPr>
              <a:t>AWS Global Infrastructure: https://aws.amazon.com/about-aws/global-infrastructure/?hp=tile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Arial" charset="0"/>
                <a:ea typeface="+mn-ea"/>
                <a:cs typeface="+mn-cs"/>
              </a:rPr>
              <a:t>AWS</a:t>
            </a:r>
            <a:r>
              <a:rPr lang="en-US" sz="1200" b="0" i="0" kern="1200" baseline="0" dirty="0">
                <a:solidFill>
                  <a:schemeClr val="tx1"/>
                </a:solidFill>
                <a:latin typeface="Arial" charset="0"/>
                <a:ea typeface="+mn-ea"/>
                <a:cs typeface="+mn-cs"/>
              </a:rPr>
              <a:t> </a:t>
            </a:r>
            <a:r>
              <a:rPr lang="en-US" sz="1200" b="0" i="0" kern="1200" baseline="0" dirty="0" err="1">
                <a:solidFill>
                  <a:schemeClr val="tx1"/>
                </a:solidFill>
                <a:latin typeface="Arial" charset="0"/>
                <a:ea typeface="+mn-ea"/>
                <a:cs typeface="+mn-cs"/>
              </a:rPr>
              <a:t>CloudFront</a:t>
            </a:r>
            <a:r>
              <a:rPr lang="en-US" sz="1200" b="0" i="0" kern="1200" baseline="0" dirty="0">
                <a:solidFill>
                  <a:schemeClr val="tx1"/>
                </a:solidFill>
                <a:latin typeface="Arial" charset="0"/>
                <a:ea typeface="+mn-ea"/>
                <a:cs typeface="+mn-cs"/>
              </a:rPr>
              <a:t> Locations: https://aws.amazon.com/cloudfront/details/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latin typeface="Arial" charset="0"/>
                <a:ea typeface="+mn-ea"/>
                <a:cs typeface="+mn-cs"/>
              </a:rPr>
              <a:t>AWS Direct Connect Locations: https://aws.amazon.com/directconnect/details/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latin typeface="Arial" charset="0"/>
                <a:ea typeface="+mn-ea"/>
                <a:cs typeface="+mn-cs"/>
              </a:rPr>
              <a:t>https://aws.amazon.com/cloudfront/features/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https://aws.amazon.com/about-aws/global-infrastructure/regional-product-services/</a:t>
            </a:r>
            <a:endParaRPr lang="en-US" sz="1200" b="0" i="0" kern="1200" baseline="0" dirty="0">
              <a:solidFill>
                <a:schemeClr val="tx1"/>
              </a:solidFill>
              <a:latin typeface="Arial" charset="0"/>
              <a:ea typeface="+mn-ea"/>
              <a:cs typeface="+mn-cs"/>
            </a:endParaRPr>
          </a:p>
        </p:txBody>
      </p:sp>
    </p:spTree>
    <p:extLst>
      <p:ext uri="{BB962C8B-B14F-4D97-AF65-F5344CB8AC3E}">
        <p14:creationId xmlns:p14="http://schemas.microsoft.com/office/powerpoint/2010/main" val="3396591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lets talk about Availability Zones.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Availability Zones are a collection of data centers within a specific region.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Each are isolated from one another but yet they are connected together by a fast, low-latency link.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what exactly is the benefit of having the Availability Zones isolated but also connected?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When common points of failures occur, it does not affect all of your Availability Zones because they are isolated. How are they exactly isolated?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Availability Zone is a physically distinct, independent infrastructure. They are also physically and logically separate. Each zone has their own discrete uninterruptable power supply, onsite backup generators, cooling equipment,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networking and connectivity. They are all supplied via different grids from independent utility companies, and connected through multiple tier-1 transit providers. </a:t>
            </a:r>
          </a:p>
        </p:txBody>
      </p:sp>
    </p:spTree>
    <p:extLst>
      <p:ext uri="{BB962C8B-B14F-4D97-AF65-F5344CB8AC3E}">
        <p14:creationId xmlns:p14="http://schemas.microsoft.com/office/powerpoint/2010/main" val="4005002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[TALKING</a:t>
            </a:r>
            <a:r>
              <a:rPr lang="en-US" sz="1200" b="1" i="0" kern="1200" baseline="0" dirty="0">
                <a:solidFill>
                  <a:schemeClr val="tx1"/>
                </a:solidFill>
                <a:effectLst/>
                <a:latin typeface="Amazon Ember Regular" charset="0"/>
                <a:ea typeface="+mn-ea"/>
                <a:cs typeface="+mn-cs"/>
              </a:rPr>
              <a:t> POINTS]</a:t>
            </a:r>
            <a:endParaRPr lang="en-US" sz="1200" b="1" i="0" kern="1200" dirty="0">
              <a:solidFill>
                <a:schemeClr val="tx1"/>
              </a:solidFill>
              <a:effectLst/>
              <a:latin typeface="Amazon Ember Regular" charset="0"/>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Amazon Ember Regular" charset="0"/>
                <a:ea typeface="+mn-ea"/>
                <a:cs typeface="+mn-cs"/>
              </a:rPr>
              <a:t>Unlike other cloud infrastructure providers, each AWS Region has multiple Availability Zones and each AZ</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has multiple, physically separated data centers. By comparison, some cloud providers claim to have just over 50 regions, yet most of the regions have no AZs, and just one data center, so it is not comparable to the multi-AZ, multi-data center AWS Region.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Amazon Ember Regular" charset="0"/>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Amazon Ember Regular" charset="0"/>
                <a:ea typeface="+mn-ea"/>
                <a:cs typeface="+mn-cs"/>
              </a:rPr>
              <a:t>Each region also has two independent, fully redundant transit centers that allow traffic to cross the AWS network, enabling regions to connect to the global network.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Amazon Ember Regular"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Arial" charset="0"/>
                <a:ea typeface="+mn-ea"/>
                <a:cs typeface="+mn-cs"/>
              </a:rPr>
              <a:t>Further, we don’t use other backbone providers for AWS traffic once it hits our backbone.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Arial"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41855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Isolating them protects from failures in other Availability Zones to assist with high availability, and makes it possible for the other Availability</a:t>
            </a:r>
            <a:r>
              <a:rPr lang="en-US" sz="1200" kern="1200" baseline="0" dirty="0">
                <a:solidFill>
                  <a:schemeClr val="tx1"/>
                </a:solidFill>
                <a:effectLst/>
                <a:latin typeface="+mn-lt"/>
                <a:ea typeface="+mn-ea"/>
                <a:cs typeface="+mn-cs"/>
              </a:rPr>
              <a:t> Zones</a:t>
            </a:r>
            <a:r>
              <a:rPr lang="en-US" sz="1200" kern="1200" dirty="0">
                <a:solidFill>
                  <a:schemeClr val="tx1"/>
                </a:solidFill>
                <a:effectLst/>
                <a:latin typeface="+mn-lt"/>
                <a:ea typeface="+mn-ea"/>
                <a:cs typeface="+mn-cs"/>
              </a:rPr>
              <a:t> to handle requests.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AWS best practice is to provision your applications and data across multiple</a:t>
            </a:r>
            <a:r>
              <a:rPr lang="en-US" sz="1200" kern="1200" baseline="0" dirty="0">
                <a:solidFill>
                  <a:schemeClr val="tx1"/>
                </a:solidFill>
                <a:effectLst/>
                <a:latin typeface="+mn-lt"/>
                <a:ea typeface="+mn-ea"/>
                <a:cs typeface="+mn-cs"/>
              </a:rPr>
              <a:t> Availability Zones. </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933528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dirty="0">
              <a:effectLst/>
            </a:endParaRP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775982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oleObject" Target="../embeddings/oleObject2.bin"/><Relationship Id="rId4"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5.wmf"/><Relationship Id="rId4" Type="http://schemas.openxmlformats.org/officeDocument/2006/relationships/oleObject" Target="../embeddings/oleObject3.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5.wmf"/><Relationship Id="rId5" Type="http://schemas.openxmlformats.org/officeDocument/2006/relationships/oleObject" Target="../embeddings/oleObject4.bin"/><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4521" name="Image" r:id="rId3" imgW="12600" imgH="9142560" progId="Photoshop.Image.17">
                  <p:embed/>
                </p:oleObj>
              </mc:Choice>
              <mc:Fallback>
                <p:oleObj name="Image" r:id="rId3" imgW="12600" imgH="9142560" progId="Photoshop.Image.17">
                  <p:embed/>
                  <p:pic>
                    <p:nvPicPr>
                      <p:cNvPr id="0" name=""/>
                      <p:cNvPicPr/>
                      <p:nvPr/>
                    </p:nvPicPr>
                    <p:blipFill>
                      <a:blip r:embed="rId4"/>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4522" name="Image" r:id="rId5" imgW="12600" imgH="9142560" progId="Photoshop.Image.17">
                  <p:embed/>
                </p:oleObj>
              </mc:Choice>
              <mc:Fallback>
                <p:oleObj name="Image" r:id="rId5" imgW="12600" imgH="9142560" progId="Photoshop.Image.17">
                  <p:embed/>
                  <p:pic>
                    <p:nvPicPr>
                      <p:cNvPr id="0" name=""/>
                      <p:cNvPicPr/>
                      <p:nvPr/>
                    </p:nvPicPr>
                    <p:blipFill>
                      <a:blip r:embed="rId4"/>
                      <a:stretch>
                        <a:fillRect/>
                      </a:stretch>
                    </p:blipFill>
                    <p:spPr>
                      <a:xfrm>
                        <a:off x="12186206" y="0"/>
                        <a:ext cx="9525" cy="6858000"/>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lvl1pPr>
              <a:defRPr>
                <a:solidFill>
                  <a:schemeClr val="bg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48818" y="1347211"/>
            <a:ext cx="10943656" cy="4855902"/>
          </a:xfrm>
          <a:noFill/>
        </p:spPr>
        <p:txBody>
          <a:bodyPr/>
          <a:lstStyle>
            <a:lvl1pPr marL="0" indent="0">
              <a:buNone/>
              <a:defRPr lang="en-US" sz="1467">
                <a:solidFill>
                  <a:srgbClr val="3366FF"/>
                </a:solidFill>
                <a:effectLst/>
                <a:latin typeface="Lucida Console" panose="020B0609040504020204" pitchFamily="49" charset="0"/>
              </a:defRPr>
            </a:lvl1pPr>
            <a:lvl2pPr marL="609576" indent="0">
              <a:buNone/>
              <a:defRPr>
                <a:latin typeface="Lucida Console" panose="020B0609040504020204" pitchFamily="49" charset="0"/>
              </a:defRPr>
            </a:lvl2pPr>
            <a:lvl3pPr marL="1219151" indent="0">
              <a:buNone/>
              <a:defRPr>
                <a:latin typeface="Lucida Console" panose="020B0609040504020204" pitchFamily="49" charset="0"/>
              </a:defRPr>
            </a:lvl3pPr>
            <a:lvl4pPr marL="1828727" indent="0">
              <a:buNone/>
              <a:defRPr>
                <a:latin typeface="Lucida Console" panose="020B0609040504020204" pitchFamily="49" charset="0"/>
              </a:defRPr>
            </a:lvl4pPr>
            <a:lvl5pPr marL="2438302" indent="0">
              <a:buNone/>
              <a:defRPr>
                <a:latin typeface="Lucida Console" panose="020B0609040504020204" pitchFamily="49" charset="0"/>
              </a:defRPr>
            </a:lvl5pPr>
          </a:lstStyle>
          <a:p>
            <a:r>
              <a:rPr lang="en-US" sz="1867"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4">
            <a:extLst>
              <a:ext uri="{FF2B5EF4-FFF2-40B4-BE49-F238E27FC236}">
                <a16:creationId xmlns:a16="http://schemas.microsoft.com/office/drawing/2014/main" id="{CF765385-8518-8C44-8A5B-7EA0CEF29228}"/>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092174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5"/>
            <a:ext cx="10363200" cy="1240140"/>
          </a:xfrm>
        </p:spPr>
        <p:txBody>
          <a:bodyPr anchor="ctr">
            <a:noAutofit/>
          </a:bodyPr>
          <a:lstStyle>
            <a:lvl1pPr algn="l">
              <a:defRPr sz="5333" b="1" cap="none">
                <a:solidFill>
                  <a:schemeClr val="bg1"/>
                </a:solidFill>
              </a:defRPr>
            </a:lvl1pPr>
          </a:lstStyle>
          <a:p>
            <a:r>
              <a:rPr lang="en-US"/>
              <a:t>Click to edit Master title style</a:t>
            </a:r>
            <a:endParaRPr lang="en-US" dirty="0"/>
          </a:p>
        </p:txBody>
      </p:sp>
      <p:sp>
        <p:nvSpPr>
          <p:cNvPr id="3" name="Footer Placeholder 4">
            <a:extLst>
              <a:ext uri="{FF2B5EF4-FFF2-40B4-BE49-F238E27FC236}">
                <a16:creationId xmlns:a16="http://schemas.microsoft.com/office/drawing/2014/main" id="{34C1F986-E0DE-F345-8C97-D0537FDC21C8}"/>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412626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normAutofit/>
          </a:bodyPr>
          <a:lstStyle>
            <a:lvl1pPr>
              <a:defRPr sz="3733">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44767" y="1350012"/>
            <a:ext cx="5384800" cy="4629431"/>
          </a:xfrm>
        </p:spPr>
        <p:txBody>
          <a:bodyPr/>
          <a:lstStyle>
            <a:lvl1pPr>
              <a:defRPr sz="2933">
                <a:solidFill>
                  <a:schemeClr val="bg1"/>
                </a:solidFill>
              </a:defRPr>
            </a:lvl1pPr>
            <a:lvl2pPr>
              <a:defRPr sz="2667">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32767" y="1350012"/>
            <a:ext cx="5384800" cy="4629431"/>
          </a:xfrm>
        </p:spPr>
        <p:txBody>
          <a:bodyPr/>
          <a:lstStyle>
            <a:lvl1pPr>
              <a:defRPr sz="2933">
                <a:solidFill>
                  <a:schemeClr val="bg1"/>
                </a:solidFill>
              </a:defRPr>
            </a:lvl1pPr>
            <a:lvl2pPr>
              <a:defRPr sz="2667">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40B54C23-33D2-1447-A8E7-817098FEF288}"/>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230434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5" y="1344071"/>
            <a:ext cx="5386918" cy="639763"/>
          </a:xfrm>
        </p:spPr>
        <p:txBody>
          <a:bodyPr anchor="b">
            <a:noAutofit/>
          </a:bodyPr>
          <a:lstStyle>
            <a:lvl1pPr marL="0" indent="0">
              <a:buNone/>
              <a:defRPr sz="2667" b="1"/>
            </a:lvl1pPr>
            <a:lvl2pPr marL="609576" indent="0">
              <a:buNone/>
              <a:defRPr sz="2667" b="1"/>
            </a:lvl2pPr>
            <a:lvl3pPr marL="1219151" indent="0">
              <a:buNone/>
              <a:defRPr sz="2400" b="1"/>
            </a:lvl3pPr>
            <a:lvl4pPr marL="1828727" indent="0">
              <a:buNone/>
              <a:defRPr sz="2133" b="1"/>
            </a:lvl4pPr>
            <a:lvl5pPr marL="2438302" indent="0">
              <a:buNone/>
              <a:defRPr sz="2133" b="1"/>
            </a:lvl5pPr>
            <a:lvl6pPr marL="3047878" indent="0">
              <a:buNone/>
              <a:defRPr sz="2133" b="1"/>
            </a:lvl6pPr>
            <a:lvl7pPr marL="3657454" indent="0">
              <a:buNone/>
              <a:defRPr sz="2133" b="1"/>
            </a:lvl7pPr>
            <a:lvl8pPr marL="4267029" indent="0">
              <a:buNone/>
              <a:defRPr sz="2133" b="1"/>
            </a:lvl8pPr>
            <a:lvl9pPr marL="4876605" indent="0">
              <a:buNone/>
              <a:defRPr sz="2133" b="1"/>
            </a:lvl9pPr>
          </a:lstStyle>
          <a:p>
            <a:pPr lvl="0"/>
            <a:r>
              <a:rPr lang="en-US"/>
              <a:t>Click to edit Master text styles</a:t>
            </a:r>
          </a:p>
        </p:txBody>
      </p:sp>
      <p:sp>
        <p:nvSpPr>
          <p:cNvPr id="4" name="Content Placeholder 3"/>
          <p:cNvSpPr>
            <a:spLocks noGrp="1"/>
          </p:cNvSpPr>
          <p:nvPr>
            <p:ph sz="half" idx="2"/>
          </p:nvPr>
        </p:nvSpPr>
        <p:spPr>
          <a:xfrm>
            <a:off x="450325" y="1983832"/>
            <a:ext cx="5386918"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49053" y="153248"/>
            <a:ext cx="10940405" cy="727655"/>
          </a:xfrm>
        </p:spPr>
        <p:txBody>
          <a:bodyPr>
            <a:normAutofit/>
          </a:bodyPr>
          <a:lstStyle>
            <a:lvl1pPr>
              <a:defRPr sz="3733">
                <a:solidFill>
                  <a:schemeClr val="bg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6034093" y="1344071"/>
            <a:ext cx="5389033" cy="639763"/>
          </a:xfrm>
        </p:spPr>
        <p:txBody>
          <a:bodyPr anchor="b">
            <a:normAutofit/>
          </a:bodyPr>
          <a:lstStyle>
            <a:lvl1pPr marL="0" indent="0">
              <a:buNone/>
              <a:defRPr sz="2667" b="1"/>
            </a:lvl1pPr>
            <a:lvl2pPr marL="609576" indent="0">
              <a:buNone/>
              <a:defRPr sz="2667" b="1"/>
            </a:lvl2pPr>
            <a:lvl3pPr marL="1219151" indent="0">
              <a:buNone/>
              <a:defRPr sz="2400" b="1"/>
            </a:lvl3pPr>
            <a:lvl4pPr marL="1828727" indent="0">
              <a:buNone/>
              <a:defRPr sz="2133" b="1"/>
            </a:lvl4pPr>
            <a:lvl5pPr marL="2438302" indent="0">
              <a:buNone/>
              <a:defRPr sz="2133" b="1"/>
            </a:lvl5pPr>
            <a:lvl6pPr marL="3047878" indent="0">
              <a:buNone/>
              <a:defRPr sz="2133" b="1"/>
            </a:lvl6pPr>
            <a:lvl7pPr marL="3657454" indent="0">
              <a:buNone/>
              <a:defRPr sz="2133" b="1"/>
            </a:lvl7pPr>
            <a:lvl8pPr marL="4267029" indent="0">
              <a:buNone/>
              <a:defRPr sz="2133" b="1"/>
            </a:lvl8pPr>
            <a:lvl9pPr marL="4876605" indent="0">
              <a:buNone/>
              <a:defRPr sz="2133" b="1"/>
            </a:lvl9pPr>
          </a:lstStyle>
          <a:p>
            <a:pPr lvl="0"/>
            <a:r>
              <a:rPr lang="en-US"/>
              <a:t>Click to edit Master text styles</a:t>
            </a:r>
          </a:p>
        </p:txBody>
      </p:sp>
      <p:sp>
        <p:nvSpPr>
          <p:cNvPr id="16" name="Content Placeholder 5"/>
          <p:cNvSpPr>
            <a:spLocks noGrp="1"/>
          </p:cNvSpPr>
          <p:nvPr>
            <p:ph sz="quarter" idx="4"/>
          </p:nvPr>
        </p:nvSpPr>
        <p:spPr>
          <a:xfrm>
            <a:off x="6034093"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DE899171-FE1D-7448-A4BD-B177E2745968}"/>
              </a:ext>
            </a:extLst>
          </p:cNvPr>
          <p:cNvSpPr>
            <a:spLocks noGrp="1"/>
          </p:cNvSpPr>
          <p:nvPr>
            <p:ph type="ftr" sz="quarter" idx="10"/>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188900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6" y="1348723"/>
            <a:ext cx="3256844" cy="4525963"/>
          </a:xfr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4308004" y="1348723"/>
            <a:ext cx="3256844" cy="4525963"/>
          </a:xfr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8165982" y="1348723"/>
            <a:ext cx="3256844" cy="4525963"/>
          </a:xfr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4">
            <a:extLst>
              <a:ext uri="{FF2B5EF4-FFF2-40B4-BE49-F238E27FC236}">
                <a16:creationId xmlns:a16="http://schemas.microsoft.com/office/drawing/2014/main" id="{E603BE45-36FD-C74C-8398-3544999BB4AB}"/>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048956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2"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5" name="Picture Placeholder 2"/>
          <p:cNvSpPr>
            <a:spLocks noGrp="1"/>
          </p:cNvSpPr>
          <p:nvPr>
            <p:ph type="pic" sz="quarter" idx="16"/>
          </p:nvPr>
        </p:nvSpPr>
        <p:spPr>
          <a:xfrm>
            <a:off x="450322" y="2139140"/>
            <a:ext cx="2396067" cy="1792816"/>
          </a:xfrm>
        </p:spPr>
        <p:txBody>
          <a:bodyPr>
            <a:normAutofit/>
          </a:bodyPr>
          <a:lstStyle>
            <a:lvl1pPr>
              <a:defRPr sz="1867">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3328996" y="2139140"/>
            <a:ext cx="2396067" cy="1792816"/>
          </a:xfrm>
        </p:spPr>
        <p:txBody>
          <a:bodyPr>
            <a:normAutofit/>
          </a:bodyPr>
          <a:lstStyle>
            <a:lvl1pPr>
              <a:defRPr sz="1867">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6179447" y="2139140"/>
            <a:ext cx="2396067" cy="1792816"/>
          </a:xfrm>
        </p:spPr>
        <p:txBody>
          <a:bodyPr>
            <a:normAutofit/>
          </a:bodyPr>
          <a:lstStyle>
            <a:lvl1pPr>
              <a:defRPr sz="1867">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9320460" y="2139140"/>
            <a:ext cx="2396067" cy="1792816"/>
          </a:xfrm>
        </p:spPr>
        <p:txBody>
          <a:bodyPr>
            <a:normAutofit/>
          </a:bodyPr>
          <a:lstStyle>
            <a:lvl1pPr>
              <a:defRPr sz="1867">
                <a:solidFill>
                  <a:schemeClr val="bg1"/>
                </a:solidFill>
              </a:defRPr>
            </a:lvl1pPr>
          </a:lstStyle>
          <a:p>
            <a:r>
              <a:rPr lang="en-US"/>
              <a:t>Click icon to add picture</a:t>
            </a:r>
            <a:endParaRPr lang="en-US" dirty="0"/>
          </a:p>
        </p:txBody>
      </p:sp>
      <p:sp>
        <p:nvSpPr>
          <p:cNvPr id="19" name="Footer Placeholder 4">
            <a:extLst>
              <a:ext uri="{FF2B5EF4-FFF2-40B4-BE49-F238E27FC236}">
                <a16:creationId xmlns:a16="http://schemas.microsoft.com/office/drawing/2014/main" id="{FE916078-9853-9247-B3D3-7F6FE1800D83}"/>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491508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p>
        </p:txBody>
      </p:sp>
      <p:sp>
        <p:nvSpPr>
          <p:cNvPr id="3" name="Text Placeholder 3"/>
          <p:cNvSpPr>
            <a:spLocks noGrp="1"/>
          </p:cNvSpPr>
          <p:nvPr>
            <p:ph type="body" sz="half" idx="2"/>
          </p:nvPr>
        </p:nvSpPr>
        <p:spPr>
          <a:xfrm>
            <a:off x="453252" y="2869196"/>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4" name="Text Placeholder 3"/>
          <p:cNvSpPr>
            <a:spLocks noGrp="1"/>
          </p:cNvSpPr>
          <p:nvPr>
            <p:ph type="body" sz="half" idx="11"/>
          </p:nvPr>
        </p:nvSpPr>
        <p:spPr>
          <a:xfrm>
            <a:off x="4639085" y="2869196"/>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5" name="Text Placeholder 3"/>
          <p:cNvSpPr>
            <a:spLocks noGrp="1"/>
          </p:cNvSpPr>
          <p:nvPr>
            <p:ph type="body" sz="half" idx="13"/>
          </p:nvPr>
        </p:nvSpPr>
        <p:spPr>
          <a:xfrm>
            <a:off x="8833307" y="2869196"/>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6" name="Text Placeholder 3"/>
          <p:cNvSpPr>
            <a:spLocks noGrp="1"/>
          </p:cNvSpPr>
          <p:nvPr>
            <p:ph type="body" sz="half" idx="15"/>
          </p:nvPr>
        </p:nvSpPr>
        <p:spPr>
          <a:xfrm>
            <a:off x="453252"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7" name="Text Placeholder 3"/>
          <p:cNvSpPr>
            <a:spLocks noGrp="1"/>
          </p:cNvSpPr>
          <p:nvPr>
            <p:ph type="body" sz="half" idx="17"/>
          </p:nvPr>
        </p:nvSpPr>
        <p:spPr>
          <a:xfrm>
            <a:off x="4639078"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8" name="Text Placeholder 3"/>
          <p:cNvSpPr>
            <a:spLocks noGrp="1"/>
          </p:cNvSpPr>
          <p:nvPr>
            <p:ph type="body" sz="half" idx="19"/>
          </p:nvPr>
        </p:nvSpPr>
        <p:spPr>
          <a:xfrm>
            <a:off x="8833298"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9" name="Picture Placeholder 2"/>
          <p:cNvSpPr>
            <a:spLocks noGrp="1"/>
          </p:cNvSpPr>
          <p:nvPr>
            <p:ph type="pic" sz="quarter" idx="20"/>
          </p:nvPr>
        </p:nvSpPr>
        <p:spPr>
          <a:xfrm>
            <a:off x="453252" y="1237733"/>
            <a:ext cx="2565400" cy="1467556"/>
          </a:xfrm>
        </p:spPr>
        <p:txBody>
          <a:bodyPr>
            <a:normAutofit/>
          </a:bodyPr>
          <a:lstStyle>
            <a:lvl1pPr>
              <a:defRPr sz="1867">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4639078" y="1237733"/>
            <a:ext cx="2565400" cy="1467556"/>
          </a:xfrm>
        </p:spPr>
        <p:txBody>
          <a:bodyPr>
            <a:normAutofit/>
          </a:bodyPr>
          <a:lstStyle>
            <a:lvl1pPr>
              <a:defRPr sz="1867">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8833298" y="1237733"/>
            <a:ext cx="2565400" cy="1467556"/>
          </a:xfrm>
        </p:spPr>
        <p:txBody>
          <a:bodyPr>
            <a:normAutofit/>
          </a:bodyPr>
          <a:lstStyle>
            <a:lvl1pPr>
              <a:defRPr sz="1867">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453252" y="3709832"/>
            <a:ext cx="2565400" cy="1467556"/>
          </a:xfrm>
        </p:spPr>
        <p:txBody>
          <a:bodyPr>
            <a:normAutofit/>
          </a:bodyPr>
          <a:lstStyle>
            <a:lvl1pPr>
              <a:defRPr sz="1867">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4639078" y="3709832"/>
            <a:ext cx="2565400" cy="1467556"/>
          </a:xfrm>
        </p:spPr>
        <p:txBody>
          <a:bodyPr>
            <a:normAutofit/>
          </a:bodyPr>
          <a:lstStyle>
            <a:lvl1pPr>
              <a:defRPr sz="1867">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8833298" y="3709832"/>
            <a:ext cx="2565400" cy="1467556"/>
          </a:xfrm>
        </p:spPr>
        <p:txBody>
          <a:bodyPr>
            <a:normAutofit/>
          </a:bodyPr>
          <a:lstStyle>
            <a:lvl1pPr>
              <a:defRPr sz="1867">
                <a:solidFill>
                  <a:srgbClr val="C2C2C1"/>
                </a:solidFill>
              </a:defRPr>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F0385F36-9684-C74E-99FA-9BC08AA8EBFA}"/>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4294673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
        <p:nvSpPr>
          <p:cNvPr id="3" name="Footer Placeholder 4">
            <a:extLst>
              <a:ext uri="{FF2B5EF4-FFF2-40B4-BE49-F238E27FC236}">
                <a16:creationId xmlns:a16="http://schemas.microsoft.com/office/drawing/2014/main" id="{16A4E835-F5EB-AA40-858E-30408106215A}"/>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045882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5D676C82-F46B-F54E-930D-39E418A35A02}"/>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861137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extLst>
              <a:ext uri="{28A0092B-C50C-407E-A947-70E740481C1C}">
                <a14:useLocalDpi xmlns:a14="http://schemas.microsoft.com/office/drawing/2010/main"/>
              </a:ext>
            </a:extLst>
          </a:blip>
          <a:srcRect l="540" t="265" r="1" b="-1674"/>
          <a:stretch/>
        </p:blipFill>
        <p:spPr>
          <a:xfrm>
            <a:off x="0" y="3"/>
            <a:ext cx="12192000" cy="6990316"/>
          </a:xfrm>
          <a:prstGeom prst="rect">
            <a:avLst/>
          </a:prstGeom>
        </p:spPr>
      </p:pic>
      <p:sp>
        <p:nvSpPr>
          <p:cNvPr id="4" name="TextBox 3"/>
          <p:cNvSpPr txBox="1"/>
          <p:nvPr userDrawn="1"/>
        </p:nvSpPr>
        <p:spPr>
          <a:xfrm>
            <a:off x="3763618" y="-3790121"/>
            <a:ext cx="184731" cy="526939"/>
          </a:xfrm>
          <a:prstGeom prst="rect">
            <a:avLst/>
          </a:prstGeom>
          <a:noFill/>
        </p:spPr>
        <p:txBody>
          <a:bodyPr wrap="none" rtlCol="0">
            <a:spAutoFit/>
          </a:bodyPr>
          <a:lstStyle/>
          <a:p>
            <a:endParaRPr lang="en-US" sz="2824" dirty="0"/>
          </a:p>
        </p:txBody>
      </p:sp>
      <p:sp>
        <p:nvSpPr>
          <p:cNvPr id="6" name="TextBox 5"/>
          <p:cNvSpPr txBox="1"/>
          <p:nvPr userDrawn="1"/>
        </p:nvSpPr>
        <p:spPr>
          <a:xfrm>
            <a:off x="9914968" y="8139954"/>
            <a:ext cx="184731" cy="526939"/>
          </a:xfrm>
          <a:prstGeom prst="rect">
            <a:avLst/>
          </a:prstGeom>
          <a:noFill/>
        </p:spPr>
        <p:txBody>
          <a:bodyPr wrap="none" rtlCol="0">
            <a:spAutoFit/>
          </a:bodyPr>
          <a:lstStyle/>
          <a:p>
            <a:endParaRPr lang="en-US" sz="2824" dirty="0"/>
          </a:p>
        </p:txBody>
      </p:sp>
      <p:sp>
        <p:nvSpPr>
          <p:cNvPr id="10" name="Title 1"/>
          <p:cNvSpPr>
            <a:spLocks noGrp="1"/>
          </p:cNvSpPr>
          <p:nvPr>
            <p:ph type="title"/>
          </p:nvPr>
        </p:nvSpPr>
        <p:spPr>
          <a:xfrm>
            <a:off x="548864" y="2232572"/>
            <a:ext cx="8092722" cy="1667558"/>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1920" y="6275882"/>
            <a:ext cx="591151" cy="353418"/>
          </a:xfrm>
          <a:prstGeom prst="rect">
            <a:avLst/>
          </a:prstGeom>
        </p:spPr>
      </p:pic>
      <p:sp>
        <p:nvSpPr>
          <p:cNvPr id="13" name="Footer Placeholder 4">
            <a:extLst>
              <a:ext uri="{FF2B5EF4-FFF2-40B4-BE49-F238E27FC236}">
                <a16:creationId xmlns:a16="http://schemas.microsoft.com/office/drawing/2014/main" id="{143C3977-1209-914E-A551-F78134887D56}"/>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992787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3763618" y="-3790121"/>
            <a:ext cx="184731" cy="526939"/>
          </a:xfrm>
          <a:prstGeom prst="rect">
            <a:avLst/>
          </a:prstGeom>
          <a:noFill/>
        </p:spPr>
        <p:txBody>
          <a:bodyPr wrap="none" rtlCol="0">
            <a:spAutoFit/>
          </a:bodyPr>
          <a:lstStyle/>
          <a:p>
            <a:endParaRPr lang="en-US" sz="2824" dirty="0"/>
          </a:p>
        </p:txBody>
      </p:sp>
      <p:sp>
        <p:nvSpPr>
          <p:cNvPr id="6" name="TextBox 5"/>
          <p:cNvSpPr txBox="1"/>
          <p:nvPr userDrawn="1"/>
        </p:nvSpPr>
        <p:spPr>
          <a:xfrm>
            <a:off x="9914968" y="8139954"/>
            <a:ext cx="184731" cy="526939"/>
          </a:xfrm>
          <a:prstGeom prst="rect">
            <a:avLst/>
          </a:prstGeom>
          <a:noFill/>
        </p:spPr>
        <p:txBody>
          <a:bodyPr wrap="none" rtlCol="0">
            <a:spAutoFit/>
          </a:bodyPr>
          <a:lstStyle/>
          <a:p>
            <a:endParaRPr lang="en-US" sz="2824" dirty="0"/>
          </a:p>
        </p:txBody>
      </p:sp>
      <p:sp>
        <p:nvSpPr>
          <p:cNvPr id="10" name="Title 1"/>
          <p:cNvSpPr>
            <a:spLocks noGrp="1"/>
          </p:cNvSpPr>
          <p:nvPr>
            <p:ph type="title"/>
          </p:nvPr>
        </p:nvSpPr>
        <p:spPr>
          <a:xfrm>
            <a:off x="3300348" y="1240199"/>
            <a:ext cx="8092722" cy="1667558"/>
          </a:xfrm>
        </p:spPr>
        <p:txBody>
          <a:bodyPr anchor="ctr" anchorCtr="0">
            <a:noAutofit/>
          </a:bodyPr>
          <a:lstStyle>
            <a:lvl1pPr algn="r">
              <a:defRPr sz="4000"/>
            </a:lvl1pPr>
          </a:lstStyle>
          <a:p>
            <a:r>
              <a:rPr lang="en-US"/>
              <a:t>Click to edit Master title style</a:t>
            </a:r>
            <a:endParaRPr lang="en-US" dirty="0"/>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1920" y="6275882"/>
            <a:ext cx="591151" cy="353418"/>
          </a:xfrm>
          <a:prstGeom prst="rect">
            <a:avLst/>
          </a:prstGeom>
        </p:spPr>
      </p:pic>
      <p:sp>
        <p:nvSpPr>
          <p:cNvPr id="7" name="Footer Placeholder 4">
            <a:extLst>
              <a:ext uri="{FF2B5EF4-FFF2-40B4-BE49-F238E27FC236}">
                <a16:creationId xmlns:a16="http://schemas.microsoft.com/office/drawing/2014/main" id="{0A246472-391A-0344-B87D-13D187055AF0}"/>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657435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3763618" y="-3790121"/>
            <a:ext cx="184731" cy="526939"/>
          </a:xfrm>
          <a:prstGeom prst="rect">
            <a:avLst/>
          </a:prstGeom>
          <a:noFill/>
        </p:spPr>
        <p:txBody>
          <a:bodyPr wrap="none" rtlCol="0">
            <a:spAutoFit/>
          </a:bodyPr>
          <a:lstStyle/>
          <a:p>
            <a:endParaRPr lang="en-US" sz="2824" dirty="0"/>
          </a:p>
        </p:txBody>
      </p:sp>
      <p:sp>
        <p:nvSpPr>
          <p:cNvPr id="6" name="TextBox 5"/>
          <p:cNvSpPr txBox="1"/>
          <p:nvPr userDrawn="1"/>
        </p:nvSpPr>
        <p:spPr>
          <a:xfrm>
            <a:off x="9914968" y="8139954"/>
            <a:ext cx="184731" cy="526939"/>
          </a:xfrm>
          <a:prstGeom prst="rect">
            <a:avLst/>
          </a:prstGeom>
          <a:noFill/>
        </p:spPr>
        <p:txBody>
          <a:bodyPr wrap="none" rtlCol="0">
            <a:spAutoFit/>
          </a:bodyPr>
          <a:lstStyle/>
          <a:p>
            <a:endParaRPr lang="en-US" sz="2824" dirty="0"/>
          </a:p>
        </p:txBody>
      </p:sp>
      <p:sp>
        <p:nvSpPr>
          <p:cNvPr id="10" name="Title 1"/>
          <p:cNvSpPr>
            <a:spLocks noGrp="1"/>
          </p:cNvSpPr>
          <p:nvPr>
            <p:ph type="title"/>
          </p:nvPr>
        </p:nvSpPr>
        <p:spPr>
          <a:xfrm>
            <a:off x="548864" y="2232572"/>
            <a:ext cx="8092722" cy="1667558"/>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1920" y="6275882"/>
            <a:ext cx="591151" cy="353418"/>
          </a:xfrm>
          <a:prstGeom prst="rect">
            <a:avLst/>
          </a:prstGeom>
        </p:spPr>
      </p:pic>
      <p:sp>
        <p:nvSpPr>
          <p:cNvPr id="7" name="Footer Placeholder 4">
            <a:extLst>
              <a:ext uri="{FF2B5EF4-FFF2-40B4-BE49-F238E27FC236}">
                <a16:creationId xmlns:a16="http://schemas.microsoft.com/office/drawing/2014/main" id="{E0C337CB-F988-2545-A582-49AA0E306B8A}"/>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511969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269" y="2067774"/>
            <a:ext cx="10363200" cy="1362075"/>
          </a:xfrm>
        </p:spPr>
        <p:txBody>
          <a:bodyPr anchor="ctr">
            <a:noAutofit/>
          </a:bodyPr>
          <a:lstStyle>
            <a:lvl1pPr algn="l">
              <a:defRPr sz="5333" b="1" cap="none"/>
            </a:lvl1pPr>
          </a:lstStyle>
          <a:p>
            <a:r>
              <a:rPr lang="en-US" dirty="0"/>
              <a:t>Thank you!</a:t>
            </a:r>
          </a:p>
        </p:txBody>
      </p:sp>
      <p:sp>
        <p:nvSpPr>
          <p:cNvPr id="3" name="Text Placeholder 11"/>
          <p:cNvSpPr>
            <a:spLocks noGrp="1"/>
          </p:cNvSpPr>
          <p:nvPr>
            <p:ph type="body" sz="quarter" idx="10"/>
          </p:nvPr>
        </p:nvSpPr>
        <p:spPr>
          <a:xfrm>
            <a:off x="650532" y="3429852"/>
            <a:ext cx="4910667" cy="577849"/>
          </a:xfrm>
        </p:spPr>
        <p:txBody>
          <a:bodyPr>
            <a:normAutofit/>
          </a:bodyPr>
          <a:lstStyle>
            <a:lvl1pPr marL="0" indent="0" algn="l">
              <a:buNone/>
              <a:defRPr sz="2133" baseline="0"/>
            </a:lvl1pPr>
          </a:lstStyle>
          <a:p>
            <a:pPr lvl="0"/>
            <a:r>
              <a:rPr lang="en-US"/>
              <a:t>Click to edit Master text styles</a:t>
            </a:r>
          </a:p>
        </p:txBody>
      </p:sp>
      <p:sp>
        <p:nvSpPr>
          <p:cNvPr id="4" name="Footer Placeholder 4">
            <a:extLst>
              <a:ext uri="{FF2B5EF4-FFF2-40B4-BE49-F238E27FC236}">
                <a16:creationId xmlns:a16="http://schemas.microsoft.com/office/drawing/2014/main" id="{6FF7CC2C-FDE9-5A4C-BB29-109B2031D2C6}"/>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8547488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9" y="289514"/>
            <a:ext cx="11652356" cy="899665"/>
          </a:xfrm>
        </p:spPr>
        <p:txBody>
          <a:bodyPr lIns="182880" tIns="146304" rIns="182880" bIns="146304"/>
          <a:lstStyle>
            <a:lvl1pPr>
              <a:defRPr/>
            </a:lvl1pPr>
          </a:lstStyle>
          <a:p>
            <a:r>
              <a:rPr lang="en-US" dirty="0"/>
              <a:t>Click to edit master title style</a:t>
            </a:r>
          </a:p>
        </p:txBody>
      </p:sp>
      <p:sp>
        <p:nvSpPr>
          <p:cNvPr id="3" name="Footer Placeholder 4">
            <a:extLst>
              <a:ext uri="{FF2B5EF4-FFF2-40B4-BE49-F238E27FC236}">
                <a16:creationId xmlns:a16="http://schemas.microsoft.com/office/drawing/2014/main" id="{0031D10E-875E-6F49-B8CB-B8C41914D6BD}"/>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264743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69877" y="289513"/>
            <a:ext cx="11652356" cy="899665"/>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7" y="1189181"/>
            <a:ext cx="11652356" cy="2870466"/>
          </a:xfrm>
          <a:prstGeom prst="rect">
            <a:avLst/>
          </a:prstGeom>
        </p:spPr>
        <p:txBody>
          <a:bodyPr vert="horz" wrap="square" lIns="182880" tIns="146304" rIns="182880" bIns="146304" rtlCol="0">
            <a:spAutoFit/>
          </a:bodyPr>
          <a:lstStyle>
            <a:lvl1pPr>
              <a:spcAft>
                <a:spcPts val="667"/>
              </a:spcAft>
              <a:defRPr/>
            </a:lvl1pPr>
            <a:lvl2pPr>
              <a:spcAft>
                <a:spcPts val="667"/>
              </a:spcAft>
              <a:defRPr/>
            </a:lvl2pPr>
            <a:lvl3pPr>
              <a:spcAft>
                <a:spcPts val="667"/>
              </a:spcAft>
              <a:defRPr/>
            </a:lvl3pPr>
            <a:lvl4pPr>
              <a:spcAft>
                <a:spcPts val="667"/>
              </a:spcAft>
              <a:defRPr/>
            </a:lvl4pPr>
            <a:lvl5pPr>
              <a:spcAft>
                <a:spcPts val="667"/>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8C380D7C-7A92-3D48-A131-098C5E3C819C}"/>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060211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5" y="1348723"/>
            <a:ext cx="10939433" cy="4525963"/>
          </a:xfrm>
          <a:prstGeom prst="rect">
            <a:avLst/>
          </a:prstGeo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4">
            <a:extLst>
              <a:ext uri="{FF2B5EF4-FFF2-40B4-BE49-F238E27FC236}">
                <a16:creationId xmlns:a16="http://schemas.microsoft.com/office/drawing/2014/main" id="{8127E67E-C554-434D-AE9D-2A2E1DF6FE2F}"/>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209878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457350" y="609600"/>
            <a:ext cx="1130783" cy="676216"/>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Tree>
    <p:extLst>
      <p:ext uri="{BB962C8B-B14F-4D97-AF65-F5344CB8AC3E}">
        <p14:creationId xmlns:p14="http://schemas.microsoft.com/office/powerpoint/2010/main" val="42565465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5040582"/>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806270790"/>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18378745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vider_Slide">
    <p:bg>
      <p:bgRef idx="1001">
        <a:schemeClr val="bg2"/>
      </p:bgRef>
    </p:bg>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174327872"/>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62715878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29771707"/>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2094230"/>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latin typeface="+mn-lt"/>
              </a:defRPr>
            </a:lvl1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3250444229"/>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199" y="1371601"/>
            <a:ext cx="3810000"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924800" y="1371601"/>
            <a:ext cx="3810000" cy="4190529"/>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4572000" y="1371600"/>
            <a:ext cx="3048000" cy="2238580"/>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4572000" y="3972788"/>
            <a:ext cx="3048000" cy="1577416"/>
          </a:xfrm>
          <a:prstGeom prst="rect">
            <a:avLst/>
          </a:prstGeom>
        </p:spPr>
        <p:txBody>
          <a:bodyPr/>
          <a:lstStyle/>
          <a:p>
            <a:endParaRPr lang="en-US"/>
          </a:p>
        </p:txBody>
      </p:sp>
    </p:spTree>
    <p:extLst>
      <p:ext uri="{BB962C8B-B14F-4D97-AF65-F5344CB8AC3E}">
        <p14:creationId xmlns:p14="http://schemas.microsoft.com/office/powerpoint/2010/main" val="20112911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49052" y="153248"/>
            <a:ext cx="11266698" cy="727655"/>
          </a:xfrm>
        </p:spPr>
        <p:txBody>
          <a:bodyPr>
            <a:normAutofit/>
          </a:bodyPr>
          <a:lstStyle>
            <a:lvl1pPr>
              <a:defRPr sz="3167">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1" y="1371601"/>
            <a:ext cx="6941819"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772400" y="1371601"/>
            <a:ext cx="3962400" cy="4190529"/>
          </a:xfrm>
          <a:prstGeom prst="rect">
            <a:avLst/>
          </a:prstGeom>
        </p:spPr>
        <p:txBody>
          <a:bodyPr/>
          <a:lstStyle/>
          <a:p>
            <a:endParaRPr lang="en-US"/>
          </a:p>
        </p:txBody>
      </p:sp>
    </p:spTree>
    <p:extLst>
      <p:ext uri="{BB962C8B-B14F-4D97-AF65-F5344CB8AC3E}">
        <p14:creationId xmlns:p14="http://schemas.microsoft.com/office/powerpoint/2010/main" val="193384455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0" y="1371600"/>
            <a:ext cx="11262360" cy="4448460"/>
          </a:xfrm>
          <a:prstGeom prst="rect">
            <a:avLst/>
          </a:prstGeom>
        </p:spPr>
        <p:txBody>
          <a:bodyPr/>
          <a:lstStyle/>
          <a:p>
            <a:endParaRPr lang="en-US"/>
          </a:p>
        </p:txBody>
      </p:sp>
    </p:spTree>
    <p:extLst>
      <p:ext uri="{BB962C8B-B14F-4D97-AF65-F5344CB8AC3E}">
        <p14:creationId xmlns:p14="http://schemas.microsoft.com/office/powerpoint/2010/main" val="449545088"/>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2192000" cy="6857998"/>
          </a:xfrm>
          <a:prstGeom prst="rect">
            <a:avLst/>
          </a:prstGeom>
        </p:spPr>
        <p:txBody>
          <a:bodyPr/>
          <a:lstStyle/>
          <a:p>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76420676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1151565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3268" cy="6858713"/>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ext uri="{D42A27DB-BD31-4B8C-83A1-F6EECF244321}">
                <p14:modId xmlns:p14="http://schemas.microsoft.com/office/powerpoint/2010/main" val="1976709438"/>
              </p:ext>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2834" name="Image" r:id="rId4" imgW="12600" imgH="9142560" progId="Photoshop.Image.17">
                  <p:embed/>
                </p:oleObj>
              </mc:Choice>
              <mc:Fallback>
                <p:oleObj name="Image" r:id="rId4" imgW="12600" imgH="9142560" progId="Photoshop.Image.17">
                  <p:embed/>
                  <p:pic>
                    <p:nvPicPr>
                      <p:cNvPr id="0" name=""/>
                      <p:cNvPicPr/>
                      <p:nvPr/>
                    </p:nvPicPr>
                    <p:blipFill>
                      <a:blip r:embed="rId5"/>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idx="13" hasCustomPrompt="1"/>
          </p:nvPr>
        </p:nvSpPr>
        <p:spPr>
          <a:xfrm>
            <a:off x="238539" y="1443042"/>
            <a:ext cx="10515600" cy="4913308"/>
          </a:xfrm>
        </p:spPr>
        <p:txBody>
          <a:bodyPr/>
          <a:lstStyle>
            <a:lvl1pPr marL="228600" indent="-228600">
              <a:spcBef>
                <a:spcPts val="1200"/>
              </a:spcBef>
              <a:spcAft>
                <a:spcPts val="600"/>
              </a:spcAft>
              <a:buFontTx/>
              <a:buBlip>
                <a:blip r:embed="rId6"/>
              </a:buBlip>
              <a:defRPr b="0" i="0">
                <a:solidFill>
                  <a:schemeClr val="tx1"/>
                </a:solidFill>
                <a:latin typeface="Amazon Ember Light" charset="0"/>
                <a:ea typeface="Amazon Ember Light" charset="0"/>
                <a:cs typeface="Amazon Ember Light" charset="0"/>
              </a:defRPr>
            </a:lvl1pPr>
            <a:lvl2pPr marL="685800" indent="-228600">
              <a:spcBef>
                <a:spcPts val="1200"/>
              </a:spcBef>
              <a:spcAft>
                <a:spcPts val="600"/>
              </a:spcAft>
              <a:buClr>
                <a:srgbClr val="FF9900"/>
              </a:buClr>
              <a:buSzPct val="75000"/>
              <a:buFont typeface="Wingdings 2" panose="05020102010507070707" pitchFamily="18" charset="2"/>
              <a:buChar char=""/>
              <a:defRPr b="0" i="0">
                <a:solidFill>
                  <a:schemeClr val="tx1"/>
                </a:solidFill>
                <a:latin typeface="Amazon Ember Light" charset="0"/>
                <a:ea typeface="Amazon Ember Light" charset="0"/>
                <a:cs typeface="Amazon Ember Light" charset="0"/>
              </a:defRPr>
            </a:lvl2pPr>
            <a:lvl3pPr marL="1143000" indent="-228600">
              <a:spcBef>
                <a:spcPts val="1200"/>
              </a:spcBef>
              <a:spcAft>
                <a:spcPts val="600"/>
              </a:spcAft>
              <a:buClr>
                <a:srgbClr val="FF9900"/>
              </a:buClr>
              <a:buSzPct val="75000"/>
              <a:buFont typeface="Arial" panose="020B0604020202020204" pitchFamily="34" charset="0"/>
              <a:buChar char="•"/>
              <a:defRPr b="0" i="0">
                <a:solidFill>
                  <a:schemeClr val="tx1"/>
                </a:solidFill>
                <a:latin typeface="Amazon Ember Light" charset="0"/>
                <a:ea typeface="Amazon Ember Light" charset="0"/>
                <a:cs typeface="Amazon Ember Light" charset="0"/>
              </a:defRPr>
            </a:lvl3pPr>
            <a:lvl4pPr marL="1600200" indent="-228600">
              <a:spcBef>
                <a:spcPts val="1200"/>
              </a:spcBef>
              <a:spcAft>
                <a:spcPts val="600"/>
              </a:spcAft>
              <a:buClr>
                <a:srgbClr val="FF9900"/>
              </a:buClr>
              <a:buSzPct val="75000"/>
              <a:buFont typeface="Arial" panose="020B0604020202020204" pitchFamily="34" charset="0"/>
              <a:buChar char="•"/>
              <a:defRPr b="0" i="0">
                <a:solidFill>
                  <a:schemeClr val="tx1"/>
                </a:solidFill>
                <a:latin typeface="Amazon Ember Light" charset="0"/>
                <a:ea typeface="Amazon Ember Light" charset="0"/>
                <a:cs typeface="Amazon Ember Light" charset="0"/>
              </a:defRPr>
            </a:lvl4pPr>
            <a:lvl5pPr marL="2057400" indent="-228600">
              <a:spcBef>
                <a:spcPts val="1200"/>
              </a:spcBef>
              <a:spcAft>
                <a:spcPts val="600"/>
              </a:spcAft>
              <a:buClr>
                <a:srgbClr val="FF9900"/>
              </a:buClr>
              <a:buSzPct val="75000"/>
              <a:buFont typeface="Arial" panose="020B0604020202020204" pitchFamily="34" charset="0"/>
              <a:buChar char="•"/>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br>
              <a:rPr lang="en-US" dirty="0"/>
            </a:br>
            <a:r>
              <a:rPr lang="en-US" dirty="0" err="1"/>
              <a:t>asd</a:t>
            </a:r>
            <a:endParaRPr lang="en-US" dirty="0"/>
          </a:p>
          <a:p>
            <a:pPr lvl="1"/>
            <a:r>
              <a:rPr lang="en-US" dirty="0"/>
              <a:t>Second level</a:t>
            </a:r>
            <a:br>
              <a:rPr lang="en-US" dirty="0"/>
            </a:br>
            <a:r>
              <a:rPr lang="en-US" dirty="0" err="1"/>
              <a:t>asd</a:t>
            </a:r>
            <a:endParaRPr lang="en-US" dirty="0"/>
          </a:p>
          <a:p>
            <a:pPr lvl="2"/>
            <a:r>
              <a:rPr lang="en-US" dirty="0"/>
              <a:t>Third level</a:t>
            </a:r>
            <a:br>
              <a:rPr lang="en-US" dirty="0"/>
            </a:br>
            <a:r>
              <a:rPr lang="en-US" dirty="0" err="1"/>
              <a:t>asd</a:t>
            </a:r>
            <a:endParaRPr lang="en-US" dirty="0"/>
          </a:p>
          <a:p>
            <a:pPr lvl="3"/>
            <a:r>
              <a:rPr lang="en-US" dirty="0"/>
              <a:t>Fourth level</a:t>
            </a:r>
            <a:br>
              <a:rPr lang="en-US" dirty="0"/>
            </a:br>
            <a:r>
              <a:rPr lang="en-US" dirty="0" err="1"/>
              <a:t>asd</a:t>
            </a:r>
            <a:endParaRPr lang="en-US" dirty="0"/>
          </a:p>
          <a:p>
            <a:pPr lvl="4"/>
            <a:r>
              <a:rPr lang="en-US" dirty="0"/>
              <a:t>Fifth level</a:t>
            </a:r>
          </a:p>
        </p:txBody>
      </p:sp>
      <p:sp>
        <p:nvSpPr>
          <p:cNvPr id="10" name="TextBox 9"/>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453252"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4639078" y="1561223"/>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8833298" y="1561223"/>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453252"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4639078"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8833298"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493907919"/>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p>
            <a:endParaRPr lang="en-US" dirty="0"/>
          </a:p>
        </p:txBody>
      </p:sp>
    </p:spTree>
    <p:extLst>
      <p:ext uri="{BB962C8B-B14F-4D97-AF65-F5344CB8AC3E}">
        <p14:creationId xmlns:p14="http://schemas.microsoft.com/office/powerpoint/2010/main" val="61202275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388737728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347049574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1283712489"/>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8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2324215402"/>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 name="Title 1"/>
          <p:cNvSpPr>
            <a:spLocks noGrp="1"/>
          </p:cNvSpPr>
          <p:nvPr>
            <p:ph type="title" hasCustomPrompt="1"/>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457350" y="609600"/>
            <a:ext cx="1130783" cy="676216"/>
          </a:xfrm>
          <a:prstGeom prst="rect">
            <a:avLst/>
          </a:prstGeom>
        </p:spPr>
      </p:pic>
    </p:spTree>
    <p:extLst>
      <p:ext uri="{BB962C8B-B14F-4D97-AF65-F5344CB8AC3E}">
        <p14:creationId xmlns:p14="http://schemas.microsoft.com/office/powerpoint/2010/main" val="2353018804"/>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3809616916"/>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62360" cy="727655"/>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4123" y="1371600"/>
            <a:ext cx="11262360" cy="4738568"/>
          </a:xfrm>
          <a:prstGeom prst="rect">
            <a:avLst/>
          </a:prstGeom>
        </p:spPr>
        <p:txBody>
          <a:bodyPr/>
          <a:lstStyle>
            <a:lvl1pPr marL="0" indent="0">
              <a:buNone/>
              <a:defRPr>
                <a:solidFill>
                  <a:schemeClr val="tx2"/>
                </a:solidFill>
              </a:defRPr>
            </a:lvl1pPr>
            <a:lvl2pPr marL="990560" indent="-380985">
              <a:buFont typeface="Arial"/>
              <a:buChar char="•"/>
              <a:defRPr>
                <a:solidFill>
                  <a:schemeClr val="tx2"/>
                </a:solidFill>
              </a:defRPr>
            </a:lvl2pPr>
            <a:lvl3pPr marL="1523939" indent="-304788">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9145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8327540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3268" cy="6858713"/>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746"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07214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990560" indent="-380985">
              <a:buFont typeface="Arial"/>
              <a:buChar char="•"/>
              <a:defRPr>
                <a:solidFill>
                  <a:schemeClr val="bg1"/>
                </a:solidFill>
              </a:defRPr>
            </a:lvl2pPr>
            <a:lvl3pPr marL="1523939" indent="-304788">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23842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2733120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650532" y="4643695"/>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151696"/>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1667430"/>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3" y="2667892"/>
            <a:ext cx="8055443" cy="650465"/>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41732396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990560" indent="-380985">
              <a:buFont typeface="Arial"/>
              <a:buChar char="•"/>
              <a:defRPr>
                <a:solidFill>
                  <a:schemeClr val="bg1"/>
                </a:solidFill>
              </a:defRPr>
            </a:lvl2pPr>
            <a:lvl3pPr marL="1523939" indent="-304788">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0845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448818" y="1347211"/>
            <a:ext cx="10943656" cy="4855902"/>
          </a:xfrm>
          <a:noFill/>
        </p:spPr>
        <p:txBody>
          <a:bodyPr/>
          <a:lstStyle>
            <a:lvl1pPr marL="0" indent="0">
              <a:buNone/>
              <a:defRPr lang="en-US" sz="1467">
                <a:solidFill>
                  <a:srgbClr val="3366FF"/>
                </a:solidFill>
                <a:effectLst/>
                <a:latin typeface="Lucida Console" panose="020B0609040504020204" pitchFamily="49" charset="0"/>
              </a:defRPr>
            </a:lvl1pPr>
            <a:lvl2pPr marL="609576" indent="0">
              <a:buNone/>
              <a:defRPr>
                <a:latin typeface="Lucida Console" panose="020B0609040504020204" pitchFamily="49" charset="0"/>
              </a:defRPr>
            </a:lvl2pPr>
            <a:lvl3pPr marL="1219151" indent="0">
              <a:buNone/>
              <a:defRPr>
                <a:latin typeface="Lucida Console" panose="020B0609040504020204" pitchFamily="49" charset="0"/>
              </a:defRPr>
            </a:lvl3pPr>
            <a:lvl4pPr marL="1828727" indent="0">
              <a:buNone/>
              <a:defRPr>
                <a:latin typeface="Lucida Console" panose="020B0609040504020204" pitchFamily="49" charset="0"/>
              </a:defRPr>
            </a:lvl4pPr>
            <a:lvl5pPr marL="2438302" indent="0">
              <a:buNone/>
              <a:defRPr>
                <a:latin typeface="Lucida Console" panose="020B0609040504020204" pitchFamily="49" charset="0"/>
              </a:defRPr>
            </a:lvl5pPr>
          </a:lstStyle>
          <a:p>
            <a:r>
              <a:rPr lang="en-US" sz="1867"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3641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308034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normAutofit/>
          </a:bodyPr>
          <a:lstStyle>
            <a:lvl1pPr>
              <a:defRPr sz="3733">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44767" y="1350010"/>
            <a:ext cx="5384800" cy="4629431"/>
          </a:xfrm>
        </p:spPr>
        <p:txBody>
          <a:bodyPr/>
          <a:lstStyle>
            <a:lvl1pPr>
              <a:defRPr sz="2933">
                <a:solidFill>
                  <a:schemeClr val="bg1"/>
                </a:solidFill>
              </a:defRPr>
            </a:lvl1pPr>
            <a:lvl2pPr>
              <a:defRPr sz="2667">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32767" y="1350010"/>
            <a:ext cx="5384800" cy="4629431"/>
          </a:xfrm>
        </p:spPr>
        <p:txBody>
          <a:bodyPr/>
          <a:lstStyle>
            <a:lvl1pPr>
              <a:defRPr sz="2933">
                <a:solidFill>
                  <a:schemeClr val="bg1"/>
                </a:solidFill>
              </a:defRPr>
            </a:lvl1pPr>
            <a:lvl2pPr>
              <a:defRPr sz="2667">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96990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4" y="1344071"/>
            <a:ext cx="5386918" cy="639763"/>
          </a:xfrm>
        </p:spPr>
        <p:txBody>
          <a:bodyPr anchor="b">
            <a:noAutofit/>
          </a:bodyPr>
          <a:lstStyle>
            <a:lvl1pPr marL="0" indent="0">
              <a:buNone/>
              <a:defRPr sz="2667" b="1"/>
            </a:lvl1pPr>
            <a:lvl2pPr marL="609576" indent="0">
              <a:buNone/>
              <a:defRPr sz="2667" b="1"/>
            </a:lvl2pPr>
            <a:lvl3pPr marL="1219151" indent="0">
              <a:buNone/>
              <a:defRPr sz="2400" b="1"/>
            </a:lvl3pPr>
            <a:lvl4pPr marL="1828727" indent="0">
              <a:buNone/>
              <a:defRPr sz="2133" b="1"/>
            </a:lvl4pPr>
            <a:lvl5pPr marL="2438302" indent="0">
              <a:buNone/>
              <a:defRPr sz="2133" b="1"/>
            </a:lvl5pPr>
            <a:lvl6pPr marL="3047878" indent="0">
              <a:buNone/>
              <a:defRPr sz="2133" b="1"/>
            </a:lvl6pPr>
            <a:lvl7pPr marL="3657454" indent="0">
              <a:buNone/>
              <a:defRPr sz="2133" b="1"/>
            </a:lvl7pPr>
            <a:lvl8pPr marL="4267029" indent="0">
              <a:buNone/>
              <a:defRPr sz="2133" b="1"/>
            </a:lvl8pPr>
            <a:lvl9pPr marL="4876605" indent="0">
              <a:buNone/>
              <a:defRPr sz="2133" b="1"/>
            </a:lvl9pPr>
          </a:lstStyle>
          <a:p>
            <a:pPr lvl="0"/>
            <a:r>
              <a:rPr lang="en-US"/>
              <a:t>Click to edit Master text styles</a:t>
            </a:r>
          </a:p>
        </p:txBody>
      </p:sp>
      <p:sp>
        <p:nvSpPr>
          <p:cNvPr id="4" name="Content Placeholder 3"/>
          <p:cNvSpPr>
            <a:spLocks noGrp="1"/>
          </p:cNvSpPr>
          <p:nvPr>
            <p:ph sz="half" idx="2"/>
          </p:nvPr>
        </p:nvSpPr>
        <p:spPr>
          <a:xfrm>
            <a:off x="450324" y="1983832"/>
            <a:ext cx="5386918"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49053" y="153248"/>
            <a:ext cx="10940405" cy="727655"/>
          </a:xfrm>
        </p:spPr>
        <p:txBody>
          <a:bodyPr>
            <a:normAutofit/>
          </a:bodyPr>
          <a:lstStyle>
            <a:lvl1pPr>
              <a:defRPr sz="3733">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6034093" y="1344071"/>
            <a:ext cx="5389033" cy="639763"/>
          </a:xfrm>
        </p:spPr>
        <p:txBody>
          <a:bodyPr anchor="b">
            <a:normAutofit/>
          </a:bodyPr>
          <a:lstStyle>
            <a:lvl1pPr marL="0" indent="0">
              <a:buNone/>
              <a:defRPr sz="2667" b="1"/>
            </a:lvl1pPr>
            <a:lvl2pPr marL="609576" indent="0">
              <a:buNone/>
              <a:defRPr sz="2667" b="1"/>
            </a:lvl2pPr>
            <a:lvl3pPr marL="1219151" indent="0">
              <a:buNone/>
              <a:defRPr sz="2400" b="1"/>
            </a:lvl3pPr>
            <a:lvl4pPr marL="1828727" indent="0">
              <a:buNone/>
              <a:defRPr sz="2133" b="1"/>
            </a:lvl4pPr>
            <a:lvl5pPr marL="2438302" indent="0">
              <a:buNone/>
              <a:defRPr sz="2133" b="1"/>
            </a:lvl5pPr>
            <a:lvl6pPr marL="3047878" indent="0">
              <a:buNone/>
              <a:defRPr sz="2133" b="1"/>
            </a:lvl6pPr>
            <a:lvl7pPr marL="3657454" indent="0">
              <a:buNone/>
              <a:defRPr sz="2133" b="1"/>
            </a:lvl7pPr>
            <a:lvl8pPr marL="4267029" indent="0">
              <a:buNone/>
              <a:defRPr sz="2133" b="1"/>
            </a:lvl8pPr>
            <a:lvl9pPr marL="4876605" indent="0">
              <a:buNone/>
              <a:defRPr sz="2133" b="1"/>
            </a:lvl9pPr>
          </a:lstStyle>
          <a:p>
            <a:pPr lvl="0"/>
            <a:r>
              <a:rPr lang="en-US"/>
              <a:t>Click to edit Master text styles</a:t>
            </a:r>
          </a:p>
        </p:txBody>
      </p:sp>
      <p:sp>
        <p:nvSpPr>
          <p:cNvPr id="16" name="Content Placeholder 5"/>
          <p:cNvSpPr>
            <a:spLocks noGrp="1"/>
          </p:cNvSpPr>
          <p:nvPr>
            <p:ph sz="quarter" idx="4"/>
          </p:nvPr>
        </p:nvSpPr>
        <p:spPr>
          <a:xfrm>
            <a:off x="6034093"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94321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6" y="1348723"/>
            <a:ext cx="3256844" cy="4525963"/>
          </a:xfr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4308002" y="1348723"/>
            <a:ext cx="3256844" cy="4525963"/>
          </a:xfr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8165981" y="1348723"/>
            <a:ext cx="3256844" cy="4525963"/>
          </a:xfr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0198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475487" y="1304261"/>
            <a:ext cx="11265407" cy="4309729"/>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2183557"/>
      </p:ext>
    </p:extLst>
  </p:cSld>
  <p:clrMapOvr>
    <a:masterClrMapping/>
  </p:clrMapOvr>
  <p:transition spd="med" advClick="0" advTm="10000">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2"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5" name="Picture Placeholder 2"/>
          <p:cNvSpPr>
            <a:spLocks noGrp="1"/>
          </p:cNvSpPr>
          <p:nvPr>
            <p:ph type="pic" sz="quarter" idx="16"/>
          </p:nvPr>
        </p:nvSpPr>
        <p:spPr>
          <a:xfrm>
            <a:off x="450322" y="2139140"/>
            <a:ext cx="2396067" cy="1792816"/>
          </a:xfrm>
        </p:spPr>
        <p:txBody>
          <a:bodyPr>
            <a:normAutofit/>
          </a:bodyPr>
          <a:lstStyle>
            <a:lvl1pPr>
              <a:defRPr sz="1867">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3328996" y="2139140"/>
            <a:ext cx="2396067" cy="1792816"/>
          </a:xfrm>
        </p:spPr>
        <p:txBody>
          <a:bodyPr>
            <a:normAutofit/>
          </a:bodyPr>
          <a:lstStyle>
            <a:lvl1pPr>
              <a:defRPr sz="1867">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6179447" y="2139140"/>
            <a:ext cx="2396067" cy="1792816"/>
          </a:xfrm>
        </p:spPr>
        <p:txBody>
          <a:bodyPr>
            <a:normAutofit/>
          </a:bodyPr>
          <a:lstStyle>
            <a:lvl1pPr>
              <a:defRPr sz="1867">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9320460" y="2139140"/>
            <a:ext cx="2396067" cy="1792816"/>
          </a:xfrm>
        </p:spPr>
        <p:txBody>
          <a:bodyPr>
            <a:normAutofit/>
          </a:bodyPr>
          <a:lstStyle>
            <a:lvl1pPr>
              <a:defRPr sz="1867">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2784001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p>
        </p:txBody>
      </p:sp>
      <p:sp>
        <p:nvSpPr>
          <p:cNvPr id="3" name="Text Placeholder 3"/>
          <p:cNvSpPr>
            <a:spLocks noGrp="1"/>
          </p:cNvSpPr>
          <p:nvPr>
            <p:ph type="body" sz="half" idx="2"/>
          </p:nvPr>
        </p:nvSpPr>
        <p:spPr>
          <a:xfrm>
            <a:off x="453244" y="2869196"/>
            <a:ext cx="2565400" cy="454587"/>
          </a:xfrm>
        </p:spPr>
        <p:txBody>
          <a:bodyPr>
            <a:noAutofit/>
          </a:bodyPr>
          <a:lstStyle>
            <a:lvl1pPr marL="0" indent="0" algn="ctr">
              <a:buNone/>
              <a:defRPr sz="1867">
                <a:solidFill>
                  <a:schemeClr val="accent6">
                    <a:lumMod val="50000"/>
                  </a:schemeClr>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4" name="Text Placeholder 3"/>
          <p:cNvSpPr>
            <a:spLocks noGrp="1"/>
          </p:cNvSpPr>
          <p:nvPr>
            <p:ph type="body" sz="half" idx="11"/>
          </p:nvPr>
        </p:nvSpPr>
        <p:spPr>
          <a:xfrm>
            <a:off x="4639078" y="2869196"/>
            <a:ext cx="2565400" cy="454587"/>
          </a:xfrm>
        </p:spPr>
        <p:txBody>
          <a:bodyPr>
            <a:noAutofit/>
          </a:bodyPr>
          <a:lstStyle>
            <a:lvl1pPr marL="0" indent="0" algn="ctr">
              <a:buNone/>
              <a:defRPr sz="1867">
                <a:solidFill>
                  <a:schemeClr val="accent6">
                    <a:lumMod val="50000"/>
                  </a:schemeClr>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5" name="Text Placeholder 3"/>
          <p:cNvSpPr>
            <a:spLocks noGrp="1"/>
          </p:cNvSpPr>
          <p:nvPr>
            <p:ph type="body" sz="half" idx="13"/>
          </p:nvPr>
        </p:nvSpPr>
        <p:spPr>
          <a:xfrm>
            <a:off x="8833298" y="2869196"/>
            <a:ext cx="2565400" cy="454587"/>
          </a:xfrm>
        </p:spPr>
        <p:txBody>
          <a:bodyPr>
            <a:noAutofit/>
          </a:bodyPr>
          <a:lstStyle>
            <a:lvl1pPr marL="0" indent="0" algn="ctr">
              <a:buNone/>
              <a:defRPr sz="1867">
                <a:solidFill>
                  <a:schemeClr val="accent6">
                    <a:lumMod val="50000"/>
                  </a:schemeClr>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6" name="Text Placeholder 3"/>
          <p:cNvSpPr>
            <a:spLocks noGrp="1"/>
          </p:cNvSpPr>
          <p:nvPr>
            <p:ph type="body" sz="half" idx="15"/>
          </p:nvPr>
        </p:nvSpPr>
        <p:spPr>
          <a:xfrm>
            <a:off x="453244" y="5284853"/>
            <a:ext cx="2565400" cy="454587"/>
          </a:xfrm>
        </p:spPr>
        <p:txBody>
          <a:bodyPr>
            <a:noAutofit/>
          </a:bodyPr>
          <a:lstStyle>
            <a:lvl1pPr marL="0" indent="0" algn="ctr">
              <a:buNone/>
              <a:defRPr sz="1867">
                <a:solidFill>
                  <a:schemeClr val="accent6">
                    <a:lumMod val="50000"/>
                  </a:schemeClr>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7" name="Text Placeholder 3"/>
          <p:cNvSpPr>
            <a:spLocks noGrp="1"/>
          </p:cNvSpPr>
          <p:nvPr>
            <p:ph type="body" sz="half" idx="17"/>
          </p:nvPr>
        </p:nvSpPr>
        <p:spPr>
          <a:xfrm>
            <a:off x="4639078" y="5284853"/>
            <a:ext cx="2565400" cy="454587"/>
          </a:xfrm>
        </p:spPr>
        <p:txBody>
          <a:bodyPr>
            <a:noAutofit/>
          </a:bodyPr>
          <a:lstStyle>
            <a:lvl1pPr marL="0" indent="0" algn="ctr">
              <a:buNone/>
              <a:defRPr sz="1867">
                <a:solidFill>
                  <a:schemeClr val="accent6">
                    <a:lumMod val="50000"/>
                  </a:schemeClr>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8" name="Text Placeholder 3"/>
          <p:cNvSpPr>
            <a:spLocks noGrp="1"/>
          </p:cNvSpPr>
          <p:nvPr>
            <p:ph type="body" sz="half" idx="19"/>
          </p:nvPr>
        </p:nvSpPr>
        <p:spPr>
          <a:xfrm>
            <a:off x="8833298" y="5284853"/>
            <a:ext cx="2565400" cy="454587"/>
          </a:xfrm>
        </p:spPr>
        <p:txBody>
          <a:bodyPr>
            <a:noAutofit/>
          </a:bodyPr>
          <a:lstStyle>
            <a:lvl1pPr marL="0" indent="0" algn="ctr">
              <a:buNone/>
              <a:defRPr sz="1867">
                <a:solidFill>
                  <a:schemeClr val="accent6">
                    <a:lumMod val="50000"/>
                  </a:schemeClr>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9" name="Picture Placeholder 2"/>
          <p:cNvSpPr>
            <a:spLocks noGrp="1"/>
          </p:cNvSpPr>
          <p:nvPr>
            <p:ph type="pic" sz="quarter" idx="20"/>
          </p:nvPr>
        </p:nvSpPr>
        <p:spPr>
          <a:xfrm>
            <a:off x="453252" y="1237732"/>
            <a:ext cx="2565400" cy="1467556"/>
          </a:xfrm>
        </p:spPr>
        <p:txBody>
          <a:bodyPr>
            <a:normAutofit/>
          </a:bodyPr>
          <a:lstStyle>
            <a:lvl1pPr>
              <a:defRPr sz="1867">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4639078" y="1237732"/>
            <a:ext cx="2565400" cy="1467556"/>
          </a:xfrm>
        </p:spPr>
        <p:txBody>
          <a:bodyPr>
            <a:normAutofit/>
          </a:bodyPr>
          <a:lstStyle>
            <a:lvl1pPr>
              <a:defRPr sz="1867">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8833298" y="1237732"/>
            <a:ext cx="2565400" cy="1467556"/>
          </a:xfrm>
        </p:spPr>
        <p:txBody>
          <a:bodyPr>
            <a:normAutofit/>
          </a:bodyPr>
          <a:lstStyle>
            <a:lvl1pPr>
              <a:defRPr sz="1867">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453252" y="3709830"/>
            <a:ext cx="2565400" cy="1467556"/>
          </a:xfrm>
        </p:spPr>
        <p:txBody>
          <a:bodyPr>
            <a:normAutofit/>
          </a:bodyPr>
          <a:lstStyle>
            <a:lvl1pPr>
              <a:defRPr sz="1867">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4639078" y="3709830"/>
            <a:ext cx="2565400" cy="1467556"/>
          </a:xfrm>
        </p:spPr>
        <p:txBody>
          <a:bodyPr>
            <a:normAutofit/>
          </a:bodyPr>
          <a:lstStyle>
            <a:lvl1pPr>
              <a:defRPr sz="1867">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8833298" y="3709830"/>
            <a:ext cx="2565400" cy="1467556"/>
          </a:xfrm>
        </p:spPr>
        <p:txBody>
          <a:bodyPr>
            <a:normAutofit/>
          </a:bodyPr>
          <a:lstStyle>
            <a:lvl1pPr>
              <a:defRPr sz="1867">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26946419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340530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9028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9003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269" y="2067774"/>
            <a:ext cx="10363200" cy="1362075"/>
          </a:xfrm>
        </p:spPr>
        <p:txBody>
          <a:bodyPr anchor="ctr">
            <a:noAutofit/>
          </a:bodyPr>
          <a:lstStyle>
            <a:lvl1pPr algn="l">
              <a:defRPr sz="5333" b="1" cap="none"/>
            </a:lvl1pPr>
          </a:lstStyle>
          <a:p>
            <a:r>
              <a:rPr lang="en-US" dirty="0"/>
              <a:t>Thank you!</a:t>
            </a:r>
          </a:p>
        </p:txBody>
      </p:sp>
      <p:sp>
        <p:nvSpPr>
          <p:cNvPr id="3" name="Text Placeholder 11"/>
          <p:cNvSpPr>
            <a:spLocks noGrp="1"/>
          </p:cNvSpPr>
          <p:nvPr>
            <p:ph type="body" sz="quarter" idx="10"/>
          </p:nvPr>
        </p:nvSpPr>
        <p:spPr>
          <a:xfrm>
            <a:off x="650532" y="3429850"/>
            <a:ext cx="4910667" cy="577849"/>
          </a:xfrm>
        </p:spPr>
        <p:txBody>
          <a:bodyPr>
            <a:normAutofit/>
          </a:bodyPr>
          <a:lstStyle>
            <a:lvl1pPr marL="0" indent="0" algn="l">
              <a:buNone/>
              <a:defRPr sz="2133" baseline="0"/>
            </a:lvl1pPr>
          </a:lstStyle>
          <a:p>
            <a:pPr lvl="0"/>
            <a:r>
              <a:rPr lang="en-US"/>
              <a:t>Click to edit Master text styles</a:t>
            </a:r>
          </a:p>
        </p:txBody>
      </p:sp>
    </p:spTree>
    <p:extLst>
      <p:ext uri="{BB962C8B-B14F-4D97-AF65-F5344CB8AC3E}">
        <p14:creationId xmlns:p14="http://schemas.microsoft.com/office/powerpoint/2010/main" val="41506896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1"/>
            <a:ext cx="12192000" cy="6990316"/>
          </a:xfrm>
          <a:prstGeom prst="rect">
            <a:avLst/>
          </a:prstGeom>
        </p:spPr>
      </p:pic>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dirty="0"/>
          </a:p>
        </p:txBody>
      </p:sp>
      <p:sp>
        <p:nvSpPr>
          <p:cNvPr id="10" name="Title 1"/>
          <p:cNvSpPr>
            <a:spLocks noGrp="1"/>
          </p:cNvSpPr>
          <p:nvPr>
            <p:ph type="title"/>
          </p:nvPr>
        </p:nvSpPr>
        <p:spPr>
          <a:xfrm>
            <a:off x="548863" y="2232571"/>
            <a:ext cx="8092722" cy="1667558"/>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1919" y="6275882"/>
            <a:ext cx="591151" cy="353418"/>
          </a:xfrm>
          <a:prstGeom prst="rect">
            <a:avLst/>
          </a:prstGeom>
        </p:spPr>
      </p:pic>
      <p:sp>
        <p:nvSpPr>
          <p:cNvPr id="9" name="TextBox 8"/>
          <p:cNvSpPr txBox="1"/>
          <p:nvPr userDrawn="1"/>
        </p:nvSpPr>
        <p:spPr>
          <a:xfrm>
            <a:off x="652200" y="6403251"/>
            <a:ext cx="4037032" cy="143565"/>
          </a:xfrm>
          <a:prstGeom prst="rect">
            <a:avLst/>
          </a:prstGeom>
          <a:noFill/>
        </p:spPr>
        <p:txBody>
          <a:bodyPr wrap="square" lIns="0" tIns="0" rIns="0" bIns="0" rtlCol="0">
            <a:spAutoFit/>
          </a:bodyPr>
          <a:lstStyle/>
          <a:p>
            <a:r>
              <a:rPr lang="en-US" sz="933" b="0" i="0" dirty="0">
                <a:solidFill>
                  <a:schemeClr val="bg1"/>
                </a:solidFill>
                <a:latin typeface="Amazon Ember Regular" charset="0"/>
              </a:rPr>
              <a:t>© 2019, Amazon Web Services, Inc. or its Affiliates. All rights reserved.</a:t>
            </a:r>
          </a:p>
        </p:txBody>
      </p:sp>
    </p:spTree>
    <p:extLst>
      <p:ext uri="{BB962C8B-B14F-4D97-AF65-F5344CB8AC3E}">
        <p14:creationId xmlns:p14="http://schemas.microsoft.com/office/powerpoint/2010/main" val="4839343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6007"/>
          </a:xfrm>
          <a:prstGeom prst="rect">
            <a:avLst/>
          </a:prstGeom>
        </p:spPr>
      </p:pic>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dirty="0"/>
          </a:p>
        </p:txBody>
      </p:sp>
      <p:sp>
        <p:nvSpPr>
          <p:cNvPr id="10" name="Title 1"/>
          <p:cNvSpPr>
            <a:spLocks noGrp="1"/>
          </p:cNvSpPr>
          <p:nvPr>
            <p:ph type="title"/>
          </p:nvPr>
        </p:nvSpPr>
        <p:spPr>
          <a:xfrm>
            <a:off x="548863" y="2232571"/>
            <a:ext cx="8092722" cy="1667558"/>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1919" y="6275882"/>
            <a:ext cx="591151" cy="353418"/>
          </a:xfrm>
          <a:prstGeom prst="rect">
            <a:avLst/>
          </a:prstGeom>
        </p:spPr>
      </p:pic>
      <p:sp>
        <p:nvSpPr>
          <p:cNvPr id="9" name="TextBox 8"/>
          <p:cNvSpPr txBox="1"/>
          <p:nvPr userDrawn="1"/>
        </p:nvSpPr>
        <p:spPr>
          <a:xfrm>
            <a:off x="652200" y="6403251"/>
            <a:ext cx="4037032" cy="143565"/>
          </a:xfrm>
          <a:prstGeom prst="rect">
            <a:avLst/>
          </a:prstGeom>
          <a:noFill/>
        </p:spPr>
        <p:txBody>
          <a:bodyPr wrap="square" lIns="0" tIns="0" rIns="0" bIns="0" rtlCol="0">
            <a:spAutoFit/>
          </a:bodyPr>
          <a:lstStyle/>
          <a:p>
            <a:r>
              <a:rPr lang="en-US" sz="933" b="0" i="0" dirty="0">
                <a:solidFill>
                  <a:schemeClr val="bg1"/>
                </a:solidFill>
                <a:latin typeface="Amazon Ember Regular" charset="0"/>
              </a:rPr>
              <a:t>© 2019, Amazon Web Services, Inc. or its Affiliates. All rights reserved.</a:t>
            </a:r>
          </a:p>
        </p:txBody>
      </p:sp>
    </p:spTree>
    <p:extLst>
      <p:ext uri="{BB962C8B-B14F-4D97-AF65-F5344CB8AC3E}">
        <p14:creationId xmlns:p14="http://schemas.microsoft.com/office/powerpoint/2010/main" val="7697272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6007"/>
          </a:xfrm>
          <a:prstGeom prst="rect">
            <a:avLst/>
          </a:prstGeom>
        </p:spPr>
      </p:pic>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dirty="0"/>
          </a:p>
        </p:txBody>
      </p:sp>
      <p:sp>
        <p:nvSpPr>
          <p:cNvPr id="10" name="Title 1"/>
          <p:cNvSpPr>
            <a:spLocks noGrp="1"/>
          </p:cNvSpPr>
          <p:nvPr>
            <p:ph type="title"/>
          </p:nvPr>
        </p:nvSpPr>
        <p:spPr>
          <a:xfrm>
            <a:off x="3300347" y="1240199"/>
            <a:ext cx="8092722" cy="1667558"/>
          </a:xfrm>
        </p:spPr>
        <p:txBody>
          <a:bodyPr anchor="ctr" anchorCtr="0">
            <a:noAutofit/>
          </a:bodyPr>
          <a:lstStyle>
            <a:lvl1pPr algn="r">
              <a:defRPr sz="4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1919" y="6275882"/>
            <a:ext cx="591151" cy="353418"/>
          </a:xfrm>
          <a:prstGeom prst="rect">
            <a:avLst/>
          </a:prstGeom>
        </p:spPr>
      </p:pic>
      <p:sp>
        <p:nvSpPr>
          <p:cNvPr id="11" name="TextBox 10"/>
          <p:cNvSpPr txBox="1"/>
          <p:nvPr userDrawn="1"/>
        </p:nvSpPr>
        <p:spPr>
          <a:xfrm>
            <a:off x="652200" y="6403251"/>
            <a:ext cx="4037032" cy="143565"/>
          </a:xfrm>
          <a:prstGeom prst="rect">
            <a:avLst/>
          </a:prstGeom>
          <a:noFill/>
        </p:spPr>
        <p:txBody>
          <a:bodyPr wrap="square" lIns="0" tIns="0" rIns="0" bIns="0" rtlCol="0">
            <a:spAutoFit/>
          </a:bodyPr>
          <a:lstStyle/>
          <a:p>
            <a:r>
              <a:rPr lang="en-US" sz="933" b="0" i="0" dirty="0">
                <a:solidFill>
                  <a:schemeClr val="bg1"/>
                </a:solidFill>
                <a:latin typeface="Amazon Ember Regular" charset="0"/>
              </a:rPr>
              <a:t>© 2019, Amazon Web Services, Inc. or its Affiliates. All rights reserved.</a:t>
            </a:r>
          </a:p>
        </p:txBody>
      </p:sp>
    </p:spTree>
    <p:extLst>
      <p:ext uri="{BB962C8B-B14F-4D97-AF65-F5344CB8AC3E}">
        <p14:creationId xmlns:p14="http://schemas.microsoft.com/office/powerpoint/2010/main" val="16940150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Divider_Slid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736881-1F48-B949-8D20-7CB2DA6D0422}"/>
              </a:ext>
            </a:extLst>
          </p:cNvPr>
          <p:cNvPicPr>
            <a:picLocks noChangeAspect="1"/>
          </p:cNvPicPr>
          <p:nvPr userDrawn="1"/>
        </p:nvPicPr>
        <p:blipFill rotWithShape="1">
          <a:blip r:embed="rId2"/>
          <a:srcRect l="20263" r="16244"/>
          <a:stretch/>
        </p:blipFill>
        <p:spPr>
          <a:xfrm>
            <a:off x="1" y="0"/>
            <a:ext cx="12192002"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5200" y="6275882"/>
            <a:ext cx="591151" cy="353418"/>
          </a:xfrm>
          <a:prstGeom prst="rect">
            <a:avLst/>
          </a:prstGeom>
        </p:spPr>
      </p:pic>
      <p:sp>
        <p:nvSpPr>
          <p:cNvPr id="7" name="TextBox 6">
            <a:extLst>
              <a:ext uri="{FF2B5EF4-FFF2-40B4-BE49-F238E27FC236}">
                <a16:creationId xmlns:a16="http://schemas.microsoft.com/office/drawing/2014/main" id="{0ADB2957-3B97-044C-96D9-919F122A473E}"/>
              </a:ext>
            </a:extLst>
          </p:cNvPr>
          <p:cNvSpPr txBox="1"/>
          <p:nvPr userDrawn="1"/>
        </p:nvSpPr>
        <p:spPr>
          <a:xfrm>
            <a:off x="457200"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52571026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rgbClr val="4D4D4C"/>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48817" y="1347211"/>
            <a:ext cx="10943656" cy="4855901"/>
          </a:xfrm>
          <a:noFill/>
        </p:spPr>
        <p:txBody>
          <a:bodyPr/>
          <a:lstStyle>
            <a:lvl1pPr marL="0" indent="0">
              <a:buNone/>
              <a:defRPr lang="en-US" sz="1467">
                <a:solidFill>
                  <a:srgbClr val="3366FF"/>
                </a:solidFill>
                <a:effectLst/>
                <a:latin typeface="Lucida Console" panose="020B0609040504020204" pitchFamily="49" charset="0"/>
              </a:defRPr>
            </a:lvl1pPr>
            <a:lvl2pPr marL="609585" indent="0">
              <a:buNone/>
              <a:defRPr>
                <a:latin typeface="Lucida Console" panose="020B0609040504020204" pitchFamily="49" charset="0"/>
              </a:defRPr>
            </a:lvl2pPr>
            <a:lvl3pPr marL="1219170" indent="0">
              <a:buNone/>
              <a:defRPr>
                <a:latin typeface="Lucida Console" panose="020B0609040504020204" pitchFamily="49" charset="0"/>
              </a:defRPr>
            </a:lvl3pPr>
            <a:lvl4pPr marL="1828754" indent="0">
              <a:buNone/>
              <a:defRPr>
                <a:latin typeface="Lucida Console" panose="020B0609040504020204" pitchFamily="49" charset="0"/>
              </a:defRPr>
            </a:lvl4pPr>
            <a:lvl5pPr marL="2438339" indent="0">
              <a:buNone/>
              <a:defRPr>
                <a:latin typeface="Lucida Console" panose="020B0609040504020204" pitchFamily="49" charset="0"/>
              </a:defRPr>
            </a:lvl5pPr>
          </a:lstStyle>
          <a:p>
            <a:r>
              <a:rPr lang="en-US" sz="1867"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02230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7691772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extLst>
              <a:ext uri="{28A0092B-C50C-407E-A947-70E740481C1C}">
                <a14:useLocalDpi xmlns:a14="http://schemas.microsoft.com/office/drawing/2010/main"/>
              </a:ext>
            </a:extLst>
          </a:blip>
          <a:srcRect l="540" t="265" r="1" b="-1674"/>
          <a:stretch/>
        </p:blipFill>
        <p:spPr>
          <a:xfrm>
            <a:off x="0" y="3"/>
            <a:ext cx="12192000" cy="6990316"/>
          </a:xfrm>
          <a:prstGeom prst="rect">
            <a:avLst/>
          </a:prstGeom>
        </p:spPr>
      </p:pic>
      <p:sp>
        <p:nvSpPr>
          <p:cNvPr id="6" name="Text Placeholder 11"/>
          <p:cNvSpPr>
            <a:spLocks noGrp="1"/>
          </p:cNvSpPr>
          <p:nvPr>
            <p:ph type="body" sz="quarter" idx="10" hasCustomPrompt="1"/>
          </p:nvPr>
        </p:nvSpPr>
        <p:spPr>
          <a:xfrm>
            <a:off x="650532" y="4791621"/>
            <a:ext cx="4910667" cy="577849"/>
          </a:xfrm>
        </p:spPr>
        <p:txBody>
          <a:bodyPr>
            <a:no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299621"/>
            <a:ext cx="4910667" cy="493184"/>
          </a:xfrm>
        </p:spPr>
        <p:txBody>
          <a:bodyPr>
            <a:no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6"/>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4" y="3544769"/>
            <a:ext cx="8055443" cy="650465"/>
          </a:xfrm>
        </p:spPr>
        <p:txBody>
          <a:bodyPr/>
          <a:lstStyle>
            <a:lvl1pPr marL="0" indent="0" algn="l">
              <a:buNone/>
              <a:defRPr/>
            </a:lvl1pPr>
          </a:lstStyle>
          <a:p>
            <a:pPr lvl="0"/>
            <a:r>
              <a:rPr lang="en-US"/>
              <a:t>Click to edit Master text styles</a:t>
            </a:r>
          </a:p>
        </p:txBody>
      </p:sp>
      <p:pic>
        <p:nvPicPr>
          <p:cNvPr id="9" name="Picture 8"/>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82849" y="582743"/>
            <a:ext cx="1305858" cy="780705"/>
          </a:xfrm>
          <a:prstGeom prst="rect">
            <a:avLst/>
          </a:prstGeom>
        </p:spPr>
      </p:pic>
      <p:sp>
        <p:nvSpPr>
          <p:cNvPr id="13" name="Footer Placeholder 4">
            <a:extLst>
              <a:ext uri="{FF2B5EF4-FFF2-40B4-BE49-F238E27FC236}">
                <a16:creationId xmlns:a16="http://schemas.microsoft.com/office/drawing/2014/main" id="{619BEF3C-781D-DB4D-9427-988DD82DF126}"/>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880134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990560" indent="-380985">
              <a:buFont typeface="Arial"/>
              <a:buChar char="•"/>
              <a:defRPr>
                <a:solidFill>
                  <a:schemeClr val="bg1"/>
                </a:solidFill>
              </a:defRPr>
            </a:lvl2pPr>
            <a:lvl3pPr marL="1523939" indent="-304788">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a:extLst>
              <a:ext uri="{FF2B5EF4-FFF2-40B4-BE49-F238E27FC236}">
                <a16:creationId xmlns:a16="http://schemas.microsoft.com/office/drawing/2014/main" id="{E565D57C-EF70-DC49-A220-4707925EA699}"/>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029369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image" Target="../media/image11.emf"/><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theme" Target="../theme/theme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image" Target="../media/image17.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2/9/21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 id="2147483677" r:id="rId6"/>
    <p:sldLayoutId id="214748367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dirty="0"/>
          </a:p>
        </p:txBody>
      </p:sp>
      <p:sp>
        <p:nvSpPr>
          <p:cNvPr id="2" name="Title Placeholder 1"/>
          <p:cNvSpPr>
            <a:spLocks noGrp="1"/>
          </p:cNvSpPr>
          <p:nvPr>
            <p:ph type="title"/>
          </p:nvPr>
        </p:nvSpPr>
        <p:spPr>
          <a:xfrm>
            <a:off x="449053" y="153248"/>
            <a:ext cx="10940405" cy="11430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54123" y="1345776"/>
            <a:ext cx="10940405" cy="473856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10801920" y="6275882"/>
            <a:ext cx="591151" cy="353418"/>
          </a:xfrm>
          <a:prstGeom prst="rect">
            <a:avLst/>
          </a:prstGeom>
        </p:spPr>
      </p:pic>
      <p:sp>
        <p:nvSpPr>
          <p:cNvPr id="6" name="Footer Placeholder 4">
            <a:extLst>
              <a:ext uri="{FF2B5EF4-FFF2-40B4-BE49-F238E27FC236}">
                <a16:creationId xmlns:a16="http://schemas.microsoft.com/office/drawing/2014/main" id="{2CE67F05-7812-BD4C-A4C7-2C39F49AF963}"/>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174105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ransition>
    <p:fade/>
  </p:transition>
  <p:hf hdr="0" dt="0"/>
  <p:txStyles>
    <p:titleStyle>
      <a:lvl1pPr algn="l" defTabSz="609576" rtl="0" eaLnBrk="1" latinLnBrk="0" hangingPunct="1">
        <a:spcBef>
          <a:spcPct val="0"/>
        </a:spcBef>
        <a:buNone/>
        <a:defRPr sz="3733" b="0" i="0" kern="1200">
          <a:solidFill>
            <a:schemeClr val="bg1"/>
          </a:solidFill>
          <a:latin typeface="Amazon Ember Regular" charset="0"/>
          <a:ea typeface="+mj-ea"/>
          <a:cs typeface="Amazon Ember Regular" charset="0"/>
        </a:defRPr>
      </a:lvl1pPr>
    </p:titleStyle>
    <p:bodyStyle>
      <a:lvl1pPr marL="0" indent="0" algn="l" defTabSz="609576" rtl="0" eaLnBrk="1" latinLnBrk="0" hangingPunct="1">
        <a:spcBef>
          <a:spcPct val="20000"/>
        </a:spcBef>
        <a:buFontTx/>
        <a:buNone/>
        <a:defRPr sz="3200" b="0" i="0" kern="1200">
          <a:solidFill>
            <a:schemeClr val="bg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667" b="0" i="0" kern="1200">
          <a:solidFill>
            <a:schemeClr val="bg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A4A3A4"/>
          </p15:clr>
        </p15:guide>
        <p15:guide id="2" orient="horz" pos="1620">
          <p15:clr>
            <a:srgbClr val="A4A3A4"/>
          </p15:clr>
        </p15:guide>
        <p15:guide id="3" pos="203">
          <p15:clr>
            <a:srgbClr val="A4A3A4"/>
          </p15:clr>
        </p15:guide>
        <p15:guide id="4" pos="278">
          <p15:clr>
            <a:srgbClr val="A4A3A4"/>
          </p15:clr>
        </p15:guide>
        <p15:guide id="5" pos="5561">
          <p15:clr>
            <a:srgbClr val="A4A3A4"/>
          </p15:clr>
        </p15:guide>
        <p15:guide id="6" orient="horz" pos="66">
          <p15:clr>
            <a:srgbClr val="A4A3A4"/>
          </p15:clr>
        </p15:guide>
        <p15:guide id="7" orient="horz" pos="634">
          <p15:clr>
            <a:srgbClr val="A4A3A4"/>
          </p15:clr>
        </p15:guide>
        <p15:guide id="8" orient="horz" pos="288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3248"/>
            <a:ext cx="11262360"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199" y="1371600"/>
            <a:ext cx="11262360" cy="473856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7" name="Picture 6"/>
          <p:cNvPicPr>
            <a:picLocks noChangeAspect="1"/>
          </p:cNvPicPr>
          <p:nvPr userDrawn="1"/>
        </p:nvPicPr>
        <p:blipFill>
          <a:blip r:embed="rId29"/>
          <a:srcRect/>
          <a:stretch/>
        </p:blipFill>
        <p:spPr>
          <a:xfrm>
            <a:off x="11124678" y="6275882"/>
            <a:ext cx="590993" cy="353418"/>
          </a:xfrm>
          <a:prstGeom prst="rect">
            <a:avLst/>
          </a:prstGeom>
        </p:spPr>
      </p:pic>
    </p:spTree>
    <p:extLst>
      <p:ext uri="{BB962C8B-B14F-4D97-AF65-F5344CB8AC3E}">
        <p14:creationId xmlns:p14="http://schemas.microsoft.com/office/powerpoint/2010/main" val="2482160544"/>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Lst>
  <p:txStyles>
    <p:titleStyle>
      <a:lvl1pPr algn="l" defTabSz="609576" rtl="0" eaLnBrk="1" latinLnBrk="0" hangingPunct="1">
        <a:spcBef>
          <a:spcPct val="0"/>
        </a:spcBef>
        <a:buNone/>
        <a:defRPr sz="3167"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609576" rtl="0" eaLnBrk="1" latinLnBrk="0" hangingPunct="1">
        <a:spcBef>
          <a:spcPct val="20000"/>
        </a:spcBef>
        <a:buFontTx/>
        <a:buNone/>
        <a:defRPr sz="241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 name="Title Placeholder 1"/>
          <p:cNvSpPr>
            <a:spLocks noGrp="1"/>
          </p:cNvSpPr>
          <p:nvPr>
            <p:ph type="title"/>
          </p:nvPr>
        </p:nvSpPr>
        <p:spPr>
          <a:xfrm>
            <a:off x="449053" y="153248"/>
            <a:ext cx="10940405"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4123" y="1345776"/>
            <a:ext cx="10940405" cy="473856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652200" y="6403251"/>
            <a:ext cx="4037032" cy="143565"/>
          </a:xfrm>
          <a:prstGeom prst="rect">
            <a:avLst/>
          </a:prstGeom>
          <a:noFill/>
        </p:spPr>
        <p:txBody>
          <a:bodyPr wrap="square" lIns="0" tIns="0" rIns="0" bIns="0" rtlCol="0">
            <a:spAutoFit/>
          </a:bodyPr>
          <a:lstStyle/>
          <a:p>
            <a:r>
              <a:rPr lang="en-US" sz="933" b="0" i="0" dirty="0">
                <a:solidFill>
                  <a:schemeClr val="bg1"/>
                </a:solidFill>
                <a:latin typeface="Amazon Ember Regular" charset="0"/>
              </a:rPr>
              <a:t>© 2019, Amazon Web Services, Inc. or its Affiliates. All rights reserved.</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801919" y="6275882"/>
            <a:ext cx="591151" cy="353418"/>
          </a:xfrm>
          <a:prstGeom prst="rect">
            <a:avLst/>
          </a:prstGeom>
        </p:spPr>
      </p:pic>
    </p:spTree>
    <p:extLst>
      <p:ext uri="{BB962C8B-B14F-4D97-AF65-F5344CB8AC3E}">
        <p14:creationId xmlns:p14="http://schemas.microsoft.com/office/powerpoint/2010/main" val="258066085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txStyles>
    <p:titleStyle>
      <a:lvl1pPr algn="l" defTabSz="609576" rtl="0" eaLnBrk="1" latinLnBrk="0" hangingPunct="1">
        <a:spcBef>
          <a:spcPct val="0"/>
        </a:spcBef>
        <a:buNone/>
        <a:defRPr sz="3733" b="0" i="0" kern="1200">
          <a:solidFill>
            <a:schemeClr val="bg1"/>
          </a:solidFill>
          <a:latin typeface="Amazon Ember Regular" charset="0"/>
          <a:ea typeface="+mj-ea"/>
          <a:cs typeface="Amazon Ember Regular" charset="0"/>
        </a:defRPr>
      </a:lvl1pPr>
    </p:titleStyle>
    <p:bodyStyle>
      <a:lvl1pPr marL="0" indent="0" algn="l" defTabSz="609576" rtl="0" eaLnBrk="1" latinLnBrk="0" hangingPunct="1">
        <a:spcBef>
          <a:spcPct val="20000"/>
        </a:spcBef>
        <a:buFontTx/>
        <a:buNone/>
        <a:defRPr sz="3200" b="0" i="0" kern="1200">
          <a:solidFill>
            <a:schemeClr val="bg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667" b="0" i="0" kern="1200">
          <a:solidFill>
            <a:schemeClr val="bg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2.xml"/><Relationship Id="rId1" Type="http://schemas.openxmlformats.org/officeDocument/2006/relationships/slideLayout" Target="../slideLayouts/slideLayout54.xml"/><Relationship Id="rId5" Type="http://schemas.openxmlformats.org/officeDocument/2006/relationships/image" Target="../media/image35.tiff"/><Relationship Id="rId4" Type="http://schemas.openxmlformats.org/officeDocument/2006/relationships/image" Target="../media/image34.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6.xml"/><Relationship Id="rId16"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6.tiff"/><Relationship Id="rId4" Type="http://schemas.openxmlformats.org/officeDocument/2006/relationships/image" Target="../media/image65.tiff"/></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36732" y="3028632"/>
            <a:ext cx="6609493" cy="834496"/>
          </a:xfrm>
        </p:spPr>
        <p:txBody>
          <a:bodyPr/>
          <a:lstStyle/>
          <a:p>
            <a:r>
              <a:rPr lang="en-US" dirty="0">
                <a:latin typeface="Amazon Ember Light" charset="0"/>
                <a:ea typeface="Amazon Ember Light" charset="0"/>
                <a:cs typeface="Amazon Ember Light" charset="0"/>
              </a:rPr>
              <a:t>AWS Technology Overview</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Availability Zones</a:t>
            </a:r>
            <a:endParaRPr lang="en-US" dirty="0"/>
          </a:p>
        </p:txBody>
      </p:sp>
      <p:sp>
        <p:nvSpPr>
          <p:cNvPr id="7" name="Content Placeholder 6"/>
          <p:cNvSpPr>
            <a:spLocks noGrp="1"/>
          </p:cNvSpPr>
          <p:nvPr>
            <p:ph idx="13"/>
          </p:nvPr>
        </p:nvSpPr>
        <p:spPr/>
        <p:txBody>
          <a:bodyPr/>
          <a:lstStyle/>
          <a:p>
            <a:pPr marL="0" indent="0">
              <a:buNone/>
            </a:pPr>
            <a:r>
              <a:rPr lang="en-US" b="1" dirty="0"/>
              <a:t>Isolating Availability Zones</a:t>
            </a:r>
          </a:p>
          <a:p>
            <a:r>
              <a:rPr lang="en-US" dirty="0"/>
              <a:t>Protects zones from failure</a:t>
            </a:r>
          </a:p>
          <a:p>
            <a:r>
              <a:rPr lang="en-US" dirty="0"/>
              <a:t>Designed for high availability</a:t>
            </a:r>
          </a:p>
          <a:p>
            <a:r>
              <a:rPr lang="en-US" dirty="0"/>
              <a:t>Handles requests through other zones</a:t>
            </a:r>
          </a:p>
          <a:p>
            <a:endParaRPr lang="en-US" dirty="0"/>
          </a:p>
          <a:p>
            <a:pPr marL="0" indent="0">
              <a:buNone/>
            </a:pPr>
            <a:r>
              <a:rPr lang="en-US" b="1" dirty="0"/>
              <a:t>Best practice</a:t>
            </a:r>
            <a:r>
              <a:rPr lang="en-US" dirty="0"/>
              <a:t>: Implement multiple Availability Zones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374720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4EA06D94-0761-4881-A336-BE61B25A794D}"/>
              </a:ext>
            </a:extLst>
          </p:cNvPr>
          <p:cNvSpPr txBox="1">
            <a:spLocks/>
          </p:cNvSpPr>
          <p:nvPr/>
        </p:nvSpPr>
        <p:spPr>
          <a:xfrm>
            <a:off x="449053" y="293938"/>
            <a:ext cx="10940405"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4480" b="0" i="0" kern="1200">
                <a:solidFill>
                  <a:schemeClr val="bg1"/>
                </a:solidFill>
                <a:latin typeface="Amazon Ember Regular" charset="0"/>
                <a:ea typeface="+mj-ea"/>
                <a:cs typeface="Amazon Ember Regular" charset="0"/>
              </a:defRPr>
            </a:lvl1pPr>
          </a:lstStyle>
          <a:p>
            <a:pPr defTabSz="609576"/>
            <a:r>
              <a:rPr lang="en-US" sz="3333"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Local Zones</a:t>
            </a:r>
          </a:p>
        </p:txBody>
      </p:sp>
      <p:sp>
        <p:nvSpPr>
          <p:cNvPr id="99" name="Rectangle 98">
            <a:extLst>
              <a:ext uri="{FF2B5EF4-FFF2-40B4-BE49-F238E27FC236}">
                <a16:creationId xmlns:a16="http://schemas.microsoft.com/office/drawing/2014/main" id="{A462A4E5-B7CD-B246-BBBC-0EF98BEF3D3E}"/>
              </a:ext>
            </a:extLst>
          </p:cNvPr>
          <p:cNvSpPr/>
          <p:nvPr/>
        </p:nvSpPr>
        <p:spPr>
          <a:xfrm>
            <a:off x="405253" y="1237458"/>
            <a:ext cx="11500997" cy="1323632"/>
          </a:xfrm>
          <a:prstGeom prst="rect">
            <a:avLst/>
          </a:prstGeom>
        </p:spPr>
        <p:txBody>
          <a:bodyPr wrap="square">
            <a:spAutoFit/>
          </a:bodyPr>
          <a:lstStyle/>
          <a:p>
            <a:pPr marL="380985" indent="-380985" defTabSz="914307">
              <a:buFont typeface="Arial" panose="020B0604020202020204" pitchFamily="34" charset="0"/>
              <a:buChar char="•"/>
            </a:pPr>
            <a:r>
              <a:rPr lang="en-US" sz="2667" dirty="0">
                <a:solidFill>
                  <a:srgbClr val="FFFFFF"/>
                </a:solidFill>
                <a:latin typeface="Amazon Ember Light"/>
              </a:rPr>
              <a:t>AWS infrastructure deployment that places compute, storage</a:t>
            </a:r>
            <a:r>
              <a:rPr lang="en-US" sz="2667">
                <a:solidFill>
                  <a:srgbClr val="FFFFFF"/>
                </a:solidFill>
                <a:latin typeface="Amazon Ember Light"/>
              </a:rPr>
              <a:t>, database, </a:t>
            </a:r>
            <a:r>
              <a:rPr lang="en-US" sz="2667" dirty="0">
                <a:solidFill>
                  <a:srgbClr val="FFFFFF"/>
                </a:solidFill>
                <a:latin typeface="Amazon Ember Light"/>
              </a:rPr>
              <a:t>and other services closer to customers</a:t>
            </a:r>
          </a:p>
          <a:p>
            <a:pPr marL="380985" indent="-380985" defTabSz="914307">
              <a:buFont typeface="Arial" panose="020B0604020202020204" pitchFamily="34" charset="0"/>
              <a:buChar char="•"/>
            </a:pPr>
            <a:r>
              <a:rPr lang="en-US" sz="2667" dirty="0">
                <a:solidFill>
                  <a:srgbClr val="FFFFFF"/>
                </a:solidFill>
                <a:latin typeface="Amazon Ember Light"/>
              </a:rPr>
              <a:t>For applications that require single-digit millisecond latencies </a:t>
            </a:r>
          </a:p>
        </p:txBody>
      </p:sp>
      <p:sp>
        <p:nvSpPr>
          <p:cNvPr id="101" name="TextBox 100">
            <a:extLst>
              <a:ext uri="{FF2B5EF4-FFF2-40B4-BE49-F238E27FC236}">
                <a16:creationId xmlns:a16="http://schemas.microsoft.com/office/drawing/2014/main" id="{90A1F893-44B0-ED41-8B81-961A9080E501}"/>
              </a:ext>
            </a:extLst>
          </p:cNvPr>
          <p:cNvSpPr txBox="1"/>
          <p:nvPr/>
        </p:nvSpPr>
        <p:spPr>
          <a:xfrm>
            <a:off x="682278" y="4737453"/>
            <a:ext cx="2203156" cy="1077218"/>
          </a:xfrm>
          <a:prstGeom prst="rect">
            <a:avLst/>
          </a:prstGeom>
          <a:noFill/>
        </p:spPr>
        <p:txBody>
          <a:bodyPr wrap="square" lIns="152400" tIns="121920" rIns="152400" bIns="121920" rtlCol="0">
            <a:spAutoFit/>
          </a:bodyPr>
          <a:lstStyle/>
          <a:p>
            <a:pPr algn="ctr" defTabSz="914307">
              <a:lnSpc>
                <a:spcPct val="90000"/>
              </a:lnSpc>
              <a:spcAft>
                <a:spcPts val="1500"/>
              </a:spcAft>
              <a:defRPr/>
            </a:pPr>
            <a:r>
              <a:rPr lang="en-US" sz="2000" dirty="0">
                <a:gradFill>
                  <a:gsLst>
                    <a:gs pos="2917">
                      <a:srgbClr val="FFFFFF"/>
                    </a:gs>
                    <a:gs pos="30000">
                      <a:srgbClr val="FFFFFF"/>
                    </a:gs>
                  </a:gsLst>
                  <a:lin ang="5400000" scaled="0"/>
                </a:gradFill>
                <a:latin typeface="Amazon Ember Light"/>
              </a:rPr>
              <a:t>AWS infrastructure at the edge</a:t>
            </a:r>
          </a:p>
        </p:txBody>
      </p:sp>
      <p:grpSp>
        <p:nvGrpSpPr>
          <p:cNvPr id="102" name="Group 101">
            <a:extLst>
              <a:ext uri="{FF2B5EF4-FFF2-40B4-BE49-F238E27FC236}">
                <a16:creationId xmlns:a16="http://schemas.microsoft.com/office/drawing/2014/main" id="{84B8999E-D0CD-644E-9E79-41C33F9B3D8F}"/>
              </a:ext>
            </a:extLst>
          </p:cNvPr>
          <p:cNvGrpSpPr>
            <a:grpSpLocks noChangeAspect="1"/>
          </p:cNvGrpSpPr>
          <p:nvPr/>
        </p:nvGrpSpPr>
        <p:grpSpPr>
          <a:xfrm>
            <a:off x="4271843" y="3263637"/>
            <a:ext cx="1402822" cy="1143000"/>
            <a:chOff x="6942048" y="1504673"/>
            <a:chExt cx="1177072" cy="1145978"/>
          </a:xfrm>
        </p:grpSpPr>
        <p:grpSp>
          <p:nvGrpSpPr>
            <p:cNvPr id="103" name="Group 102">
              <a:extLst>
                <a:ext uri="{FF2B5EF4-FFF2-40B4-BE49-F238E27FC236}">
                  <a16:creationId xmlns:a16="http://schemas.microsoft.com/office/drawing/2014/main" id="{367CBCEB-597C-4E45-81A2-4745E54E0F0E}"/>
                </a:ext>
              </a:extLst>
            </p:cNvPr>
            <p:cNvGrpSpPr/>
            <p:nvPr/>
          </p:nvGrpSpPr>
          <p:grpSpPr>
            <a:xfrm>
              <a:off x="6942048" y="1675452"/>
              <a:ext cx="1177072" cy="975199"/>
              <a:chOff x="1343614" y="-4902820"/>
              <a:chExt cx="5188860" cy="4513887"/>
            </a:xfrm>
          </p:grpSpPr>
          <p:sp>
            <p:nvSpPr>
              <p:cNvPr id="107" name="Freeform 129">
                <a:extLst>
                  <a:ext uri="{FF2B5EF4-FFF2-40B4-BE49-F238E27FC236}">
                    <a16:creationId xmlns:a16="http://schemas.microsoft.com/office/drawing/2014/main" id="{9425AD2C-12AB-0D47-A1FA-24F1DE55D3AA}"/>
                  </a:ext>
                </a:extLst>
              </p:cNvPr>
              <p:cNvSpPr>
                <a:spLocks noEditPoints="1"/>
              </p:cNvSpPr>
              <p:nvPr/>
            </p:nvSpPr>
            <p:spPr bwMode="auto">
              <a:xfrm>
                <a:off x="1805100" y="-3861294"/>
                <a:ext cx="4299663" cy="3106554"/>
              </a:xfrm>
              <a:custGeom>
                <a:avLst/>
                <a:gdLst>
                  <a:gd name="T0" fmla="*/ 357 w 366"/>
                  <a:gd name="T1" fmla="*/ 0 h 263"/>
                  <a:gd name="T2" fmla="*/ 10 w 366"/>
                  <a:gd name="T3" fmla="*/ 0 h 263"/>
                  <a:gd name="T4" fmla="*/ 1 w 366"/>
                  <a:gd name="T5" fmla="*/ 9 h 263"/>
                  <a:gd name="T6" fmla="*/ 0 w 366"/>
                  <a:gd name="T7" fmla="*/ 263 h 263"/>
                  <a:gd name="T8" fmla="*/ 366 w 366"/>
                  <a:gd name="T9" fmla="*/ 263 h 263"/>
                  <a:gd name="T10" fmla="*/ 366 w 366"/>
                  <a:gd name="T11" fmla="*/ 9 h 263"/>
                  <a:gd name="T12" fmla="*/ 357 w 366"/>
                  <a:gd name="T13" fmla="*/ 0 h 263"/>
                  <a:gd name="T14" fmla="*/ 349 w 366"/>
                  <a:gd name="T15" fmla="*/ 88 h 263"/>
                  <a:gd name="T16" fmla="*/ 349 w 366"/>
                  <a:gd name="T17" fmla="*/ 245 h 263"/>
                  <a:gd name="T18" fmla="*/ 18 w 366"/>
                  <a:gd name="T19" fmla="*/ 245 h 263"/>
                  <a:gd name="T20" fmla="*/ 18 w 366"/>
                  <a:gd name="T21" fmla="*/ 19 h 263"/>
                  <a:gd name="T22" fmla="*/ 349 w 366"/>
                  <a:gd name="T23" fmla="*/ 19 h 263"/>
                  <a:gd name="T24" fmla="*/ 349 w 366"/>
                  <a:gd name="T25" fmla="*/ 88 h 263"/>
                  <a:gd name="T26" fmla="*/ 357 w 366"/>
                  <a:gd name="T27" fmla="*/ 0 h 263"/>
                  <a:gd name="T28" fmla="*/ 10 w 366"/>
                  <a:gd name="T29" fmla="*/ 0 h 263"/>
                  <a:gd name="T30" fmla="*/ 1 w 366"/>
                  <a:gd name="T31" fmla="*/ 9 h 263"/>
                  <a:gd name="T32" fmla="*/ 0 w 366"/>
                  <a:gd name="T33" fmla="*/ 263 h 263"/>
                  <a:gd name="T34" fmla="*/ 366 w 366"/>
                  <a:gd name="T35" fmla="*/ 263 h 263"/>
                  <a:gd name="T36" fmla="*/ 366 w 366"/>
                  <a:gd name="T37" fmla="*/ 9 h 263"/>
                  <a:gd name="T38" fmla="*/ 357 w 366"/>
                  <a:gd name="T3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6" h="263">
                    <a:moveTo>
                      <a:pt x="357" y="0"/>
                    </a:moveTo>
                    <a:cubicBezTo>
                      <a:pt x="10" y="0"/>
                      <a:pt x="10" y="0"/>
                      <a:pt x="10" y="0"/>
                    </a:cubicBezTo>
                    <a:cubicBezTo>
                      <a:pt x="5" y="0"/>
                      <a:pt x="1" y="4"/>
                      <a:pt x="1" y="9"/>
                    </a:cubicBezTo>
                    <a:cubicBezTo>
                      <a:pt x="0" y="263"/>
                      <a:pt x="0" y="263"/>
                      <a:pt x="0" y="263"/>
                    </a:cubicBezTo>
                    <a:cubicBezTo>
                      <a:pt x="366" y="263"/>
                      <a:pt x="366" y="263"/>
                      <a:pt x="366" y="263"/>
                    </a:cubicBezTo>
                    <a:cubicBezTo>
                      <a:pt x="366" y="9"/>
                      <a:pt x="366" y="9"/>
                      <a:pt x="366" y="9"/>
                    </a:cubicBezTo>
                    <a:cubicBezTo>
                      <a:pt x="366" y="4"/>
                      <a:pt x="362" y="0"/>
                      <a:pt x="357" y="0"/>
                    </a:cubicBezTo>
                    <a:close/>
                    <a:moveTo>
                      <a:pt x="349" y="88"/>
                    </a:moveTo>
                    <a:cubicBezTo>
                      <a:pt x="349" y="245"/>
                      <a:pt x="349" y="245"/>
                      <a:pt x="349" y="245"/>
                    </a:cubicBezTo>
                    <a:cubicBezTo>
                      <a:pt x="18" y="245"/>
                      <a:pt x="18" y="245"/>
                      <a:pt x="18" y="245"/>
                    </a:cubicBezTo>
                    <a:cubicBezTo>
                      <a:pt x="18" y="19"/>
                      <a:pt x="18" y="19"/>
                      <a:pt x="18" y="19"/>
                    </a:cubicBezTo>
                    <a:cubicBezTo>
                      <a:pt x="349" y="19"/>
                      <a:pt x="349" y="19"/>
                      <a:pt x="349" y="19"/>
                    </a:cubicBezTo>
                    <a:lnTo>
                      <a:pt x="349" y="88"/>
                    </a:lnTo>
                    <a:close/>
                    <a:moveTo>
                      <a:pt x="357" y="0"/>
                    </a:moveTo>
                    <a:cubicBezTo>
                      <a:pt x="10" y="0"/>
                      <a:pt x="10" y="0"/>
                      <a:pt x="10" y="0"/>
                    </a:cubicBezTo>
                    <a:cubicBezTo>
                      <a:pt x="5" y="0"/>
                      <a:pt x="1" y="4"/>
                      <a:pt x="1" y="9"/>
                    </a:cubicBezTo>
                    <a:cubicBezTo>
                      <a:pt x="0" y="263"/>
                      <a:pt x="0" y="263"/>
                      <a:pt x="0" y="263"/>
                    </a:cubicBezTo>
                    <a:cubicBezTo>
                      <a:pt x="366" y="263"/>
                      <a:pt x="366" y="263"/>
                      <a:pt x="366" y="263"/>
                    </a:cubicBezTo>
                    <a:cubicBezTo>
                      <a:pt x="366" y="9"/>
                      <a:pt x="366" y="9"/>
                      <a:pt x="366" y="9"/>
                    </a:cubicBezTo>
                    <a:cubicBezTo>
                      <a:pt x="366" y="4"/>
                      <a:pt x="362" y="0"/>
                      <a:pt x="357" y="0"/>
                    </a:cubicBezTo>
                    <a:close/>
                  </a:path>
                </a:pathLst>
              </a:custGeom>
              <a:noFill/>
              <a:ln w="19050"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defTabSz="761970">
                  <a:defRPr/>
                </a:pPr>
                <a:endParaRPr lang="en-US" sz="2824" kern="0" dirty="0">
                  <a:solidFill>
                    <a:srgbClr val="1D516C">
                      <a:alpha val="60000"/>
                    </a:srgbClr>
                  </a:solidFill>
                  <a:latin typeface="Amazon Ember"/>
                </a:endParaRPr>
              </a:p>
            </p:txBody>
          </p:sp>
          <p:sp>
            <p:nvSpPr>
              <p:cNvPr id="108" name="Rectangle 130">
                <a:extLst>
                  <a:ext uri="{FF2B5EF4-FFF2-40B4-BE49-F238E27FC236}">
                    <a16:creationId xmlns:a16="http://schemas.microsoft.com/office/drawing/2014/main" id="{F0A05FFC-0FD8-E743-8B0F-14DCA8B4E6ED}"/>
                  </a:ext>
                </a:extLst>
              </p:cNvPr>
              <p:cNvSpPr>
                <a:spLocks noChangeArrowheads="1"/>
              </p:cNvSpPr>
              <p:nvPr/>
            </p:nvSpPr>
            <p:spPr bwMode="auto">
              <a:xfrm>
                <a:off x="1343614" y="-754740"/>
                <a:ext cx="5188860" cy="247622"/>
              </a:xfrm>
              <a:prstGeom prst="rect">
                <a:avLst/>
              </a:prstGeom>
              <a:noFill/>
              <a:ln w="19050"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defTabSz="761970">
                  <a:defRPr/>
                </a:pPr>
                <a:endParaRPr lang="en-US" sz="2824" kern="0">
                  <a:solidFill>
                    <a:srgbClr val="1D516C">
                      <a:alpha val="60000"/>
                    </a:srgbClr>
                  </a:solidFill>
                  <a:latin typeface="Amazon Ember"/>
                </a:endParaRPr>
              </a:p>
            </p:txBody>
          </p:sp>
          <p:sp>
            <p:nvSpPr>
              <p:cNvPr id="109" name="Freeform 132">
                <a:extLst>
                  <a:ext uri="{FF2B5EF4-FFF2-40B4-BE49-F238E27FC236}">
                    <a16:creationId xmlns:a16="http://schemas.microsoft.com/office/drawing/2014/main" id="{26164AF1-7AEC-4D4A-B93A-EF5BF8045E2E}"/>
                  </a:ext>
                </a:extLst>
              </p:cNvPr>
              <p:cNvSpPr>
                <a:spLocks/>
              </p:cNvSpPr>
              <p:nvPr/>
            </p:nvSpPr>
            <p:spPr bwMode="auto">
              <a:xfrm>
                <a:off x="1343614" y="-754740"/>
                <a:ext cx="5188860" cy="365807"/>
              </a:xfrm>
              <a:custGeom>
                <a:avLst/>
                <a:gdLst>
                  <a:gd name="T0" fmla="*/ 0 w 441"/>
                  <a:gd name="T1" fmla="*/ 0 h 31"/>
                  <a:gd name="T2" fmla="*/ 0 w 441"/>
                  <a:gd name="T3" fmla="*/ 21 h 31"/>
                  <a:gd name="T4" fmla="*/ 2 w 441"/>
                  <a:gd name="T5" fmla="*/ 23 h 31"/>
                  <a:gd name="T6" fmla="*/ 26 w 441"/>
                  <a:gd name="T7" fmla="*/ 31 h 31"/>
                  <a:gd name="T8" fmla="*/ 418 w 441"/>
                  <a:gd name="T9" fmla="*/ 31 h 31"/>
                  <a:gd name="T10" fmla="*/ 438 w 441"/>
                  <a:gd name="T11" fmla="*/ 24 h 31"/>
                  <a:gd name="T12" fmla="*/ 441 w 441"/>
                  <a:gd name="T13" fmla="*/ 21 h 31"/>
                  <a:gd name="T14" fmla="*/ 441 w 441"/>
                  <a:gd name="T15" fmla="*/ 0 h 31"/>
                  <a:gd name="T16" fmla="*/ 0 w 44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31">
                    <a:moveTo>
                      <a:pt x="0" y="0"/>
                    </a:moveTo>
                    <a:cubicBezTo>
                      <a:pt x="0" y="21"/>
                      <a:pt x="0" y="21"/>
                      <a:pt x="0" y="21"/>
                    </a:cubicBezTo>
                    <a:cubicBezTo>
                      <a:pt x="2" y="23"/>
                      <a:pt x="2" y="23"/>
                      <a:pt x="2" y="23"/>
                    </a:cubicBezTo>
                    <a:cubicBezTo>
                      <a:pt x="9" y="28"/>
                      <a:pt x="18" y="31"/>
                      <a:pt x="26" y="31"/>
                    </a:cubicBezTo>
                    <a:cubicBezTo>
                      <a:pt x="418" y="31"/>
                      <a:pt x="418" y="31"/>
                      <a:pt x="418" y="31"/>
                    </a:cubicBezTo>
                    <a:cubicBezTo>
                      <a:pt x="425" y="31"/>
                      <a:pt x="432" y="28"/>
                      <a:pt x="438" y="24"/>
                    </a:cubicBezTo>
                    <a:cubicBezTo>
                      <a:pt x="441" y="21"/>
                      <a:pt x="441" y="21"/>
                      <a:pt x="441" y="21"/>
                    </a:cubicBezTo>
                    <a:cubicBezTo>
                      <a:pt x="441" y="0"/>
                      <a:pt x="441" y="0"/>
                      <a:pt x="441" y="0"/>
                    </a:cubicBezTo>
                    <a:lnTo>
                      <a:pt x="0" y="0"/>
                    </a:lnTo>
                    <a:close/>
                  </a:path>
                </a:pathLst>
              </a:custGeom>
              <a:noFill/>
              <a:ln w="19050" cap="flat">
                <a:solidFill>
                  <a:srgbClr val="FFFFFF"/>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defTabSz="761970">
                  <a:defRPr/>
                </a:pPr>
                <a:endParaRPr lang="en-US" sz="2824" kern="0">
                  <a:solidFill>
                    <a:srgbClr val="1D516C">
                      <a:alpha val="60000"/>
                    </a:srgbClr>
                  </a:solidFill>
                  <a:latin typeface="Amazon Ember"/>
                </a:endParaRPr>
              </a:p>
            </p:txBody>
          </p:sp>
          <p:sp>
            <p:nvSpPr>
              <p:cNvPr id="110" name="Rectangle 136">
                <a:extLst>
                  <a:ext uri="{FF2B5EF4-FFF2-40B4-BE49-F238E27FC236}">
                    <a16:creationId xmlns:a16="http://schemas.microsoft.com/office/drawing/2014/main" id="{C5716DA9-03C3-874C-ADC2-709F9BB87002}"/>
                  </a:ext>
                </a:extLst>
              </p:cNvPr>
              <p:cNvSpPr>
                <a:spLocks noChangeArrowheads="1"/>
              </p:cNvSpPr>
              <p:nvPr/>
            </p:nvSpPr>
            <p:spPr bwMode="auto">
              <a:xfrm>
                <a:off x="2581734" y="-2531773"/>
                <a:ext cx="647197"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11" name="Rectangle 139">
                <a:extLst>
                  <a:ext uri="{FF2B5EF4-FFF2-40B4-BE49-F238E27FC236}">
                    <a16:creationId xmlns:a16="http://schemas.microsoft.com/office/drawing/2014/main" id="{C3DF884A-C4DC-6B47-ACE0-2FD264EDE3C4}"/>
                  </a:ext>
                </a:extLst>
              </p:cNvPr>
              <p:cNvSpPr>
                <a:spLocks noChangeArrowheads="1"/>
              </p:cNvSpPr>
              <p:nvPr/>
            </p:nvSpPr>
            <p:spPr bwMode="auto">
              <a:xfrm>
                <a:off x="3617261" y="-2531773"/>
                <a:ext cx="641574"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12" name="Rectangle 142">
                <a:extLst>
                  <a:ext uri="{FF2B5EF4-FFF2-40B4-BE49-F238E27FC236}">
                    <a16:creationId xmlns:a16="http://schemas.microsoft.com/office/drawing/2014/main" id="{1D34157E-E345-C341-AB84-A18A56A6C98E}"/>
                  </a:ext>
                </a:extLst>
              </p:cNvPr>
              <p:cNvSpPr>
                <a:spLocks noChangeArrowheads="1"/>
              </p:cNvSpPr>
              <p:nvPr/>
            </p:nvSpPr>
            <p:spPr bwMode="auto">
              <a:xfrm>
                <a:off x="4647148" y="-2531773"/>
                <a:ext cx="647197"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13" name="Rectangle 145">
                <a:extLst>
                  <a:ext uri="{FF2B5EF4-FFF2-40B4-BE49-F238E27FC236}">
                    <a16:creationId xmlns:a16="http://schemas.microsoft.com/office/drawing/2014/main" id="{C9AE4295-6AA0-2E4D-AB2F-A251EB5D4554}"/>
                  </a:ext>
                </a:extLst>
              </p:cNvPr>
              <p:cNvSpPr>
                <a:spLocks noChangeArrowheads="1"/>
              </p:cNvSpPr>
              <p:nvPr/>
            </p:nvSpPr>
            <p:spPr bwMode="auto">
              <a:xfrm>
                <a:off x="2581734" y="-1712659"/>
                <a:ext cx="647197"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14" name="Rectangle 146">
                <a:extLst>
                  <a:ext uri="{FF2B5EF4-FFF2-40B4-BE49-F238E27FC236}">
                    <a16:creationId xmlns:a16="http://schemas.microsoft.com/office/drawing/2014/main" id="{1EA95671-AE8F-6247-9718-4812434B2017}"/>
                  </a:ext>
                </a:extLst>
              </p:cNvPr>
              <p:cNvSpPr>
                <a:spLocks noChangeArrowheads="1"/>
              </p:cNvSpPr>
              <p:nvPr/>
            </p:nvSpPr>
            <p:spPr bwMode="auto">
              <a:xfrm>
                <a:off x="3617261" y="-1712659"/>
                <a:ext cx="641574"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15" name="Rectangle 147">
                <a:extLst>
                  <a:ext uri="{FF2B5EF4-FFF2-40B4-BE49-F238E27FC236}">
                    <a16:creationId xmlns:a16="http://schemas.microsoft.com/office/drawing/2014/main" id="{E3AACA78-2BE9-5F42-BD6C-B80DD1D74308}"/>
                  </a:ext>
                </a:extLst>
              </p:cNvPr>
              <p:cNvSpPr>
                <a:spLocks noChangeArrowheads="1"/>
              </p:cNvSpPr>
              <p:nvPr/>
            </p:nvSpPr>
            <p:spPr bwMode="auto">
              <a:xfrm>
                <a:off x="4647148" y="-1712659"/>
                <a:ext cx="647197"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16" name="Rectangle 136">
                <a:extLst>
                  <a:ext uri="{FF2B5EF4-FFF2-40B4-BE49-F238E27FC236}">
                    <a16:creationId xmlns:a16="http://schemas.microsoft.com/office/drawing/2014/main" id="{F57583AD-B73A-BB4E-B866-DE2A8434ACB9}"/>
                  </a:ext>
                </a:extLst>
              </p:cNvPr>
              <p:cNvSpPr>
                <a:spLocks noChangeArrowheads="1"/>
              </p:cNvSpPr>
              <p:nvPr/>
            </p:nvSpPr>
            <p:spPr bwMode="auto">
              <a:xfrm>
                <a:off x="2571394" y="-3321860"/>
                <a:ext cx="647197"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dirty="0">
                  <a:solidFill>
                    <a:srgbClr val="1D516C">
                      <a:alpha val="60000"/>
                    </a:srgbClr>
                  </a:solidFill>
                  <a:latin typeface="Amazon Ember"/>
                </a:endParaRPr>
              </a:p>
            </p:txBody>
          </p:sp>
          <p:sp>
            <p:nvSpPr>
              <p:cNvPr id="117" name="Rectangle 139">
                <a:extLst>
                  <a:ext uri="{FF2B5EF4-FFF2-40B4-BE49-F238E27FC236}">
                    <a16:creationId xmlns:a16="http://schemas.microsoft.com/office/drawing/2014/main" id="{0582CB4A-2238-3A44-AEF9-6440B7F0BA71}"/>
                  </a:ext>
                </a:extLst>
              </p:cNvPr>
              <p:cNvSpPr>
                <a:spLocks noChangeArrowheads="1"/>
              </p:cNvSpPr>
              <p:nvPr/>
            </p:nvSpPr>
            <p:spPr bwMode="auto">
              <a:xfrm>
                <a:off x="3606921" y="-3321860"/>
                <a:ext cx="641574"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18" name="Rectangle 142">
                <a:extLst>
                  <a:ext uri="{FF2B5EF4-FFF2-40B4-BE49-F238E27FC236}">
                    <a16:creationId xmlns:a16="http://schemas.microsoft.com/office/drawing/2014/main" id="{B137FFAB-CACD-024D-8FA3-278B9DE5A0A1}"/>
                  </a:ext>
                </a:extLst>
              </p:cNvPr>
              <p:cNvSpPr>
                <a:spLocks noChangeArrowheads="1"/>
              </p:cNvSpPr>
              <p:nvPr/>
            </p:nvSpPr>
            <p:spPr bwMode="auto">
              <a:xfrm>
                <a:off x="4636808" y="-3321860"/>
                <a:ext cx="647197"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19" name="Rectangle 136">
                <a:extLst>
                  <a:ext uri="{FF2B5EF4-FFF2-40B4-BE49-F238E27FC236}">
                    <a16:creationId xmlns:a16="http://schemas.microsoft.com/office/drawing/2014/main" id="{22211E35-ED7D-A146-AF4A-AA1F3BFE2DDB}"/>
                  </a:ext>
                </a:extLst>
              </p:cNvPr>
              <p:cNvSpPr>
                <a:spLocks noChangeArrowheads="1"/>
              </p:cNvSpPr>
              <p:nvPr/>
            </p:nvSpPr>
            <p:spPr bwMode="auto">
              <a:xfrm>
                <a:off x="2581734" y="-4112733"/>
                <a:ext cx="647197"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20" name="Rectangle 139">
                <a:extLst>
                  <a:ext uri="{FF2B5EF4-FFF2-40B4-BE49-F238E27FC236}">
                    <a16:creationId xmlns:a16="http://schemas.microsoft.com/office/drawing/2014/main" id="{15B5AF9E-C95B-8443-8FB3-635271B84C7B}"/>
                  </a:ext>
                </a:extLst>
              </p:cNvPr>
              <p:cNvSpPr>
                <a:spLocks noChangeArrowheads="1"/>
              </p:cNvSpPr>
              <p:nvPr/>
            </p:nvSpPr>
            <p:spPr bwMode="auto">
              <a:xfrm>
                <a:off x="3617261" y="-4112733"/>
                <a:ext cx="641574"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21" name="Rectangle 142">
                <a:extLst>
                  <a:ext uri="{FF2B5EF4-FFF2-40B4-BE49-F238E27FC236}">
                    <a16:creationId xmlns:a16="http://schemas.microsoft.com/office/drawing/2014/main" id="{D002068E-1622-5048-80C8-14CE1B3BB8C8}"/>
                  </a:ext>
                </a:extLst>
              </p:cNvPr>
              <p:cNvSpPr>
                <a:spLocks noChangeArrowheads="1"/>
              </p:cNvSpPr>
              <p:nvPr/>
            </p:nvSpPr>
            <p:spPr bwMode="auto">
              <a:xfrm>
                <a:off x="4647148" y="-4112733"/>
                <a:ext cx="647197"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22" name="Rectangle 136">
                <a:extLst>
                  <a:ext uri="{FF2B5EF4-FFF2-40B4-BE49-F238E27FC236}">
                    <a16:creationId xmlns:a16="http://schemas.microsoft.com/office/drawing/2014/main" id="{0816063C-959B-AB48-A6F7-D2FA9A1CD7A6}"/>
                  </a:ext>
                </a:extLst>
              </p:cNvPr>
              <p:cNvSpPr>
                <a:spLocks noChangeArrowheads="1"/>
              </p:cNvSpPr>
              <p:nvPr/>
            </p:nvSpPr>
            <p:spPr bwMode="auto">
              <a:xfrm>
                <a:off x="2571394" y="-4902820"/>
                <a:ext cx="647197"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23" name="Rectangle 139">
                <a:extLst>
                  <a:ext uri="{FF2B5EF4-FFF2-40B4-BE49-F238E27FC236}">
                    <a16:creationId xmlns:a16="http://schemas.microsoft.com/office/drawing/2014/main" id="{E4265097-08A2-9E4C-AD4A-EFCE6CD6C46B}"/>
                  </a:ext>
                </a:extLst>
              </p:cNvPr>
              <p:cNvSpPr>
                <a:spLocks noChangeArrowheads="1"/>
              </p:cNvSpPr>
              <p:nvPr/>
            </p:nvSpPr>
            <p:spPr bwMode="auto">
              <a:xfrm>
                <a:off x="3606921" y="-4902820"/>
                <a:ext cx="641574"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24" name="Rectangle 142">
                <a:extLst>
                  <a:ext uri="{FF2B5EF4-FFF2-40B4-BE49-F238E27FC236}">
                    <a16:creationId xmlns:a16="http://schemas.microsoft.com/office/drawing/2014/main" id="{B655A5EE-2259-DB44-B6BB-E31D5D651300}"/>
                  </a:ext>
                </a:extLst>
              </p:cNvPr>
              <p:cNvSpPr>
                <a:spLocks noChangeArrowheads="1"/>
              </p:cNvSpPr>
              <p:nvPr/>
            </p:nvSpPr>
            <p:spPr bwMode="auto">
              <a:xfrm>
                <a:off x="4636808" y="-4902820"/>
                <a:ext cx="647197" cy="427711"/>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grpSp>
        <p:sp>
          <p:nvSpPr>
            <p:cNvPr id="104" name="Rectangle 136">
              <a:extLst>
                <a:ext uri="{FF2B5EF4-FFF2-40B4-BE49-F238E27FC236}">
                  <a16:creationId xmlns:a16="http://schemas.microsoft.com/office/drawing/2014/main" id="{7699659D-AF41-5846-ADBE-7B9C40B6D77C}"/>
                </a:ext>
              </a:extLst>
            </p:cNvPr>
            <p:cNvSpPr>
              <a:spLocks noChangeArrowheads="1"/>
            </p:cNvSpPr>
            <p:nvPr/>
          </p:nvSpPr>
          <p:spPr bwMode="auto">
            <a:xfrm>
              <a:off x="7220566" y="1504673"/>
              <a:ext cx="146814" cy="92404"/>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05" name="Rectangle 139">
              <a:extLst>
                <a:ext uri="{FF2B5EF4-FFF2-40B4-BE49-F238E27FC236}">
                  <a16:creationId xmlns:a16="http://schemas.microsoft.com/office/drawing/2014/main" id="{59056468-8945-DB41-B6F9-08A1BB006815}"/>
                </a:ext>
              </a:extLst>
            </p:cNvPr>
            <p:cNvSpPr>
              <a:spLocks noChangeArrowheads="1"/>
            </p:cNvSpPr>
            <p:nvPr/>
          </p:nvSpPr>
          <p:spPr bwMode="auto">
            <a:xfrm>
              <a:off x="7455470" y="1504673"/>
              <a:ext cx="145539" cy="92404"/>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sp>
          <p:nvSpPr>
            <p:cNvPr id="106" name="Rectangle 142">
              <a:extLst>
                <a:ext uri="{FF2B5EF4-FFF2-40B4-BE49-F238E27FC236}">
                  <a16:creationId xmlns:a16="http://schemas.microsoft.com/office/drawing/2014/main" id="{4E7BD846-9628-9E4B-BDEF-D85C13A6ADC6}"/>
                </a:ext>
              </a:extLst>
            </p:cNvPr>
            <p:cNvSpPr>
              <a:spLocks noChangeArrowheads="1"/>
            </p:cNvSpPr>
            <p:nvPr/>
          </p:nvSpPr>
          <p:spPr bwMode="auto">
            <a:xfrm>
              <a:off x="7689095" y="1504673"/>
              <a:ext cx="146814" cy="92404"/>
            </a:xfrm>
            <a:prstGeom prst="rect">
              <a:avLst/>
            </a:prstGeom>
            <a:solidFill>
              <a:srgbClr val="0E2836"/>
            </a:solidFill>
            <a:ln w="19050" cap="flat">
              <a:solidFill>
                <a:srgbClr val="FF9900"/>
              </a:solidFill>
              <a:prstDash val="solid"/>
              <a:round/>
            </a:ln>
          </p:spPr>
          <p:txBody>
            <a:bodyPr rtlCol="0" anchor="ctr"/>
            <a:lstStyle/>
            <a:p>
              <a:pPr defTabSz="761970">
                <a:defRPr/>
              </a:pPr>
              <a:endParaRPr lang="en-US" sz="2824" kern="0">
                <a:solidFill>
                  <a:srgbClr val="1D516C">
                    <a:alpha val="60000"/>
                  </a:srgbClr>
                </a:solidFill>
                <a:latin typeface="Amazon Ember"/>
              </a:endParaRPr>
            </a:p>
          </p:txBody>
        </p:sp>
      </p:grpSp>
      <p:grpSp>
        <p:nvGrpSpPr>
          <p:cNvPr id="125" name="Group 124">
            <a:extLst>
              <a:ext uri="{FF2B5EF4-FFF2-40B4-BE49-F238E27FC236}">
                <a16:creationId xmlns:a16="http://schemas.microsoft.com/office/drawing/2014/main" id="{A3F2BC6B-05D7-2149-BE41-F93E56A8E936}"/>
              </a:ext>
            </a:extLst>
          </p:cNvPr>
          <p:cNvGrpSpPr/>
          <p:nvPr/>
        </p:nvGrpSpPr>
        <p:grpSpPr>
          <a:xfrm>
            <a:off x="1278543" y="3165828"/>
            <a:ext cx="1380603" cy="1143000"/>
            <a:chOff x="1942490" y="2553890"/>
            <a:chExt cx="1656724" cy="1594531"/>
          </a:xfrm>
        </p:grpSpPr>
        <p:grpSp>
          <p:nvGrpSpPr>
            <p:cNvPr id="126" name="Group 125">
              <a:extLst>
                <a:ext uri="{FF2B5EF4-FFF2-40B4-BE49-F238E27FC236}">
                  <a16:creationId xmlns:a16="http://schemas.microsoft.com/office/drawing/2014/main" id="{97B894F3-67A6-1247-A5F9-7409C47CF9F8}"/>
                </a:ext>
              </a:extLst>
            </p:cNvPr>
            <p:cNvGrpSpPr/>
            <p:nvPr/>
          </p:nvGrpSpPr>
          <p:grpSpPr>
            <a:xfrm>
              <a:off x="1942490" y="2955021"/>
              <a:ext cx="1107391" cy="1193400"/>
              <a:chOff x="1229381" y="2694881"/>
              <a:chExt cx="1107391" cy="1193400"/>
            </a:xfrm>
          </p:grpSpPr>
          <p:sp>
            <p:nvSpPr>
              <p:cNvPr id="130" name="Freeform: Shape 99">
                <a:extLst>
                  <a:ext uri="{FF2B5EF4-FFF2-40B4-BE49-F238E27FC236}">
                    <a16:creationId xmlns:a16="http://schemas.microsoft.com/office/drawing/2014/main" id="{F95D051D-655C-B047-9667-3BA49C8B83FB}"/>
                  </a:ext>
                </a:extLst>
              </p:cNvPr>
              <p:cNvSpPr/>
              <p:nvPr/>
            </p:nvSpPr>
            <p:spPr>
              <a:xfrm>
                <a:off x="1229381" y="2694881"/>
                <a:ext cx="1107391" cy="311790"/>
              </a:xfrm>
              <a:custGeom>
                <a:avLst/>
                <a:gdLst>
                  <a:gd name="connsiteX0" fmla="*/ 320235 w 331499"/>
                  <a:gd name="connsiteY0" fmla="*/ 90760 h 93334"/>
                  <a:gd name="connsiteX1" fmla="*/ 11265 w 331499"/>
                  <a:gd name="connsiteY1" fmla="*/ 90760 h 93334"/>
                  <a:gd name="connsiteX2" fmla="*/ 4828 w 331499"/>
                  <a:gd name="connsiteY2" fmla="*/ 84323 h 93334"/>
                  <a:gd name="connsiteX3" fmla="*/ 4828 w 331499"/>
                  <a:gd name="connsiteY3" fmla="*/ 11265 h 93334"/>
                  <a:gd name="connsiteX4" fmla="*/ 11265 w 331499"/>
                  <a:gd name="connsiteY4" fmla="*/ 4828 h 93334"/>
                  <a:gd name="connsiteX5" fmla="*/ 320235 w 331499"/>
                  <a:gd name="connsiteY5" fmla="*/ 4828 h 93334"/>
                  <a:gd name="connsiteX6" fmla="*/ 326672 w 331499"/>
                  <a:gd name="connsiteY6" fmla="*/ 11265 h 93334"/>
                  <a:gd name="connsiteX7" fmla="*/ 326672 w 331499"/>
                  <a:gd name="connsiteY7" fmla="*/ 84323 h 93334"/>
                  <a:gd name="connsiteX8" fmla="*/ 320235 w 331499"/>
                  <a:gd name="connsiteY8" fmla="*/ 90760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235" y="90760"/>
                    </a:moveTo>
                    <a:lnTo>
                      <a:pt x="11265" y="90760"/>
                    </a:lnTo>
                    <a:cubicBezTo>
                      <a:pt x="7724" y="90760"/>
                      <a:pt x="4828" y="87864"/>
                      <a:pt x="4828" y="84323"/>
                    </a:cubicBezTo>
                    <a:lnTo>
                      <a:pt x="4828" y="11265"/>
                    </a:lnTo>
                    <a:cubicBezTo>
                      <a:pt x="4828" y="7724"/>
                      <a:pt x="7724" y="4828"/>
                      <a:pt x="11265" y="4828"/>
                    </a:cubicBezTo>
                    <a:lnTo>
                      <a:pt x="320235" y="4828"/>
                    </a:lnTo>
                    <a:cubicBezTo>
                      <a:pt x="323776" y="4828"/>
                      <a:pt x="326672" y="7724"/>
                      <a:pt x="326672" y="11265"/>
                    </a:cubicBezTo>
                    <a:lnTo>
                      <a:pt x="326672" y="84323"/>
                    </a:lnTo>
                    <a:cubicBezTo>
                      <a:pt x="326672" y="87864"/>
                      <a:pt x="323776" y="90760"/>
                      <a:pt x="320235" y="90760"/>
                    </a:cubicBezTo>
                    <a:close/>
                  </a:path>
                </a:pathLst>
              </a:custGeom>
              <a:noFill/>
              <a:ln w="19050" cap="flat">
                <a:solidFill>
                  <a:srgbClr val="F8F8F8"/>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31" name="Freeform: Shape 100">
                <a:extLst>
                  <a:ext uri="{FF2B5EF4-FFF2-40B4-BE49-F238E27FC236}">
                    <a16:creationId xmlns:a16="http://schemas.microsoft.com/office/drawing/2014/main" id="{89694A86-1F2D-4B43-B5A8-DC0B8B66B52F}"/>
                  </a:ext>
                </a:extLst>
              </p:cNvPr>
              <p:cNvSpPr/>
              <p:nvPr/>
            </p:nvSpPr>
            <p:spPr>
              <a:xfrm>
                <a:off x="1229381" y="3084081"/>
                <a:ext cx="1107391" cy="311790"/>
              </a:xfrm>
              <a:custGeom>
                <a:avLst/>
                <a:gdLst>
                  <a:gd name="connsiteX0" fmla="*/ 320557 w 331499"/>
                  <a:gd name="connsiteY0" fmla="*/ 90438 h 93334"/>
                  <a:gd name="connsiteX1" fmla="*/ 10943 w 331499"/>
                  <a:gd name="connsiteY1" fmla="*/ 90438 h 93334"/>
                  <a:gd name="connsiteX2" fmla="*/ 4828 w 331499"/>
                  <a:gd name="connsiteY2" fmla="*/ 84323 h 93334"/>
                  <a:gd name="connsiteX3" fmla="*/ 4828 w 331499"/>
                  <a:gd name="connsiteY3" fmla="*/ 10943 h 93334"/>
                  <a:gd name="connsiteX4" fmla="*/ 10943 w 331499"/>
                  <a:gd name="connsiteY4" fmla="*/ 4828 h 93334"/>
                  <a:gd name="connsiteX5" fmla="*/ 320557 w 331499"/>
                  <a:gd name="connsiteY5" fmla="*/ 4828 h 93334"/>
                  <a:gd name="connsiteX6" fmla="*/ 326672 w 331499"/>
                  <a:gd name="connsiteY6" fmla="*/ 10943 h 93334"/>
                  <a:gd name="connsiteX7" fmla="*/ 326672 w 331499"/>
                  <a:gd name="connsiteY7" fmla="*/ 84323 h 93334"/>
                  <a:gd name="connsiteX8" fmla="*/ 320557 w 331499"/>
                  <a:gd name="connsiteY8" fmla="*/ 90438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557" y="90438"/>
                    </a:moveTo>
                    <a:lnTo>
                      <a:pt x="10943" y="90438"/>
                    </a:lnTo>
                    <a:cubicBezTo>
                      <a:pt x="7402" y="90438"/>
                      <a:pt x="4828" y="87542"/>
                      <a:pt x="4828" y="84323"/>
                    </a:cubicBezTo>
                    <a:lnTo>
                      <a:pt x="4828" y="10943"/>
                    </a:lnTo>
                    <a:cubicBezTo>
                      <a:pt x="4828" y="7402"/>
                      <a:pt x="7724" y="4828"/>
                      <a:pt x="10943" y="4828"/>
                    </a:cubicBezTo>
                    <a:lnTo>
                      <a:pt x="320557" y="4828"/>
                    </a:lnTo>
                    <a:cubicBezTo>
                      <a:pt x="324097" y="4828"/>
                      <a:pt x="326672" y="7724"/>
                      <a:pt x="326672" y="10943"/>
                    </a:cubicBezTo>
                    <a:lnTo>
                      <a:pt x="326672" y="84323"/>
                    </a:lnTo>
                    <a:cubicBezTo>
                      <a:pt x="326672" y="87864"/>
                      <a:pt x="324097" y="90438"/>
                      <a:pt x="320557" y="90438"/>
                    </a:cubicBezTo>
                    <a:close/>
                  </a:path>
                </a:pathLst>
              </a:custGeom>
              <a:noFill/>
              <a:ln w="19050" cap="flat">
                <a:solidFill>
                  <a:srgbClr val="F8F8F8"/>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32" name="Freeform: Shape 101">
                <a:extLst>
                  <a:ext uri="{FF2B5EF4-FFF2-40B4-BE49-F238E27FC236}">
                    <a16:creationId xmlns:a16="http://schemas.microsoft.com/office/drawing/2014/main" id="{56CB05D4-A37D-2F47-AE39-3B053705031B}"/>
                  </a:ext>
                </a:extLst>
              </p:cNvPr>
              <p:cNvSpPr/>
              <p:nvPr/>
            </p:nvSpPr>
            <p:spPr>
              <a:xfrm>
                <a:off x="1372373" y="2981941"/>
                <a:ext cx="817104" cy="129015"/>
              </a:xfrm>
              <a:custGeom>
                <a:avLst/>
                <a:gdLst>
                  <a:gd name="connsiteX0" fmla="*/ 4828 w 244601"/>
                  <a:gd name="connsiteY0" fmla="*/ 4828 h 38621"/>
                  <a:gd name="connsiteX1" fmla="*/ 241062 w 244601"/>
                  <a:gd name="connsiteY1" fmla="*/ 4828 h 38621"/>
                  <a:gd name="connsiteX2" fmla="*/ 241062 w 244601"/>
                  <a:gd name="connsiteY2" fmla="*/ 33794 h 38621"/>
                  <a:gd name="connsiteX3" fmla="*/ 4828 w 24460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244601" h="38621">
                    <a:moveTo>
                      <a:pt x="4828" y="4828"/>
                    </a:moveTo>
                    <a:lnTo>
                      <a:pt x="241062" y="4828"/>
                    </a:lnTo>
                    <a:lnTo>
                      <a:pt x="241062" y="33794"/>
                    </a:lnTo>
                    <a:lnTo>
                      <a:pt x="4828" y="33794"/>
                    </a:lnTo>
                    <a:close/>
                  </a:path>
                </a:pathLst>
              </a:custGeom>
              <a:noFill/>
              <a:ln w="19050" cap="flat">
                <a:solidFill>
                  <a:srgbClr val="F8F8F8"/>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33" name="Freeform: Shape 102">
                <a:extLst>
                  <a:ext uri="{FF2B5EF4-FFF2-40B4-BE49-F238E27FC236}">
                    <a16:creationId xmlns:a16="http://schemas.microsoft.com/office/drawing/2014/main" id="{4B545000-36CF-A645-8800-0B18FF6FFBF6}"/>
                  </a:ext>
                </a:extLst>
              </p:cNvPr>
              <p:cNvSpPr/>
              <p:nvPr/>
            </p:nvSpPr>
            <p:spPr>
              <a:xfrm>
                <a:off x="1229381" y="3472203"/>
                <a:ext cx="1107391" cy="311790"/>
              </a:xfrm>
              <a:custGeom>
                <a:avLst/>
                <a:gdLst>
                  <a:gd name="connsiteX0" fmla="*/ 320235 w 331499"/>
                  <a:gd name="connsiteY0" fmla="*/ 90760 h 93334"/>
                  <a:gd name="connsiteX1" fmla="*/ 11265 w 331499"/>
                  <a:gd name="connsiteY1" fmla="*/ 90760 h 93334"/>
                  <a:gd name="connsiteX2" fmla="*/ 4828 w 331499"/>
                  <a:gd name="connsiteY2" fmla="*/ 84323 h 93334"/>
                  <a:gd name="connsiteX3" fmla="*/ 4828 w 331499"/>
                  <a:gd name="connsiteY3" fmla="*/ 11265 h 93334"/>
                  <a:gd name="connsiteX4" fmla="*/ 11265 w 331499"/>
                  <a:gd name="connsiteY4" fmla="*/ 4828 h 93334"/>
                  <a:gd name="connsiteX5" fmla="*/ 320235 w 331499"/>
                  <a:gd name="connsiteY5" fmla="*/ 4828 h 93334"/>
                  <a:gd name="connsiteX6" fmla="*/ 326672 w 331499"/>
                  <a:gd name="connsiteY6" fmla="*/ 11265 h 93334"/>
                  <a:gd name="connsiteX7" fmla="*/ 326672 w 331499"/>
                  <a:gd name="connsiteY7" fmla="*/ 84323 h 93334"/>
                  <a:gd name="connsiteX8" fmla="*/ 320235 w 331499"/>
                  <a:gd name="connsiteY8" fmla="*/ 90760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235" y="90760"/>
                    </a:moveTo>
                    <a:lnTo>
                      <a:pt x="11265" y="90760"/>
                    </a:lnTo>
                    <a:cubicBezTo>
                      <a:pt x="7724" y="90760"/>
                      <a:pt x="4828" y="87864"/>
                      <a:pt x="4828" y="84323"/>
                    </a:cubicBezTo>
                    <a:lnTo>
                      <a:pt x="4828" y="11265"/>
                    </a:lnTo>
                    <a:cubicBezTo>
                      <a:pt x="4828" y="7724"/>
                      <a:pt x="7724" y="4828"/>
                      <a:pt x="11265" y="4828"/>
                    </a:cubicBezTo>
                    <a:lnTo>
                      <a:pt x="320235" y="4828"/>
                    </a:lnTo>
                    <a:cubicBezTo>
                      <a:pt x="323776" y="4828"/>
                      <a:pt x="326672" y="7724"/>
                      <a:pt x="326672" y="11265"/>
                    </a:cubicBezTo>
                    <a:lnTo>
                      <a:pt x="326672" y="84323"/>
                    </a:lnTo>
                    <a:cubicBezTo>
                      <a:pt x="326672" y="87864"/>
                      <a:pt x="323776" y="90760"/>
                      <a:pt x="320235" y="90760"/>
                    </a:cubicBezTo>
                    <a:close/>
                  </a:path>
                </a:pathLst>
              </a:custGeom>
              <a:noFill/>
              <a:ln w="19050" cap="flat">
                <a:solidFill>
                  <a:srgbClr val="F8F8F8"/>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34" name="Freeform: Shape 103">
                <a:extLst>
                  <a:ext uri="{FF2B5EF4-FFF2-40B4-BE49-F238E27FC236}">
                    <a16:creationId xmlns:a16="http://schemas.microsoft.com/office/drawing/2014/main" id="{0B4AB15C-E849-F54C-AF7F-01686099BE5C}"/>
                  </a:ext>
                </a:extLst>
              </p:cNvPr>
              <p:cNvSpPr/>
              <p:nvPr/>
            </p:nvSpPr>
            <p:spPr>
              <a:xfrm>
                <a:off x="1391725" y="2788416"/>
                <a:ext cx="129015" cy="129015"/>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35" name="Freeform: Shape 104">
                <a:extLst>
                  <a:ext uri="{FF2B5EF4-FFF2-40B4-BE49-F238E27FC236}">
                    <a16:creationId xmlns:a16="http://schemas.microsoft.com/office/drawing/2014/main" id="{F817613A-E54D-3743-BCE5-605D3CCB0A62}"/>
                  </a:ext>
                </a:extLst>
              </p:cNvPr>
              <p:cNvSpPr/>
              <p:nvPr/>
            </p:nvSpPr>
            <p:spPr>
              <a:xfrm>
                <a:off x="1630407" y="2788416"/>
                <a:ext cx="129015" cy="129015"/>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36" name="Freeform: Shape 105">
                <a:extLst>
                  <a:ext uri="{FF2B5EF4-FFF2-40B4-BE49-F238E27FC236}">
                    <a16:creationId xmlns:a16="http://schemas.microsoft.com/office/drawing/2014/main" id="{019DB2A0-2260-CA4A-BECA-FFB14A8270D0}"/>
                  </a:ext>
                </a:extLst>
              </p:cNvPr>
              <p:cNvSpPr/>
              <p:nvPr/>
            </p:nvSpPr>
            <p:spPr>
              <a:xfrm>
                <a:off x="1372373" y="3375440"/>
                <a:ext cx="817104" cy="129015"/>
              </a:xfrm>
              <a:custGeom>
                <a:avLst/>
                <a:gdLst>
                  <a:gd name="connsiteX0" fmla="*/ 4828 w 244601"/>
                  <a:gd name="connsiteY0" fmla="*/ 4828 h 38621"/>
                  <a:gd name="connsiteX1" fmla="*/ 241062 w 244601"/>
                  <a:gd name="connsiteY1" fmla="*/ 4828 h 38621"/>
                  <a:gd name="connsiteX2" fmla="*/ 241062 w 244601"/>
                  <a:gd name="connsiteY2" fmla="*/ 33794 h 38621"/>
                  <a:gd name="connsiteX3" fmla="*/ 4828 w 24460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244601" h="38621">
                    <a:moveTo>
                      <a:pt x="4828" y="4828"/>
                    </a:moveTo>
                    <a:lnTo>
                      <a:pt x="241062" y="4828"/>
                    </a:lnTo>
                    <a:lnTo>
                      <a:pt x="241062" y="33794"/>
                    </a:lnTo>
                    <a:lnTo>
                      <a:pt x="4828" y="33794"/>
                    </a:lnTo>
                    <a:close/>
                  </a:path>
                </a:pathLst>
              </a:custGeom>
              <a:noFill/>
              <a:ln w="19050" cap="flat">
                <a:solidFill>
                  <a:srgbClr val="F8F8F8"/>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37" name="Freeform: Shape 106">
                <a:extLst>
                  <a:ext uri="{FF2B5EF4-FFF2-40B4-BE49-F238E27FC236}">
                    <a16:creationId xmlns:a16="http://schemas.microsoft.com/office/drawing/2014/main" id="{47BC6B86-5FE2-1F45-B74B-2387F69EEDCE}"/>
                  </a:ext>
                </a:extLst>
              </p:cNvPr>
              <p:cNvSpPr/>
              <p:nvPr/>
            </p:nvSpPr>
            <p:spPr>
              <a:xfrm>
                <a:off x="1835757" y="3176541"/>
                <a:ext cx="129015" cy="129015"/>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38" name="Freeform: Shape 107">
                <a:extLst>
                  <a:ext uri="{FF2B5EF4-FFF2-40B4-BE49-F238E27FC236}">
                    <a16:creationId xmlns:a16="http://schemas.microsoft.com/office/drawing/2014/main" id="{CEBF9FA1-03C6-7948-BCF0-2D900DFE93C0}"/>
                  </a:ext>
                </a:extLst>
              </p:cNvPr>
              <p:cNvSpPr/>
              <p:nvPr/>
            </p:nvSpPr>
            <p:spPr>
              <a:xfrm>
                <a:off x="2074436" y="3176541"/>
                <a:ext cx="129015" cy="129015"/>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39" name="Freeform: Shape 108">
                <a:extLst>
                  <a:ext uri="{FF2B5EF4-FFF2-40B4-BE49-F238E27FC236}">
                    <a16:creationId xmlns:a16="http://schemas.microsoft.com/office/drawing/2014/main" id="{5A1E682C-151E-0048-9D3F-AB223E30255C}"/>
                  </a:ext>
                </a:extLst>
              </p:cNvPr>
              <p:cNvSpPr/>
              <p:nvPr/>
            </p:nvSpPr>
            <p:spPr>
              <a:xfrm>
                <a:off x="1391725" y="3564666"/>
                <a:ext cx="129015" cy="129015"/>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40" name="Freeform: Shape 109">
                <a:extLst>
                  <a:ext uri="{FF2B5EF4-FFF2-40B4-BE49-F238E27FC236}">
                    <a16:creationId xmlns:a16="http://schemas.microsoft.com/office/drawing/2014/main" id="{17BF3A7A-134D-A04E-9C9B-048AE170A3C8}"/>
                  </a:ext>
                </a:extLst>
              </p:cNvPr>
              <p:cNvSpPr/>
              <p:nvPr/>
            </p:nvSpPr>
            <p:spPr>
              <a:xfrm>
                <a:off x="1630407" y="3564666"/>
                <a:ext cx="129015" cy="129015"/>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41" name="Freeform: Shape 110">
                <a:extLst>
                  <a:ext uri="{FF2B5EF4-FFF2-40B4-BE49-F238E27FC236}">
                    <a16:creationId xmlns:a16="http://schemas.microsoft.com/office/drawing/2014/main" id="{ED61A845-0C53-E540-86B4-CB1ECA684BDC}"/>
                  </a:ext>
                </a:extLst>
              </p:cNvPr>
              <p:cNvSpPr/>
              <p:nvPr/>
            </p:nvSpPr>
            <p:spPr>
              <a:xfrm>
                <a:off x="1337969" y="3759266"/>
                <a:ext cx="290287" cy="129015"/>
              </a:xfrm>
              <a:custGeom>
                <a:avLst/>
                <a:gdLst>
                  <a:gd name="connsiteX0" fmla="*/ 4828 w 86898"/>
                  <a:gd name="connsiteY0" fmla="*/ 4828 h 38621"/>
                  <a:gd name="connsiteX1" fmla="*/ 82714 w 86898"/>
                  <a:gd name="connsiteY1" fmla="*/ 4828 h 38621"/>
                  <a:gd name="connsiteX2" fmla="*/ 82714 w 86898"/>
                  <a:gd name="connsiteY2" fmla="*/ 33794 h 38621"/>
                  <a:gd name="connsiteX3" fmla="*/ 4828 w 86898"/>
                  <a:gd name="connsiteY3" fmla="*/ 33794 h 38621"/>
                </a:gdLst>
                <a:ahLst/>
                <a:cxnLst>
                  <a:cxn ang="0">
                    <a:pos x="connsiteX0" y="connsiteY0"/>
                  </a:cxn>
                  <a:cxn ang="0">
                    <a:pos x="connsiteX1" y="connsiteY1"/>
                  </a:cxn>
                  <a:cxn ang="0">
                    <a:pos x="connsiteX2" y="connsiteY2"/>
                  </a:cxn>
                  <a:cxn ang="0">
                    <a:pos x="connsiteX3" y="connsiteY3"/>
                  </a:cxn>
                </a:cxnLst>
                <a:rect l="l" t="t" r="r" b="b"/>
                <a:pathLst>
                  <a:path w="86898" h="38621">
                    <a:moveTo>
                      <a:pt x="4828" y="4828"/>
                    </a:moveTo>
                    <a:lnTo>
                      <a:pt x="82714" y="4828"/>
                    </a:lnTo>
                    <a:lnTo>
                      <a:pt x="82714" y="33794"/>
                    </a:lnTo>
                    <a:lnTo>
                      <a:pt x="4828" y="33794"/>
                    </a:lnTo>
                    <a:close/>
                  </a:path>
                </a:pathLst>
              </a:custGeom>
              <a:noFill/>
              <a:ln w="19050" cap="flat">
                <a:solidFill>
                  <a:srgbClr val="F8F8F8"/>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42" name="Freeform: Shape 111">
                <a:extLst>
                  <a:ext uri="{FF2B5EF4-FFF2-40B4-BE49-F238E27FC236}">
                    <a16:creationId xmlns:a16="http://schemas.microsoft.com/office/drawing/2014/main" id="{C42A7605-09E3-ED4F-A449-1D4A22F34483}"/>
                  </a:ext>
                </a:extLst>
              </p:cNvPr>
              <p:cNvSpPr/>
              <p:nvPr/>
            </p:nvSpPr>
            <p:spPr>
              <a:xfrm>
                <a:off x="1941121" y="3759266"/>
                <a:ext cx="290287" cy="129015"/>
              </a:xfrm>
              <a:custGeom>
                <a:avLst/>
                <a:gdLst>
                  <a:gd name="connsiteX0" fmla="*/ 4828 w 86898"/>
                  <a:gd name="connsiteY0" fmla="*/ 4828 h 38621"/>
                  <a:gd name="connsiteX1" fmla="*/ 82714 w 86898"/>
                  <a:gd name="connsiteY1" fmla="*/ 4828 h 38621"/>
                  <a:gd name="connsiteX2" fmla="*/ 82714 w 86898"/>
                  <a:gd name="connsiteY2" fmla="*/ 33794 h 38621"/>
                  <a:gd name="connsiteX3" fmla="*/ 4828 w 86898"/>
                  <a:gd name="connsiteY3" fmla="*/ 33794 h 38621"/>
                </a:gdLst>
                <a:ahLst/>
                <a:cxnLst>
                  <a:cxn ang="0">
                    <a:pos x="connsiteX0" y="connsiteY0"/>
                  </a:cxn>
                  <a:cxn ang="0">
                    <a:pos x="connsiteX1" y="connsiteY1"/>
                  </a:cxn>
                  <a:cxn ang="0">
                    <a:pos x="connsiteX2" y="connsiteY2"/>
                  </a:cxn>
                  <a:cxn ang="0">
                    <a:pos x="connsiteX3" y="connsiteY3"/>
                  </a:cxn>
                </a:cxnLst>
                <a:rect l="l" t="t" r="r" b="b"/>
                <a:pathLst>
                  <a:path w="86898" h="38621">
                    <a:moveTo>
                      <a:pt x="4828" y="4828"/>
                    </a:moveTo>
                    <a:lnTo>
                      <a:pt x="82714" y="4828"/>
                    </a:lnTo>
                    <a:lnTo>
                      <a:pt x="82714" y="33794"/>
                    </a:lnTo>
                    <a:lnTo>
                      <a:pt x="4828" y="33794"/>
                    </a:lnTo>
                    <a:close/>
                  </a:path>
                </a:pathLst>
              </a:custGeom>
              <a:noFill/>
              <a:ln w="19050" cap="flat">
                <a:solidFill>
                  <a:srgbClr val="F8F8F8"/>
                </a:solidFill>
                <a:prstDash val="solid"/>
                <a:round/>
              </a:ln>
            </p:spPr>
            <p:txBody>
              <a:bodyPr rtlCol="0" anchor="ctr"/>
              <a:lstStyle/>
              <a:p>
                <a:pPr defTabSz="761970">
                  <a:defRPr/>
                </a:pPr>
                <a:endParaRPr lang="en-US" sz="1500" kern="0">
                  <a:solidFill>
                    <a:srgbClr val="1D516C"/>
                  </a:solidFill>
                  <a:latin typeface="Amazon Ember"/>
                </a:endParaRPr>
              </a:p>
            </p:txBody>
          </p:sp>
        </p:grpSp>
        <p:grpSp>
          <p:nvGrpSpPr>
            <p:cNvPr id="127" name="Group 126">
              <a:extLst>
                <a:ext uri="{FF2B5EF4-FFF2-40B4-BE49-F238E27FC236}">
                  <a16:creationId xmlns:a16="http://schemas.microsoft.com/office/drawing/2014/main" id="{3705E205-2268-E947-8B43-3DFB6F4D4A98}"/>
                </a:ext>
              </a:extLst>
            </p:cNvPr>
            <p:cNvGrpSpPr/>
            <p:nvPr/>
          </p:nvGrpSpPr>
          <p:grpSpPr>
            <a:xfrm>
              <a:off x="3150458" y="2553890"/>
              <a:ext cx="448756" cy="448756"/>
              <a:chOff x="4894422" y="5096038"/>
              <a:chExt cx="193107" cy="193107"/>
            </a:xfrm>
          </p:grpSpPr>
          <p:sp>
            <p:nvSpPr>
              <p:cNvPr id="128" name="Freeform: Shape 148">
                <a:extLst>
                  <a:ext uri="{FF2B5EF4-FFF2-40B4-BE49-F238E27FC236}">
                    <a16:creationId xmlns:a16="http://schemas.microsoft.com/office/drawing/2014/main" id="{CCCF981C-E760-124B-BAFF-143171426F8F}"/>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29" name="Freeform: Shape 149">
                <a:extLst>
                  <a:ext uri="{FF2B5EF4-FFF2-40B4-BE49-F238E27FC236}">
                    <a16:creationId xmlns:a16="http://schemas.microsoft.com/office/drawing/2014/main" id="{DC3E4A72-9C96-6646-A355-32B66398456E}"/>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grpSp>
      </p:grpSp>
      <p:sp>
        <p:nvSpPr>
          <p:cNvPr id="143" name="TextBox 142">
            <a:extLst>
              <a:ext uri="{FF2B5EF4-FFF2-40B4-BE49-F238E27FC236}">
                <a16:creationId xmlns:a16="http://schemas.microsoft.com/office/drawing/2014/main" id="{D9CB6810-02C5-804C-BDDD-21E34FEE6409}"/>
              </a:ext>
            </a:extLst>
          </p:cNvPr>
          <p:cNvSpPr txBox="1"/>
          <p:nvPr/>
        </p:nvSpPr>
        <p:spPr>
          <a:xfrm>
            <a:off x="3876242" y="4721749"/>
            <a:ext cx="2203156" cy="1354217"/>
          </a:xfrm>
          <a:prstGeom prst="rect">
            <a:avLst/>
          </a:prstGeom>
          <a:noFill/>
        </p:spPr>
        <p:txBody>
          <a:bodyPr wrap="square" lIns="152400" tIns="121920" rIns="152400" bIns="121920" rtlCol="0">
            <a:spAutoFit/>
          </a:bodyPr>
          <a:lstStyle/>
          <a:p>
            <a:pPr algn="ctr" defTabSz="914307">
              <a:lnSpc>
                <a:spcPct val="90000"/>
              </a:lnSpc>
              <a:spcAft>
                <a:spcPts val="1500"/>
              </a:spcAft>
              <a:defRPr/>
            </a:pPr>
            <a:r>
              <a:rPr lang="en-US" sz="2000" dirty="0">
                <a:gradFill>
                  <a:gsLst>
                    <a:gs pos="2917">
                      <a:srgbClr val="FFFFFF"/>
                    </a:gs>
                    <a:gs pos="30000">
                      <a:srgbClr val="FFFFFF"/>
                    </a:gs>
                  </a:gsLst>
                  <a:lin ang="5400000" scaled="0"/>
                </a:gradFill>
                <a:latin typeface="Amazon Ember Light"/>
              </a:rPr>
              <a:t>Local compute, storage, databases, and other services</a:t>
            </a:r>
          </a:p>
        </p:txBody>
      </p:sp>
      <p:grpSp>
        <p:nvGrpSpPr>
          <p:cNvPr id="144" name="Group 143">
            <a:extLst>
              <a:ext uri="{FF2B5EF4-FFF2-40B4-BE49-F238E27FC236}">
                <a16:creationId xmlns:a16="http://schemas.microsoft.com/office/drawing/2014/main" id="{5B484137-784D-9E42-AD24-ECCA649A087A}"/>
              </a:ext>
            </a:extLst>
          </p:cNvPr>
          <p:cNvGrpSpPr>
            <a:grpSpLocks noChangeAspect="1"/>
          </p:cNvGrpSpPr>
          <p:nvPr/>
        </p:nvGrpSpPr>
        <p:grpSpPr>
          <a:xfrm>
            <a:off x="7186749" y="3165828"/>
            <a:ext cx="995234" cy="1143000"/>
            <a:chOff x="11447929" y="2040503"/>
            <a:chExt cx="1624012" cy="1865132"/>
          </a:xfrm>
        </p:grpSpPr>
        <p:grpSp>
          <p:nvGrpSpPr>
            <p:cNvPr id="145" name="Group 144">
              <a:extLst>
                <a:ext uri="{FF2B5EF4-FFF2-40B4-BE49-F238E27FC236}">
                  <a16:creationId xmlns:a16="http://schemas.microsoft.com/office/drawing/2014/main" id="{CA8FB669-E835-204D-BD0B-FD39EEF881BA}"/>
                </a:ext>
              </a:extLst>
            </p:cNvPr>
            <p:cNvGrpSpPr/>
            <p:nvPr/>
          </p:nvGrpSpPr>
          <p:grpSpPr>
            <a:xfrm>
              <a:off x="11447929" y="2820241"/>
              <a:ext cx="751359" cy="1085394"/>
              <a:chOff x="11447929" y="2820241"/>
              <a:chExt cx="751359" cy="1085394"/>
            </a:xfrm>
          </p:grpSpPr>
          <p:sp>
            <p:nvSpPr>
              <p:cNvPr id="160" name="Freeform: Shape 98">
                <a:extLst>
                  <a:ext uri="{FF2B5EF4-FFF2-40B4-BE49-F238E27FC236}">
                    <a16:creationId xmlns:a16="http://schemas.microsoft.com/office/drawing/2014/main" id="{B7963889-FF86-0244-8112-74DE5CA2D051}"/>
                  </a:ext>
                </a:extLst>
              </p:cNvPr>
              <p:cNvSpPr/>
              <p:nvPr/>
            </p:nvSpPr>
            <p:spPr>
              <a:xfrm>
                <a:off x="11477802" y="3076426"/>
                <a:ext cx="27157" cy="597463"/>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61" name="Freeform: Shape 99">
                <a:extLst>
                  <a:ext uri="{FF2B5EF4-FFF2-40B4-BE49-F238E27FC236}">
                    <a16:creationId xmlns:a16="http://schemas.microsoft.com/office/drawing/2014/main" id="{CE93D502-4135-A841-99B7-A71F205F76C8}"/>
                  </a:ext>
                </a:extLst>
              </p:cNvPr>
              <p:cNvSpPr/>
              <p:nvPr/>
            </p:nvSpPr>
            <p:spPr>
              <a:xfrm>
                <a:off x="12144066" y="3081857"/>
                <a:ext cx="27157" cy="588411"/>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62" name="Freeform: Shape 100">
                <a:extLst>
                  <a:ext uri="{FF2B5EF4-FFF2-40B4-BE49-F238E27FC236}">
                    <a16:creationId xmlns:a16="http://schemas.microsoft.com/office/drawing/2014/main" id="{956E6F78-11EF-6440-9A87-4AC08BE7A4BB}"/>
                  </a:ext>
                </a:extLst>
              </p:cNvPr>
              <p:cNvSpPr/>
              <p:nvPr/>
            </p:nvSpPr>
            <p:spPr>
              <a:xfrm>
                <a:off x="11531213" y="3081857"/>
                <a:ext cx="162945" cy="162945"/>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63" name="Freeform: Shape 101">
                <a:extLst>
                  <a:ext uri="{FF2B5EF4-FFF2-40B4-BE49-F238E27FC236}">
                    <a16:creationId xmlns:a16="http://schemas.microsoft.com/office/drawing/2014/main" id="{991C24A1-7FE2-4F40-8F3F-AA96B7E439F2}"/>
                  </a:ext>
                </a:extLst>
              </p:cNvPr>
              <p:cNvSpPr/>
              <p:nvPr/>
            </p:nvSpPr>
            <p:spPr>
              <a:xfrm>
                <a:off x="11736703" y="3081857"/>
                <a:ext cx="162945" cy="162945"/>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64" name="Freeform: Shape 102">
                <a:extLst>
                  <a:ext uri="{FF2B5EF4-FFF2-40B4-BE49-F238E27FC236}">
                    <a16:creationId xmlns:a16="http://schemas.microsoft.com/office/drawing/2014/main" id="{83781683-C352-9F43-9F98-3D2853C5CC59}"/>
                  </a:ext>
                </a:extLst>
              </p:cNvPr>
              <p:cNvSpPr/>
              <p:nvPr/>
            </p:nvSpPr>
            <p:spPr>
              <a:xfrm>
                <a:off x="11943101" y="3081857"/>
                <a:ext cx="162945" cy="162945"/>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65" name="Freeform: Shape 103">
                <a:extLst>
                  <a:ext uri="{FF2B5EF4-FFF2-40B4-BE49-F238E27FC236}">
                    <a16:creationId xmlns:a16="http://schemas.microsoft.com/office/drawing/2014/main" id="{28AB7E81-EC55-6941-AC6D-115AF0FF0A2F}"/>
                  </a:ext>
                </a:extLst>
              </p:cNvPr>
              <p:cNvSpPr/>
              <p:nvPr/>
            </p:nvSpPr>
            <p:spPr>
              <a:xfrm>
                <a:off x="11531213" y="3283727"/>
                <a:ext cx="162945" cy="162945"/>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66" name="Freeform: Shape 104">
                <a:extLst>
                  <a:ext uri="{FF2B5EF4-FFF2-40B4-BE49-F238E27FC236}">
                    <a16:creationId xmlns:a16="http://schemas.microsoft.com/office/drawing/2014/main" id="{E11F4DFA-8B68-394A-A961-C9824E1B143D}"/>
                  </a:ext>
                </a:extLst>
              </p:cNvPr>
              <p:cNvSpPr/>
              <p:nvPr/>
            </p:nvSpPr>
            <p:spPr>
              <a:xfrm>
                <a:off x="11736703" y="3283727"/>
                <a:ext cx="162945" cy="162945"/>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67" name="Freeform: Shape 105">
                <a:extLst>
                  <a:ext uri="{FF2B5EF4-FFF2-40B4-BE49-F238E27FC236}">
                    <a16:creationId xmlns:a16="http://schemas.microsoft.com/office/drawing/2014/main" id="{45B4B8FE-42F8-DF49-9D7B-C6FF84A79CAF}"/>
                  </a:ext>
                </a:extLst>
              </p:cNvPr>
              <p:cNvSpPr/>
              <p:nvPr/>
            </p:nvSpPr>
            <p:spPr>
              <a:xfrm>
                <a:off x="11943101" y="3283727"/>
                <a:ext cx="162945" cy="162945"/>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68" name="Freeform: Shape 106">
                <a:extLst>
                  <a:ext uri="{FF2B5EF4-FFF2-40B4-BE49-F238E27FC236}">
                    <a16:creationId xmlns:a16="http://schemas.microsoft.com/office/drawing/2014/main" id="{169817C1-55B6-EB44-B522-A093ABC44060}"/>
                  </a:ext>
                </a:extLst>
              </p:cNvPr>
              <p:cNvSpPr/>
              <p:nvPr/>
            </p:nvSpPr>
            <p:spPr>
              <a:xfrm>
                <a:off x="11531213" y="3491936"/>
                <a:ext cx="162945" cy="162945"/>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69" name="Freeform: Shape 107">
                <a:extLst>
                  <a:ext uri="{FF2B5EF4-FFF2-40B4-BE49-F238E27FC236}">
                    <a16:creationId xmlns:a16="http://schemas.microsoft.com/office/drawing/2014/main" id="{8167A3BD-3245-9D49-9CD4-03B5759A065C}"/>
                  </a:ext>
                </a:extLst>
              </p:cNvPr>
              <p:cNvSpPr/>
              <p:nvPr/>
            </p:nvSpPr>
            <p:spPr>
              <a:xfrm>
                <a:off x="11736703" y="3491936"/>
                <a:ext cx="162945" cy="162945"/>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70" name="Freeform: Shape 108">
                <a:extLst>
                  <a:ext uri="{FF2B5EF4-FFF2-40B4-BE49-F238E27FC236}">
                    <a16:creationId xmlns:a16="http://schemas.microsoft.com/office/drawing/2014/main" id="{9C06BEC0-FCDA-064A-8E99-D9E4FBA2E65D}"/>
                  </a:ext>
                </a:extLst>
              </p:cNvPr>
              <p:cNvSpPr/>
              <p:nvPr/>
            </p:nvSpPr>
            <p:spPr>
              <a:xfrm>
                <a:off x="11943101" y="3491936"/>
                <a:ext cx="162945" cy="162945"/>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71" name="Freeform: Shape 109">
                <a:extLst>
                  <a:ext uri="{FF2B5EF4-FFF2-40B4-BE49-F238E27FC236}">
                    <a16:creationId xmlns:a16="http://schemas.microsoft.com/office/drawing/2014/main" id="{85C01AE5-F375-B84F-978F-2A0CF1299532}"/>
                  </a:ext>
                </a:extLst>
              </p:cNvPr>
              <p:cNvSpPr/>
              <p:nvPr/>
            </p:nvSpPr>
            <p:spPr>
              <a:xfrm>
                <a:off x="11447929" y="2820241"/>
                <a:ext cx="751359" cy="235366"/>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72" name="Freeform: Shape 110">
                <a:extLst>
                  <a:ext uri="{FF2B5EF4-FFF2-40B4-BE49-F238E27FC236}">
                    <a16:creationId xmlns:a16="http://schemas.microsoft.com/office/drawing/2014/main" id="{E6D973EF-C4BF-4845-A2BC-0C9C34FBA52C}"/>
                  </a:ext>
                </a:extLst>
              </p:cNvPr>
              <p:cNvSpPr/>
              <p:nvPr/>
            </p:nvSpPr>
            <p:spPr>
              <a:xfrm>
                <a:off x="12004657" y="2888133"/>
                <a:ext cx="171996" cy="27156"/>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73" name="Freeform: Shape 111">
                <a:extLst>
                  <a:ext uri="{FF2B5EF4-FFF2-40B4-BE49-F238E27FC236}">
                    <a16:creationId xmlns:a16="http://schemas.microsoft.com/office/drawing/2014/main" id="{61CAB20E-003F-5D4E-8461-79910CB17C16}"/>
                  </a:ext>
                </a:extLst>
              </p:cNvPr>
              <p:cNvSpPr/>
              <p:nvPr/>
            </p:nvSpPr>
            <p:spPr>
              <a:xfrm>
                <a:off x="11530307" y="2888133"/>
                <a:ext cx="371152" cy="27156"/>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74" name="Freeform: Shape 112">
                <a:extLst>
                  <a:ext uri="{FF2B5EF4-FFF2-40B4-BE49-F238E27FC236}">
                    <a16:creationId xmlns:a16="http://schemas.microsoft.com/office/drawing/2014/main" id="{09D8A4C3-4827-6346-AB39-D4F99B6D3FF1}"/>
                  </a:ext>
                </a:extLst>
              </p:cNvPr>
              <p:cNvSpPr/>
              <p:nvPr/>
            </p:nvSpPr>
            <p:spPr>
              <a:xfrm>
                <a:off x="11447929" y="3787952"/>
                <a:ext cx="751359" cy="117683"/>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75" name="Freeform: Shape 113">
                <a:extLst>
                  <a:ext uri="{FF2B5EF4-FFF2-40B4-BE49-F238E27FC236}">
                    <a16:creationId xmlns:a16="http://schemas.microsoft.com/office/drawing/2014/main" id="{D8E49FB9-5767-F042-8431-0CEFA7E8629D}"/>
                  </a:ext>
                </a:extLst>
              </p:cNvPr>
              <p:cNvSpPr/>
              <p:nvPr/>
            </p:nvSpPr>
            <p:spPr>
              <a:xfrm>
                <a:off x="11447929" y="3695617"/>
                <a:ext cx="751359" cy="117683"/>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grpSp>
        <p:grpSp>
          <p:nvGrpSpPr>
            <p:cNvPr id="146" name="Group 145">
              <a:extLst>
                <a:ext uri="{FF2B5EF4-FFF2-40B4-BE49-F238E27FC236}">
                  <a16:creationId xmlns:a16="http://schemas.microsoft.com/office/drawing/2014/main" id="{80DB7EC9-ED9C-4F48-8B26-A2E87D28EDFE}"/>
                </a:ext>
              </a:extLst>
            </p:cNvPr>
            <p:cNvGrpSpPr/>
            <p:nvPr/>
          </p:nvGrpSpPr>
          <p:grpSpPr>
            <a:xfrm>
              <a:off x="11930165" y="2040503"/>
              <a:ext cx="1141776" cy="621465"/>
              <a:chOff x="10671909" y="2134478"/>
              <a:chExt cx="1141776" cy="621465"/>
            </a:xfrm>
          </p:grpSpPr>
          <p:sp>
            <p:nvSpPr>
              <p:cNvPr id="147" name="Freeform: Shape 84">
                <a:extLst>
                  <a:ext uri="{FF2B5EF4-FFF2-40B4-BE49-F238E27FC236}">
                    <a16:creationId xmlns:a16="http://schemas.microsoft.com/office/drawing/2014/main" id="{3EEE7DA3-354B-6C44-A5F7-C6F373731D3E}"/>
                  </a:ext>
                </a:extLst>
              </p:cNvPr>
              <p:cNvSpPr/>
              <p:nvPr/>
            </p:nvSpPr>
            <p:spPr>
              <a:xfrm>
                <a:off x="10861654" y="2134478"/>
                <a:ext cx="952031" cy="621465"/>
              </a:xfrm>
              <a:custGeom>
                <a:avLst/>
                <a:gdLst>
                  <a:gd name="connsiteX0" fmla="*/ 67587 w 463456"/>
                  <a:gd name="connsiteY0" fmla="*/ 135781 h 302533"/>
                  <a:gd name="connsiteX1" fmla="*/ 66622 w 463456"/>
                  <a:gd name="connsiteY1" fmla="*/ 121298 h 302533"/>
                  <a:gd name="connsiteX2" fmla="*/ 135175 w 463456"/>
                  <a:gd name="connsiteY2" fmla="*/ 14767 h 302533"/>
                  <a:gd name="connsiteX3" fmla="*/ 265522 w 463456"/>
                  <a:gd name="connsiteY3" fmla="*/ 40837 h 302533"/>
                  <a:gd name="connsiteX4" fmla="*/ 297384 w 463456"/>
                  <a:gd name="connsiteY4" fmla="*/ 93297 h 302533"/>
                  <a:gd name="connsiteX5" fmla="*/ 297384 w 463456"/>
                  <a:gd name="connsiteY5" fmla="*/ 93297 h 302533"/>
                  <a:gd name="connsiteX6" fmla="*/ 387179 w 463456"/>
                  <a:gd name="connsiteY6" fmla="*/ 133528 h 302533"/>
                  <a:gd name="connsiteX7" fmla="*/ 387179 w 463456"/>
                  <a:gd name="connsiteY7" fmla="*/ 134493 h 302533"/>
                  <a:gd name="connsiteX8" fmla="*/ 461203 w 463456"/>
                  <a:gd name="connsiteY8" fmla="*/ 217529 h 302533"/>
                  <a:gd name="connsiteX9" fmla="*/ 384926 w 463456"/>
                  <a:gd name="connsiteY9" fmla="*/ 300565 h 302533"/>
                  <a:gd name="connsiteX10" fmla="*/ 89151 w 463456"/>
                  <a:gd name="connsiteY10" fmla="*/ 300243 h 302533"/>
                  <a:gd name="connsiteX11" fmla="*/ 5150 w 463456"/>
                  <a:gd name="connsiteY11" fmla="*/ 223644 h 302533"/>
                  <a:gd name="connsiteX12" fmla="*/ 4828 w 463456"/>
                  <a:gd name="connsiteY12" fmla="*/ 216886 h 302533"/>
                  <a:gd name="connsiteX13" fmla="*/ 67587 w 463456"/>
                  <a:gd name="connsiteY13" fmla="*/ 135781 h 302533"/>
                  <a:gd name="connsiteX14" fmla="*/ 67587 w 463456"/>
                  <a:gd name="connsiteY14" fmla="*/ 135781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456" h="302533">
                    <a:moveTo>
                      <a:pt x="67587" y="135781"/>
                    </a:moveTo>
                    <a:cubicBezTo>
                      <a:pt x="66944" y="130953"/>
                      <a:pt x="66622" y="126126"/>
                      <a:pt x="66622" y="121298"/>
                    </a:cubicBezTo>
                    <a:cubicBezTo>
                      <a:pt x="66622" y="79780"/>
                      <a:pt x="94944" y="31825"/>
                      <a:pt x="135175" y="14767"/>
                    </a:cubicBezTo>
                    <a:cubicBezTo>
                      <a:pt x="186992" y="-7118"/>
                      <a:pt x="234303" y="9618"/>
                      <a:pt x="265522" y="40837"/>
                    </a:cubicBezTo>
                    <a:cubicBezTo>
                      <a:pt x="280005" y="55320"/>
                      <a:pt x="290626" y="73343"/>
                      <a:pt x="297384" y="93297"/>
                    </a:cubicBezTo>
                    <a:lnTo>
                      <a:pt x="297384" y="93297"/>
                    </a:lnTo>
                    <a:cubicBezTo>
                      <a:pt x="323776" y="57573"/>
                      <a:pt x="382673" y="68837"/>
                      <a:pt x="387179" y="133528"/>
                    </a:cubicBezTo>
                    <a:lnTo>
                      <a:pt x="387179" y="134493"/>
                    </a:lnTo>
                    <a:cubicBezTo>
                      <a:pt x="413892" y="138999"/>
                      <a:pt x="461203" y="157988"/>
                      <a:pt x="461203" y="217529"/>
                    </a:cubicBezTo>
                    <a:cubicBezTo>
                      <a:pt x="461203" y="294128"/>
                      <a:pt x="384926" y="300565"/>
                      <a:pt x="384926" y="300565"/>
                    </a:cubicBezTo>
                    <a:lnTo>
                      <a:pt x="89151" y="300243"/>
                    </a:lnTo>
                    <a:cubicBezTo>
                      <a:pt x="45702" y="300243"/>
                      <a:pt x="7724" y="267093"/>
                      <a:pt x="5150" y="223644"/>
                    </a:cubicBezTo>
                    <a:cubicBezTo>
                      <a:pt x="5150" y="221391"/>
                      <a:pt x="4828" y="219139"/>
                      <a:pt x="4828" y="216886"/>
                    </a:cubicBezTo>
                    <a:cubicBezTo>
                      <a:pt x="4828" y="165712"/>
                      <a:pt x="38300" y="143505"/>
                      <a:pt x="67587" y="135781"/>
                    </a:cubicBezTo>
                    <a:lnTo>
                      <a:pt x="67587" y="135781"/>
                    </a:lnTo>
                    <a:close/>
                  </a:path>
                </a:pathLst>
              </a:custGeom>
              <a:solidFill>
                <a:srgbClr val="0E2836"/>
              </a:solidFill>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48" name="Freeform: Shape 85">
                <a:extLst>
                  <a:ext uri="{FF2B5EF4-FFF2-40B4-BE49-F238E27FC236}">
                    <a16:creationId xmlns:a16="http://schemas.microsoft.com/office/drawing/2014/main" id="{9B55BA15-5F9B-D141-B44E-4F0BA8443A8B}"/>
                  </a:ext>
                </a:extLst>
              </p:cNvPr>
              <p:cNvSpPr/>
              <p:nvPr/>
            </p:nvSpPr>
            <p:spPr>
              <a:xfrm>
                <a:off x="10962808" y="2566121"/>
                <a:ext cx="323955" cy="19833"/>
              </a:xfrm>
              <a:custGeom>
                <a:avLst/>
                <a:gdLst>
                  <a:gd name="connsiteX0" fmla="*/ 4828 w 157703"/>
                  <a:gd name="connsiteY0" fmla="*/ 4828 h 9655"/>
                  <a:gd name="connsiteX1" fmla="*/ 155451 w 157703"/>
                  <a:gd name="connsiteY1" fmla="*/ 4828 h 9655"/>
                </a:gdLst>
                <a:ahLst/>
                <a:cxnLst>
                  <a:cxn ang="0">
                    <a:pos x="connsiteX0" y="connsiteY0"/>
                  </a:cxn>
                  <a:cxn ang="0">
                    <a:pos x="connsiteX1" y="connsiteY1"/>
                  </a:cxn>
                </a:cxnLst>
                <a:rect l="l" t="t" r="r" b="b"/>
                <a:pathLst>
                  <a:path w="157703" h="9655">
                    <a:moveTo>
                      <a:pt x="4828" y="4828"/>
                    </a:moveTo>
                    <a:lnTo>
                      <a:pt x="155451" y="4828"/>
                    </a:lnTo>
                  </a:path>
                </a:pathLst>
              </a:custGeom>
              <a:solidFill>
                <a:srgbClr val="0E2836"/>
              </a:solid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49" name="Freeform: Shape 86">
                <a:extLst>
                  <a:ext uri="{FF2B5EF4-FFF2-40B4-BE49-F238E27FC236}">
                    <a16:creationId xmlns:a16="http://schemas.microsoft.com/office/drawing/2014/main" id="{7AB91B9B-5C54-F347-A520-DB68699E7286}"/>
                  </a:ext>
                </a:extLst>
              </p:cNvPr>
              <p:cNvSpPr/>
              <p:nvPr/>
            </p:nvSpPr>
            <p:spPr>
              <a:xfrm>
                <a:off x="10804136" y="2476868"/>
                <a:ext cx="59502" cy="19833"/>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solidFill>
                <a:srgbClr val="0E2836"/>
              </a:solid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50" name="Freeform: Shape 87">
                <a:extLst>
                  <a:ext uri="{FF2B5EF4-FFF2-40B4-BE49-F238E27FC236}">
                    <a16:creationId xmlns:a16="http://schemas.microsoft.com/office/drawing/2014/main" id="{465BA0D3-6A72-FE4F-9B55-70C815B281BE}"/>
                  </a:ext>
                </a:extLst>
              </p:cNvPr>
              <p:cNvSpPr/>
              <p:nvPr/>
            </p:nvSpPr>
            <p:spPr>
              <a:xfrm>
                <a:off x="10920494" y="2476868"/>
                <a:ext cx="132227" cy="19833"/>
              </a:xfrm>
              <a:custGeom>
                <a:avLst/>
                <a:gdLst>
                  <a:gd name="connsiteX0" fmla="*/ 4828 w 64368"/>
                  <a:gd name="connsiteY0" fmla="*/ 4828 h 9655"/>
                  <a:gd name="connsiteX1" fmla="*/ 60829 w 64368"/>
                  <a:gd name="connsiteY1" fmla="*/ 4828 h 9655"/>
                </a:gdLst>
                <a:ahLst/>
                <a:cxnLst>
                  <a:cxn ang="0">
                    <a:pos x="connsiteX0" y="connsiteY0"/>
                  </a:cxn>
                  <a:cxn ang="0">
                    <a:pos x="connsiteX1" y="connsiteY1"/>
                  </a:cxn>
                </a:cxnLst>
                <a:rect l="l" t="t" r="r" b="b"/>
                <a:pathLst>
                  <a:path w="64368" h="9655">
                    <a:moveTo>
                      <a:pt x="4828" y="4828"/>
                    </a:moveTo>
                    <a:lnTo>
                      <a:pt x="60829" y="4828"/>
                    </a:lnTo>
                  </a:path>
                </a:pathLst>
              </a:custGeom>
              <a:solidFill>
                <a:srgbClr val="0E2836"/>
              </a:solidFill>
              <a:ln w="19050" cap="flat">
                <a:solidFill>
                  <a:srgbClr val="FF9900"/>
                </a:solidFill>
                <a:custDash>
                  <a:ds d="869873" sp="869873"/>
                </a:custDash>
                <a:round/>
              </a:ln>
            </p:spPr>
            <p:txBody>
              <a:bodyPr rtlCol="0" anchor="ctr"/>
              <a:lstStyle/>
              <a:p>
                <a:pPr defTabSz="761970">
                  <a:defRPr/>
                </a:pPr>
                <a:endParaRPr lang="en-US" sz="1500" kern="0">
                  <a:solidFill>
                    <a:srgbClr val="1D516C"/>
                  </a:solidFill>
                  <a:latin typeface="Amazon Ember"/>
                </a:endParaRPr>
              </a:p>
            </p:txBody>
          </p:sp>
          <p:sp>
            <p:nvSpPr>
              <p:cNvPr id="151" name="Freeform: Shape 88">
                <a:extLst>
                  <a:ext uri="{FF2B5EF4-FFF2-40B4-BE49-F238E27FC236}">
                    <a16:creationId xmlns:a16="http://schemas.microsoft.com/office/drawing/2014/main" id="{67F6ED48-D05B-A24F-A0E9-6AF66A98446E}"/>
                  </a:ext>
                </a:extLst>
              </p:cNvPr>
              <p:cNvSpPr/>
              <p:nvPr/>
            </p:nvSpPr>
            <p:spPr>
              <a:xfrm>
                <a:off x="11073877" y="2476868"/>
                <a:ext cx="59502" cy="19833"/>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solidFill>
                <a:srgbClr val="0E2836"/>
              </a:solid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52" name="Freeform: Shape 89">
                <a:extLst>
                  <a:ext uri="{FF2B5EF4-FFF2-40B4-BE49-F238E27FC236}">
                    <a16:creationId xmlns:a16="http://schemas.microsoft.com/office/drawing/2014/main" id="{A434BDA5-4A1B-5E49-A124-BF9868DEA341}"/>
                  </a:ext>
                </a:extLst>
              </p:cNvPr>
              <p:cNvSpPr/>
              <p:nvPr/>
            </p:nvSpPr>
            <p:spPr>
              <a:xfrm>
                <a:off x="11340976" y="2566121"/>
                <a:ext cx="132227" cy="19833"/>
              </a:xfrm>
              <a:custGeom>
                <a:avLst/>
                <a:gdLst>
                  <a:gd name="connsiteX0" fmla="*/ 4828 w 64368"/>
                  <a:gd name="connsiteY0" fmla="*/ 4828 h 9655"/>
                  <a:gd name="connsiteX1" fmla="*/ 59863 w 64368"/>
                  <a:gd name="connsiteY1" fmla="*/ 4828 h 9655"/>
                </a:gdLst>
                <a:ahLst/>
                <a:cxnLst>
                  <a:cxn ang="0">
                    <a:pos x="connsiteX0" y="connsiteY0"/>
                  </a:cxn>
                  <a:cxn ang="0">
                    <a:pos x="connsiteX1" y="connsiteY1"/>
                  </a:cxn>
                </a:cxnLst>
                <a:rect l="l" t="t" r="r" b="b"/>
                <a:pathLst>
                  <a:path w="64368" h="9655">
                    <a:moveTo>
                      <a:pt x="4828" y="4828"/>
                    </a:moveTo>
                    <a:lnTo>
                      <a:pt x="59863" y="4828"/>
                    </a:lnTo>
                  </a:path>
                </a:pathLst>
              </a:custGeom>
              <a:solidFill>
                <a:srgbClr val="0E2836"/>
              </a:solid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53" name="Freeform: Shape 90">
                <a:extLst>
                  <a:ext uri="{FF2B5EF4-FFF2-40B4-BE49-F238E27FC236}">
                    <a16:creationId xmlns:a16="http://schemas.microsoft.com/office/drawing/2014/main" id="{C17002B4-9AE7-3547-81B7-02DF18DABC75}"/>
                  </a:ext>
                </a:extLst>
              </p:cNvPr>
              <p:cNvSpPr/>
              <p:nvPr/>
            </p:nvSpPr>
            <p:spPr>
              <a:xfrm>
                <a:off x="11163130" y="2476868"/>
                <a:ext cx="423124" cy="19833"/>
              </a:xfrm>
              <a:custGeom>
                <a:avLst/>
                <a:gdLst>
                  <a:gd name="connsiteX0" fmla="*/ 4828 w 205980"/>
                  <a:gd name="connsiteY0" fmla="*/ 4828 h 9655"/>
                  <a:gd name="connsiteX1" fmla="*/ 201796 w 205980"/>
                  <a:gd name="connsiteY1" fmla="*/ 4828 h 9655"/>
                </a:gdLst>
                <a:ahLst/>
                <a:cxnLst>
                  <a:cxn ang="0">
                    <a:pos x="connsiteX0" y="connsiteY0"/>
                  </a:cxn>
                  <a:cxn ang="0">
                    <a:pos x="connsiteX1" y="connsiteY1"/>
                  </a:cxn>
                </a:cxnLst>
                <a:rect l="l" t="t" r="r" b="b"/>
                <a:pathLst>
                  <a:path w="205980" h="9655">
                    <a:moveTo>
                      <a:pt x="4828" y="4828"/>
                    </a:moveTo>
                    <a:lnTo>
                      <a:pt x="201796" y="4828"/>
                    </a:lnTo>
                  </a:path>
                </a:pathLst>
              </a:custGeom>
              <a:solidFill>
                <a:srgbClr val="0E2836"/>
              </a:solid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54" name="Freeform: Shape 91">
                <a:extLst>
                  <a:ext uri="{FF2B5EF4-FFF2-40B4-BE49-F238E27FC236}">
                    <a16:creationId xmlns:a16="http://schemas.microsoft.com/office/drawing/2014/main" id="{55576A1F-5CDE-F445-ABBE-7615BF1EEE02}"/>
                  </a:ext>
                </a:extLst>
              </p:cNvPr>
              <p:cNvSpPr/>
              <p:nvPr/>
            </p:nvSpPr>
            <p:spPr>
              <a:xfrm>
                <a:off x="10671909" y="2656035"/>
                <a:ext cx="52892" cy="19833"/>
              </a:xfrm>
              <a:custGeom>
                <a:avLst/>
                <a:gdLst>
                  <a:gd name="connsiteX0" fmla="*/ 4828 w 25747"/>
                  <a:gd name="connsiteY0" fmla="*/ 4828 h 9655"/>
                  <a:gd name="connsiteX1" fmla="*/ 24138 w 25747"/>
                  <a:gd name="connsiteY1" fmla="*/ 4828 h 9655"/>
                </a:gdLst>
                <a:ahLst/>
                <a:cxnLst>
                  <a:cxn ang="0">
                    <a:pos x="connsiteX0" y="connsiteY0"/>
                  </a:cxn>
                  <a:cxn ang="0">
                    <a:pos x="connsiteX1" y="connsiteY1"/>
                  </a:cxn>
                </a:cxnLst>
                <a:rect l="l" t="t" r="r" b="b"/>
                <a:pathLst>
                  <a:path w="25747" h="9655">
                    <a:moveTo>
                      <a:pt x="4828" y="4828"/>
                    </a:moveTo>
                    <a:lnTo>
                      <a:pt x="24138" y="4828"/>
                    </a:lnTo>
                  </a:path>
                </a:pathLst>
              </a:custGeom>
              <a:solidFill>
                <a:srgbClr val="0E2836"/>
              </a:solid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55" name="Freeform: Shape 92">
                <a:extLst>
                  <a:ext uri="{FF2B5EF4-FFF2-40B4-BE49-F238E27FC236}">
                    <a16:creationId xmlns:a16="http://schemas.microsoft.com/office/drawing/2014/main" id="{D70CE34A-E212-1342-8877-93E35714B80D}"/>
                  </a:ext>
                </a:extLst>
              </p:cNvPr>
              <p:cNvSpPr/>
              <p:nvPr/>
            </p:nvSpPr>
            <p:spPr>
              <a:xfrm>
                <a:off x="10781657" y="2656035"/>
                <a:ext cx="264453" cy="19833"/>
              </a:xfrm>
              <a:custGeom>
                <a:avLst/>
                <a:gdLst>
                  <a:gd name="connsiteX0" fmla="*/ 4828 w 128737"/>
                  <a:gd name="connsiteY0" fmla="*/ 4828 h 9655"/>
                  <a:gd name="connsiteX1" fmla="*/ 124232 w 128737"/>
                  <a:gd name="connsiteY1" fmla="*/ 4828 h 9655"/>
                </a:gdLst>
                <a:ahLst/>
                <a:cxnLst>
                  <a:cxn ang="0">
                    <a:pos x="connsiteX0" y="connsiteY0"/>
                  </a:cxn>
                  <a:cxn ang="0">
                    <a:pos x="connsiteX1" y="connsiteY1"/>
                  </a:cxn>
                </a:cxnLst>
                <a:rect l="l" t="t" r="r" b="b"/>
                <a:pathLst>
                  <a:path w="128737" h="9655">
                    <a:moveTo>
                      <a:pt x="4828" y="4828"/>
                    </a:moveTo>
                    <a:lnTo>
                      <a:pt x="124232" y="4828"/>
                    </a:lnTo>
                  </a:path>
                </a:pathLst>
              </a:custGeom>
              <a:solidFill>
                <a:srgbClr val="0E2836"/>
              </a:solidFill>
              <a:ln w="19050" cap="flat">
                <a:solidFill>
                  <a:srgbClr val="FF9900"/>
                </a:solidFill>
                <a:custDash>
                  <a:ds d="795000" sp="795000"/>
                </a:custDash>
                <a:round/>
              </a:ln>
            </p:spPr>
            <p:txBody>
              <a:bodyPr rtlCol="0" anchor="ctr"/>
              <a:lstStyle/>
              <a:p>
                <a:pPr defTabSz="761970">
                  <a:defRPr/>
                </a:pPr>
                <a:endParaRPr lang="en-US" sz="1500" kern="0">
                  <a:solidFill>
                    <a:srgbClr val="1D516C"/>
                  </a:solidFill>
                  <a:latin typeface="Amazon Ember"/>
                </a:endParaRPr>
              </a:p>
            </p:txBody>
          </p:sp>
          <p:sp>
            <p:nvSpPr>
              <p:cNvPr id="156" name="Freeform: Shape 93">
                <a:extLst>
                  <a:ext uri="{FF2B5EF4-FFF2-40B4-BE49-F238E27FC236}">
                    <a16:creationId xmlns:a16="http://schemas.microsoft.com/office/drawing/2014/main" id="{DF44D904-D825-494F-AE55-292633DC4D2D}"/>
                  </a:ext>
                </a:extLst>
              </p:cNvPr>
              <p:cNvSpPr/>
              <p:nvPr/>
            </p:nvSpPr>
            <p:spPr>
              <a:xfrm>
                <a:off x="11061977" y="2656035"/>
                <a:ext cx="59502" cy="19833"/>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solidFill>
                <a:srgbClr val="0E2836"/>
              </a:solid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57" name="Freeform: Shape 94">
                <a:extLst>
                  <a:ext uri="{FF2B5EF4-FFF2-40B4-BE49-F238E27FC236}">
                    <a16:creationId xmlns:a16="http://schemas.microsoft.com/office/drawing/2014/main" id="{FB60513D-1288-D440-9922-48F265A6C55A}"/>
                  </a:ext>
                </a:extLst>
              </p:cNvPr>
              <p:cNvSpPr/>
              <p:nvPr/>
            </p:nvSpPr>
            <p:spPr>
              <a:xfrm>
                <a:off x="11413039" y="2211753"/>
                <a:ext cx="59502" cy="19833"/>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solidFill>
                <a:srgbClr val="0E2836"/>
              </a:solid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58" name="Freeform: Shape 95">
                <a:extLst>
                  <a:ext uri="{FF2B5EF4-FFF2-40B4-BE49-F238E27FC236}">
                    <a16:creationId xmlns:a16="http://schemas.microsoft.com/office/drawing/2014/main" id="{B557A445-A0B4-AF44-8F3F-B6842943697B}"/>
                  </a:ext>
                </a:extLst>
              </p:cNvPr>
              <p:cNvSpPr/>
              <p:nvPr/>
            </p:nvSpPr>
            <p:spPr>
              <a:xfrm>
                <a:off x="11529397" y="2211753"/>
                <a:ext cx="132227" cy="19833"/>
              </a:xfrm>
              <a:custGeom>
                <a:avLst/>
                <a:gdLst>
                  <a:gd name="connsiteX0" fmla="*/ 4828 w 64368"/>
                  <a:gd name="connsiteY0" fmla="*/ 4828 h 9655"/>
                  <a:gd name="connsiteX1" fmla="*/ 60829 w 64368"/>
                  <a:gd name="connsiteY1" fmla="*/ 4828 h 9655"/>
                </a:gdLst>
                <a:ahLst/>
                <a:cxnLst>
                  <a:cxn ang="0">
                    <a:pos x="connsiteX0" y="connsiteY0"/>
                  </a:cxn>
                  <a:cxn ang="0">
                    <a:pos x="connsiteX1" y="connsiteY1"/>
                  </a:cxn>
                </a:cxnLst>
                <a:rect l="l" t="t" r="r" b="b"/>
                <a:pathLst>
                  <a:path w="64368" h="9655">
                    <a:moveTo>
                      <a:pt x="4828" y="4828"/>
                    </a:moveTo>
                    <a:lnTo>
                      <a:pt x="60829" y="4828"/>
                    </a:lnTo>
                  </a:path>
                </a:pathLst>
              </a:custGeom>
              <a:solidFill>
                <a:srgbClr val="0E2836"/>
              </a:solidFill>
              <a:ln w="19050" cap="flat">
                <a:solidFill>
                  <a:srgbClr val="FF9900"/>
                </a:solidFill>
                <a:custDash>
                  <a:ds d="869873" sp="869873"/>
                </a:custDash>
                <a:round/>
              </a:ln>
            </p:spPr>
            <p:txBody>
              <a:bodyPr rtlCol="0" anchor="ctr"/>
              <a:lstStyle/>
              <a:p>
                <a:pPr defTabSz="761970">
                  <a:defRPr/>
                </a:pPr>
                <a:endParaRPr lang="en-US" sz="1500" kern="0">
                  <a:solidFill>
                    <a:srgbClr val="1D516C"/>
                  </a:solidFill>
                  <a:latin typeface="Amazon Ember"/>
                </a:endParaRPr>
              </a:p>
            </p:txBody>
          </p:sp>
          <p:sp>
            <p:nvSpPr>
              <p:cNvPr id="159" name="Freeform: Shape 96">
                <a:extLst>
                  <a:ext uri="{FF2B5EF4-FFF2-40B4-BE49-F238E27FC236}">
                    <a16:creationId xmlns:a16="http://schemas.microsoft.com/office/drawing/2014/main" id="{9B058018-DF0E-DF4E-B249-D67869F50B3A}"/>
                  </a:ext>
                </a:extLst>
              </p:cNvPr>
              <p:cNvSpPr/>
              <p:nvPr/>
            </p:nvSpPr>
            <p:spPr>
              <a:xfrm>
                <a:off x="11682780" y="2211753"/>
                <a:ext cx="59502" cy="19833"/>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solidFill>
                <a:srgbClr val="0E2836"/>
              </a:solid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grpSp>
      </p:grpSp>
      <p:sp>
        <p:nvSpPr>
          <p:cNvPr id="176" name="TextBox 175">
            <a:extLst>
              <a:ext uri="{FF2B5EF4-FFF2-40B4-BE49-F238E27FC236}">
                <a16:creationId xmlns:a16="http://schemas.microsoft.com/office/drawing/2014/main" id="{A16A2105-3E1E-D44A-8A09-7B3651462EE0}"/>
              </a:ext>
            </a:extLst>
          </p:cNvPr>
          <p:cNvSpPr txBox="1"/>
          <p:nvPr/>
        </p:nvSpPr>
        <p:spPr>
          <a:xfrm>
            <a:off x="6528422" y="4719841"/>
            <a:ext cx="2203156" cy="1077218"/>
          </a:xfrm>
          <a:prstGeom prst="rect">
            <a:avLst/>
          </a:prstGeom>
          <a:noFill/>
        </p:spPr>
        <p:txBody>
          <a:bodyPr wrap="square" lIns="152400" tIns="121920" rIns="152400" bIns="121920" rtlCol="0">
            <a:spAutoFit/>
          </a:bodyPr>
          <a:lstStyle/>
          <a:p>
            <a:pPr algn="ctr" defTabSz="914307">
              <a:lnSpc>
                <a:spcPct val="90000"/>
              </a:lnSpc>
              <a:spcAft>
                <a:spcPts val="1500"/>
              </a:spcAft>
              <a:defRPr/>
            </a:pPr>
            <a:r>
              <a:rPr lang="en-US" sz="2000" dirty="0">
                <a:gradFill>
                  <a:gsLst>
                    <a:gs pos="2917">
                      <a:srgbClr val="FFFFFF"/>
                    </a:gs>
                    <a:gs pos="30000">
                      <a:srgbClr val="FFFFFF"/>
                    </a:gs>
                  </a:gsLst>
                  <a:lin ang="5400000" scaled="0"/>
                </a:gradFill>
                <a:latin typeface="Amazon Ember Light"/>
              </a:rPr>
              <a:t>Connect to services in AWS Regions</a:t>
            </a:r>
          </a:p>
        </p:txBody>
      </p:sp>
      <p:grpSp>
        <p:nvGrpSpPr>
          <p:cNvPr id="177" name="Group 176">
            <a:extLst>
              <a:ext uri="{FF2B5EF4-FFF2-40B4-BE49-F238E27FC236}">
                <a16:creationId xmlns:a16="http://schemas.microsoft.com/office/drawing/2014/main" id="{649CC006-C056-A643-8368-0DDDCAD112DC}"/>
              </a:ext>
            </a:extLst>
          </p:cNvPr>
          <p:cNvGrpSpPr/>
          <p:nvPr/>
        </p:nvGrpSpPr>
        <p:grpSpPr>
          <a:xfrm>
            <a:off x="9240878" y="3355801"/>
            <a:ext cx="1676582" cy="1148067"/>
            <a:chOff x="3331468" y="3548818"/>
            <a:chExt cx="1112640" cy="761899"/>
          </a:xfrm>
        </p:grpSpPr>
        <p:sp>
          <p:nvSpPr>
            <p:cNvPr id="178" name="Freeform: Shape 157">
              <a:extLst>
                <a:ext uri="{FF2B5EF4-FFF2-40B4-BE49-F238E27FC236}">
                  <a16:creationId xmlns:a16="http://schemas.microsoft.com/office/drawing/2014/main" id="{5A59BBE7-CF8C-6F41-A906-7DC7B89C020F}"/>
                </a:ext>
              </a:extLst>
            </p:cNvPr>
            <p:cNvSpPr/>
            <p:nvPr/>
          </p:nvSpPr>
          <p:spPr>
            <a:xfrm>
              <a:off x="3331468" y="4214927"/>
              <a:ext cx="1112640" cy="95790"/>
            </a:xfrm>
            <a:custGeom>
              <a:avLst/>
              <a:gdLst>
                <a:gd name="connsiteX0" fmla="*/ 4957 w 499018"/>
                <a:gd name="connsiteY0" fmla="*/ 4957 h 42961"/>
                <a:gd name="connsiteX1" fmla="*/ 4957 w 499018"/>
                <a:gd name="connsiteY1" fmla="*/ 29412 h 42961"/>
                <a:gd name="connsiteX2" fmla="*/ 6610 w 499018"/>
                <a:gd name="connsiteY2" fmla="*/ 30734 h 42961"/>
                <a:gd name="connsiteX3" fmla="*/ 34039 w 499018"/>
                <a:gd name="connsiteY3" fmla="*/ 39988 h 42961"/>
                <a:gd name="connsiteX4" fmla="*/ 469937 w 499018"/>
                <a:gd name="connsiteY4" fmla="*/ 39988 h 42961"/>
                <a:gd name="connsiteX5" fmla="*/ 492740 w 499018"/>
                <a:gd name="connsiteY5" fmla="*/ 32056 h 42961"/>
                <a:gd name="connsiteX6" fmla="*/ 496045 w 499018"/>
                <a:gd name="connsiteY6" fmla="*/ 29412 h 42961"/>
                <a:gd name="connsiteX7" fmla="*/ 496045 w 499018"/>
                <a:gd name="connsiteY7" fmla="*/ 4957 h 42961"/>
                <a:gd name="connsiteX8" fmla="*/ 4957 w 499018"/>
                <a:gd name="connsiteY8" fmla="*/ 4957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018" h="42961">
                  <a:moveTo>
                    <a:pt x="4957" y="4957"/>
                  </a:moveTo>
                  <a:lnTo>
                    <a:pt x="4957" y="29412"/>
                  </a:lnTo>
                  <a:lnTo>
                    <a:pt x="6610" y="30734"/>
                  </a:lnTo>
                  <a:cubicBezTo>
                    <a:pt x="14541" y="36683"/>
                    <a:pt x="24125" y="39988"/>
                    <a:pt x="34039" y="39988"/>
                  </a:cubicBezTo>
                  <a:lnTo>
                    <a:pt x="469937" y="39988"/>
                  </a:lnTo>
                  <a:cubicBezTo>
                    <a:pt x="478199" y="39988"/>
                    <a:pt x="486130" y="37344"/>
                    <a:pt x="492740" y="32056"/>
                  </a:cubicBezTo>
                  <a:lnTo>
                    <a:pt x="496045" y="29412"/>
                  </a:lnTo>
                  <a:lnTo>
                    <a:pt x="496045" y="4957"/>
                  </a:lnTo>
                  <a:lnTo>
                    <a:pt x="4957" y="4957"/>
                  </a:lnTo>
                  <a:close/>
                </a:path>
              </a:pathLst>
            </a:custGeom>
            <a:noFill/>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79" name="Freeform: Shape 158">
              <a:extLst>
                <a:ext uri="{FF2B5EF4-FFF2-40B4-BE49-F238E27FC236}">
                  <a16:creationId xmlns:a16="http://schemas.microsoft.com/office/drawing/2014/main" id="{AF3F42D3-3BBC-2945-8EF5-5987535D09BC}"/>
                </a:ext>
              </a:extLst>
            </p:cNvPr>
            <p:cNvSpPr/>
            <p:nvPr/>
          </p:nvSpPr>
          <p:spPr>
            <a:xfrm>
              <a:off x="3483994" y="3600397"/>
              <a:ext cx="817899" cy="567373"/>
            </a:xfrm>
            <a:custGeom>
              <a:avLst/>
              <a:gdLst>
                <a:gd name="connsiteX0" fmla="*/ 362863 w 366828"/>
                <a:gd name="connsiteY0" fmla="*/ 240587 h 254466"/>
                <a:gd name="connsiteX1" fmla="*/ 352948 w 366828"/>
                <a:gd name="connsiteY1" fmla="*/ 250501 h 254466"/>
                <a:gd name="connsiteX2" fmla="*/ 14871 w 366828"/>
                <a:gd name="connsiteY2" fmla="*/ 250501 h 254466"/>
                <a:gd name="connsiteX3" fmla="*/ 4957 w 366828"/>
                <a:gd name="connsiteY3" fmla="*/ 240587 h 254466"/>
                <a:gd name="connsiteX4" fmla="*/ 4957 w 366828"/>
                <a:gd name="connsiteY4" fmla="*/ 14871 h 254466"/>
                <a:gd name="connsiteX5" fmla="*/ 14871 w 366828"/>
                <a:gd name="connsiteY5" fmla="*/ 4957 h 254466"/>
                <a:gd name="connsiteX6" fmla="*/ 351296 w 366828"/>
                <a:gd name="connsiteY6" fmla="*/ 4957 h 254466"/>
                <a:gd name="connsiteX7" fmla="*/ 361210 w 366828"/>
                <a:gd name="connsiteY7" fmla="*/ 14871 h 254466"/>
                <a:gd name="connsiteX8" fmla="*/ 362863 w 366828"/>
                <a:gd name="connsiteY8" fmla="*/ 240587 h 2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828" h="254466">
                  <a:moveTo>
                    <a:pt x="362863" y="240587"/>
                  </a:moveTo>
                  <a:cubicBezTo>
                    <a:pt x="362863" y="246205"/>
                    <a:pt x="358566" y="250501"/>
                    <a:pt x="352948" y="250501"/>
                  </a:cubicBezTo>
                  <a:lnTo>
                    <a:pt x="14871" y="250501"/>
                  </a:lnTo>
                  <a:cubicBezTo>
                    <a:pt x="9253" y="250501"/>
                    <a:pt x="4957" y="246205"/>
                    <a:pt x="4957" y="240587"/>
                  </a:cubicBezTo>
                  <a:lnTo>
                    <a:pt x="4957" y="14871"/>
                  </a:lnTo>
                  <a:cubicBezTo>
                    <a:pt x="4957" y="9253"/>
                    <a:pt x="9253" y="4957"/>
                    <a:pt x="14871" y="4957"/>
                  </a:cubicBezTo>
                  <a:lnTo>
                    <a:pt x="351296" y="4957"/>
                  </a:lnTo>
                  <a:cubicBezTo>
                    <a:pt x="356914" y="4957"/>
                    <a:pt x="361210" y="9253"/>
                    <a:pt x="361210" y="14871"/>
                  </a:cubicBezTo>
                  <a:lnTo>
                    <a:pt x="362863" y="240587"/>
                  </a:lnTo>
                  <a:close/>
                </a:path>
              </a:pathLst>
            </a:custGeom>
            <a:noFill/>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80" name="Freeform: Shape 159">
              <a:extLst>
                <a:ext uri="{FF2B5EF4-FFF2-40B4-BE49-F238E27FC236}">
                  <a16:creationId xmlns:a16="http://schemas.microsoft.com/office/drawing/2014/main" id="{9AF7ACEE-7788-7D4C-8B13-B323E96A513E}"/>
                </a:ext>
              </a:extLst>
            </p:cNvPr>
            <p:cNvSpPr/>
            <p:nvPr/>
          </p:nvSpPr>
          <p:spPr>
            <a:xfrm>
              <a:off x="3427258" y="3548818"/>
              <a:ext cx="928428" cy="677899"/>
            </a:xfrm>
            <a:custGeom>
              <a:avLst/>
              <a:gdLst>
                <a:gd name="connsiteX0" fmla="*/ 411443 w 416399"/>
                <a:gd name="connsiteY0" fmla="*/ 292471 h 304037"/>
                <a:gd name="connsiteX1" fmla="*/ 401528 w 416399"/>
                <a:gd name="connsiteY1" fmla="*/ 302386 h 304037"/>
                <a:gd name="connsiteX2" fmla="*/ 14871 w 416399"/>
                <a:gd name="connsiteY2" fmla="*/ 302386 h 304037"/>
                <a:gd name="connsiteX3" fmla="*/ 4957 w 416399"/>
                <a:gd name="connsiteY3" fmla="*/ 292471 h 304037"/>
                <a:gd name="connsiteX4" fmla="*/ 4957 w 416399"/>
                <a:gd name="connsiteY4" fmla="*/ 14871 h 304037"/>
                <a:gd name="connsiteX5" fmla="*/ 14871 w 416399"/>
                <a:gd name="connsiteY5" fmla="*/ 4957 h 304037"/>
                <a:gd name="connsiteX6" fmla="*/ 401528 w 416399"/>
                <a:gd name="connsiteY6" fmla="*/ 4957 h 304037"/>
                <a:gd name="connsiteX7" fmla="*/ 411443 w 416399"/>
                <a:gd name="connsiteY7" fmla="*/ 14871 h 304037"/>
                <a:gd name="connsiteX8" fmla="*/ 411443 w 416399"/>
                <a:gd name="connsiteY8" fmla="*/ 292471 h 30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99" h="304037">
                  <a:moveTo>
                    <a:pt x="411443" y="292471"/>
                  </a:moveTo>
                  <a:cubicBezTo>
                    <a:pt x="411443" y="298089"/>
                    <a:pt x="407146" y="302386"/>
                    <a:pt x="401528" y="302386"/>
                  </a:cubicBezTo>
                  <a:lnTo>
                    <a:pt x="14871" y="302386"/>
                  </a:lnTo>
                  <a:cubicBezTo>
                    <a:pt x="9253" y="302386"/>
                    <a:pt x="4957" y="298089"/>
                    <a:pt x="4957" y="292471"/>
                  </a:cubicBezTo>
                  <a:lnTo>
                    <a:pt x="4957" y="14871"/>
                  </a:lnTo>
                  <a:cubicBezTo>
                    <a:pt x="4957" y="9253"/>
                    <a:pt x="9253" y="4957"/>
                    <a:pt x="14871" y="4957"/>
                  </a:cubicBezTo>
                  <a:lnTo>
                    <a:pt x="401528" y="4957"/>
                  </a:lnTo>
                  <a:cubicBezTo>
                    <a:pt x="407146" y="4957"/>
                    <a:pt x="411443" y="9253"/>
                    <a:pt x="411443" y="14871"/>
                  </a:cubicBezTo>
                  <a:lnTo>
                    <a:pt x="411443" y="292471"/>
                  </a:lnTo>
                  <a:close/>
                </a:path>
              </a:pathLst>
            </a:custGeom>
            <a:noFill/>
            <a:ln w="19050" cap="flat">
              <a:solidFill>
                <a:srgbClr val="FFFFFF"/>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81" name="Freeform: Shape 160">
              <a:extLst>
                <a:ext uri="{FF2B5EF4-FFF2-40B4-BE49-F238E27FC236}">
                  <a16:creationId xmlns:a16="http://schemas.microsoft.com/office/drawing/2014/main" id="{7A9D1B04-9B88-AB4A-B112-24A9F6360841}"/>
                </a:ext>
              </a:extLst>
            </p:cNvPr>
            <p:cNvSpPr/>
            <p:nvPr/>
          </p:nvSpPr>
          <p:spPr>
            <a:xfrm>
              <a:off x="3701365" y="3691766"/>
              <a:ext cx="375793" cy="375793"/>
            </a:xfrm>
            <a:custGeom>
              <a:avLst/>
              <a:gdLst>
                <a:gd name="connsiteX0" fmla="*/ 19829 w 168542"/>
                <a:gd name="connsiteY0" fmla="*/ 131529 h 168542"/>
                <a:gd name="connsiteX1" fmla="*/ 23133 w 168542"/>
                <a:gd name="connsiteY1" fmla="*/ 135165 h 168542"/>
                <a:gd name="connsiteX2" fmla="*/ 26438 w 168542"/>
                <a:gd name="connsiteY2" fmla="*/ 138800 h 168542"/>
                <a:gd name="connsiteX3" fmla="*/ 29743 w 168542"/>
                <a:gd name="connsiteY3" fmla="*/ 142435 h 168542"/>
                <a:gd name="connsiteX4" fmla="*/ 51885 w 168542"/>
                <a:gd name="connsiteY4" fmla="*/ 131199 h 168542"/>
                <a:gd name="connsiteX5" fmla="*/ 67748 w 168542"/>
                <a:gd name="connsiteY5" fmla="*/ 139130 h 168542"/>
                <a:gd name="connsiteX6" fmla="*/ 72044 w 168542"/>
                <a:gd name="connsiteY6" fmla="*/ 163586 h 168542"/>
                <a:gd name="connsiteX7" fmla="*/ 77001 w 168542"/>
                <a:gd name="connsiteY7" fmla="*/ 163916 h 168542"/>
                <a:gd name="connsiteX8" fmla="*/ 81958 w 168542"/>
                <a:gd name="connsiteY8" fmla="*/ 164247 h 168542"/>
                <a:gd name="connsiteX9" fmla="*/ 86915 w 168542"/>
                <a:gd name="connsiteY9" fmla="*/ 164577 h 168542"/>
                <a:gd name="connsiteX10" fmla="*/ 94516 w 168542"/>
                <a:gd name="connsiteY10" fmla="*/ 140783 h 168542"/>
                <a:gd name="connsiteX11" fmla="*/ 111040 w 168542"/>
                <a:gd name="connsiteY11" fmla="*/ 135165 h 168542"/>
                <a:gd name="connsiteX12" fmla="*/ 131529 w 168542"/>
                <a:gd name="connsiteY12" fmla="*/ 149375 h 168542"/>
                <a:gd name="connsiteX13" fmla="*/ 135165 w 168542"/>
                <a:gd name="connsiteY13" fmla="*/ 146070 h 168542"/>
                <a:gd name="connsiteX14" fmla="*/ 138800 w 168542"/>
                <a:gd name="connsiteY14" fmla="*/ 142766 h 168542"/>
                <a:gd name="connsiteX15" fmla="*/ 142435 w 168542"/>
                <a:gd name="connsiteY15" fmla="*/ 139461 h 168542"/>
                <a:gd name="connsiteX16" fmla="*/ 131199 w 168542"/>
                <a:gd name="connsiteY16" fmla="*/ 117319 h 168542"/>
                <a:gd name="connsiteX17" fmla="*/ 139130 w 168542"/>
                <a:gd name="connsiteY17" fmla="*/ 101787 h 168542"/>
                <a:gd name="connsiteX18" fmla="*/ 163586 w 168542"/>
                <a:gd name="connsiteY18" fmla="*/ 97490 h 168542"/>
                <a:gd name="connsiteX19" fmla="*/ 163916 w 168542"/>
                <a:gd name="connsiteY19" fmla="*/ 92533 h 168542"/>
                <a:gd name="connsiteX20" fmla="*/ 164247 w 168542"/>
                <a:gd name="connsiteY20" fmla="*/ 87576 h 168542"/>
                <a:gd name="connsiteX21" fmla="*/ 164577 w 168542"/>
                <a:gd name="connsiteY21" fmla="*/ 82619 h 168542"/>
                <a:gd name="connsiteX22" fmla="*/ 140783 w 168542"/>
                <a:gd name="connsiteY22" fmla="*/ 75018 h 168542"/>
                <a:gd name="connsiteX23" fmla="*/ 135165 w 168542"/>
                <a:gd name="connsiteY23" fmla="*/ 58494 h 168542"/>
                <a:gd name="connsiteX24" fmla="*/ 149375 w 168542"/>
                <a:gd name="connsiteY24" fmla="*/ 38005 h 168542"/>
                <a:gd name="connsiteX25" fmla="*/ 146070 w 168542"/>
                <a:gd name="connsiteY25" fmla="*/ 34370 h 168542"/>
                <a:gd name="connsiteX26" fmla="*/ 142766 w 168542"/>
                <a:gd name="connsiteY26" fmla="*/ 30734 h 168542"/>
                <a:gd name="connsiteX27" fmla="*/ 139461 w 168542"/>
                <a:gd name="connsiteY27" fmla="*/ 27099 h 168542"/>
                <a:gd name="connsiteX28" fmla="*/ 117319 w 168542"/>
                <a:gd name="connsiteY28" fmla="*/ 38335 h 168542"/>
                <a:gd name="connsiteX29" fmla="*/ 101456 w 168542"/>
                <a:gd name="connsiteY29" fmla="*/ 30404 h 168542"/>
                <a:gd name="connsiteX30" fmla="*/ 97160 w 168542"/>
                <a:gd name="connsiteY30" fmla="*/ 5949 h 168542"/>
                <a:gd name="connsiteX31" fmla="*/ 92203 w 168542"/>
                <a:gd name="connsiteY31" fmla="*/ 5618 h 168542"/>
                <a:gd name="connsiteX32" fmla="*/ 87246 w 168542"/>
                <a:gd name="connsiteY32" fmla="*/ 5288 h 168542"/>
                <a:gd name="connsiteX33" fmla="*/ 82289 w 168542"/>
                <a:gd name="connsiteY33" fmla="*/ 4957 h 168542"/>
                <a:gd name="connsiteX34" fmla="*/ 74688 w 168542"/>
                <a:gd name="connsiteY34" fmla="*/ 28421 h 168542"/>
                <a:gd name="connsiteX35" fmla="*/ 57833 w 168542"/>
                <a:gd name="connsiteY35" fmla="*/ 34039 h 168542"/>
                <a:gd name="connsiteX36" fmla="*/ 37674 w 168542"/>
                <a:gd name="connsiteY36" fmla="*/ 19829 h 168542"/>
                <a:gd name="connsiteX37" fmla="*/ 34039 w 168542"/>
                <a:gd name="connsiteY37" fmla="*/ 23133 h 168542"/>
                <a:gd name="connsiteX38" fmla="*/ 30404 w 168542"/>
                <a:gd name="connsiteY38" fmla="*/ 26438 h 168542"/>
                <a:gd name="connsiteX39" fmla="*/ 26769 w 168542"/>
                <a:gd name="connsiteY39" fmla="*/ 29743 h 168542"/>
                <a:gd name="connsiteX40" fmla="*/ 38005 w 168542"/>
                <a:gd name="connsiteY40" fmla="*/ 51554 h 168542"/>
                <a:gd name="connsiteX41" fmla="*/ 30073 w 168542"/>
                <a:gd name="connsiteY41" fmla="*/ 67417 h 168542"/>
                <a:gd name="connsiteX42" fmla="*/ 5949 w 168542"/>
                <a:gd name="connsiteY42" fmla="*/ 71713 h 168542"/>
                <a:gd name="connsiteX43" fmla="*/ 5618 w 168542"/>
                <a:gd name="connsiteY43" fmla="*/ 76670 h 168542"/>
                <a:gd name="connsiteX44" fmla="*/ 5288 w 168542"/>
                <a:gd name="connsiteY44" fmla="*/ 81628 h 168542"/>
                <a:gd name="connsiteX45" fmla="*/ 4957 w 168542"/>
                <a:gd name="connsiteY45" fmla="*/ 86585 h 168542"/>
                <a:gd name="connsiteX46" fmla="*/ 28421 w 168542"/>
                <a:gd name="connsiteY46" fmla="*/ 94186 h 168542"/>
                <a:gd name="connsiteX47" fmla="*/ 34039 w 168542"/>
                <a:gd name="connsiteY47" fmla="*/ 111040 h 168542"/>
                <a:gd name="connsiteX48" fmla="*/ 19829 w 168542"/>
                <a:gd name="connsiteY48" fmla="*/ 131529 h 1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8542" h="168542">
                  <a:moveTo>
                    <a:pt x="19829" y="131529"/>
                  </a:moveTo>
                  <a:lnTo>
                    <a:pt x="23133" y="135165"/>
                  </a:lnTo>
                  <a:lnTo>
                    <a:pt x="26438" y="138800"/>
                  </a:lnTo>
                  <a:lnTo>
                    <a:pt x="29743" y="142435"/>
                  </a:lnTo>
                  <a:lnTo>
                    <a:pt x="51885" y="131199"/>
                  </a:lnTo>
                  <a:cubicBezTo>
                    <a:pt x="56842" y="134504"/>
                    <a:pt x="62130" y="137148"/>
                    <a:pt x="67748" y="139130"/>
                  </a:cubicBezTo>
                  <a:lnTo>
                    <a:pt x="72044" y="163586"/>
                  </a:lnTo>
                  <a:lnTo>
                    <a:pt x="77001" y="163916"/>
                  </a:lnTo>
                  <a:lnTo>
                    <a:pt x="81958" y="164247"/>
                  </a:lnTo>
                  <a:lnTo>
                    <a:pt x="86915" y="164577"/>
                  </a:lnTo>
                  <a:lnTo>
                    <a:pt x="94516" y="140783"/>
                  </a:lnTo>
                  <a:cubicBezTo>
                    <a:pt x="100134" y="139791"/>
                    <a:pt x="105752" y="137809"/>
                    <a:pt x="111040" y="135165"/>
                  </a:cubicBezTo>
                  <a:lnTo>
                    <a:pt x="131529" y="149375"/>
                  </a:lnTo>
                  <a:lnTo>
                    <a:pt x="135165" y="146070"/>
                  </a:lnTo>
                  <a:lnTo>
                    <a:pt x="138800" y="142766"/>
                  </a:lnTo>
                  <a:lnTo>
                    <a:pt x="142435" y="139461"/>
                  </a:lnTo>
                  <a:lnTo>
                    <a:pt x="131199" y="117319"/>
                  </a:lnTo>
                  <a:cubicBezTo>
                    <a:pt x="134504" y="112362"/>
                    <a:pt x="137148" y="107074"/>
                    <a:pt x="139130" y="101787"/>
                  </a:cubicBezTo>
                  <a:lnTo>
                    <a:pt x="163586" y="97490"/>
                  </a:lnTo>
                  <a:lnTo>
                    <a:pt x="163916" y="92533"/>
                  </a:lnTo>
                  <a:lnTo>
                    <a:pt x="164247" y="87576"/>
                  </a:lnTo>
                  <a:lnTo>
                    <a:pt x="164577" y="82619"/>
                  </a:lnTo>
                  <a:lnTo>
                    <a:pt x="140783" y="75018"/>
                  </a:lnTo>
                  <a:cubicBezTo>
                    <a:pt x="139791" y="69400"/>
                    <a:pt x="137809" y="63782"/>
                    <a:pt x="135165" y="58494"/>
                  </a:cubicBezTo>
                  <a:lnTo>
                    <a:pt x="149375" y="38005"/>
                  </a:lnTo>
                  <a:lnTo>
                    <a:pt x="146070" y="34370"/>
                  </a:lnTo>
                  <a:lnTo>
                    <a:pt x="142766" y="30734"/>
                  </a:lnTo>
                  <a:lnTo>
                    <a:pt x="139461" y="27099"/>
                  </a:lnTo>
                  <a:lnTo>
                    <a:pt x="117319" y="38335"/>
                  </a:lnTo>
                  <a:cubicBezTo>
                    <a:pt x="112362" y="34700"/>
                    <a:pt x="107074" y="32387"/>
                    <a:pt x="101456" y="30404"/>
                  </a:cubicBezTo>
                  <a:lnTo>
                    <a:pt x="97160" y="5949"/>
                  </a:lnTo>
                  <a:lnTo>
                    <a:pt x="92203" y="5618"/>
                  </a:lnTo>
                  <a:lnTo>
                    <a:pt x="87246" y="5288"/>
                  </a:lnTo>
                  <a:lnTo>
                    <a:pt x="82289" y="4957"/>
                  </a:lnTo>
                  <a:lnTo>
                    <a:pt x="74688" y="28421"/>
                  </a:lnTo>
                  <a:cubicBezTo>
                    <a:pt x="68739" y="29412"/>
                    <a:pt x="63121" y="31395"/>
                    <a:pt x="57833" y="34039"/>
                  </a:cubicBezTo>
                  <a:lnTo>
                    <a:pt x="37674" y="19829"/>
                  </a:lnTo>
                  <a:lnTo>
                    <a:pt x="34039" y="23133"/>
                  </a:lnTo>
                  <a:lnTo>
                    <a:pt x="30404" y="26438"/>
                  </a:lnTo>
                  <a:lnTo>
                    <a:pt x="26769" y="29743"/>
                  </a:lnTo>
                  <a:lnTo>
                    <a:pt x="38005" y="51554"/>
                  </a:lnTo>
                  <a:cubicBezTo>
                    <a:pt x="34370" y="56511"/>
                    <a:pt x="31726" y="61799"/>
                    <a:pt x="30073" y="67417"/>
                  </a:cubicBezTo>
                  <a:lnTo>
                    <a:pt x="5949" y="71713"/>
                  </a:lnTo>
                  <a:lnTo>
                    <a:pt x="5618" y="76670"/>
                  </a:lnTo>
                  <a:lnTo>
                    <a:pt x="5288" y="81628"/>
                  </a:lnTo>
                  <a:lnTo>
                    <a:pt x="4957" y="86585"/>
                  </a:lnTo>
                  <a:lnTo>
                    <a:pt x="28421" y="94186"/>
                  </a:lnTo>
                  <a:cubicBezTo>
                    <a:pt x="29412" y="99804"/>
                    <a:pt x="31395" y="105752"/>
                    <a:pt x="34039" y="111040"/>
                  </a:cubicBezTo>
                  <a:lnTo>
                    <a:pt x="19829" y="131529"/>
                  </a:ln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sp>
          <p:nvSpPr>
            <p:cNvPr id="182" name="Freeform: Shape 161">
              <a:extLst>
                <a:ext uri="{FF2B5EF4-FFF2-40B4-BE49-F238E27FC236}">
                  <a16:creationId xmlns:a16="http://schemas.microsoft.com/office/drawing/2014/main" id="{AC9039D9-6385-FA48-AAC7-1E6A94EF3D20}"/>
                </a:ext>
              </a:extLst>
            </p:cNvPr>
            <p:cNvSpPr/>
            <p:nvPr/>
          </p:nvSpPr>
          <p:spPr>
            <a:xfrm>
              <a:off x="3808208" y="3798609"/>
              <a:ext cx="162107" cy="162107"/>
            </a:xfrm>
            <a:custGeom>
              <a:avLst/>
              <a:gdLst>
                <a:gd name="connsiteX0" fmla="*/ 68409 w 72704"/>
                <a:gd name="connsiteY0" fmla="*/ 36683 h 72704"/>
                <a:gd name="connsiteX1" fmla="*/ 36683 w 72704"/>
                <a:gd name="connsiteY1" fmla="*/ 68409 h 72704"/>
                <a:gd name="connsiteX2" fmla="*/ 4957 w 72704"/>
                <a:gd name="connsiteY2" fmla="*/ 36683 h 72704"/>
                <a:gd name="connsiteX3" fmla="*/ 36683 w 72704"/>
                <a:gd name="connsiteY3" fmla="*/ 4957 h 72704"/>
                <a:gd name="connsiteX4" fmla="*/ 68409 w 72704"/>
                <a:gd name="connsiteY4" fmla="*/ 36683 h 72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04" h="72704">
                  <a:moveTo>
                    <a:pt x="68409" y="36683"/>
                  </a:moveTo>
                  <a:cubicBezTo>
                    <a:pt x="68409" y="54204"/>
                    <a:pt x="54204" y="68409"/>
                    <a:pt x="36683" y="68409"/>
                  </a:cubicBezTo>
                  <a:cubicBezTo>
                    <a:pt x="19161" y="68409"/>
                    <a:pt x="4957" y="54204"/>
                    <a:pt x="4957" y="36683"/>
                  </a:cubicBezTo>
                  <a:cubicBezTo>
                    <a:pt x="4957" y="19161"/>
                    <a:pt x="19161" y="4957"/>
                    <a:pt x="36683" y="4957"/>
                  </a:cubicBezTo>
                  <a:cubicBezTo>
                    <a:pt x="54204" y="4957"/>
                    <a:pt x="68409" y="19161"/>
                    <a:pt x="68409" y="36683"/>
                  </a:cubicBezTo>
                  <a:close/>
                </a:path>
              </a:pathLst>
            </a:custGeom>
            <a:noFill/>
            <a:ln w="19050" cap="flat">
              <a:solidFill>
                <a:srgbClr val="FF9900"/>
              </a:solidFill>
              <a:prstDash val="solid"/>
              <a:round/>
            </a:ln>
          </p:spPr>
          <p:txBody>
            <a:bodyPr rtlCol="0" anchor="ctr"/>
            <a:lstStyle/>
            <a:p>
              <a:pPr defTabSz="761970">
                <a:defRPr/>
              </a:pPr>
              <a:endParaRPr lang="en-US" sz="1500" kern="0">
                <a:solidFill>
                  <a:srgbClr val="1D516C"/>
                </a:solidFill>
                <a:latin typeface="Amazon Ember"/>
              </a:endParaRPr>
            </a:p>
          </p:txBody>
        </p:sp>
      </p:grpSp>
      <p:sp>
        <p:nvSpPr>
          <p:cNvPr id="183" name="TextBox 182">
            <a:extLst>
              <a:ext uri="{FF2B5EF4-FFF2-40B4-BE49-F238E27FC236}">
                <a16:creationId xmlns:a16="http://schemas.microsoft.com/office/drawing/2014/main" id="{1A9A8085-F2A0-874D-8F5C-10189BFF4443}"/>
              </a:ext>
            </a:extLst>
          </p:cNvPr>
          <p:cNvSpPr txBox="1"/>
          <p:nvPr/>
        </p:nvSpPr>
        <p:spPr>
          <a:xfrm>
            <a:off x="9101947" y="4716612"/>
            <a:ext cx="2203156" cy="800219"/>
          </a:xfrm>
          <a:prstGeom prst="rect">
            <a:avLst/>
          </a:prstGeom>
          <a:noFill/>
        </p:spPr>
        <p:txBody>
          <a:bodyPr wrap="square" lIns="152400" tIns="121920" rIns="152400" bIns="121920" rtlCol="0">
            <a:spAutoFit/>
          </a:bodyPr>
          <a:lstStyle/>
          <a:p>
            <a:pPr algn="ctr" defTabSz="914307">
              <a:lnSpc>
                <a:spcPct val="90000"/>
              </a:lnSpc>
              <a:spcAft>
                <a:spcPts val="1500"/>
              </a:spcAft>
              <a:defRPr/>
            </a:pPr>
            <a:r>
              <a:rPr lang="en-US" sz="2000" dirty="0">
                <a:gradFill>
                  <a:gsLst>
                    <a:gs pos="2917">
                      <a:srgbClr val="FFFFFF"/>
                    </a:gs>
                    <a:gs pos="30000">
                      <a:srgbClr val="FFFFFF"/>
                    </a:gs>
                  </a:gsLst>
                  <a:lin ang="5400000" scaled="0"/>
                </a:gradFill>
                <a:latin typeface="Amazon Ember Light"/>
              </a:rPr>
              <a:t>Deliver new low latency apps</a:t>
            </a:r>
          </a:p>
        </p:txBody>
      </p:sp>
    </p:spTree>
    <p:extLst>
      <p:ext uri="{BB962C8B-B14F-4D97-AF65-F5344CB8AC3E}">
        <p14:creationId xmlns:p14="http://schemas.microsoft.com/office/powerpoint/2010/main" val="159342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35" presetClass="path" presetSubtype="0" decel="100000" fill="hold" nodeType="withEffect">
                                  <p:stCondLst>
                                    <p:cond delay="0"/>
                                  </p:stCondLst>
                                  <p:childTnLst>
                                    <p:animMotion origin="layout" path="M 2.77556E-17 -3.7037E-6 L 2.77556E-17 -0.01342 " pathEditMode="relative" rAng="0" ptsTypes="AA">
                                      <p:cBhvr>
                                        <p:cTn id="9" dur="500" spd="-100000" fill="hold"/>
                                        <p:tgtEl>
                                          <p:spTgt spid="125"/>
                                        </p:tgtEl>
                                        <p:attrNameLst>
                                          <p:attrName>ppt_x</p:attrName>
                                          <p:attrName>ppt_y</p:attrName>
                                        </p:attrNameLst>
                                      </p:cBhvr>
                                      <p:rCtr x="0"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4EA06D94-0761-4881-A336-BE61B25A794D}"/>
              </a:ext>
            </a:extLst>
          </p:cNvPr>
          <p:cNvSpPr txBox="1">
            <a:spLocks/>
          </p:cNvSpPr>
          <p:nvPr/>
        </p:nvSpPr>
        <p:spPr>
          <a:xfrm>
            <a:off x="449053" y="293938"/>
            <a:ext cx="10940405"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4480" b="0" i="0" kern="1200">
                <a:solidFill>
                  <a:schemeClr val="bg1"/>
                </a:solidFill>
                <a:latin typeface="Amazon Ember Regular" charset="0"/>
                <a:ea typeface="+mj-ea"/>
                <a:cs typeface="Amazon Ember Regular" charset="0"/>
              </a:defRPr>
            </a:lvl1pPr>
          </a:lstStyle>
          <a:p>
            <a:pPr defTabSz="609576">
              <a:defRPr/>
            </a:pPr>
            <a:r>
              <a:rPr lang="en-US" sz="3333"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Global Infrastructure</a:t>
            </a:r>
          </a:p>
        </p:txBody>
      </p:sp>
      <p:grpSp>
        <p:nvGrpSpPr>
          <p:cNvPr id="3" name="Group 2">
            <a:extLst>
              <a:ext uri="{FF2B5EF4-FFF2-40B4-BE49-F238E27FC236}">
                <a16:creationId xmlns:a16="http://schemas.microsoft.com/office/drawing/2014/main" id="{7934F31F-1A26-D047-940A-1568D7C26639}"/>
              </a:ext>
            </a:extLst>
          </p:cNvPr>
          <p:cNvGrpSpPr/>
          <p:nvPr/>
        </p:nvGrpSpPr>
        <p:grpSpPr>
          <a:xfrm>
            <a:off x="449054" y="1021593"/>
            <a:ext cx="8225593" cy="4899783"/>
            <a:chOff x="980389" y="887654"/>
            <a:chExt cx="6996259" cy="3926784"/>
          </a:xfrm>
        </p:grpSpPr>
        <p:pic>
          <p:nvPicPr>
            <p:cNvPr id="4" name="Picture 3">
              <a:extLst>
                <a:ext uri="{FF2B5EF4-FFF2-40B4-BE49-F238E27FC236}">
                  <a16:creationId xmlns:a16="http://schemas.microsoft.com/office/drawing/2014/main" id="{84AEC6D4-83B6-DE4F-97B2-E4C926D2042B}"/>
                </a:ext>
              </a:extLst>
            </p:cNvPr>
            <p:cNvPicPr>
              <a:picLocks noChangeAspect="1"/>
            </p:cNvPicPr>
            <p:nvPr/>
          </p:nvPicPr>
          <p:blipFill>
            <a:blip r:embed="rId3"/>
            <a:stretch>
              <a:fillRect/>
            </a:stretch>
          </p:blipFill>
          <p:spPr>
            <a:xfrm>
              <a:off x="1058213" y="887654"/>
              <a:ext cx="6832022" cy="3926783"/>
            </a:xfrm>
            <a:prstGeom prst="rect">
              <a:avLst/>
            </a:prstGeom>
          </p:spPr>
        </p:pic>
        <p:sp>
          <p:nvSpPr>
            <p:cNvPr id="5" name="Rectangle 4">
              <a:extLst>
                <a:ext uri="{FF2B5EF4-FFF2-40B4-BE49-F238E27FC236}">
                  <a16:creationId xmlns:a16="http://schemas.microsoft.com/office/drawing/2014/main" id="{A4BC0416-C02D-0D42-A54B-65DAEF26A8CC}"/>
                </a:ext>
              </a:extLst>
            </p:cNvPr>
            <p:cNvSpPr/>
            <p:nvPr/>
          </p:nvSpPr>
          <p:spPr>
            <a:xfrm>
              <a:off x="980389" y="887655"/>
              <a:ext cx="1121788" cy="515368"/>
            </a:xfrm>
            <a:prstGeom prst="rect">
              <a:avLst/>
            </a:prstGeom>
            <a:solidFill>
              <a:srgbClr val="182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6">
                <a:defRPr/>
              </a:pPr>
              <a:endParaRPr lang="en-US" sz="2400" dirty="0">
                <a:solidFill>
                  <a:srgbClr val="FFFFFF"/>
                </a:solidFill>
                <a:latin typeface="Arial"/>
              </a:endParaRPr>
            </a:p>
          </p:txBody>
        </p:sp>
        <p:sp>
          <p:nvSpPr>
            <p:cNvPr id="6" name="Rectangle 5">
              <a:extLst>
                <a:ext uri="{FF2B5EF4-FFF2-40B4-BE49-F238E27FC236}">
                  <a16:creationId xmlns:a16="http://schemas.microsoft.com/office/drawing/2014/main" id="{526F1025-0C02-5941-B1A1-6C4AFDEA8741}"/>
                </a:ext>
              </a:extLst>
            </p:cNvPr>
            <p:cNvSpPr/>
            <p:nvPr/>
          </p:nvSpPr>
          <p:spPr>
            <a:xfrm>
              <a:off x="6083432" y="4299070"/>
              <a:ext cx="1893216" cy="515368"/>
            </a:xfrm>
            <a:prstGeom prst="rect">
              <a:avLst/>
            </a:prstGeom>
            <a:solidFill>
              <a:srgbClr val="182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6">
                <a:defRPr/>
              </a:pPr>
              <a:endParaRPr lang="en-US" sz="2400" dirty="0">
                <a:solidFill>
                  <a:srgbClr val="FFFFFF"/>
                </a:solidFill>
                <a:latin typeface="Arial"/>
              </a:endParaRPr>
            </a:p>
          </p:txBody>
        </p:sp>
      </p:grpSp>
      <p:sp>
        <p:nvSpPr>
          <p:cNvPr id="2" name="TextBox 1">
            <a:extLst>
              <a:ext uri="{FF2B5EF4-FFF2-40B4-BE49-F238E27FC236}">
                <a16:creationId xmlns:a16="http://schemas.microsoft.com/office/drawing/2014/main" id="{4A4A6B57-7184-D84D-9F04-D0527D3C266A}"/>
              </a:ext>
            </a:extLst>
          </p:cNvPr>
          <p:cNvSpPr txBox="1"/>
          <p:nvPr/>
        </p:nvSpPr>
        <p:spPr>
          <a:xfrm>
            <a:off x="7286625" y="2635250"/>
            <a:ext cx="3937000" cy="830997"/>
          </a:xfrm>
          <a:prstGeom prst="rect">
            <a:avLst/>
          </a:prstGeom>
          <a:noFill/>
        </p:spPr>
        <p:txBody>
          <a:bodyPr wrap="square" rtlCol="0">
            <a:spAutoFit/>
          </a:bodyPr>
          <a:lstStyle/>
          <a:p>
            <a:pPr defTabSz="609576">
              <a:defRPr/>
            </a:pPr>
            <a:r>
              <a:rPr lang="en-US" sz="2400" dirty="0">
                <a:solidFill>
                  <a:srgbClr val="FFFFFF"/>
                </a:solidFill>
                <a:latin typeface="Arial"/>
              </a:rPr>
              <a:t>24 Regions</a:t>
            </a:r>
          </a:p>
          <a:p>
            <a:pPr defTabSz="609576">
              <a:defRPr/>
            </a:pPr>
            <a:r>
              <a:rPr lang="en-US" sz="2400" dirty="0">
                <a:solidFill>
                  <a:srgbClr val="FFFFFF"/>
                </a:solidFill>
                <a:latin typeface="Arial"/>
              </a:rPr>
              <a:t>77 Availability Zones</a:t>
            </a:r>
          </a:p>
        </p:txBody>
      </p:sp>
    </p:spTree>
    <p:extLst>
      <p:ext uri="{BB962C8B-B14F-4D97-AF65-F5344CB8AC3E}">
        <p14:creationId xmlns:p14="http://schemas.microsoft.com/office/powerpoint/2010/main" val="117591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4EA06D94-0761-4881-A336-BE61B25A794D}"/>
              </a:ext>
            </a:extLst>
          </p:cNvPr>
          <p:cNvSpPr txBox="1">
            <a:spLocks/>
          </p:cNvSpPr>
          <p:nvPr/>
        </p:nvSpPr>
        <p:spPr>
          <a:xfrm>
            <a:off x="449053" y="293938"/>
            <a:ext cx="10940405"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4480" b="0" i="0" kern="1200">
                <a:solidFill>
                  <a:schemeClr val="bg1"/>
                </a:solidFill>
                <a:latin typeface="Amazon Ember Regular" charset="0"/>
                <a:ea typeface="+mj-ea"/>
                <a:cs typeface="Amazon Ember Regular" charset="0"/>
              </a:defRPr>
            </a:lvl1pPr>
          </a:lstStyle>
          <a:p>
            <a:pPr defTabSz="609576">
              <a:defRPr/>
            </a:pPr>
            <a:r>
              <a:rPr lang="en-US" sz="3333"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Latency-sensitive Workloads</a:t>
            </a:r>
          </a:p>
        </p:txBody>
      </p:sp>
      <p:pic>
        <p:nvPicPr>
          <p:cNvPr id="3" name="Picture 2">
            <a:extLst>
              <a:ext uri="{FF2B5EF4-FFF2-40B4-BE49-F238E27FC236}">
                <a16:creationId xmlns:a16="http://schemas.microsoft.com/office/drawing/2014/main" id="{5C93EA38-5EF9-AD43-8721-118DA29C4AE8}"/>
              </a:ext>
            </a:extLst>
          </p:cNvPr>
          <p:cNvPicPr>
            <a:picLocks noChangeAspect="1"/>
          </p:cNvPicPr>
          <p:nvPr/>
        </p:nvPicPr>
        <p:blipFill>
          <a:blip r:embed="rId3"/>
          <a:stretch>
            <a:fillRect/>
          </a:stretch>
        </p:blipFill>
        <p:spPr>
          <a:xfrm>
            <a:off x="252893" y="1021592"/>
            <a:ext cx="7732233" cy="5277556"/>
          </a:xfrm>
          <a:prstGeom prst="rect">
            <a:avLst/>
          </a:prstGeom>
        </p:spPr>
      </p:pic>
      <p:sp>
        <p:nvSpPr>
          <p:cNvPr id="5" name="Title 1">
            <a:extLst>
              <a:ext uri="{FF2B5EF4-FFF2-40B4-BE49-F238E27FC236}">
                <a16:creationId xmlns:a16="http://schemas.microsoft.com/office/drawing/2014/main" id="{69A6C6B1-BAEE-F14C-83AA-DC4C3EDB24AE}"/>
              </a:ext>
            </a:extLst>
          </p:cNvPr>
          <p:cNvSpPr txBox="1">
            <a:spLocks/>
          </p:cNvSpPr>
          <p:nvPr/>
        </p:nvSpPr>
        <p:spPr>
          <a:xfrm>
            <a:off x="8192093" y="2798828"/>
            <a:ext cx="3825283" cy="1789047"/>
          </a:xfrm>
          <a:prstGeom prst="rect">
            <a:avLst/>
          </a:prstGeom>
        </p:spPr>
        <p:txBody>
          <a:bodyPr vert="horz" lIns="76200" tIns="38100" rIns="76200" bIns="38100" rtlCol="0" anchor="ctr">
            <a:normAutofit/>
          </a:bodyPr>
          <a:lstStyle>
            <a:lvl1pPr algn="ctr" defTabSz="914400" rtl="0" eaLnBrk="1" latinLnBrk="0" hangingPunct="1">
              <a:lnSpc>
                <a:spcPct val="90000"/>
              </a:lnSpc>
              <a:spcBef>
                <a:spcPct val="0"/>
              </a:spcBef>
              <a:buNone/>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l" defTabSz="761970">
              <a:lnSpc>
                <a:spcPct val="100000"/>
              </a:lnSpc>
              <a:defRPr/>
            </a:pPr>
            <a:r>
              <a:rPr lang="en-US" sz="2333" dirty="0">
                <a:solidFill>
                  <a:srgbClr val="FFFFFF"/>
                </a:solidFill>
                <a:latin typeface="Avenir Light" panose="020B0402020203020204" pitchFamily="34" charset="77"/>
              </a:rPr>
              <a:t>Need increasing amounts of AWS Infrastructure and services closer to end-users</a:t>
            </a:r>
          </a:p>
        </p:txBody>
      </p:sp>
    </p:spTree>
    <p:extLst>
      <p:ext uri="{BB962C8B-B14F-4D97-AF65-F5344CB8AC3E}">
        <p14:creationId xmlns:p14="http://schemas.microsoft.com/office/powerpoint/2010/main" val="352725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4EA06D94-0761-4881-A336-BE61B25A794D}"/>
              </a:ext>
            </a:extLst>
          </p:cNvPr>
          <p:cNvSpPr txBox="1">
            <a:spLocks/>
          </p:cNvSpPr>
          <p:nvPr/>
        </p:nvSpPr>
        <p:spPr>
          <a:xfrm>
            <a:off x="449053" y="293938"/>
            <a:ext cx="10940405"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4480" b="0" i="0" kern="1200">
                <a:solidFill>
                  <a:schemeClr val="bg1"/>
                </a:solidFill>
                <a:latin typeface="Amazon Ember Regular" charset="0"/>
                <a:ea typeface="+mj-ea"/>
                <a:cs typeface="Amazon Ember Regular" charset="0"/>
              </a:defRPr>
            </a:lvl1pPr>
          </a:lstStyle>
          <a:p>
            <a:pPr defTabSz="609576">
              <a:defRPr/>
            </a:pPr>
            <a:r>
              <a:rPr lang="en-US" sz="3333"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Benefits of AWS Local Zones</a:t>
            </a:r>
          </a:p>
        </p:txBody>
      </p:sp>
      <p:sp>
        <p:nvSpPr>
          <p:cNvPr id="3" name="Title 1">
            <a:extLst>
              <a:ext uri="{FF2B5EF4-FFF2-40B4-BE49-F238E27FC236}">
                <a16:creationId xmlns:a16="http://schemas.microsoft.com/office/drawing/2014/main" id="{65988659-D9DF-B444-BBA3-8A3AE7AD7524}"/>
              </a:ext>
            </a:extLst>
          </p:cNvPr>
          <p:cNvSpPr txBox="1">
            <a:spLocks/>
          </p:cNvSpPr>
          <p:nvPr/>
        </p:nvSpPr>
        <p:spPr>
          <a:xfrm>
            <a:off x="693719" y="4334425"/>
            <a:ext cx="2433961" cy="870028"/>
          </a:xfrm>
          <a:prstGeom prst="rect">
            <a:avLst/>
          </a:prstGeom>
        </p:spPr>
        <p:txBody>
          <a:bodyPr vert="horz" lIns="76200" tIns="38100" rIns="76200" bIns="38100" rtlCol="0" anchor="ctr">
            <a:normAutofit lnSpcReduction="10000"/>
          </a:bodyPr>
          <a:lstStyle>
            <a:lvl1pPr algn="ctr" defTabSz="914400" rtl="0" eaLnBrk="1" latinLnBrk="0" hangingPunct="1">
              <a:lnSpc>
                <a:spcPct val="90000"/>
              </a:lnSpc>
              <a:spcBef>
                <a:spcPct val="0"/>
              </a:spcBef>
              <a:buNone/>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defTabSz="761970">
              <a:lnSpc>
                <a:spcPct val="100000"/>
              </a:lnSpc>
              <a:defRPr/>
            </a:pPr>
            <a:r>
              <a:rPr lang="en-US" sz="2667" dirty="0">
                <a:solidFill>
                  <a:srgbClr val="FFFFFF"/>
                </a:solidFill>
                <a:latin typeface="Avenir Light" panose="020B0402020203020204" pitchFamily="34" charset="77"/>
              </a:rPr>
              <a:t>Ultra-low Latency</a:t>
            </a:r>
          </a:p>
        </p:txBody>
      </p:sp>
      <p:sp>
        <p:nvSpPr>
          <p:cNvPr id="4" name="Title 1">
            <a:extLst>
              <a:ext uri="{FF2B5EF4-FFF2-40B4-BE49-F238E27FC236}">
                <a16:creationId xmlns:a16="http://schemas.microsoft.com/office/drawing/2014/main" id="{A2F2E440-DD63-6A44-A0B3-5F9C48E4BAC4}"/>
              </a:ext>
            </a:extLst>
          </p:cNvPr>
          <p:cNvSpPr txBox="1">
            <a:spLocks/>
          </p:cNvSpPr>
          <p:nvPr/>
        </p:nvSpPr>
        <p:spPr>
          <a:xfrm>
            <a:off x="3891923" y="4155110"/>
            <a:ext cx="3235952" cy="1242390"/>
          </a:xfrm>
          <a:prstGeom prst="rect">
            <a:avLst/>
          </a:prstGeom>
        </p:spPr>
        <p:txBody>
          <a:bodyPr vert="horz" lIns="76200" tIns="38100" rIns="76200" bIns="38100" rtlCol="0" anchor="ctr">
            <a:normAutofit/>
          </a:bodyPr>
          <a:lstStyle>
            <a:lvl1pPr algn="ctr" defTabSz="914400" rtl="0" eaLnBrk="1" latinLnBrk="0" hangingPunct="1">
              <a:lnSpc>
                <a:spcPct val="90000"/>
              </a:lnSpc>
              <a:spcBef>
                <a:spcPct val="0"/>
              </a:spcBef>
              <a:buNone/>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defTabSz="761970">
              <a:lnSpc>
                <a:spcPct val="100000"/>
              </a:lnSpc>
              <a:defRPr/>
            </a:pPr>
            <a:r>
              <a:rPr lang="en-US" sz="2667" dirty="0">
                <a:solidFill>
                  <a:srgbClr val="FFFFFF"/>
                </a:solidFill>
                <a:latin typeface="Avenir Light" panose="020B0402020203020204" pitchFamily="34" charset="77"/>
              </a:rPr>
              <a:t>Consistent AWS Experience</a:t>
            </a:r>
          </a:p>
        </p:txBody>
      </p:sp>
      <p:sp>
        <p:nvSpPr>
          <p:cNvPr id="5" name="Title 1">
            <a:extLst>
              <a:ext uri="{FF2B5EF4-FFF2-40B4-BE49-F238E27FC236}">
                <a16:creationId xmlns:a16="http://schemas.microsoft.com/office/drawing/2014/main" id="{CBBA253F-2936-4044-8CDF-AFD885EAD69B}"/>
              </a:ext>
            </a:extLst>
          </p:cNvPr>
          <p:cNvSpPr txBox="1">
            <a:spLocks/>
          </p:cNvSpPr>
          <p:nvPr/>
        </p:nvSpPr>
        <p:spPr>
          <a:xfrm>
            <a:off x="7892119" y="4155110"/>
            <a:ext cx="2656508" cy="1393121"/>
          </a:xfrm>
          <a:prstGeom prst="rect">
            <a:avLst/>
          </a:prstGeom>
        </p:spPr>
        <p:txBody>
          <a:bodyPr vert="horz" lIns="76200" tIns="38100" rIns="76200" bIns="38100" rtlCol="0" anchor="ctr">
            <a:normAutofit/>
          </a:bodyPr>
          <a:lstStyle>
            <a:lvl1pPr algn="ctr" defTabSz="914400" rtl="0" eaLnBrk="1" latinLnBrk="0" hangingPunct="1">
              <a:lnSpc>
                <a:spcPct val="90000"/>
              </a:lnSpc>
              <a:spcBef>
                <a:spcPct val="0"/>
              </a:spcBef>
              <a:buNone/>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defTabSz="761970">
              <a:lnSpc>
                <a:spcPct val="100000"/>
              </a:lnSpc>
              <a:defRPr/>
            </a:pPr>
            <a:r>
              <a:rPr lang="en-US" sz="2667" dirty="0">
                <a:solidFill>
                  <a:srgbClr val="FFFFFF"/>
                </a:solidFill>
                <a:latin typeface="Avenir Light" panose="020B0402020203020204" pitchFamily="34" charset="77"/>
              </a:rPr>
              <a:t>Flexible and Scalable</a:t>
            </a:r>
          </a:p>
        </p:txBody>
      </p:sp>
      <p:pic>
        <p:nvPicPr>
          <p:cNvPr id="6" name="Picture 5">
            <a:extLst>
              <a:ext uri="{FF2B5EF4-FFF2-40B4-BE49-F238E27FC236}">
                <a16:creationId xmlns:a16="http://schemas.microsoft.com/office/drawing/2014/main" id="{FA21577E-BE60-3646-8156-876B63411553}"/>
              </a:ext>
            </a:extLst>
          </p:cNvPr>
          <p:cNvPicPr>
            <a:picLocks noChangeAspect="1"/>
          </p:cNvPicPr>
          <p:nvPr/>
        </p:nvPicPr>
        <p:blipFill>
          <a:blip r:embed="rId3">
            <a:lum bright="70000" contrast="-70000"/>
          </a:blip>
          <a:stretch>
            <a:fillRect/>
          </a:stretch>
        </p:blipFill>
        <p:spPr>
          <a:xfrm>
            <a:off x="1289224" y="2193795"/>
            <a:ext cx="1838455" cy="1838455"/>
          </a:xfrm>
          <a:prstGeom prst="rect">
            <a:avLst/>
          </a:prstGeom>
        </p:spPr>
      </p:pic>
      <p:pic>
        <p:nvPicPr>
          <p:cNvPr id="7" name="Picture 6">
            <a:extLst>
              <a:ext uri="{FF2B5EF4-FFF2-40B4-BE49-F238E27FC236}">
                <a16:creationId xmlns:a16="http://schemas.microsoft.com/office/drawing/2014/main" id="{66851091-514E-F048-856D-347AF23FC547}"/>
              </a:ext>
            </a:extLst>
          </p:cNvPr>
          <p:cNvPicPr>
            <a:picLocks noChangeAspect="1"/>
          </p:cNvPicPr>
          <p:nvPr/>
        </p:nvPicPr>
        <p:blipFill>
          <a:blip r:embed="rId4">
            <a:lum bright="70000" contrast="-70000"/>
          </a:blip>
          <a:stretch>
            <a:fillRect/>
          </a:stretch>
        </p:blipFill>
        <p:spPr>
          <a:xfrm>
            <a:off x="4854699" y="2193795"/>
            <a:ext cx="1568243" cy="1574643"/>
          </a:xfrm>
          <a:prstGeom prst="rect">
            <a:avLst/>
          </a:prstGeom>
        </p:spPr>
      </p:pic>
      <p:pic>
        <p:nvPicPr>
          <p:cNvPr id="8" name="Picture 7">
            <a:extLst>
              <a:ext uri="{FF2B5EF4-FFF2-40B4-BE49-F238E27FC236}">
                <a16:creationId xmlns:a16="http://schemas.microsoft.com/office/drawing/2014/main" id="{B7CF8EB1-C3D9-874E-9B88-47FBEC1E2596}"/>
              </a:ext>
            </a:extLst>
          </p:cNvPr>
          <p:cNvPicPr>
            <a:picLocks noChangeAspect="1"/>
          </p:cNvPicPr>
          <p:nvPr/>
        </p:nvPicPr>
        <p:blipFill>
          <a:blip r:embed="rId5">
            <a:lum bright="70000" contrast="-70000"/>
          </a:blip>
          <a:stretch>
            <a:fillRect/>
          </a:stretch>
        </p:blipFill>
        <p:spPr>
          <a:xfrm>
            <a:off x="8149960" y="2193795"/>
            <a:ext cx="1989778" cy="1559337"/>
          </a:xfrm>
          <a:prstGeom prst="rect">
            <a:avLst/>
          </a:prstGeom>
        </p:spPr>
      </p:pic>
    </p:spTree>
    <p:extLst>
      <p:ext uri="{BB962C8B-B14F-4D97-AF65-F5344CB8AC3E}">
        <p14:creationId xmlns:p14="http://schemas.microsoft.com/office/powerpoint/2010/main" val="301008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Edge Locations</a:t>
            </a:r>
            <a:endParaRPr lang="en-US" dirty="0"/>
          </a:p>
        </p:txBody>
      </p:sp>
      <p:sp>
        <p:nvSpPr>
          <p:cNvPr id="6" name="Content Placeholder 5"/>
          <p:cNvSpPr>
            <a:spLocks noGrp="1"/>
          </p:cNvSpPr>
          <p:nvPr>
            <p:ph idx="13"/>
          </p:nvPr>
        </p:nvSpPr>
        <p:spPr/>
        <p:txBody>
          <a:bodyPr/>
          <a:lstStyle/>
          <a:p>
            <a:r>
              <a:rPr lang="en-US" dirty="0"/>
              <a:t>Amazon </a:t>
            </a:r>
            <a:r>
              <a:rPr lang="en-US" dirty="0" err="1"/>
              <a:t>CloudFront</a:t>
            </a:r>
            <a:endParaRPr lang="en-US" dirty="0"/>
          </a:p>
          <a:p>
            <a:r>
              <a:rPr lang="en-US" dirty="0"/>
              <a:t>Amazon Route 53</a:t>
            </a:r>
          </a:p>
          <a:p>
            <a:r>
              <a:rPr lang="en-US" dirty="0"/>
              <a:t>AWS Shield</a:t>
            </a:r>
          </a:p>
          <a:p>
            <a:r>
              <a:rPr lang="en-US" dirty="0"/>
              <a:t>AWS Web Application Firewall</a:t>
            </a:r>
          </a:p>
          <a:p>
            <a:r>
              <a:rPr lang="en-US" dirty="0" err="1"/>
              <a:t>Lambda@Edge</a:t>
            </a:r>
            <a:r>
              <a:rPr lang="en-US" dirty="0"/>
              <a:t> Computing</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2754119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Virtual Private Cloud (VPC)</a:t>
            </a:r>
          </a:p>
        </p:txBody>
      </p:sp>
    </p:spTree>
    <p:extLst>
      <p:ext uri="{BB962C8B-B14F-4D97-AF65-F5344CB8AC3E}">
        <p14:creationId xmlns:p14="http://schemas.microsoft.com/office/powerpoint/2010/main" val="3239295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Introduction</a:t>
            </a:r>
          </a:p>
        </p:txBody>
      </p:sp>
      <p:sp>
        <p:nvSpPr>
          <p:cNvPr id="5" name="Content Placeholder 2"/>
          <p:cNvSpPr>
            <a:spLocks noGrp="1"/>
          </p:cNvSpPr>
          <p:nvPr>
            <p:ph idx="13"/>
          </p:nvPr>
        </p:nvSpPr>
        <p:spPr/>
        <p:txBody>
          <a:bodyPr/>
          <a:lstStyle/>
          <a:p>
            <a:r>
              <a:rPr lang="en-US" dirty="0"/>
              <a:t>Private, virtual network in the AWS Cloud</a:t>
            </a:r>
          </a:p>
          <a:p>
            <a:r>
              <a:rPr lang="en-US" dirty="0"/>
              <a:t>Similar constructs as on-premises network</a:t>
            </a:r>
          </a:p>
          <a:p>
            <a:r>
              <a:rPr lang="en-US" dirty="0"/>
              <a:t>Customizable network configurations to your needs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2009859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Deployment</a:t>
            </a:r>
          </a:p>
        </p:txBody>
      </p:sp>
      <p:sp>
        <p:nvSpPr>
          <p:cNvPr id="5" name="Content Placeholder 2"/>
          <p:cNvSpPr>
            <a:spLocks noGrp="1"/>
          </p:cNvSpPr>
          <p:nvPr>
            <p:ph idx="13"/>
          </p:nvPr>
        </p:nvSpPr>
        <p:spPr/>
        <p:txBody>
          <a:bodyPr/>
          <a:lstStyle/>
          <a:p>
            <a:r>
              <a:rPr lang="en-US" dirty="0"/>
              <a:t>Layer security controls in deployment</a:t>
            </a:r>
          </a:p>
          <a:p>
            <a:r>
              <a:rPr lang="en-US" dirty="0"/>
              <a:t>Multiple AWS services that inherit the security deployed</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2527447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Introduction</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322" y="2995864"/>
            <a:ext cx="1256793" cy="1529099"/>
          </a:xfrm>
          <a:prstGeom prst="rect">
            <a:avLst/>
          </a:prstGeom>
        </p:spPr>
      </p:pic>
      <p:sp>
        <p:nvSpPr>
          <p:cNvPr id="7" name="TextBox 6"/>
          <p:cNvSpPr txBox="1"/>
          <p:nvPr/>
        </p:nvSpPr>
        <p:spPr>
          <a:xfrm>
            <a:off x="1383074" y="4531747"/>
            <a:ext cx="1294712" cy="369012"/>
          </a:xfrm>
          <a:prstGeom prst="rect">
            <a:avLst/>
          </a:prstGeom>
          <a:noFill/>
        </p:spPr>
        <p:txBody>
          <a:bodyPr wrap="square" lIns="0" tIns="0" rIns="0" bIns="0" rtlCol="0" anchor="t">
            <a:no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sp>
        <p:nvSpPr>
          <p:cNvPr id="8" name="TextBox 7"/>
          <p:cNvSpPr txBox="1"/>
          <p:nvPr/>
        </p:nvSpPr>
        <p:spPr>
          <a:xfrm>
            <a:off x="10707005" y="2532008"/>
            <a:ext cx="943550" cy="155448"/>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3865" y="1287724"/>
            <a:ext cx="1009830" cy="121179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865" y="1280648"/>
            <a:ext cx="1009832" cy="1211798"/>
          </a:xfrm>
          <a:prstGeom prst="rect">
            <a:avLst/>
          </a:prstGeom>
        </p:spPr>
      </p:pic>
      <p:sp>
        <p:nvSpPr>
          <p:cNvPr id="11" name="TextBox 10"/>
          <p:cNvSpPr txBox="1"/>
          <p:nvPr/>
        </p:nvSpPr>
        <p:spPr>
          <a:xfrm>
            <a:off x="4792489" y="2492446"/>
            <a:ext cx="882910" cy="211053"/>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4250" y="3275466"/>
            <a:ext cx="756797" cy="1059514"/>
          </a:xfrm>
          <a:prstGeom prst="rect">
            <a:avLst/>
          </a:prstGeom>
        </p:spPr>
      </p:pic>
      <p:sp>
        <p:nvSpPr>
          <p:cNvPr id="13" name="TextBox 12"/>
          <p:cNvSpPr txBox="1"/>
          <p:nvPr/>
        </p:nvSpPr>
        <p:spPr>
          <a:xfrm>
            <a:off x="7802428" y="4481444"/>
            <a:ext cx="1166033" cy="192201"/>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0150" y="3266359"/>
            <a:ext cx="1007072" cy="1208486"/>
          </a:xfrm>
          <a:prstGeom prst="rect">
            <a:avLst/>
          </a:prstGeom>
        </p:spPr>
      </p:pic>
      <p:sp>
        <p:nvSpPr>
          <p:cNvPr id="15" name="TextBox 14"/>
          <p:cNvSpPr txBox="1"/>
          <p:nvPr/>
        </p:nvSpPr>
        <p:spPr>
          <a:xfrm>
            <a:off x="6327062" y="4471918"/>
            <a:ext cx="980160" cy="155632"/>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7945" y="5147825"/>
            <a:ext cx="966431" cy="1159716"/>
          </a:xfrm>
          <a:prstGeom prst="rect">
            <a:avLst/>
          </a:prstGeom>
        </p:spPr>
      </p:pic>
      <p:sp>
        <p:nvSpPr>
          <p:cNvPr id="17" name="TextBox 16"/>
          <p:cNvSpPr txBox="1"/>
          <p:nvPr/>
        </p:nvSpPr>
        <p:spPr>
          <a:xfrm>
            <a:off x="4763126" y="6307541"/>
            <a:ext cx="1016068" cy="378162"/>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a:t>
            </a:r>
          </a:p>
        </p:txBody>
      </p: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7062" y="5124745"/>
            <a:ext cx="1007395" cy="1115885"/>
          </a:xfrm>
          <a:prstGeom prst="rect">
            <a:avLst/>
          </a:prstGeom>
        </p:spPr>
      </p:pic>
      <p:sp>
        <p:nvSpPr>
          <p:cNvPr id="19" name="TextBox 18"/>
          <p:cNvSpPr txBox="1"/>
          <p:nvPr/>
        </p:nvSpPr>
        <p:spPr>
          <a:xfrm>
            <a:off x="6327062" y="6307541"/>
            <a:ext cx="1071474" cy="155632"/>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DynamoDB</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27968" y="5082499"/>
            <a:ext cx="1016983" cy="1200376"/>
          </a:xfrm>
          <a:prstGeom prst="rect">
            <a:avLst/>
          </a:prstGeom>
        </p:spPr>
      </p:pic>
      <p:sp>
        <p:nvSpPr>
          <p:cNvPr id="21" name="TextBox 20"/>
          <p:cNvSpPr txBox="1"/>
          <p:nvPr/>
        </p:nvSpPr>
        <p:spPr>
          <a:xfrm>
            <a:off x="7802428" y="6281246"/>
            <a:ext cx="1020442" cy="155632"/>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ElastiCache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58321" y="3195456"/>
            <a:ext cx="1007070" cy="1208484"/>
          </a:xfrm>
          <a:prstGeom prst="rect">
            <a:avLst/>
          </a:prstGeom>
        </p:spPr>
      </p:pic>
      <p:sp>
        <p:nvSpPr>
          <p:cNvPr id="23" name="TextBox 22"/>
          <p:cNvSpPr txBox="1"/>
          <p:nvPr/>
        </p:nvSpPr>
        <p:spPr>
          <a:xfrm>
            <a:off x="4792489" y="4491798"/>
            <a:ext cx="943550" cy="155448"/>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OpsWorks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12674" y="1280648"/>
            <a:ext cx="982537" cy="1179044"/>
          </a:xfrm>
          <a:prstGeom prst="rect">
            <a:avLst/>
          </a:prstGeom>
        </p:spPr>
      </p:pic>
      <p:sp>
        <p:nvSpPr>
          <p:cNvPr id="25" name="TextBox 24"/>
          <p:cNvSpPr txBox="1"/>
          <p:nvPr/>
        </p:nvSpPr>
        <p:spPr>
          <a:xfrm>
            <a:off x="6356566" y="2499522"/>
            <a:ext cx="894752" cy="200694"/>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EMR</a:t>
            </a:r>
          </a:p>
        </p:txBody>
      </p:sp>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25738" y="1307110"/>
            <a:ext cx="991758" cy="1152582"/>
          </a:xfrm>
          <a:prstGeom prst="rect">
            <a:avLst/>
          </a:prstGeom>
        </p:spPr>
      </p:pic>
      <p:sp>
        <p:nvSpPr>
          <p:cNvPr id="27" name="TextBox 26"/>
          <p:cNvSpPr txBox="1"/>
          <p:nvPr/>
        </p:nvSpPr>
        <p:spPr>
          <a:xfrm>
            <a:off x="9272197" y="2497697"/>
            <a:ext cx="1180952" cy="126651"/>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WorkSpaces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17407" y="1311018"/>
            <a:ext cx="966429" cy="1117433"/>
          </a:xfrm>
          <a:prstGeom prst="rect">
            <a:avLst/>
          </a:prstGeom>
        </p:spPr>
      </p:pic>
      <p:sp>
        <p:nvSpPr>
          <p:cNvPr id="29" name="TextBox 28"/>
          <p:cNvSpPr txBox="1"/>
          <p:nvPr/>
        </p:nvSpPr>
        <p:spPr>
          <a:xfrm>
            <a:off x="7889084" y="2522053"/>
            <a:ext cx="894752" cy="155632"/>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RDS</a:t>
            </a:r>
          </a:p>
        </p:txBody>
      </p:sp>
      <p:pic>
        <p:nvPicPr>
          <p:cNvPr id="30" name="Picture 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72197" y="3251795"/>
            <a:ext cx="995997" cy="1182748"/>
          </a:xfrm>
          <a:prstGeom prst="rect">
            <a:avLst/>
          </a:prstGeom>
        </p:spPr>
      </p:pic>
      <p:sp>
        <p:nvSpPr>
          <p:cNvPr id="31" name="TextBox 30"/>
          <p:cNvSpPr txBox="1"/>
          <p:nvPr/>
        </p:nvSpPr>
        <p:spPr>
          <a:xfrm>
            <a:off x="9305989" y="4468323"/>
            <a:ext cx="1055166" cy="214655"/>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2" name="Picture 3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73865" y="3260122"/>
            <a:ext cx="1009830" cy="1211796"/>
          </a:xfrm>
          <a:prstGeom prst="rect">
            <a:avLst/>
          </a:prstGeom>
        </p:spPr>
      </p:pic>
      <p:sp>
        <p:nvSpPr>
          <p:cNvPr id="33" name="TextBox 32"/>
          <p:cNvSpPr txBox="1"/>
          <p:nvPr/>
        </p:nvSpPr>
        <p:spPr>
          <a:xfrm>
            <a:off x="10842670" y="4527346"/>
            <a:ext cx="731520" cy="155632"/>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Data Pipeline</a:t>
            </a:r>
          </a:p>
        </p:txBody>
      </p:sp>
      <p:pic>
        <p:nvPicPr>
          <p:cNvPr id="34" name="Picture 3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25738" y="5082499"/>
            <a:ext cx="1022315" cy="1226778"/>
          </a:xfrm>
          <a:prstGeom prst="rect">
            <a:avLst/>
          </a:prstGeom>
        </p:spPr>
      </p:pic>
      <p:sp>
        <p:nvSpPr>
          <p:cNvPr id="36" name="TextBox 35"/>
          <p:cNvSpPr txBox="1"/>
          <p:nvPr/>
        </p:nvSpPr>
        <p:spPr>
          <a:xfrm>
            <a:off x="9111705" y="6359062"/>
            <a:ext cx="1501935" cy="206860"/>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Directory Service</a:t>
            </a:r>
          </a:p>
        </p:txBody>
      </p:sp>
    </p:spTree>
    <p:extLst>
      <p:ext uri="{BB962C8B-B14F-4D97-AF65-F5344CB8AC3E}">
        <p14:creationId xmlns:p14="http://schemas.microsoft.com/office/powerpoint/2010/main" val="592728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9415" t="15214"/>
          <a:stretch/>
        </p:blipFill>
        <p:spPr>
          <a:xfrm flipH="1">
            <a:off x="-4" y="0"/>
            <a:ext cx="12192001" cy="68580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5006" t="47173" r="8219" b="-320"/>
          <a:stretch/>
        </p:blipFill>
        <p:spPr>
          <a:xfrm rot="10800000" flipH="1">
            <a:off x="6891132" y="380132"/>
            <a:ext cx="5300869" cy="1771357"/>
          </a:xfrm>
          <a:prstGeom prst="rect">
            <a:avLst/>
          </a:prstGeom>
        </p:spPr>
      </p:pic>
      <p:sp>
        <p:nvSpPr>
          <p:cNvPr id="12" name="Title 4"/>
          <p:cNvSpPr>
            <a:spLocks noGrp="1"/>
          </p:cNvSpPr>
          <p:nvPr>
            <p:ph type="ctrTitle"/>
          </p:nvPr>
        </p:nvSpPr>
        <p:spPr>
          <a:xfrm>
            <a:off x="6490447" y="681319"/>
            <a:ext cx="4816541" cy="4213124"/>
          </a:xfrm>
        </p:spPr>
        <p:txBody>
          <a:bodyPr>
            <a:noAutofit/>
          </a:bodyPr>
          <a:lstStyle/>
          <a:p>
            <a:pPr>
              <a:lnSpc>
                <a:spcPct val="100000"/>
              </a:lnSpc>
            </a:pPr>
            <a:r>
              <a:rPr lang="en-US" sz="4266" b="1" dirty="0">
                <a:latin typeface="Amazon Ember" panose="02000000000000000000" pitchFamily="2" charset="0"/>
                <a:ea typeface="Amazon Ember" panose="02000000000000000000" pitchFamily="2" charset="0"/>
              </a:rPr>
              <a:t>AWS Recognized as </a:t>
            </a:r>
            <a:br>
              <a:rPr lang="en-US" sz="4266" b="1" dirty="0">
                <a:latin typeface="Amazon Ember" panose="02000000000000000000" pitchFamily="2" charset="0"/>
                <a:ea typeface="Amazon Ember" panose="02000000000000000000" pitchFamily="2" charset="0"/>
              </a:rPr>
            </a:br>
            <a:r>
              <a:rPr lang="en-US" sz="4266" b="1" dirty="0">
                <a:latin typeface="Amazon Ember" panose="02000000000000000000" pitchFamily="2" charset="0"/>
                <a:ea typeface="Amazon Ember" panose="02000000000000000000" pitchFamily="2" charset="0"/>
              </a:rPr>
              <a:t>a Cloud Leader for the </a:t>
            </a:r>
            <a:br>
              <a:rPr lang="en-US" sz="4266" b="1" dirty="0">
                <a:latin typeface="Amazon Ember" panose="02000000000000000000" pitchFamily="2" charset="0"/>
                <a:ea typeface="Amazon Ember" panose="02000000000000000000" pitchFamily="2" charset="0"/>
              </a:rPr>
            </a:br>
            <a:r>
              <a:rPr lang="en-US" sz="4266" b="1" dirty="0">
                <a:solidFill>
                  <a:srgbClr val="FF9900"/>
                </a:solidFill>
                <a:latin typeface="Amazon Ember" panose="02000000000000000000" pitchFamily="2" charset="0"/>
                <a:ea typeface="Amazon Ember" panose="02000000000000000000" pitchFamily="2" charset="0"/>
              </a:rPr>
              <a:t>10</a:t>
            </a:r>
            <a:r>
              <a:rPr lang="en-US" sz="4266" b="1" baseline="30000" dirty="0">
                <a:solidFill>
                  <a:srgbClr val="FF9900"/>
                </a:solidFill>
                <a:latin typeface="Amazon Ember" panose="02000000000000000000" pitchFamily="2" charset="0"/>
                <a:ea typeface="Amazon Ember" panose="02000000000000000000" pitchFamily="2" charset="0"/>
              </a:rPr>
              <a:t>th</a:t>
            </a:r>
            <a:r>
              <a:rPr lang="en-US" sz="4266" b="1" dirty="0">
                <a:latin typeface="Amazon Ember" panose="02000000000000000000" pitchFamily="2" charset="0"/>
                <a:ea typeface="Amazon Ember" panose="02000000000000000000" pitchFamily="2" charset="0"/>
              </a:rPr>
              <a:t> Consecutive Year</a:t>
            </a:r>
            <a:endParaRPr lang="en-US" sz="4266" b="1" dirty="0">
              <a:solidFill>
                <a:srgbClr val="FF9900"/>
              </a:solidFill>
              <a:latin typeface="Amazon Ember" panose="02000000000000000000" pitchFamily="2" charset="0"/>
              <a:ea typeface="Amazon Ember" panose="02000000000000000000" pitchFamily="2" charset="0"/>
            </a:endParaRPr>
          </a:p>
        </p:txBody>
      </p:sp>
      <p:cxnSp>
        <p:nvCxnSpPr>
          <p:cNvPr id="13" name="Straight Connector 12"/>
          <p:cNvCxnSpPr/>
          <p:nvPr/>
        </p:nvCxnSpPr>
        <p:spPr>
          <a:xfrm flipH="1">
            <a:off x="7315941" y="1844864"/>
            <a:ext cx="3093492" cy="0"/>
          </a:xfrm>
          <a:prstGeom prst="line">
            <a:avLst/>
          </a:prstGeom>
          <a:ln w="38100" cap="rnd">
            <a:solidFill>
              <a:srgbClr val="FF9900"/>
            </a:solidFill>
          </a:ln>
        </p:spPr>
        <p:style>
          <a:lnRef idx="1">
            <a:schemeClr val="accent2"/>
          </a:lnRef>
          <a:fillRef idx="0">
            <a:schemeClr val="accent2"/>
          </a:fillRef>
          <a:effectRef idx="0">
            <a:schemeClr val="accent2"/>
          </a:effectRef>
          <a:fontRef idx="minor">
            <a:schemeClr val="tx1"/>
          </a:fontRef>
        </p:style>
      </p:cxn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67631" r="5042" b="51651"/>
          <a:stretch/>
        </p:blipFill>
        <p:spPr>
          <a:xfrm rot="10800000" flipH="1">
            <a:off x="9626381" y="4865536"/>
            <a:ext cx="2551505" cy="1611464"/>
          </a:xfrm>
          <a:prstGeom prst="rect">
            <a:avLst/>
          </a:prstGeom>
        </p:spPr>
      </p:pic>
      <p:pic>
        <p:nvPicPr>
          <p:cNvPr id="2" name="Picture 1"/>
          <p:cNvPicPr>
            <a:picLocks noChangeAspect="1"/>
          </p:cNvPicPr>
          <p:nvPr/>
        </p:nvPicPr>
        <p:blipFill>
          <a:blip r:embed="rId5"/>
          <a:stretch>
            <a:fillRect/>
          </a:stretch>
        </p:blipFill>
        <p:spPr>
          <a:xfrm>
            <a:off x="11564637" y="4603352"/>
            <a:ext cx="355600" cy="279400"/>
          </a:xfrm>
          <a:prstGeom prst="rect">
            <a:avLst/>
          </a:prstGeom>
        </p:spPr>
      </p:pic>
      <p:pic>
        <p:nvPicPr>
          <p:cNvPr id="15" name="Picture 14"/>
          <p:cNvPicPr>
            <a:picLocks noChangeAspect="1"/>
          </p:cNvPicPr>
          <p:nvPr/>
        </p:nvPicPr>
        <p:blipFill>
          <a:blip r:embed="rId5"/>
          <a:stretch>
            <a:fillRect/>
          </a:stretch>
        </p:blipFill>
        <p:spPr>
          <a:xfrm>
            <a:off x="10231632" y="2028453"/>
            <a:ext cx="355600" cy="279400"/>
          </a:xfrm>
          <a:prstGeom prst="rect">
            <a:avLst/>
          </a:prstGeom>
        </p:spPr>
      </p:pic>
      <p:cxnSp>
        <p:nvCxnSpPr>
          <p:cNvPr id="11" name="Straight Connector 10"/>
          <p:cNvCxnSpPr/>
          <p:nvPr/>
        </p:nvCxnSpPr>
        <p:spPr>
          <a:xfrm flipH="1">
            <a:off x="7315941" y="4832208"/>
            <a:ext cx="3093492" cy="0"/>
          </a:xfrm>
          <a:prstGeom prst="line">
            <a:avLst/>
          </a:prstGeom>
          <a:ln w="38100" cap="rnd">
            <a:solidFill>
              <a:srgbClr val="FF9900"/>
            </a:solidFill>
          </a:ln>
        </p:spPr>
        <p:style>
          <a:lnRef idx="1">
            <a:schemeClr val="accent2"/>
          </a:lnRef>
          <a:fillRef idx="0">
            <a:schemeClr val="accent2"/>
          </a:fillRef>
          <a:effectRef idx="0">
            <a:schemeClr val="accent2"/>
          </a:effectRef>
          <a:fontRef idx="minor">
            <a:schemeClr val="tx1"/>
          </a:fontRef>
        </p:style>
      </p:cxnSp>
      <p:sp>
        <p:nvSpPr>
          <p:cNvPr id="26" name="Rectangle 25"/>
          <p:cNvSpPr/>
          <p:nvPr/>
        </p:nvSpPr>
        <p:spPr>
          <a:xfrm>
            <a:off x="6490447" y="5434531"/>
            <a:ext cx="5346538" cy="502382"/>
          </a:xfrm>
          <a:prstGeom prst="rect">
            <a:avLst/>
          </a:prstGeom>
        </p:spPr>
        <p:txBody>
          <a:bodyPr wrap="square">
            <a:spAutoFit/>
          </a:bodyPr>
          <a:lstStyle/>
          <a:p>
            <a:pPr algn="just" defTabSz="457182"/>
            <a:r>
              <a:rPr lang="en-US" sz="533" i="1" dirty="0">
                <a:solidFill>
                  <a:prstClr val="white"/>
                </a:solidFill>
                <a:latin typeface="Amazon Ember" panose="02000000000000000000" pitchFamily="2" charset="0"/>
                <a:ea typeface="Amazon Ember" panose="02000000000000000000" pitchFamily="2" charset="0"/>
              </a:rPr>
              <a:t>Gartner, Magic Quadrant for Cloud Infrastructure &amp; Platform Services, Raj Bala, Bob Gill, Dennis Smith, David Wright, Kevin Ji, 1 September 2020. Gartner does not endorse any vendor, product or service depicted in its research publications, and does not advise technology users to select only those vendors with the highest ratings.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The Gartner logo is a trademark and service mark of Gartner, Inc., and/or its affiliates, and is used herein with permission. All rights reserved.</a:t>
            </a:r>
          </a:p>
        </p:txBody>
      </p:sp>
      <p:pic>
        <p:nvPicPr>
          <p:cNvPr id="16" name="Picture 15"/>
          <p:cNvPicPr>
            <a:picLocks noChangeAspect="1"/>
          </p:cNvPicPr>
          <p:nvPr/>
        </p:nvPicPr>
        <p:blipFill>
          <a:blip r:embed="rId5"/>
          <a:stretch>
            <a:fillRect/>
          </a:stretch>
        </p:blipFill>
        <p:spPr>
          <a:xfrm>
            <a:off x="11372724" y="4701239"/>
            <a:ext cx="355600" cy="2794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965" y="381000"/>
            <a:ext cx="6066181" cy="6096000"/>
          </a:xfrm>
          <a:prstGeom prst="rect">
            <a:avLst/>
          </a:prstGeom>
          <a:solidFill>
            <a:schemeClr val="bg1">
              <a:lumMod val="95000"/>
            </a:schemeClr>
          </a:solidFill>
        </p:spPr>
      </p:pic>
    </p:spTree>
    <p:extLst>
      <p:ext uri="{BB962C8B-B14F-4D97-AF65-F5344CB8AC3E}">
        <p14:creationId xmlns:p14="http://schemas.microsoft.com/office/powerpoint/2010/main" val="3696952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Features</a:t>
            </a:r>
            <a:endParaRPr lang="en-US" dirty="0"/>
          </a:p>
        </p:txBody>
      </p:sp>
      <p:sp>
        <p:nvSpPr>
          <p:cNvPr id="5" name="Content Placeholder 2"/>
          <p:cNvSpPr>
            <a:spLocks noGrp="1"/>
          </p:cNvSpPr>
          <p:nvPr>
            <p:ph idx="13"/>
          </p:nvPr>
        </p:nvSpPr>
        <p:spPr/>
        <p:txBody>
          <a:bodyPr>
            <a:normAutofit fontScale="92500" lnSpcReduction="20000"/>
          </a:bodyPr>
          <a:lstStyle/>
          <a:p>
            <a:r>
              <a:rPr lang="en-US" dirty="0"/>
              <a:t>Characteristics</a:t>
            </a:r>
          </a:p>
          <a:p>
            <a:pPr lvl="1"/>
            <a:r>
              <a:rPr lang="en-US" dirty="0"/>
              <a:t>Allows you to provision virtual networks</a:t>
            </a:r>
          </a:p>
          <a:p>
            <a:r>
              <a:rPr lang="en-US" dirty="0"/>
              <a:t>Logically isolated</a:t>
            </a:r>
          </a:p>
          <a:p>
            <a:r>
              <a:rPr lang="en-US" dirty="0"/>
              <a:t>Configurable key features</a:t>
            </a:r>
          </a:p>
          <a:p>
            <a:pPr lvl="1"/>
            <a:r>
              <a:rPr lang="en-US" dirty="0"/>
              <a:t>IP ranges</a:t>
            </a:r>
          </a:p>
          <a:p>
            <a:pPr lvl="1"/>
            <a:r>
              <a:rPr lang="en-US" dirty="0"/>
              <a:t>Routing</a:t>
            </a:r>
          </a:p>
          <a:p>
            <a:pPr lvl="1"/>
            <a:r>
              <a:rPr lang="en-US" dirty="0"/>
              <a:t>Network gateways</a:t>
            </a:r>
          </a:p>
          <a:p>
            <a:pPr lvl="1"/>
            <a:r>
              <a:rPr lang="en-US" dirty="0"/>
              <a:t>Security settings</a:t>
            </a:r>
          </a:p>
          <a:p>
            <a:r>
              <a:rPr lang="en-US" dirty="0"/>
              <a:t>Route Tables</a:t>
            </a:r>
          </a:p>
          <a:p>
            <a:pPr lvl="1"/>
            <a:r>
              <a:rPr lang="en-US" dirty="0"/>
              <a:t>Control traffic going out of the subnets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135830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Example</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9" name="Rounded Rectangle 8"/>
          <p:cNvSpPr/>
          <p:nvPr/>
        </p:nvSpPr>
        <p:spPr>
          <a:xfrm>
            <a:off x="3492879" y="1324242"/>
            <a:ext cx="5496291" cy="5212505"/>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0" name="TextBox 33"/>
          <p:cNvSpPr txBox="1">
            <a:spLocks noChangeArrowheads="1"/>
          </p:cNvSpPr>
          <p:nvPr/>
        </p:nvSpPr>
        <p:spPr bwMode="auto">
          <a:xfrm>
            <a:off x="6241024" y="6167415"/>
            <a:ext cx="2699484" cy="369332"/>
          </a:xfrm>
          <a:prstGeom prst="rect">
            <a:avLst/>
          </a:prstGeom>
          <a:noFill/>
          <a:ln w="9525">
            <a:noFill/>
            <a:miter lim="800000"/>
            <a:headEnd/>
            <a:tailEnd/>
          </a:ln>
        </p:spPr>
        <p:txBody>
          <a:bodyPr wrap="square">
            <a:spAutoFit/>
          </a:bodyPr>
          <a:lstStyle/>
          <a:p>
            <a:pPr algn="ctr"/>
            <a:r>
              <a:rPr lang="en-US" b="1" dirty="0">
                <a:latin typeface="+mj-lt"/>
                <a:ea typeface="Verdana" pitchFamily="34" charset="0"/>
                <a:cs typeface="Helvetica Neue"/>
              </a:rPr>
              <a:t>us-west-2 (Oregon)</a:t>
            </a:r>
          </a:p>
        </p:txBody>
      </p:sp>
      <p:sp>
        <p:nvSpPr>
          <p:cNvPr id="11" name="Rounded Rectangle 10"/>
          <p:cNvSpPr/>
          <p:nvPr/>
        </p:nvSpPr>
        <p:spPr>
          <a:xfrm>
            <a:off x="3810135" y="1841655"/>
            <a:ext cx="4906108" cy="43257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116" y="1646092"/>
            <a:ext cx="599170" cy="391125"/>
          </a:xfrm>
          <a:prstGeom prst="rect">
            <a:avLst/>
          </a:prstGeom>
        </p:spPr>
      </p:pic>
      <p:sp>
        <p:nvSpPr>
          <p:cNvPr id="13" name="TextBox 33"/>
          <p:cNvSpPr txBox="1">
            <a:spLocks noChangeArrowheads="1"/>
          </p:cNvSpPr>
          <p:nvPr/>
        </p:nvSpPr>
        <p:spPr bwMode="auto">
          <a:xfrm>
            <a:off x="4233701" y="1461426"/>
            <a:ext cx="2699484" cy="369332"/>
          </a:xfrm>
          <a:prstGeom prst="rect">
            <a:avLst/>
          </a:prstGeom>
          <a:noFill/>
          <a:ln w="9525">
            <a:noFill/>
            <a:miter lim="800000"/>
            <a:headEnd/>
            <a:tailEnd/>
          </a:ln>
        </p:spPr>
        <p:txBody>
          <a:bodyPr wrap="square">
            <a:spAutoFit/>
          </a:bodyPr>
          <a:lstStyle/>
          <a:p>
            <a:pPr algn="ctr"/>
            <a:r>
              <a:rPr lang="en-US" b="1" dirty="0">
                <a:latin typeface="+mj-lt"/>
                <a:ea typeface="Verdana" pitchFamily="34" charset="0"/>
                <a:cs typeface="Helvetica Neue"/>
              </a:rPr>
              <a:t>Test- VPC 10.0.0.0/16</a:t>
            </a:r>
          </a:p>
        </p:txBody>
      </p:sp>
      <p:sp>
        <p:nvSpPr>
          <p:cNvPr id="14" name="Rounded Rectangle 13"/>
          <p:cNvSpPr/>
          <p:nvPr/>
        </p:nvSpPr>
        <p:spPr>
          <a:xfrm>
            <a:off x="4440799" y="2537369"/>
            <a:ext cx="3600450" cy="12501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 name="Picture 14"/>
          <p:cNvPicPr>
            <a:picLocks noChangeAspect="1"/>
          </p:cNvPicPr>
          <p:nvPr/>
        </p:nvPicPr>
        <p:blipFill>
          <a:blip r:embed="rId4"/>
          <a:stretch>
            <a:fillRect/>
          </a:stretch>
        </p:blipFill>
        <p:spPr>
          <a:xfrm>
            <a:off x="4533286" y="2254663"/>
            <a:ext cx="385702" cy="431078"/>
          </a:xfrm>
          <a:prstGeom prst="rect">
            <a:avLst/>
          </a:prstGeom>
        </p:spPr>
      </p:pic>
      <p:sp>
        <p:nvSpPr>
          <p:cNvPr id="16" name="TextBox 33"/>
          <p:cNvSpPr txBox="1">
            <a:spLocks noChangeArrowheads="1"/>
          </p:cNvSpPr>
          <p:nvPr/>
        </p:nvSpPr>
        <p:spPr bwMode="auto">
          <a:xfrm>
            <a:off x="4837251" y="3448364"/>
            <a:ext cx="2699484" cy="369332"/>
          </a:xfrm>
          <a:prstGeom prst="rect">
            <a:avLst/>
          </a:prstGeom>
          <a:noFill/>
          <a:ln w="9525">
            <a:noFill/>
            <a:miter lim="800000"/>
            <a:headEnd/>
            <a:tailEnd/>
          </a:ln>
        </p:spPr>
        <p:txBody>
          <a:bodyPr wrap="square">
            <a:spAutoFit/>
          </a:bodyPr>
          <a:lstStyle/>
          <a:p>
            <a:pPr algn="ctr"/>
            <a:r>
              <a:rPr lang="en-US" b="1" dirty="0">
                <a:latin typeface="+mj-lt"/>
                <a:ea typeface="Verdana" pitchFamily="34" charset="0"/>
                <a:cs typeface="Helvetica Neue"/>
              </a:rPr>
              <a:t>Public Subnet A1</a:t>
            </a:r>
          </a:p>
        </p:txBody>
      </p:sp>
      <p:sp>
        <p:nvSpPr>
          <p:cNvPr id="17" name="TextBox 33"/>
          <p:cNvSpPr txBox="1">
            <a:spLocks noChangeArrowheads="1"/>
          </p:cNvSpPr>
          <p:nvPr/>
        </p:nvSpPr>
        <p:spPr bwMode="auto">
          <a:xfrm>
            <a:off x="6015995" y="2546509"/>
            <a:ext cx="2699484" cy="369332"/>
          </a:xfrm>
          <a:prstGeom prst="rect">
            <a:avLst/>
          </a:prstGeom>
          <a:noFill/>
          <a:ln w="9525">
            <a:noFill/>
            <a:miter lim="800000"/>
            <a:headEnd/>
            <a:tailEnd/>
          </a:ln>
        </p:spPr>
        <p:txBody>
          <a:bodyPr wrap="square">
            <a:spAutoFit/>
          </a:bodyPr>
          <a:lstStyle/>
          <a:p>
            <a:pPr algn="ctr"/>
            <a:r>
              <a:rPr lang="en-US" b="1" dirty="0">
                <a:latin typeface="+mj-lt"/>
                <a:ea typeface="Verdana" pitchFamily="34" charset="0"/>
                <a:cs typeface="Helvetica Neue"/>
              </a:rPr>
              <a:t>10.0.0.0/24</a:t>
            </a:r>
          </a:p>
        </p:txBody>
      </p:sp>
      <p:sp>
        <p:nvSpPr>
          <p:cNvPr id="18" name="Rounded Rectangle 17"/>
          <p:cNvSpPr/>
          <p:nvPr/>
        </p:nvSpPr>
        <p:spPr>
          <a:xfrm>
            <a:off x="4168266" y="2200861"/>
            <a:ext cx="4196283" cy="361023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9" name="TextBox 32"/>
          <p:cNvSpPr txBox="1">
            <a:spLocks noChangeArrowheads="1"/>
          </p:cNvSpPr>
          <p:nvPr/>
        </p:nvSpPr>
        <p:spPr bwMode="auto">
          <a:xfrm>
            <a:off x="5214916" y="5496385"/>
            <a:ext cx="2052215" cy="338554"/>
          </a:xfrm>
          <a:prstGeom prst="rect">
            <a:avLst/>
          </a:prstGeom>
          <a:noFill/>
          <a:ln w="9525">
            <a:noFill/>
            <a:miter lim="800000"/>
            <a:headEnd/>
            <a:tailEnd/>
          </a:ln>
        </p:spPr>
        <p:txBody>
          <a:bodyPr wrap="square">
            <a:spAutoFit/>
          </a:bodyPr>
          <a:lstStyle/>
          <a:p>
            <a:pPr algn="ctr"/>
            <a:r>
              <a:rPr lang="en-US" sz="1600" b="1" dirty="0">
                <a:solidFill>
                  <a:srgbClr val="F7981F"/>
                </a:solidFill>
                <a:latin typeface="+mj-lt"/>
                <a:ea typeface="Verdana" pitchFamily="34" charset="0"/>
                <a:cs typeface="Helvetica Neue"/>
              </a:rPr>
              <a:t>Availability Zone A</a:t>
            </a:r>
          </a:p>
        </p:txBody>
      </p:sp>
      <p:sp>
        <p:nvSpPr>
          <p:cNvPr id="20" name="Rounded Rectangle 19"/>
          <p:cNvSpPr/>
          <p:nvPr/>
        </p:nvSpPr>
        <p:spPr>
          <a:xfrm>
            <a:off x="4440799" y="4103599"/>
            <a:ext cx="3600450" cy="12501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1" name="Picture 20"/>
          <p:cNvPicPr>
            <a:picLocks noChangeAspect="1"/>
          </p:cNvPicPr>
          <p:nvPr/>
        </p:nvPicPr>
        <p:blipFill>
          <a:blip r:embed="rId4"/>
          <a:stretch>
            <a:fillRect/>
          </a:stretch>
        </p:blipFill>
        <p:spPr>
          <a:xfrm>
            <a:off x="4533286" y="3820893"/>
            <a:ext cx="385702" cy="431078"/>
          </a:xfrm>
          <a:prstGeom prst="rect">
            <a:avLst/>
          </a:prstGeom>
        </p:spPr>
      </p:pic>
      <p:sp>
        <p:nvSpPr>
          <p:cNvPr id="22" name="TextBox 33"/>
          <p:cNvSpPr txBox="1">
            <a:spLocks noChangeArrowheads="1"/>
          </p:cNvSpPr>
          <p:nvPr/>
        </p:nvSpPr>
        <p:spPr bwMode="auto">
          <a:xfrm>
            <a:off x="4837251" y="5014594"/>
            <a:ext cx="2699484" cy="369332"/>
          </a:xfrm>
          <a:prstGeom prst="rect">
            <a:avLst/>
          </a:prstGeom>
          <a:noFill/>
          <a:ln w="9525">
            <a:noFill/>
            <a:miter lim="800000"/>
            <a:headEnd/>
            <a:tailEnd/>
          </a:ln>
        </p:spPr>
        <p:txBody>
          <a:bodyPr wrap="square">
            <a:spAutoFit/>
          </a:bodyPr>
          <a:lstStyle/>
          <a:p>
            <a:pPr algn="ctr"/>
            <a:r>
              <a:rPr lang="en-US" b="1" dirty="0">
                <a:latin typeface="+mj-lt"/>
                <a:ea typeface="Verdana" pitchFamily="34" charset="0"/>
                <a:cs typeface="Helvetica Neue"/>
              </a:rPr>
              <a:t>Private Subnet B1</a:t>
            </a:r>
          </a:p>
        </p:txBody>
      </p:sp>
      <p:sp>
        <p:nvSpPr>
          <p:cNvPr id="23" name="TextBox 33"/>
          <p:cNvSpPr txBox="1">
            <a:spLocks noChangeArrowheads="1"/>
          </p:cNvSpPr>
          <p:nvPr/>
        </p:nvSpPr>
        <p:spPr bwMode="auto">
          <a:xfrm>
            <a:off x="5995461" y="4143872"/>
            <a:ext cx="2699484" cy="369332"/>
          </a:xfrm>
          <a:prstGeom prst="rect">
            <a:avLst/>
          </a:prstGeom>
          <a:noFill/>
          <a:ln w="9525">
            <a:noFill/>
            <a:miter lim="800000"/>
            <a:headEnd/>
            <a:tailEnd/>
          </a:ln>
        </p:spPr>
        <p:txBody>
          <a:bodyPr wrap="square">
            <a:spAutoFit/>
          </a:bodyPr>
          <a:lstStyle/>
          <a:p>
            <a:pPr algn="ctr"/>
            <a:r>
              <a:rPr lang="en-US" b="1" dirty="0">
                <a:latin typeface="+mj-lt"/>
                <a:ea typeface="Verdana" pitchFamily="34" charset="0"/>
                <a:cs typeface="Helvetica Neue"/>
              </a:rPr>
              <a:t>10.0.1.0/24</a:t>
            </a: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7208" y="2909058"/>
            <a:ext cx="538196" cy="564237"/>
          </a:xfrm>
          <a:prstGeom prst="rect">
            <a:avLst/>
          </a:prstGeom>
        </p:spPr>
      </p:pic>
      <p:sp>
        <p:nvSpPr>
          <p:cNvPr id="25" name="TextBox 33"/>
          <p:cNvSpPr txBox="1">
            <a:spLocks noChangeArrowheads="1"/>
          </p:cNvSpPr>
          <p:nvPr/>
        </p:nvSpPr>
        <p:spPr bwMode="auto">
          <a:xfrm>
            <a:off x="2488128" y="3514431"/>
            <a:ext cx="2699484" cy="369332"/>
          </a:xfrm>
          <a:prstGeom prst="rect">
            <a:avLst/>
          </a:prstGeom>
          <a:noFill/>
          <a:ln w="9525">
            <a:noFill/>
            <a:miter lim="800000"/>
            <a:headEnd/>
            <a:tailEnd/>
          </a:ln>
        </p:spPr>
        <p:txBody>
          <a:bodyPr wrap="square">
            <a:spAutoFit/>
          </a:bodyPr>
          <a:lstStyle/>
          <a:p>
            <a:pPr algn="ctr"/>
            <a:r>
              <a:rPr lang="en-US" b="1" dirty="0">
                <a:latin typeface="+mj-lt"/>
                <a:ea typeface="Verdana" pitchFamily="34" charset="0"/>
                <a:cs typeface="Helvetica Neue"/>
              </a:rPr>
              <a:t>Test- IGW</a:t>
            </a: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0312" y="2840549"/>
            <a:ext cx="709267" cy="701253"/>
          </a:xfrm>
          <a:prstGeom prst="rect">
            <a:avLst/>
          </a:prstGeom>
        </p:spPr>
      </p:pic>
      <p:cxnSp>
        <p:nvCxnSpPr>
          <p:cNvPr id="5" name="Straight Arrow Connector 4"/>
          <p:cNvCxnSpPr>
            <a:stCxn id="26" idx="3"/>
            <a:endCxn id="24" idx="1"/>
          </p:cNvCxnSpPr>
          <p:nvPr/>
        </p:nvCxnSpPr>
        <p:spPr>
          <a:xfrm>
            <a:off x="3169579" y="3191176"/>
            <a:ext cx="36762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117499" y="3144328"/>
            <a:ext cx="36762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136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Security Groups</a:t>
            </a:r>
          </a:p>
        </p:txBody>
      </p:sp>
    </p:spTree>
    <p:extLst>
      <p:ext uri="{BB962C8B-B14F-4D97-AF65-F5344CB8AC3E}">
        <p14:creationId xmlns:p14="http://schemas.microsoft.com/office/powerpoint/2010/main" val="3900553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AWS Security</a:t>
            </a:r>
          </a:p>
        </p:txBody>
      </p:sp>
      <p:sp>
        <p:nvSpPr>
          <p:cNvPr id="5" name="Content Placeholder 2"/>
          <p:cNvSpPr>
            <a:spLocks noGrp="1"/>
          </p:cNvSpPr>
          <p:nvPr>
            <p:ph idx="13"/>
          </p:nvPr>
        </p:nvSpPr>
        <p:spPr/>
        <p:txBody>
          <a:bodyPr/>
          <a:lstStyle/>
          <a:p>
            <a:r>
              <a:rPr lang="en-US" dirty="0"/>
              <a:t>Is the highest priorities</a:t>
            </a:r>
          </a:p>
          <a:p>
            <a:r>
              <a:rPr lang="en-US" dirty="0"/>
              <a:t>Security groups</a:t>
            </a:r>
          </a:p>
          <a:p>
            <a:pPr lvl="1"/>
            <a:r>
              <a:rPr lang="en-US" dirty="0"/>
              <a:t>Act as built-in firewalls</a:t>
            </a:r>
          </a:p>
          <a:p>
            <a:pPr lvl="1"/>
            <a:r>
              <a:rPr lang="en-US" dirty="0"/>
              <a:t>Control accessibility to instances</a:t>
            </a:r>
          </a:p>
          <a:p>
            <a:pPr marL="0"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8" name="Picture 7"/>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l="18080" t="4523" r="17483" b="5143"/>
          <a:stretch/>
        </p:blipFill>
        <p:spPr>
          <a:xfrm>
            <a:off x="10058400" y="1463040"/>
            <a:ext cx="1828800" cy="2563737"/>
          </a:xfrm>
          <a:prstGeom prst="rect">
            <a:avLst/>
          </a:prstGeom>
        </p:spPr>
      </p:pic>
    </p:spTree>
    <p:extLst>
      <p:ext uri="{BB962C8B-B14F-4D97-AF65-F5344CB8AC3E}">
        <p14:creationId xmlns:p14="http://schemas.microsoft.com/office/powerpoint/2010/main" val="3413683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AWS Security</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grpSp>
        <p:nvGrpSpPr>
          <p:cNvPr id="6" name="Group 21"/>
          <p:cNvGrpSpPr>
            <a:grpSpLocks/>
          </p:cNvGrpSpPr>
          <p:nvPr/>
        </p:nvGrpSpPr>
        <p:grpSpPr bwMode="auto">
          <a:xfrm>
            <a:off x="3449622" y="2917189"/>
            <a:ext cx="2537460" cy="3575049"/>
            <a:chOff x="545458" y="4783771"/>
            <a:chExt cx="2293787" cy="1733798"/>
          </a:xfrm>
        </p:grpSpPr>
        <p:sp>
          <p:nvSpPr>
            <p:cNvPr id="7" name="Rounded Rectangle 6"/>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8" name="Rounded Rectangle 7"/>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grpSp>
        <p:nvGrpSpPr>
          <p:cNvPr id="9" name="Group 21"/>
          <p:cNvGrpSpPr>
            <a:grpSpLocks/>
          </p:cNvGrpSpPr>
          <p:nvPr/>
        </p:nvGrpSpPr>
        <p:grpSpPr bwMode="auto">
          <a:xfrm>
            <a:off x="6408420" y="2917190"/>
            <a:ext cx="2537460" cy="3575049"/>
            <a:chOff x="545458" y="4783771"/>
            <a:chExt cx="2293787" cy="1733798"/>
          </a:xfrm>
        </p:grpSpPr>
        <p:sp>
          <p:nvSpPr>
            <p:cNvPr id="10" name="Rounded Rectangle 9"/>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1" name="Rounded Rectangle 10"/>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grpSp>
        <p:nvGrpSpPr>
          <p:cNvPr id="12" name="Group 21"/>
          <p:cNvGrpSpPr>
            <a:grpSpLocks/>
          </p:cNvGrpSpPr>
          <p:nvPr/>
        </p:nvGrpSpPr>
        <p:grpSpPr bwMode="auto">
          <a:xfrm>
            <a:off x="9444209" y="2916237"/>
            <a:ext cx="2537460" cy="3575049"/>
            <a:chOff x="545458" y="4783771"/>
            <a:chExt cx="2293787" cy="1733798"/>
          </a:xfrm>
        </p:grpSpPr>
        <p:sp>
          <p:nvSpPr>
            <p:cNvPr id="13" name="Rounded Rectangle 12"/>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4" name="Rounded Rectangle 13"/>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521" y="3327688"/>
            <a:ext cx="2289662" cy="2416867"/>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319" y="3327689"/>
            <a:ext cx="2289662" cy="2416867"/>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108" y="3326736"/>
            <a:ext cx="2289662" cy="2416867"/>
          </a:xfrm>
          <a:prstGeom prst="rect">
            <a:avLst/>
          </a:prstGeom>
        </p:spPr>
      </p:pic>
      <p:cxnSp>
        <p:nvCxnSpPr>
          <p:cNvPr id="20" name="Straight Arrow Connector 19"/>
          <p:cNvCxnSpPr/>
          <p:nvPr/>
        </p:nvCxnSpPr>
        <p:spPr>
          <a:xfrm>
            <a:off x="2461935" y="4340687"/>
            <a:ext cx="1225029" cy="861043"/>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5972101" y="5205759"/>
            <a:ext cx="834855"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8840872" y="5205759"/>
            <a:ext cx="834855"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7775007" y="2194537"/>
            <a:ext cx="2148573" cy="975383"/>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5493865" y="2194537"/>
            <a:ext cx="1833805" cy="975383"/>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7562825" y="2115680"/>
            <a:ext cx="24836" cy="1117127"/>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728" y="1203969"/>
            <a:ext cx="558194" cy="133222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81" y="2833689"/>
            <a:ext cx="2295374" cy="1504314"/>
          </a:xfrm>
          <a:prstGeom prst="rect">
            <a:avLst/>
          </a:prstGeom>
        </p:spPr>
      </p:pic>
      <p:sp>
        <p:nvSpPr>
          <p:cNvPr id="33" name="TextBox 32"/>
          <p:cNvSpPr txBox="1"/>
          <p:nvPr/>
        </p:nvSpPr>
        <p:spPr>
          <a:xfrm>
            <a:off x="3807762" y="5845907"/>
            <a:ext cx="1879489" cy="646331"/>
          </a:xfrm>
          <a:prstGeom prst="rect">
            <a:avLst/>
          </a:prstGeom>
          <a:noFill/>
        </p:spPr>
        <p:txBody>
          <a:bodyPr wrap="square" rtlCol="0">
            <a:spAutoFit/>
          </a:bodyPr>
          <a:lstStyle/>
          <a:p>
            <a:pPr algn="ctr"/>
            <a:r>
              <a:rPr lang="en-US" b="1" dirty="0"/>
              <a:t>Web Tier</a:t>
            </a:r>
          </a:p>
          <a:p>
            <a:pPr algn="ctr"/>
            <a:r>
              <a:rPr lang="en-US" dirty="0"/>
              <a:t>security group</a:t>
            </a:r>
          </a:p>
        </p:txBody>
      </p:sp>
      <p:sp>
        <p:nvSpPr>
          <p:cNvPr id="34" name="TextBox 33"/>
          <p:cNvSpPr txBox="1"/>
          <p:nvPr/>
        </p:nvSpPr>
        <p:spPr>
          <a:xfrm>
            <a:off x="6625416" y="5845908"/>
            <a:ext cx="2103467" cy="646331"/>
          </a:xfrm>
          <a:prstGeom prst="rect">
            <a:avLst/>
          </a:prstGeom>
          <a:noFill/>
        </p:spPr>
        <p:txBody>
          <a:bodyPr wrap="square" rtlCol="0">
            <a:spAutoFit/>
          </a:bodyPr>
          <a:lstStyle/>
          <a:p>
            <a:pPr algn="ctr"/>
            <a:r>
              <a:rPr lang="en-US" b="1" dirty="0"/>
              <a:t>Application Tier</a:t>
            </a:r>
          </a:p>
          <a:p>
            <a:pPr algn="ctr"/>
            <a:r>
              <a:rPr lang="en-US" dirty="0"/>
              <a:t>security group</a:t>
            </a:r>
          </a:p>
        </p:txBody>
      </p:sp>
      <p:sp>
        <p:nvSpPr>
          <p:cNvPr id="35" name="TextBox 34"/>
          <p:cNvSpPr txBox="1"/>
          <p:nvPr/>
        </p:nvSpPr>
        <p:spPr>
          <a:xfrm>
            <a:off x="9792063" y="5844956"/>
            <a:ext cx="1879489" cy="646331"/>
          </a:xfrm>
          <a:prstGeom prst="rect">
            <a:avLst/>
          </a:prstGeom>
          <a:noFill/>
        </p:spPr>
        <p:txBody>
          <a:bodyPr wrap="square" rtlCol="0">
            <a:spAutoFit/>
          </a:bodyPr>
          <a:lstStyle/>
          <a:p>
            <a:pPr algn="ctr"/>
            <a:r>
              <a:rPr lang="en-US" b="1" dirty="0"/>
              <a:t>Database Tier</a:t>
            </a:r>
          </a:p>
          <a:p>
            <a:pPr algn="ctr"/>
            <a:r>
              <a:rPr lang="en-US" dirty="0"/>
              <a:t>security group</a:t>
            </a:r>
          </a:p>
        </p:txBody>
      </p:sp>
      <p:sp>
        <p:nvSpPr>
          <p:cNvPr id="36" name="TextBox 35"/>
          <p:cNvSpPr txBox="1"/>
          <p:nvPr/>
        </p:nvSpPr>
        <p:spPr>
          <a:xfrm>
            <a:off x="736808" y="4357273"/>
            <a:ext cx="2026920" cy="369332"/>
          </a:xfrm>
          <a:prstGeom prst="rect">
            <a:avLst/>
          </a:prstGeom>
          <a:noFill/>
        </p:spPr>
        <p:txBody>
          <a:bodyPr wrap="square" rtlCol="0">
            <a:spAutoFit/>
          </a:bodyPr>
          <a:lstStyle/>
          <a:p>
            <a:pPr algn="ctr"/>
            <a:r>
              <a:rPr lang="en-US" b="1" dirty="0"/>
              <a:t>internet</a:t>
            </a:r>
          </a:p>
        </p:txBody>
      </p:sp>
      <p:sp>
        <p:nvSpPr>
          <p:cNvPr id="37" name="TextBox 36"/>
          <p:cNvSpPr txBox="1"/>
          <p:nvPr/>
        </p:nvSpPr>
        <p:spPr>
          <a:xfrm>
            <a:off x="5215372" y="1174365"/>
            <a:ext cx="2321745" cy="646331"/>
          </a:xfrm>
          <a:prstGeom prst="rect">
            <a:avLst/>
          </a:prstGeom>
          <a:noFill/>
        </p:spPr>
        <p:txBody>
          <a:bodyPr wrap="square" rtlCol="0">
            <a:spAutoFit/>
          </a:bodyPr>
          <a:lstStyle/>
          <a:p>
            <a:pPr algn="ctr"/>
            <a:r>
              <a:rPr lang="en-US" b="1" dirty="0"/>
              <a:t>Corporate </a:t>
            </a:r>
          </a:p>
          <a:p>
            <a:pPr algn="ctr"/>
            <a:r>
              <a:rPr lang="en-US" b="1" dirty="0"/>
              <a:t>Admin Network</a:t>
            </a:r>
          </a:p>
        </p:txBody>
      </p:sp>
      <p:sp>
        <p:nvSpPr>
          <p:cNvPr id="38" name="TextBox 37"/>
          <p:cNvSpPr txBox="1"/>
          <p:nvPr/>
        </p:nvSpPr>
        <p:spPr>
          <a:xfrm>
            <a:off x="6319811" y="3349350"/>
            <a:ext cx="1813560" cy="369332"/>
          </a:xfrm>
          <a:prstGeom prst="rect">
            <a:avLst/>
          </a:prstGeom>
          <a:noFill/>
        </p:spPr>
        <p:txBody>
          <a:bodyPr wrap="square" rtlCol="0">
            <a:spAutoFit/>
          </a:bodyPr>
          <a:lstStyle/>
          <a:p>
            <a:pPr algn="ctr"/>
            <a:r>
              <a:rPr lang="en-US" dirty="0">
                <a:solidFill>
                  <a:schemeClr val="bg1"/>
                </a:solidFill>
              </a:rPr>
              <a:t>app server</a:t>
            </a:r>
          </a:p>
        </p:txBody>
      </p:sp>
      <p:sp>
        <p:nvSpPr>
          <p:cNvPr id="39" name="TextBox 38"/>
          <p:cNvSpPr txBox="1"/>
          <p:nvPr/>
        </p:nvSpPr>
        <p:spPr>
          <a:xfrm>
            <a:off x="3304114" y="3369481"/>
            <a:ext cx="1813560" cy="369332"/>
          </a:xfrm>
          <a:prstGeom prst="rect">
            <a:avLst/>
          </a:prstGeom>
          <a:noFill/>
        </p:spPr>
        <p:txBody>
          <a:bodyPr wrap="square" rtlCol="0">
            <a:spAutoFit/>
          </a:bodyPr>
          <a:lstStyle/>
          <a:p>
            <a:pPr algn="ctr"/>
            <a:r>
              <a:rPr lang="en-US" dirty="0">
                <a:solidFill>
                  <a:schemeClr val="bg1"/>
                </a:solidFill>
              </a:rPr>
              <a:t>www server</a:t>
            </a:r>
          </a:p>
        </p:txBody>
      </p:sp>
      <p:sp>
        <p:nvSpPr>
          <p:cNvPr id="40" name="TextBox 39"/>
          <p:cNvSpPr txBox="1"/>
          <p:nvPr/>
        </p:nvSpPr>
        <p:spPr>
          <a:xfrm rot="2002507">
            <a:off x="2190908" y="4396284"/>
            <a:ext cx="1813560" cy="338554"/>
          </a:xfrm>
          <a:prstGeom prst="rect">
            <a:avLst/>
          </a:prstGeom>
          <a:noFill/>
        </p:spPr>
        <p:txBody>
          <a:bodyPr wrap="square" rtlCol="0">
            <a:spAutoFit/>
          </a:bodyPr>
          <a:lstStyle/>
          <a:p>
            <a:pPr algn="ctr"/>
            <a:r>
              <a:rPr lang="en-US" sz="1600" dirty="0"/>
              <a:t>http/https</a:t>
            </a:r>
          </a:p>
        </p:txBody>
      </p:sp>
      <p:sp>
        <p:nvSpPr>
          <p:cNvPr id="41" name="TextBox 40"/>
          <p:cNvSpPr txBox="1"/>
          <p:nvPr/>
        </p:nvSpPr>
        <p:spPr>
          <a:xfrm>
            <a:off x="5291643" y="4834009"/>
            <a:ext cx="1813560" cy="338554"/>
          </a:xfrm>
          <a:prstGeom prst="rect">
            <a:avLst/>
          </a:prstGeom>
          <a:noFill/>
        </p:spPr>
        <p:txBody>
          <a:bodyPr wrap="square" rtlCol="0">
            <a:spAutoFit/>
          </a:bodyPr>
          <a:lstStyle/>
          <a:p>
            <a:pPr algn="ctr"/>
            <a:r>
              <a:rPr lang="en-US" sz="1600" dirty="0" err="1"/>
              <a:t>api</a:t>
            </a:r>
            <a:endParaRPr lang="en-US" sz="1600" dirty="0"/>
          </a:p>
        </p:txBody>
      </p:sp>
      <p:sp>
        <p:nvSpPr>
          <p:cNvPr id="42" name="TextBox 41"/>
          <p:cNvSpPr txBox="1"/>
          <p:nvPr/>
        </p:nvSpPr>
        <p:spPr>
          <a:xfrm rot="5400000">
            <a:off x="6913508" y="2755238"/>
            <a:ext cx="1813560" cy="338554"/>
          </a:xfrm>
          <a:prstGeom prst="rect">
            <a:avLst/>
          </a:prstGeom>
          <a:noFill/>
        </p:spPr>
        <p:txBody>
          <a:bodyPr wrap="square" rtlCol="0">
            <a:spAutoFit/>
          </a:bodyPr>
          <a:lstStyle/>
          <a:p>
            <a:pPr algn="ctr"/>
            <a:r>
              <a:rPr lang="en-US" sz="1600" dirty="0" err="1"/>
              <a:t>ssh</a:t>
            </a:r>
            <a:r>
              <a:rPr lang="en-US" sz="1600" dirty="0"/>
              <a:t>/</a:t>
            </a:r>
            <a:r>
              <a:rPr lang="en-US" sz="1600" dirty="0" err="1"/>
              <a:t>rdp</a:t>
            </a:r>
            <a:endParaRPr lang="en-US" sz="1600" dirty="0"/>
          </a:p>
        </p:txBody>
      </p:sp>
      <p:sp>
        <p:nvSpPr>
          <p:cNvPr id="43" name="TextBox 42"/>
          <p:cNvSpPr txBox="1"/>
          <p:nvPr/>
        </p:nvSpPr>
        <p:spPr>
          <a:xfrm>
            <a:off x="10302236" y="4660812"/>
            <a:ext cx="1813560" cy="369332"/>
          </a:xfrm>
          <a:prstGeom prst="rect">
            <a:avLst/>
          </a:prstGeom>
          <a:noFill/>
        </p:spPr>
        <p:txBody>
          <a:bodyPr wrap="square" rtlCol="0">
            <a:spAutoFit/>
          </a:bodyPr>
          <a:lstStyle/>
          <a:p>
            <a:pPr algn="ctr"/>
            <a:r>
              <a:rPr lang="en-US" dirty="0" err="1">
                <a:solidFill>
                  <a:schemeClr val="bg1"/>
                </a:solidFill>
              </a:rPr>
              <a:t>db</a:t>
            </a:r>
            <a:r>
              <a:rPr lang="en-US" dirty="0">
                <a:solidFill>
                  <a:schemeClr val="bg1"/>
                </a:solidFill>
              </a:rPr>
              <a:t> server</a:t>
            </a:r>
          </a:p>
        </p:txBody>
      </p:sp>
      <p:sp>
        <p:nvSpPr>
          <p:cNvPr id="45" name="TextBox 44"/>
          <p:cNvSpPr txBox="1"/>
          <p:nvPr/>
        </p:nvSpPr>
        <p:spPr>
          <a:xfrm>
            <a:off x="8283200" y="4809523"/>
            <a:ext cx="1813560" cy="338554"/>
          </a:xfrm>
          <a:prstGeom prst="rect">
            <a:avLst/>
          </a:prstGeom>
          <a:noFill/>
        </p:spPr>
        <p:txBody>
          <a:bodyPr wrap="square" rtlCol="0">
            <a:spAutoFit/>
          </a:bodyPr>
          <a:lstStyle/>
          <a:p>
            <a:pPr algn="ctr"/>
            <a:r>
              <a:rPr lang="en-US" sz="1600" dirty="0" err="1"/>
              <a:t>api</a:t>
            </a:r>
            <a:endParaRPr lang="en-US" sz="1600" dirty="0"/>
          </a:p>
        </p:txBody>
      </p:sp>
      <p:sp>
        <p:nvSpPr>
          <p:cNvPr id="46" name="TextBox 45"/>
          <p:cNvSpPr txBox="1"/>
          <p:nvPr/>
        </p:nvSpPr>
        <p:spPr>
          <a:xfrm>
            <a:off x="4314224" y="4660812"/>
            <a:ext cx="1813560" cy="369332"/>
          </a:xfrm>
          <a:prstGeom prst="rect">
            <a:avLst/>
          </a:prstGeom>
          <a:noFill/>
        </p:spPr>
        <p:txBody>
          <a:bodyPr wrap="square" rtlCol="0">
            <a:spAutoFit/>
          </a:bodyPr>
          <a:lstStyle/>
          <a:p>
            <a:pPr algn="ctr"/>
            <a:r>
              <a:rPr lang="en-US" dirty="0">
                <a:solidFill>
                  <a:schemeClr val="bg1"/>
                </a:solidFill>
              </a:rPr>
              <a:t>www server</a:t>
            </a:r>
          </a:p>
        </p:txBody>
      </p:sp>
      <p:sp>
        <p:nvSpPr>
          <p:cNvPr id="47" name="TextBox 46"/>
          <p:cNvSpPr txBox="1"/>
          <p:nvPr/>
        </p:nvSpPr>
        <p:spPr>
          <a:xfrm>
            <a:off x="3811572" y="3888393"/>
            <a:ext cx="1813560" cy="369332"/>
          </a:xfrm>
          <a:prstGeom prst="rect">
            <a:avLst/>
          </a:prstGeom>
          <a:noFill/>
        </p:spPr>
        <p:txBody>
          <a:bodyPr wrap="square" rtlCol="0">
            <a:spAutoFit/>
          </a:bodyPr>
          <a:lstStyle/>
          <a:p>
            <a:pPr algn="ctr"/>
            <a:r>
              <a:rPr lang="en-US" dirty="0">
                <a:solidFill>
                  <a:schemeClr val="bg1"/>
                </a:solidFill>
              </a:rPr>
              <a:t>www server</a:t>
            </a:r>
          </a:p>
        </p:txBody>
      </p:sp>
      <p:sp>
        <p:nvSpPr>
          <p:cNvPr id="48" name="TextBox 47"/>
          <p:cNvSpPr txBox="1"/>
          <p:nvPr/>
        </p:nvSpPr>
        <p:spPr>
          <a:xfrm>
            <a:off x="6785819" y="3851511"/>
            <a:ext cx="1813560" cy="369332"/>
          </a:xfrm>
          <a:prstGeom prst="rect">
            <a:avLst/>
          </a:prstGeom>
          <a:noFill/>
        </p:spPr>
        <p:txBody>
          <a:bodyPr wrap="square" rtlCol="0">
            <a:spAutoFit/>
          </a:bodyPr>
          <a:lstStyle/>
          <a:p>
            <a:pPr algn="ctr"/>
            <a:r>
              <a:rPr lang="en-US" dirty="0">
                <a:solidFill>
                  <a:schemeClr val="bg1"/>
                </a:solidFill>
              </a:rPr>
              <a:t>app server</a:t>
            </a:r>
          </a:p>
        </p:txBody>
      </p:sp>
      <p:sp>
        <p:nvSpPr>
          <p:cNvPr id="49" name="TextBox 48"/>
          <p:cNvSpPr txBox="1"/>
          <p:nvPr/>
        </p:nvSpPr>
        <p:spPr>
          <a:xfrm>
            <a:off x="7314470" y="4660812"/>
            <a:ext cx="1813560" cy="369332"/>
          </a:xfrm>
          <a:prstGeom prst="rect">
            <a:avLst/>
          </a:prstGeom>
          <a:noFill/>
        </p:spPr>
        <p:txBody>
          <a:bodyPr wrap="square" rtlCol="0">
            <a:spAutoFit/>
          </a:bodyPr>
          <a:lstStyle/>
          <a:p>
            <a:pPr algn="ctr"/>
            <a:r>
              <a:rPr lang="en-US" dirty="0">
                <a:solidFill>
                  <a:schemeClr val="bg1"/>
                </a:solidFill>
              </a:rPr>
              <a:t>app server</a:t>
            </a:r>
          </a:p>
        </p:txBody>
      </p:sp>
      <p:sp>
        <p:nvSpPr>
          <p:cNvPr id="50" name="TextBox 49"/>
          <p:cNvSpPr txBox="1"/>
          <p:nvPr/>
        </p:nvSpPr>
        <p:spPr>
          <a:xfrm>
            <a:off x="9825027" y="3836960"/>
            <a:ext cx="1813560" cy="369332"/>
          </a:xfrm>
          <a:prstGeom prst="rect">
            <a:avLst/>
          </a:prstGeom>
          <a:noFill/>
        </p:spPr>
        <p:txBody>
          <a:bodyPr wrap="square" rtlCol="0">
            <a:spAutoFit/>
          </a:bodyPr>
          <a:lstStyle/>
          <a:p>
            <a:pPr algn="ctr"/>
            <a:r>
              <a:rPr lang="en-US" dirty="0" err="1">
                <a:solidFill>
                  <a:schemeClr val="bg1"/>
                </a:solidFill>
              </a:rPr>
              <a:t>db</a:t>
            </a:r>
            <a:r>
              <a:rPr lang="en-US" dirty="0">
                <a:solidFill>
                  <a:schemeClr val="bg1"/>
                </a:solidFill>
              </a:rPr>
              <a:t> server</a:t>
            </a:r>
          </a:p>
        </p:txBody>
      </p:sp>
      <p:sp>
        <p:nvSpPr>
          <p:cNvPr id="51" name="TextBox 50"/>
          <p:cNvSpPr txBox="1"/>
          <p:nvPr/>
        </p:nvSpPr>
        <p:spPr>
          <a:xfrm>
            <a:off x="9310082" y="3365791"/>
            <a:ext cx="1813560" cy="369332"/>
          </a:xfrm>
          <a:prstGeom prst="rect">
            <a:avLst/>
          </a:prstGeom>
          <a:noFill/>
        </p:spPr>
        <p:txBody>
          <a:bodyPr wrap="square" rtlCol="0">
            <a:spAutoFit/>
          </a:bodyPr>
          <a:lstStyle/>
          <a:p>
            <a:pPr algn="ctr"/>
            <a:r>
              <a:rPr lang="en-US" dirty="0" err="1">
                <a:solidFill>
                  <a:schemeClr val="bg1"/>
                </a:solidFill>
              </a:rPr>
              <a:t>db</a:t>
            </a:r>
            <a:r>
              <a:rPr lang="en-US" dirty="0">
                <a:solidFill>
                  <a:schemeClr val="bg1"/>
                </a:solidFill>
              </a:rPr>
              <a:t> server</a:t>
            </a:r>
          </a:p>
        </p:txBody>
      </p:sp>
      <p:sp>
        <p:nvSpPr>
          <p:cNvPr id="52" name="TextBox 51"/>
          <p:cNvSpPr txBox="1"/>
          <p:nvPr/>
        </p:nvSpPr>
        <p:spPr>
          <a:xfrm rot="1545237">
            <a:off x="7885030" y="2208772"/>
            <a:ext cx="1813560" cy="338554"/>
          </a:xfrm>
          <a:prstGeom prst="rect">
            <a:avLst/>
          </a:prstGeom>
          <a:noFill/>
        </p:spPr>
        <p:txBody>
          <a:bodyPr wrap="square" rtlCol="0">
            <a:spAutoFit/>
          </a:bodyPr>
          <a:lstStyle/>
          <a:p>
            <a:pPr algn="ctr"/>
            <a:r>
              <a:rPr lang="en-US" sz="1600" dirty="0" err="1"/>
              <a:t>ssh</a:t>
            </a:r>
            <a:r>
              <a:rPr lang="en-US" sz="1600" dirty="0"/>
              <a:t>/</a:t>
            </a:r>
            <a:r>
              <a:rPr lang="en-US" sz="1600" dirty="0" err="1"/>
              <a:t>rdp</a:t>
            </a:r>
            <a:endParaRPr lang="en-US" sz="1600" dirty="0"/>
          </a:p>
        </p:txBody>
      </p:sp>
      <p:sp>
        <p:nvSpPr>
          <p:cNvPr id="53" name="TextBox 52"/>
          <p:cNvSpPr txBox="1"/>
          <p:nvPr/>
        </p:nvSpPr>
        <p:spPr>
          <a:xfrm rot="19858027">
            <a:off x="5469465" y="2259076"/>
            <a:ext cx="1813560" cy="338554"/>
          </a:xfrm>
          <a:prstGeom prst="rect">
            <a:avLst/>
          </a:prstGeom>
          <a:noFill/>
        </p:spPr>
        <p:txBody>
          <a:bodyPr wrap="square" rtlCol="0">
            <a:spAutoFit/>
          </a:bodyPr>
          <a:lstStyle/>
          <a:p>
            <a:pPr algn="ctr"/>
            <a:r>
              <a:rPr lang="en-US" sz="1600" dirty="0" err="1"/>
              <a:t>ssh</a:t>
            </a:r>
            <a:r>
              <a:rPr lang="en-US" sz="1600" dirty="0"/>
              <a:t>/</a:t>
            </a:r>
            <a:r>
              <a:rPr lang="en-US" sz="1600" dirty="0" err="1"/>
              <a:t>rdp</a:t>
            </a:r>
            <a:endParaRPr lang="en-US" sz="1600" dirty="0"/>
          </a:p>
        </p:txBody>
      </p:sp>
      <p:sp>
        <p:nvSpPr>
          <p:cNvPr id="55" name="TextBox 54"/>
          <p:cNvSpPr txBox="1"/>
          <p:nvPr/>
        </p:nvSpPr>
        <p:spPr>
          <a:xfrm>
            <a:off x="6023468" y="6511928"/>
            <a:ext cx="3593640" cy="369332"/>
          </a:xfrm>
          <a:prstGeom prst="rect">
            <a:avLst/>
          </a:prstGeom>
          <a:noFill/>
        </p:spPr>
        <p:txBody>
          <a:bodyPr wrap="square" rtlCol="0">
            <a:spAutoFit/>
          </a:bodyPr>
          <a:lstStyle/>
          <a:p>
            <a:r>
              <a:rPr lang="en-US" b="1" i="1" dirty="0">
                <a:solidFill>
                  <a:srgbClr val="FF0000"/>
                </a:solidFill>
              </a:rPr>
              <a:t>(all other ports are blocked)</a:t>
            </a:r>
          </a:p>
        </p:txBody>
      </p:sp>
    </p:spTree>
    <p:extLst>
      <p:ext uri="{BB962C8B-B14F-4D97-AF65-F5344CB8AC3E}">
        <p14:creationId xmlns:p14="http://schemas.microsoft.com/office/powerpoint/2010/main" val="1957576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Summary</a:t>
            </a:r>
            <a:endParaRPr lang="en-US" dirty="0"/>
          </a:p>
        </p:txBody>
      </p:sp>
      <p:sp>
        <p:nvSpPr>
          <p:cNvPr id="5" name="Content Placeholder 2"/>
          <p:cNvSpPr>
            <a:spLocks noGrp="1"/>
          </p:cNvSpPr>
          <p:nvPr>
            <p:ph idx="13"/>
          </p:nvPr>
        </p:nvSpPr>
        <p:spPr/>
        <p:txBody>
          <a:bodyPr/>
          <a:lstStyle/>
          <a:p>
            <a:r>
              <a:rPr lang="en-US" dirty="0"/>
              <a:t>Amazon EC2 Security groups </a:t>
            </a:r>
          </a:p>
          <a:p>
            <a:pPr lvl="1"/>
            <a:r>
              <a:rPr lang="en-US" dirty="0"/>
              <a:t>Provide virtual firewalls </a:t>
            </a:r>
          </a:p>
          <a:p>
            <a:pPr lvl="1"/>
            <a:r>
              <a:rPr lang="en-US" dirty="0"/>
              <a:t>Control access to instances through rules</a:t>
            </a:r>
          </a:p>
          <a:p>
            <a:pPr lvl="1"/>
            <a:r>
              <a:rPr lang="en-US" dirty="0"/>
              <a:t>Are managed through AWS management console</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2185189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Services</a:t>
            </a:r>
          </a:p>
        </p:txBody>
      </p:sp>
    </p:spTree>
    <p:extLst>
      <p:ext uri="{BB962C8B-B14F-4D97-AF65-F5344CB8AC3E}">
        <p14:creationId xmlns:p14="http://schemas.microsoft.com/office/powerpoint/2010/main" val="4138455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Compute Services</a:t>
            </a:r>
          </a:p>
        </p:txBody>
      </p:sp>
      <p:sp>
        <p:nvSpPr>
          <p:cNvPr id="5" name="Content Placeholder 2"/>
          <p:cNvSpPr>
            <a:spLocks noGrp="1"/>
          </p:cNvSpPr>
          <p:nvPr>
            <p:ph idx="13"/>
          </p:nvPr>
        </p:nvSpPr>
        <p:spPr/>
        <p:txBody>
          <a:bodyPr/>
          <a:lstStyle/>
          <a:p>
            <a:r>
              <a:rPr lang="en-US" dirty="0"/>
              <a:t>Broad catalog</a:t>
            </a:r>
          </a:p>
          <a:p>
            <a:pPr lvl="1"/>
            <a:r>
              <a:rPr lang="en-US" dirty="0"/>
              <a:t>Application services</a:t>
            </a:r>
          </a:p>
          <a:p>
            <a:pPr lvl="1"/>
            <a:r>
              <a:rPr lang="en-US" dirty="0"/>
              <a:t>Virtual private servers</a:t>
            </a:r>
          </a:p>
          <a:p>
            <a:pPr lvl="1"/>
            <a:r>
              <a:rPr lang="en-US" dirty="0" err="1"/>
              <a:t>Serverless</a:t>
            </a:r>
            <a:r>
              <a:rPr lang="en-US" dirty="0"/>
              <a:t> computing</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3780874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Compute Services</a:t>
            </a:r>
          </a:p>
        </p:txBody>
      </p:sp>
      <p:sp>
        <p:nvSpPr>
          <p:cNvPr id="5" name="Content Placeholder 2"/>
          <p:cNvSpPr>
            <a:spLocks noGrp="1"/>
          </p:cNvSpPr>
          <p:nvPr>
            <p:ph idx="13"/>
          </p:nvPr>
        </p:nvSpPr>
        <p:spPr/>
        <p:txBody>
          <a:bodyPr/>
          <a:lstStyle/>
          <a:p>
            <a:r>
              <a:rPr lang="en-US" dirty="0"/>
              <a:t>AWS</a:t>
            </a:r>
          </a:p>
          <a:p>
            <a:pPr lvl="1"/>
            <a:r>
              <a:rPr lang="en-US" dirty="0"/>
              <a:t>Flexible</a:t>
            </a:r>
          </a:p>
          <a:p>
            <a:pPr lvl="1"/>
            <a:r>
              <a:rPr lang="en-US" dirty="0"/>
              <a:t>Cost effective</a:t>
            </a:r>
          </a:p>
          <a:p>
            <a:r>
              <a:rPr lang="en-US" dirty="0"/>
              <a:t>Amazon EC2</a:t>
            </a:r>
          </a:p>
          <a:p>
            <a:pPr lvl="1"/>
            <a:r>
              <a:rPr lang="en-US" dirty="0"/>
              <a:t>Flexible configuration and control</a:t>
            </a:r>
          </a:p>
          <a:p>
            <a:r>
              <a:rPr lang="en-US" dirty="0"/>
              <a:t>AWS Lambda</a:t>
            </a:r>
          </a:p>
          <a:p>
            <a:pPr lvl="1"/>
            <a:r>
              <a:rPr lang="en-US" dirty="0"/>
              <a:t>Pay only for what you use</a:t>
            </a:r>
          </a:p>
          <a:p>
            <a:pPr lvl="1"/>
            <a:r>
              <a:rPr lang="en-US" dirty="0"/>
              <a:t>No administration</a:t>
            </a:r>
          </a:p>
          <a:p>
            <a:pPr lvl="1"/>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1702020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Compute Services</a:t>
            </a:r>
          </a:p>
        </p:txBody>
      </p:sp>
      <p:sp>
        <p:nvSpPr>
          <p:cNvPr id="5" name="Content Placeholder 2"/>
          <p:cNvSpPr>
            <a:spLocks noGrp="1"/>
          </p:cNvSpPr>
          <p:nvPr>
            <p:ph idx="13"/>
          </p:nvPr>
        </p:nvSpPr>
        <p:spPr/>
        <p:txBody>
          <a:bodyPr/>
          <a:lstStyle/>
          <a:p>
            <a:r>
              <a:rPr lang="en-US" dirty="0"/>
              <a:t>Amazon </a:t>
            </a:r>
            <a:r>
              <a:rPr lang="en-US" dirty="0" err="1"/>
              <a:t>Lightsail</a:t>
            </a:r>
            <a:endParaRPr lang="en-US" dirty="0"/>
          </a:p>
          <a:p>
            <a:pPr lvl="1"/>
            <a:r>
              <a:rPr lang="en-US" dirty="0"/>
              <a:t>Launch virtual private server</a:t>
            </a:r>
          </a:p>
          <a:p>
            <a:pPr lvl="1"/>
            <a:r>
              <a:rPr lang="en-US" dirty="0"/>
              <a:t>Manage simple web and application servers</a:t>
            </a:r>
          </a:p>
          <a:p>
            <a:r>
              <a:rPr lang="en-US" dirty="0"/>
              <a:t>Amazon ECS</a:t>
            </a:r>
          </a:p>
          <a:p>
            <a:pPr lvl="1"/>
            <a:r>
              <a:rPr lang="en-US" dirty="0"/>
              <a:t>Managed containers</a:t>
            </a:r>
          </a:p>
          <a:p>
            <a:pPr lvl="1"/>
            <a:r>
              <a:rPr lang="en-US" dirty="0"/>
              <a:t>Highly scalable, high performance</a:t>
            </a:r>
          </a:p>
          <a:p>
            <a:r>
              <a:rPr lang="en-US" dirty="0"/>
              <a:t>AWS </a:t>
            </a:r>
            <a:r>
              <a:rPr lang="en-US" dirty="0" err="1"/>
              <a:t>Fargate</a:t>
            </a:r>
            <a:endParaRPr lang="en-US" dirty="0"/>
          </a:p>
          <a:p>
            <a:r>
              <a:rPr lang="en-US" dirty="0"/>
              <a:t>Amazon EKS</a:t>
            </a:r>
          </a:p>
          <a:p>
            <a:pPr marL="457200" lvl="1" indent="0">
              <a:buNone/>
            </a:pPr>
            <a:endParaRPr lang="en-US" dirty="0"/>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198922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Topics</a:t>
            </a:r>
          </a:p>
        </p:txBody>
      </p:sp>
      <p:sp>
        <p:nvSpPr>
          <p:cNvPr id="2" name="Content Placeholder 1"/>
          <p:cNvSpPr>
            <a:spLocks noGrp="1"/>
          </p:cNvSpPr>
          <p:nvPr>
            <p:ph idx="1"/>
          </p:nvPr>
        </p:nvSpPr>
        <p:spPr>
          <a:xfrm>
            <a:off x="238539" y="1661977"/>
            <a:ext cx="5982152" cy="4913308"/>
          </a:xfrm>
        </p:spPr>
        <p:txBody>
          <a:bodyPr/>
          <a:lstStyle/>
          <a:p>
            <a:r>
              <a:rPr lang="en-US" dirty="0"/>
              <a:t>AWS Global Infrastructure</a:t>
            </a:r>
          </a:p>
          <a:p>
            <a:r>
              <a:rPr lang="en-US" dirty="0"/>
              <a:t>Amazon Virtual Private Cloud (VPC)</a:t>
            </a:r>
          </a:p>
          <a:p>
            <a:r>
              <a:rPr lang="en-US" dirty="0"/>
              <a:t>Security groups</a:t>
            </a:r>
          </a:p>
          <a:p>
            <a:r>
              <a:rPr lang="en-US" dirty="0"/>
              <a:t>Compute Services</a:t>
            </a:r>
          </a:p>
          <a:p>
            <a:r>
              <a:rPr lang="en-US" dirty="0"/>
              <a:t>Amazon Elastic Compute Cloud (EC2)</a:t>
            </a:r>
          </a:p>
          <a:p>
            <a:pPr marL="0" indent="0">
              <a:buNone/>
            </a:pPr>
            <a:endParaRPr lang="en-US" dirty="0"/>
          </a:p>
        </p:txBody>
      </p:sp>
      <p:sp>
        <p:nvSpPr>
          <p:cNvPr id="5" name="Content Placeholder 4"/>
          <p:cNvSpPr>
            <a:spLocks noGrp="1"/>
          </p:cNvSpPr>
          <p:nvPr>
            <p:ph idx="13"/>
          </p:nvPr>
        </p:nvSpPr>
        <p:spPr>
          <a:xfrm>
            <a:off x="6373091" y="1661977"/>
            <a:ext cx="5583382" cy="4913308"/>
          </a:xfrm>
        </p:spPr>
        <p:txBody>
          <a:bodyPr/>
          <a:lstStyle/>
          <a:p>
            <a:pPr marL="0" indent="0">
              <a:buNone/>
            </a:pPr>
            <a:endParaRPr lang="en-US" dirty="0"/>
          </a:p>
          <a:p>
            <a:r>
              <a:rPr lang="en-US" dirty="0"/>
              <a:t>Amazon Elastic Block Store (EBS)</a:t>
            </a:r>
          </a:p>
          <a:p>
            <a:r>
              <a:rPr lang="en-US" dirty="0"/>
              <a:t>Amazon Simple Storage Service (S3)</a:t>
            </a:r>
          </a:p>
          <a:p>
            <a:pPr marL="0" indent="0">
              <a:buNone/>
            </a:pPr>
            <a:endParaRPr lang="en-US" dirty="0"/>
          </a:p>
        </p:txBody>
      </p:sp>
    </p:spTree>
    <p:extLst>
      <p:ext uri="{BB962C8B-B14F-4D97-AF65-F5344CB8AC3E}">
        <p14:creationId xmlns:p14="http://schemas.microsoft.com/office/powerpoint/2010/main" val="3025324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Elastic Compute Cloud (EC2)</a:t>
            </a:r>
          </a:p>
        </p:txBody>
      </p:sp>
    </p:spTree>
    <p:extLst>
      <p:ext uri="{BB962C8B-B14F-4D97-AF65-F5344CB8AC3E}">
        <p14:creationId xmlns:p14="http://schemas.microsoft.com/office/powerpoint/2010/main" val="3707939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What is Amazon EC2?</a:t>
            </a:r>
          </a:p>
        </p:txBody>
      </p:sp>
      <p:sp>
        <p:nvSpPr>
          <p:cNvPr id="4" name="TextBox 3"/>
          <p:cNvSpPr txBox="1"/>
          <p:nvPr/>
        </p:nvSpPr>
        <p:spPr>
          <a:xfrm>
            <a:off x="2196084" y="1210868"/>
            <a:ext cx="7792519" cy="1015663"/>
          </a:xfrm>
          <a:prstGeom prst="rect">
            <a:avLst/>
          </a:prstGeom>
          <a:noFill/>
        </p:spPr>
        <p:txBody>
          <a:bodyPr wrap="none" rtlCol="0">
            <a:spAutoFit/>
          </a:bodyPr>
          <a:lstStyle/>
          <a:p>
            <a:pPr algn="ctr"/>
            <a:r>
              <a:rPr lang="en-US" sz="6000" b="1" dirty="0">
                <a:latin typeface="Amazon Ember Light" panose="020B0403020204020204" pitchFamily="34" charset="0"/>
                <a:ea typeface="Amazon Ember Light" panose="020B0403020204020204" pitchFamily="34" charset="0"/>
                <a:cs typeface="Amazon Ember Light" panose="020B0403020204020204" pitchFamily="34" charset="0"/>
              </a:rPr>
              <a:t>Elastic Compute Cloud</a:t>
            </a:r>
          </a:p>
        </p:txBody>
      </p:sp>
      <p:grpSp>
        <p:nvGrpSpPr>
          <p:cNvPr id="3" name="Group 2"/>
          <p:cNvGrpSpPr/>
          <p:nvPr/>
        </p:nvGrpSpPr>
        <p:grpSpPr>
          <a:xfrm>
            <a:off x="132912" y="2152060"/>
            <a:ext cx="6665319" cy="4387794"/>
            <a:chOff x="3083930" y="2394409"/>
            <a:chExt cx="6665319" cy="4387794"/>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9" t="17083" r="1" b="17489"/>
            <a:stretch/>
          </p:blipFill>
          <p:spPr>
            <a:xfrm>
              <a:off x="3083930" y="2394409"/>
              <a:ext cx="6665319" cy="4387794"/>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5228291" y="4475241"/>
              <a:ext cx="1121046" cy="199573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6367724" y="4475241"/>
              <a:ext cx="1121046" cy="199573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7488770" y="4475240"/>
              <a:ext cx="1121046" cy="1995736"/>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23440" r="20388"/>
            <a:stretch/>
          </p:blipFill>
          <p:spPr>
            <a:xfrm>
              <a:off x="4088858" y="4475240"/>
              <a:ext cx="1121046" cy="1995736"/>
            </a:xfrm>
            <a:prstGeom prst="rect">
              <a:avLst/>
            </a:prstGeom>
          </p:spPr>
        </p:pic>
      </p:grpSp>
      <p:sp>
        <p:nvSpPr>
          <p:cNvPr id="13" name="Content Placeholder 3"/>
          <p:cNvSpPr>
            <a:spLocks noGrp="1"/>
          </p:cNvSpPr>
          <p:nvPr>
            <p:ph idx="13"/>
          </p:nvPr>
        </p:nvSpPr>
        <p:spPr>
          <a:xfrm>
            <a:off x="7059506" y="2258149"/>
            <a:ext cx="4918181" cy="4387794"/>
          </a:xfrm>
        </p:spPr>
        <p:txBody>
          <a:bodyPr>
            <a:normAutofit fontScale="55000" lnSpcReduction="20000"/>
          </a:bodyPr>
          <a:lstStyle/>
          <a:p>
            <a:pPr marL="342900" indent="-342900">
              <a:buClr>
                <a:schemeClr val="accent2">
                  <a:lumMod val="75000"/>
                </a:schemeClr>
              </a:buClr>
              <a:buFont typeface="Wingdings" panose="05000000000000000000" pitchFamily="2" charset="2"/>
              <a:buChar char="ü"/>
            </a:pPr>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a:p>
            <a:pPr marL="342900" indent="-342900">
              <a:buClr>
                <a:schemeClr val="accent2">
                  <a:lumMod val="75000"/>
                </a:schemeClr>
              </a:buClr>
              <a:buFont typeface="Wingdings" panose="05000000000000000000" pitchFamily="2" charset="2"/>
              <a:buChar char="ü"/>
            </a:pPr>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a:p>
            <a:pPr marL="342900" indent="-342900">
              <a:buClr>
                <a:schemeClr val="accent2">
                  <a:lumMod val="75000"/>
                </a:schemeClr>
              </a:buClr>
              <a:buFont typeface="Wingdings" panose="05000000000000000000" pitchFamily="2" charset="2"/>
              <a:buChar char="ü"/>
            </a:pPr>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Database Server</a:t>
            </a:r>
          </a:p>
          <a:p>
            <a:pPr marL="342900" indent="-342900">
              <a:buClr>
                <a:schemeClr val="accent2">
                  <a:lumMod val="75000"/>
                </a:schemeClr>
              </a:buClr>
              <a:buFont typeface="Wingdings" panose="05000000000000000000" pitchFamily="2" charset="2"/>
              <a:buChar char="ü"/>
            </a:pPr>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a:p>
            <a:pPr marL="342900" indent="-342900">
              <a:buClr>
                <a:schemeClr val="accent2">
                  <a:lumMod val="75000"/>
                </a:schemeClr>
              </a:buClr>
              <a:buFont typeface="Wingdings" panose="05000000000000000000" pitchFamily="2" charset="2"/>
              <a:buChar char="ü"/>
            </a:pPr>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Mail Server</a:t>
            </a:r>
          </a:p>
          <a:p>
            <a:pPr marL="342900" indent="-342900">
              <a:buClr>
                <a:schemeClr val="accent2">
                  <a:lumMod val="75000"/>
                </a:schemeClr>
              </a:buClr>
              <a:buFont typeface="Wingdings" panose="05000000000000000000" pitchFamily="2" charset="2"/>
              <a:buChar char="ü"/>
            </a:pPr>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Media Server</a:t>
            </a:r>
          </a:p>
          <a:p>
            <a:pPr marL="342900" indent="-342900">
              <a:buClr>
                <a:schemeClr val="accent2">
                  <a:lumMod val="75000"/>
                </a:schemeClr>
              </a:buClr>
              <a:buFont typeface="Wingdings" panose="05000000000000000000" pitchFamily="2" charset="2"/>
              <a:buChar char="ü"/>
            </a:pPr>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Catalog Server</a:t>
            </a:r>
          </a:p>
          <a:p>
            <a:pPr marL="342900" indent="-342900">
              <a:buClr>
                <a:schemeClr val="accent2">
                  <a:lumMod val="75000"/>
                </a:schemeClr>
              </a:buClr>
              <a:buFont typeface="Wingdings" panose="05000000000000000000" pitchFamily="2" charset="2"/>
              <a:buChar char="ü"/>
            </a:pPr>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File Server</a:t>
            </a:r>
          </a:p>
          <a:p>
            <a:pPr marL="342900" indent="-342900">
              <a:buClr>
                <a:schemeClr val="accent2">
                  <a:lumMod val="75000"/>
                </a:schemeClr>
              </a:buClr>
              <a:buFont typeface="Wingdings" panose="05000000000000000000" pitchFamily="2" charset="2"/>
              <a:buChar char="ü"/>
            </a:pPr>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Computing Server</a:t>
            </a:r>
          </a:p>
          <a:p>
            <a:pPr marL="342900" indent="-342900">
              <a:buClr>
                <a:schemeClr val="accent2">
                  <a:lumMod val="75000"/>
                </a:schemeClr>
              </a:buClr>
              <a:buFont typeface="Wingdings" panose="05000000000000000000" pitchFamily="2" charset="2"/>
              <a:buChar char="ü"/>
            </a:pPr>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Proxy Server</a:t>
            </a:r>
          </a:p>
          <a:p>
            <a:pPr marL="342900" indent="-342900">
              <a:buClr>
                <a:schemeClr val="accent2">
                  <a:lumMod val="75000"/>
                </a:schemeClr>
              </a:buClr>
              <a:buFont typeface="Wingdings" panose="05000000000000000000" pitchFamily="2" charset="2"/>
              <a:buChar char="ü"/>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p:txBody>
      </p:sp>
    </p:spTree>
    <p:custDataLst>
      <p:tags r:id="rId1"/>
    </p:custDataLst>
    <p:extLst>
      <p:ext uri="{BB962C8B-B14F-4D97-AF65-F5344CB8AC3E}">
        <p14:creationId xmlns:p14="http://schemas.microsoft.com/office/powerpoint/2010/main" val="385023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What is Amazon EC2?</a:t>
            </a:r>
          </a:p>
        </p:txBody>
      </p:sp>
      <p:sp>
        <p:nvSpPr>
          <p:cNvPr id="10" name="Content Placeholder 9"/>
          <p:cNvSpPr>
            <a:spLocks noGrp="1"/>
          </p:cNvSpPr>
          <p:nvPr>
            <p:ph idx="13"/>
          </p:nvPr>
        </p:nvSpPr>
        <p:spPr>
          <a:xfrm>
            <a:off x="821337" y="3060573"/>
            <a:ext cx="10515600" cy="4913308"/>
          </a:xfrm>
        </p:spPr>
        <p:txBody>
          <a:bodyPr/>
          <a:lstStyle/>
          <a:p>
            <a:r>
              <a:rPr lang="en-US" dirty="0"/>
              <a:t>Pay as you go</a:t>
            </a:r>
          </a:p>
          <a:p>
            <a:r>
              <a:rPr lang="en-US" dirty="0"/>
              <a:t>Broad selection of HW/SW</a:t>
            </a:r>
          </a:p>
          <a:p>
            <a:r>
              <a:rPr lang="en-US" dirty="0"/>
              <a:t>Global hosting</a:t>
            </a:r>
          </a:p>
          <a:p>
            <a:r>
              <a:rPr lang="en-US" i="1" dirty="0"/>
              <a:t>Much more (</a:t>
            </a:r>
            <a:r>
              <a:rPr lang="en-US" dirty="0"/>
              <a:t>aws.amazon.com/ec2)</a:t>
            </a:r>
          </a:p>
        </p:txBody>
      </p:sp>
      <p:grpSp>
        <p:nvGrpSpPr>
          <p:cNvPr id="8" name="Group 7"/>
          <p:cNvGrpSpPr/>
          <p:nvPr/>
        </p:nvGrpSpPr>
        <p:grpSpPr>
          <a:xfrm>
            <a:off x="7347975" y="2592640"/>
            <a:ext cx="4373727" cy="3765202"/>
            <a:chOff x="7347950" y="2705775"/>
            <a:chExt cx="4373727" cy="3765202"/>
          </a:xfrm>
        </p:grpSpPr>
        <p:sp>
          <p:nvSpPr>
            <p:cNvPr id="13" name="Rounded Rectangle 12"/>
            <p:cNvSpPr/>
            <p:nvPr/>
          </p:nvSpPr>
          <p:spPr>
            <a:xfrm>
              <a:off x="7347950" y="3152740"/>
              <a:ext cx="4373727" cy="3318237"/>
            </a:xfrm>
            <a:prstGeom prst="roundRect">
              <a:avLst>
                <a:gd name="adj" fmla="val 9818"/>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LT Std 35 Thin"/>
                <a:cs typeface="Arial"/>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634" y="2705775"/>
              <a:ext cx="955240" cy="62355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2846" y="3438434"/>
              <a:ext cx="806236" cy="836098"/>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185" y="3438434"/>
              <a:ext cx="806236" cy="836098"/>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524" y="3438434"/>
              <a:ext cx="806236" cy="83609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638" y="3438434"/>
              <a:ext cx="806236" cy="836098"/>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2846" y="4386029"/>
              <a:ext cx="806236" cy="836098"/>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185" y="4386029"/>
              <a:ext cx="806236" cy="836098"/>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524" y="4386029"/>
              <a:ext cx="806236" cy="836098"/>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638" y="4386029"/>
              <a:ext cx="806236" cy="836098"/>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2846" y="5331227"/>
              <a:ext cx="806236" cy="836098"/>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185" y="5331227"/>
              <a:ext cx="806236" cy="836098"/>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524" y="5331227"/>
              <a:ext cx="806236" cy="836098"/>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638" y="5331227"/>
              <a:ext cx="806236" cy="836098"/>
            </a:xfrm>
            <a:prstGeom prst="rect">
              <a:avLst/>
            </a:prstGeom>
          </p:spPr>
        </p:pic>
      </p:grpSp>
      <p:sp>
        <p:nvSpPr>
          <p:cNvPr id="32" name="TextBox 31"/>
          <p:cNvSpPr txBox="1"/>
          <p:nvPr/>
        </p:nvSpPr>
        <p:spPr>
          <a:xfrm>
            <a:off x="2164449" y="1380694"/>
            <a:ext cx="7829387" cy="1015663"/>
          </a:xfrm>
          <a:prstGeom prst="rect">
            <a:avLst/>
          </a:prstGeom>
          <a:noFill/>
        </p:spPr>
        <p:txBody>
          <a:bodyPr wrap="none" rtlCol="0">
            <a:spAutoFit/>
          </a:bodyPr>
          <a:lstStyle/>
          <a:p>
            <a:pPr algn="ctr"/>
            <a:r>
              <a:rPr lang="en-US" sz="6000" b="1" dirty="0">
                <a:latin typeface="Amazon Ember Light" panose="020B0403020204020204" pitchFamily="34" charset="0"/>
                <a:ea typeface="Amazon Ember Light" panose="020B0403020204020204" pitchFamily="34" charset="0"/>
                <a:cs typeface="Amazon Ember Light" panose="020B0403020204020204" pitchFamily="34" charset="0"/>
              </a:rPr>
              <a:t>Amazon EC2 Instances</a:t>
            </a:r>
          </a:p>
        </p:txBody>
      </p:sp>
    </p:spTree>
    <p:custDataLst>
      <p:tags r:id="rId1"/>
    </p:custDataLst>
    <p:extLst>
      <p:ext uri="{BB962C8B-B14F-4D97-AF65-F5344CB8AC3E}">
        <p14:creationId xmlns:p14="http://schemas.microsoft.com/office/powerpoint/2010/main" val="10432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Product Demonstration</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43" t="11148" r="945" b="13034"/>
          <a:stretch/>
        </p:blipFill>
        <p:spPr>
          <a:xfrm>
            <a:off x="2187558" y="1280160"/>
            <a:ext cx="7224668" cy="5510785"/>
          </a:xfrm>
          <a:prstGeom prst="rect">
            <a:avLst/>
          </a:prstGeom>
        </p:spPr>
      </p:pic>
      <p:sp>
        <p:nvSpPr>
          <p:cNvPr id="3" name="Rectangle 2"/>
          <p:cNvSpPr/>
          <p:nvPr/>
        </p:nvSpPr>
        <p:spPr>
          <a:xfrm>
            <a:off x="2817341" y="1940011"/>
            <a:ext cx="6067167" cy="3422821"/>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Clr>
                <a:srgbClr val="F18619"/>
              </a:buClr>
              <a:buFont typeface="Wingdings" panose="05000000000000000000" pitchFamily="2" charset="2"/>
              <a:buChar char="ü"/>
            </a:pP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Login to AWS console.</a:t>
            </a:r>
          </a:p>
          <a:p>
            <a:pPr marL="342900" indent="-342900">
              <a:buClr>
                <a:srgbClr val="F18619"/>
              </a:buClr>
              <a:buFont typeface="Wingdings" panose="05000000000000000000" pitchFamily="2" charset="2"/>
              <a:buChar char="ü"/>
            </a:pP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Launch EC2 Wizard.</a:t>
            </a:r>
          </a:p>
          <a:p>
            <a:pPr marL="342900" indent="-342900">
              <a:buClr>
                <a:srgbClr val="F18619"/>
              </a:buClr>
              <a:buFont typeface="Wingdings" panose="05000000000000000000" pitchFamily="2" charset="2"/>
              <a:buChar char="ü"/>
            </a:pP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Select AMI (SW).</a:t>
            </a:r>
          </a:p>
          <a:p>
            <a:pPr marL="342900" indent="-342900">
              <a:buClr>
                <a:srgbClr val="F18619"/>
              </a:buClr>
              <a:buFont typeface="Wingdings" panose="05000000000000000000" pitchFamily="2" charset="2"/>
              <a:buChar char="ü"/>
            </a:pP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Select Instance type (HW).</a:t>
            </a:r>
          </a:p>
          <a:p>
            <a:pPr marL="342900" indent="-342900">
              <a:buClr>
                <a:srgbClr val="F18619"/>
              </a:buClr>
              <a:buFont typeface="Wingdings" panose="05000000000000000000" pitchFamily="2" charset="2"/>
              <a:buChar char="ü"/>
            </a:pP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Configure network.</a:t>
            </a:r>
          </a:p>
          <a:p>
            <a:pPr marL="342900" indent="-342900">
              <a:buClr>
                <a:srgbClr val="F18619"/>
              </a:buClr>
              <a:buFont typeface="Wingdings" panose="05000000000000000000" pitchFamily="2" charset="2"/>
              <a:buChar char="ü"/>
            </a:pP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Configure storage.</a:t>
            </a:r>
          </a:p>
          <a:p>
            <a:pPr marL="342900" indent="-342900">
              <a:buClr>
                <a:srgbClr val="F18619"/>
              </a:buClr>
              <a:buFont typeface="Wingdings" panose="05000000000000000000" pitchFamily="2" charset="2"/>
              <a:buChar char="ü"/>
            </a:pP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Collect private key.</a:t>
            </a:r>
          </a:p>
          <a:p>
            <a:pPr marL="342900" indent="-342900">
              <a:buClr>
                <a:srgbClr val="F18619"/>
              </a:buClr>
              <a:buFont typeface="Wingdings" panose="05000000000000000000" pitchFamily="2" charset="2"/>
              <a:buChar char="ü"/>
            </a:pP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Launch.</a:t>
            </a:r>
          </a:p>
          <a:p>
            <a:pPr marL="342900" indent="-342900">
              <a:buClr>
                <a:srgbClr val="F18619"/>
              </a:buClr>
              <a:buFont typeface="Wingdings" panose="05000000000000000000" pitchFamily="2" charset="2"/>
              <a:buChar char="ü"/>
            </a:pP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Connect.</a:t>
            </a:r>
          </a:p>
        </p:txBody>
      </p:sp>
    </p:spTree>
    <p:custDataLst>
      <p:tags r:id="rId1"/>
    </p:custDataLst>
    <p:extLst>
      <p:ext uri="{BB962C8B-B14F-4D97-AF65-F5344CB8AC3E}">
        <p14:creationId xmlns:p14="http://schemas.microsoft.com/office/powerpoint/2010/main" val="248898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Instance Types</a:t>
            </a:r>
          </a:p>
        </p:txBody>
      </p:sp>
      <p:sp>
        <p:nvSpPr>
          <p:cNvPr id="2" name="Content Placeholder 1"/>
          <p:cNvSpPr>
            <a:spLocks noGrp="1"/>
          </p:cNvSpPr>
          <p:nvPr>
            <p:ph idx="13"/>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11258082"/>
              </p:ext>
            </p:extLst>
          </p:nvPr>
        </p:nvGraphicFramePr>
        <p:xfrm>
          <a:off x="303153" y="1314066"/>
          <a:ext cx="11509907" cy="4206240"/>
        </p:xfrm>
        <a:graphic>
          <a:graphicData uri="http://schemas.openxmlformats.org/drawingml/2006/table">
            <a:tbl>
              <a:tblPr firstRow="1" bandRow="1">
                <a:tableStyleId>{B301B821-A1FF-4177-AEE7-76D212191A09}</a:tableStyleId>
              </a:tblPr>
              <a:tblGrid>
                <a:gridCol w="2131128">
                  <a:extLst>
                    <a:ext uri="{9D8B030D-6E8A-4147-A177-3AD203B41FA5}">
                      <a16:colId xmlns:a16="http://schemas.microsoft.com/office/drawing/2014/main" val="20000"/>
                    </a:ext>
                  </a:extLst>
                </a:gridCol>
                <a:gridCol w="2693773">
                  <a:extLst>
                    <a:ext uri="{9D8B030D-6E8A-4147-A177-3AD203B41FA5}">
                      <a16:colId xmlns:a16="http://schemas.microsoft.com/office/drawing/2014/main" val="20001"/>
                    </a:ext>
                  </a:extLst>
                </a:gridCol>
                <a:gridCol w="6685006">
                  <a:extLst>
                    <a:ext uri="{9D8B030D-6E8A-4147-A177-3AD203B41FA5}">
                      <a16:colId xmlns:a16="http://schemas.microsoft.com/office/drawing/2014/main" val="20002"/>
                    </a:ext>
                  </a:extLst>
                </a:gridCol>
              </a:tblGrid>
              <a:tr h="370840">
                <a:tc>
                  <a:txBody>
                    <a:bodyPr/>
                    <a:lstStyle/>
                    <a:p>
                      <a:pPr marL="0" indent="0">
                        <a:buFont typeface="Arial" panose="020B0604020202020204" pitchFamily="34" charse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Families</a:t>
                      </a:r>
                    </a:p>
                  </a:txBody>
                  <a:tcPr anchor="ctr"/>
                </a:tc>
                <a:tc>
                  <a:txBody>
                    <a:bodyPr/>
                    <a:lstStyle/>
                    <a:p>
                      <a:pPr marL="0" indent="0">
                        <a:buFont typeface="Arial" panose="020B0604020202020204" pitchFamily="34" charse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Description</a:t>
                      </a:r>
                    </a:p>
                  </a:txBody>
                  <a:tcPr anchor="ctr"/>
                </a:tc>
                <a:tc>
                  <a:txBody>
                    <a:bodyPr/>
                    <a:lstStyle/>
                    <a:p>
                      <a:pPr marL="0" indent="0">
                        <a:buFont typeface="Arial" panose="020B0604020202020204" pitchFamily="34" charse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Example Use Cases</a:t>
                      </a:r>
                    </a:p>
                  </a:txBody>
                  <a:tcPr anchor="ctr"/>
                </a:tc>
                <a:extLst>
                  <a:ext uri="{0D108BD9-81ED-4DB2-BD59-A6C34878D82A}">
                    <a16:rowId xmlns:a16="http://schemas.microsoft.com/office/drawing/2014/main" val="10000"/>
                  </a:ext>
                </a:extLst>
              </a:tr>
              <a:tr h="370840">
                <a:tc>
                  <a:txBody>
                    <a:bodyPr/>
                    <a:lstStyle/>
                    <a:p>
                      <a:pPr marL="0" indent="0">
                        <a:buFont typeface="Arial" panose="020B0604020202020204" pitchFamily="34" charset="0"/>
                        <a:buNone/>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t2, m4, m3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General Purpose</a:t>
                      </a:r>
                    </a:p>
                    <a:p>
                      <a:pPr marL="0" indent="0">
                        <a:buFont typeface="Arial" panose="020B0604020202020204" pitchFamily="34" charse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Balanced Performance</a:t>
                      </a:r>
                    </a:p>
                  </a:txBody>
                  <a:tcPr anchor="ctr"/>
                </a:tc>
                <a:tc>
                  <a:txBody>
                    <a:bodyPr/>
                    <a:lstStyle/>
                    <a:p>
                      <a:pPr marL="0" indent="0">
                        <a:buFont typeface="Arial" panose="020B0604020202020204" pitchFamily="34" charse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Websites,</a:t>
                      </a:r>
                      <a:r>
                        <a:rPr lang="en-US" sz="2000" baseline="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web applications, Dev, code repos, micro services, business apps</a:t>
                      </a:r>
                    </a:p>
                  </a:txBody>
                  <a:tcPr anchor="ctr"/>
                </a:tc>
                <a:extLst>
                  <a:ext uri="{0D108BD9-81ED-4DB2-BD59-A6C34878D82A}">
                    <a16:rowId xmlns:a16="http://schemas.microsoft.com/office/drawing/2014/main" val="10001"/>
                  </a:ext>
                </a:extLst>
              </a:tr>
              <a:tr h="370840">
                <a:tc>
                  <a:txBody>
                    <a:bodyPr/>
                    <a:lstStyle/>
                    <a:p>
                      <a:pPr marL="0" indent="0">
                        <a:buFont typeface="Arial" panose="020B0604020202020204" pitchFamily="34" charset="0"/>
                        <a:buNone/>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c3, c4, cc2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Compute Optimized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High CPU Performance</a:t>
                      </a:r>
                    </a:p>
                  </a:txBody>
                  <a:tcPr anchor="ctr"/>
                </a:tc>
                <a:tc>
                  <a:txBody>
                    <a:bodyPr/>
                    <a:lstStyle/>
                    <a:p>
                      <a:pPr marL="0" indent="0">
                        <a:buClr>
                          <a:schemeClr val="accent2"/>
                        </a:buClr>
                        <a:buFont typeface="Wingdings" panose="05000000000000000000" pitchFamily="2" charset="2"/>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Front-end fleets, web-servers, batch processing, distributed analytics, science and engineering apps, ad serving, MMO gaming, video-encoding</a:t>
                      </a:r>
                    </a:p>
                  </a:txBody>
                  <a:tcPr anchor="ct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g2, p2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GPU Optimized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High-end</a:t>
                      </a:r>
                      <a:r>
                        <a:rPr lang="en-US" sz="2000" baseline="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GPU</a:t>
                      </a:r>
                    </a:p>
                  </a:txBody>
                  <a:tcPr anchor="ctr"/>
                </a:tc>
                <a:tc>
                  <a:txBody>
                    <a:bodyPr/>
                    <a:lstStyle/>
                    <a:p>
                      <a:pPr marL="0" marR="0" lvl="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tabLst/>
                        <a:defRP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Amazon AppStream 2.0, video encoding, machine learning, high perf databases, science</a:t>
                      </a:r>
                    </a:p>
                  </a:txBody>
                  <a:tcPr anchor="ctr"/>
                </a:tc>
                <a:extLst>
                  <a:ext uri="{0D108BD9-81ED-4DB2-BD59-A6C34878D82A}">
                    <a16:rowId xmlns:a16="http://schemas.microsoft.com/office/drawing/2014/main" val="10003"/>
                  </a:ext>
                </a:extLst>
              </a:tr>
              <a:tr h="370840">
                <a:tc>
                  <a:txBody>
                    <a:bodyPr/>
                    <a:lstStyle/>
                    <a:p>
                      <a:pPr marL="0" indent="0">
                        <a:buFont typeface="Arial" panose="020B0604020202020204" pitchFamily="34" charset="0"/>
                        <a:buNone/>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r3, r4, x1, cr1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Memory Optimized</a:t>
                      </a:r>
                    </a:p>
                    <a:p>
                      <a:pPr marL="0" indent="0">
                        <a:buFont typeface="Arial" panose="020B0604020202020204" pitchFamily="34" charse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Large RAM footprint</a:t>
                      </a:r>
                    </a:p>
                  </a:txBody>
                  <a:tcPr anchor="ctr"/>
                </a:tc>
                <a:tc>
                  <a:txBody>
                    <a:bodyPr/>
                    <a:lstStyle/>
                    <a:p>
                      <a:pPr marL="0" indent="0">
                        <a:buFont typeface="Arial" panose="020B0604020202020204" pitchFamily="34" charse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In-memory databases, data mining</a:t>
                      </a:r>
                    </a:p>
                  </a:txBody>
                  <a:tcPr anchor="ctr"/>
                </a:tc>
                <a:extLst>
                  <a:ext uri="{0D108BD9-81ED-4DB2-BD59-A6C34878D82A}">
                    <a16:rowId xmlns:a16="http://schemas.microsoft.com/office/drawing/2014/main" val="10004"/>
                  </a:ext>
                </a:extLst>
              </a:tr>
              <a:tr h="370840">
                <a:tc>
                  <a:txBody>
                    <a:bodyPr/>
                    <a:lstStyle/>
                    <a:p>
                      <a:pPr marL="0" indent="0">
                        <a:buFont typeface="Arial" panose="020B0604020202020204" pitchFamily="34" charset="0"/>
                        <a:buNone/>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d2, i2, i3, hi1, hs1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Storage Optimized</a:t>
                      </a:r>
                    </a:p>
                    <a:p>
                      <a:pPr marL="0" indent="0">
                        <a:buFont typeface="Arial" panose="020B0604020202020204" pitchFamily="34" charse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High I/O, High density</a:t>
                      </a:r>
                    </a:p>
                  </a:txBody>
                  <a:tcPr anchor="ctr"/>
                </a:tc>
                <a:tc>
                  <a:txBody>
                    <a:bodyPr/>
                    <a:lstStyle/>
                    <a:p>
                      <a:pPr marL="0" indent="0">
                        <a:buFont typeface="Arial" panose="020B0604020202020204" pitchFamily="34" charse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NAS, data warehousing, NoSQL</a:t>
                      </a:r>
                    </a:p>
                  </a:txBody>
                  <a:tcPr anchor="ct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31208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C32BEFE-4266-C448-8B98-01537CDD55E7}"/>
              </a:ext>
            </a:extLst>
          </p:cNvPr>
          <p:cNvSpPr>
            <a:spLocks noGrp="1"/>
          </p:cNvSpPr>
          <p:nvPr>
            <p:ph type="title"/>
          </p:nvPr>
        </p:nvSpPr>
        <p:spPr/>
        <p:txBody>
          <a:bodyPr>
            <a:normAutofit/>
          </a:bodyPr>
          <a:lstStyle/>
          <a:p>
            <a:r>
              <a:rPr lang="en-US" sz="3900" dirty="0"/>
              <a:t>Choosing the Right Amazon EC2 Instances</a:t>
            </a:r>
          </a:p>
        </p:txBody>
      </p:sp>
      <p:sp>
        <p:nvSpPr>
          <p:cNvPr id="2" name="Content Placeholder 1"/>
          <p:cNvSpPr>
            <a:spLocks noGrp="1"/>
          </p:cNvSpPr>
          <p:nvPr>
            <p:ph idx="13"/>
          </p:nvPr>
        </p:nvSpPr>
        <p:spPr/>
        <p:txBody>
          <a:bodyPr>
            <a:normAutofit lnSpcReduction="10000"/>
          </a:bodyPr>
          <a:lstStyle/>
          <a:p>
            <a:r>
              <a:rPr lang="en-US" dirty="0"/>
              <a:t>EC2 Instance types are optimized for different use cases, workloads &amp; come in multiple sizes. This allows you to optimally scale resources to your workload requirements.</a:t>
            </a:r>
          </a:p>
          <a:p>
            <a:r>
              <a:rPr lang="en-US" dirty="0"/>
              <a:t>AWS </a:t>
            </a:r>
            <a:r>
              <a:rPr lang="en-US" dirty="0">
                <a:solidFill>
                  <a:schemeClr val="accent1"/>
                </a:solidFill>
              </a:rPr>
              <a:t>utilizes Intel® Xeon® processors</a:t>
            </a:r>
            <a:r>
              <a:rPr lang="en-US" dirty="0"/>
              <a:t> for EC2 Instances providing customers with high performance and value.</a:t>
            </a:r>
          </a:p>
          <a:p>
            <a:r>
              <a:rPr lang="en-US" dirty="0"/>
              <a:t>Consider the following when choosing your instances: </a:t>
            </a:r>
            <a:r>
              <a:rPr lang="en-US" dirty="0">
                <a:solidFill>
                  <a:schemeClr val="accent1"/>
                </a:solidFill>
              </a:rPr>
              <a:t>core count, memory size, storage size &amp; type, network performance, I/O requirements &amp; CPU technologies.</a:t>
            </a:r>
          </a:p>
          <a:p>
            <a:r>
              <a:rPr lang="en-US" dirty="0">
                <a:solidFill>
                  <a:schemeClr val="accent1"/>
                </a:solidFill>
              </a:rPr>
              <a:t>Hurry Up &amp; Go Idle </a:t>
            </a:r>
            <a:r>
              <a:rPr lang="en-US" dirty="0"/>
              <a:t>- A larger compute instance can save you time and money, therefore paying more per hour for a shorter amount of time can be less expensive. </a:t>
            </a:r>
          </a:p>
          <a:p>
            <a:endParaRPr lang="en-US" dirty="0"/>
          </a:p>
        </p:txBody>
      </p:sp>
      <p:pic>
        <p:nvPicPr>
          <p:cNvPr id="8" name="Picture 7">
            <a:extLst>
              <a:ext uri="{FF2B5EF4-FFF2-40B4-BE49-F238E27FC236}">
                <a16:creationId xmlns:a16="http://schemas.microsoft.com/office/drawing/2014/main" id="{4424A26E-B58A-154A-81EB-496B1CF55AD5}"/>
              </a:ext>
            </a:extLst>
          </p:cNvPr>
          <p:cNvPicPr>
            <a:picLocks noChangeAspect="1"/>
          </p:cNvPicPr>
          <p:nvPr/>
        </p:nvPicPr>
        <p:blipFill>
          <a:blip r:embed="rId2"/>
          <a:stretch>
            <a:fillRect/>
          </a:stretch>
        </p:blipFill>
        <p:spPr>
          <a:xfrm>
            <a:off x="10912466" y="1443042"/>
            <a:ext cx="882667" cy="882667"/>
          </a:xfrm>
          <a:prstGeom prst="rect">
            <a:avLst/>
          </a:prstGeom>
        </p:spPr>
      </p:pic>
    </p:spTree>
    <p:extLst>
      <p:ext uri="{BB962C8B-B14F-4D97-AF65-F5344CB8AC3E}">
        <p14:creationId xmlns:p14="http://schemas.microsoft.com/office/powerpoint/2010/main" val="1146655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F79613-39FE-B64C-99DA-D13C0D6B7D72}"/>
              </a:ext>
            </a:extLst>
          </p:cNvPr>
          <p:cNvSpPr>
            <a:spLocks noGrp="1"/>
          </p:cNvSpPr>
          <p:nvPr>
            <p:ph type="title"/>
          </p:nvPr>
        </p:nvSpPr>
        <p:spPr/>
        <p:txBody>
          <a:bodyPr>
            <a:normAutofit/>
          </a:bodyPr>
          <a:lstStyle/>
          <a:p>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EC2 Instances Powered by Intel Technologies</a:t>
            </a:r>
          </a:p>
        </p:txBody>
      </p:sp>
      <p:graphicFrame>
        <p:nvGraphicFramePr>
          <p:cNvPr id="6" name="Table 5">
            <a:extLst>
              <a:ext uri="{FF2B5EF4-FFF2-40B4-BE49-F238E27FC236}">
                <a16:creationId xmlns:a16="http://schemas.microsoft.com/office/drawing/2014/main" id="{7863D043-03F9-7D4B-81F2-C63EEC662789}"/>
              </a:ext>
            </a:extLst>
          </p:cNvPr>
          <p:cNvGraphicFramePr>
            <a:graphicFrameLocks noGrp="1"/>
          </p:cNvGraphicFramePr>
          <p:nvPr>
            <p:extLst>
              <p:ext uri="{D42A27DB-BD31-4B8C-83A1-F6EECF244321}">
                <p14:modId xmlns:p14="http://schemas.microsoft.com/office/powerpoint/2010/main" val="756956726"/>
              </p:ext>
            </p:extLst>
          </p:nvPr>
        </p:nvGraphicFramePr>
        <p:xfrm>
          <a:off x="170963" y="2077282"/>
          <a:ext cx="11821121" cy="4174093"/>
        </p:xfrm>
        <a:graphic>
          <a:graphicData uri="http://schemas.openxmlformats.org/drawingml/2006/table">
            <a:tbl>
              <a:tblPr firstRow="1" bandRow="1">
                <a:tableStyleId>{5C22544A-7EE6-4342-B048-85BDC9FD1C3A}</a:tableStyleId>
              </a:tblPr>
              <a:tblGrid>
                <a:gridCol w="1292389">
                  <a:extLst>
                    <a:ext uri="{9D8B030D-6E8A-4147-A177-3AD203B41FA5}">
                      <a16:colId xmlns:a16="http://schemas.microsoft.com/office/drawing/2014/main" val="20000"/>
                    </a:ext>
                  </a:extLst>
                </a:gridCol>
                <a:gridCol w="990533">
                  <a:extLst>
                    <a:ext uri="{9D8B030D-6E8A-4147-A177-3AD203B41FA5}">
                      <a16:colId xmlns:a16="http://schemas.microsoft.com/office/drawing/2014/main" val="20001"/>
                    </a:ext>
                  </a:extLst>
                </a:gridCol>
                <a:gridCol w="971113">
                  <a:extLst>
                    <a:ext uri="{9D8B030D-6E8A-4147-A177-3AD203B41FA5}">
                      <a16:colId xmlns:a16="http://schemas.microsoft.com/office/drawing/2014/main" val="4052102328"/>
                    </a:ext>
                  </a:extLst>
                </a:gridCol>
                <a:gridCol w="971113">
                  <a:extLst>
                    <a:ext uri="{9D8B030D-6E8A-4147-A177-3AD203B41FA5}">
                      <a16:colId xmlns:a16="http://schemas.microsoft.com/office/drawing/2014/main" val="20003"/>
                    </a:ext>
                  </a:extLst>
                </a:gridCol>
                <a:gridCol w="971113">
                  <a:extLst>
                    <a:ext uri="{9D8B030D-6E8A-4147-A177-3AD203B41FA5}">
                      <a16:colId xmlns:a16="http://schemas.microsoft.com/office/drawing/2014/main" val="2929527192"/>
                    </a:ext>
                  </a:extLst>
                </a:gridCol>
                <a:gridCol w="944505">
                  <a:extLst>
                    <a:ext uri="{9D8B030D-6E8A-4147-A177-3AD203B41FA5}">
                      <a16:colId xmlns:a16="http://schemas.microsoft.com/office/drawing/2014/main" val="20004"/>
                    </a:ext>
                  </a:extLst>
                </a:gridCol>
                <a:gridCol w="957811">
                  <a:extLst>
                    <a:ext uri="{9D8B030D-6E8A-4147-A177-3AD203B41FA5}">
                      <a16:colId xmlns:a16="http://schemas.microsoft.com/office/drawing/2014/main" val="20005"/>
                    </a:ext>
                  </a:extLst>
                </a:gridCol>
                <a:gridCol w="971113">
                  <a:extLst>
                    <a:ext uri="{9D8B030D-6E8A-4147-A177-3AD203B41FA5}">
                      <a16:colId xmlns:a16="http://schemas.microsoft.com/office/drawing/2014/main" val="2606021352"/>
                    </a:ext>
                  </a:extLst>
                </a:gridCol>
                <a:gridCol w="1005224">
                  <a:extLst>
                    <a:ext uri="{9D8B030D-6E8A-4147-A177-3AD203B41FA5}">
                      <a16:colId xmlns:a16="http://schemas.microsoft.com/office/drawing/2014/main" val="20002"/>
                    </a:ext>
                  </a:extLst>
                </a:gridCol>
                <a:gridCol w="910401">
                  <a:extLst>
                    <a:ext uri="{9D8B030D-6E8A-4147-A177-3AD203B41FA5}">
                      <a16:colId xmlns:a16="http://schemas.microsoft.com/office/drawing/2014/main" val="2945527908"/>
                    </a:ext>
                  </a:extLst>
                </a:gridCol>
                <a:gridCol w="917903">
                  <a:extLst>
                    <a:ext uri="{9D8B030D-6E8A-4147-A177-3AD203B41FA5}">
                      <a16:colId xmlns:a16="http://schemas.microsoft.com/office/drawing/2014/main" val="3640680759"/>
                    </a:ext>
                  </a:extLst>
                </a:gridCol>
                <a:gridCol w="917903">
                  <a:extLst>
                    <a:ext uri="{9D8B030D-6E8A-4147-A177-3AD203B41FA5}">
                      <a16:colId xmlns:a16="http://schemas.microsoft.com/office/drawing/2014/main" val="575830818"/>
                    </a:ext>
                  </a:extLst>
                </a:gridCol>
              </a:tblGrid>
              <a:tr h="351971">
                <a:tc rowSpan="2">
                  <a:txBody>
                    <a:bodyPr/>
                    <a:lstStyle/>
                    <a:p>
                      <a:pPr algn="ct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EC2 Instance Type</a:t>
                      </a:r>
                    </a:p>
                  </a:txBody>
                  <a:tcPr marL="121920" marR="121920" marT="60960" marB="60960" anchor="ctr">
                    <a:lnB w="38100" cap="flat" cmpd="sng" algn="ctr">
                      <a:solidFill>
                        <a:schemeClr val="bg1"/>
                      </a:solidFill>
                      <a:prstDash val="solid"/>
                      <a:round/>
                      <a:headEnd type="none" w="med" len="med"/>
                      <a:tailEnd type="none" w="med" len="med"/>
                    </a:lnB>
                  </a:tcPr>
                </a:tc>
                <a:tc gridSpan="2">
                  <a:txBody>
                    <a:bodyPr/>
                    <a:lstStyle/>
                    <a:p>
                      <a:pPr algn="ctr"/>
                      <a:r>
                        <a:rPr lang="en-US" sz="1300" b="1" i="0" dirty="0">
                          <a:latin typeface="Amazon Ember Light" panose="020B0403020204020204" pitchFamily="34" charset="0"/>
                          <a:ea typeface="Amazon Ember Light" panose="020B0403020204020204" pitchFamily="34" charset="0"/>
                          <a:cs typeface="Amazon Ember Light" panose="020B0403020204020204" pitchFamily="34" charset="0"/>
                        </a:rPr>
                        <a:t>Compute Optimized</a:t>
                      </a:r>
                    </a:p>
                  </a:txBody>
                  <a:tcPr marL="121920" marR="121920" marT="60960" marB="60960"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i="0" dirty="0">
                          <a:latin typeface="Amazon Ember Light" panose="020B0403020204020204" pitchFamily="34" charset="0"/>
                          <a:ea typeface="Amazon Ember Light" panose="020B0403020204020204" pitchFamily="34" charset="0"/>
                          <a:cs typeface="Amazon Ember Light" panose="020B0403020204020204" pitchFamily="34" charset="0"/>
                        </a:rPr>
                        <a:t>General Purpose</a:t>
                      </a:r>
                    </a:p>
                  </a:txBody>
                  <a:tcPr marL="121920" marR="121920" marT="60960" marB="60960" anchor="ct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i="0" dirty="0">
                          <a:latin typeface="Amazon Ember Light" panose="020B0403020204020204" pitchFamily="34" charset="0"/>
                          <a:ea typeface="Amazon Ember Light" panose="020B0403020204020204" pitchFamily="34" charset="0"/>
                          <a:cs typeface="Amazon Ember Light" panose="020B0403020204020204" pitchFamily="34" charset="0"/>
                        </a:rPr>
                        <a:t>Memory Optimized</a:t>
                      </a:r>
                    </a:p>
                  </a:txBody>
                  <a:tcPr marL="121920" marR="121920" marT="60960" marB="60960"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hMerge="1">
                  <a:txBody>
                    <a:bodyPr/>
                    <a:lstStyle/>
                    <a:p>
                      <a:pPr algn="ctr"/>
                      <a:endParaRPr lang="en-US" sz="8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i="0" dirty="0">
                          <a:latin typeface="Amazon Ember Light" panose="020B0403020204020204" pitchFamily="34" charset="0"/>
                          <a:ea typeface="Amazon Ember Light" panose="020B0403020204020204" pitchFamily="34" charset="0"/>
                          <a:cs typeface="Amazon Ember Light" panose="020B0403020204020204" pitchFamily="34" charset="0"/>
                        </a:rPr>
                        <a:t>Storage Optimized</a:t>
                      </a:r>
                    </a:p>
                  </a:txBody>
                  <a:tcPr marL="121920" marR="121920" marT="60960" marB="60960"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val="1192961121"/>
                  </a:ext>
                </a:extLst>
              </a:tr>
              <a:tr h="376519">
                <a:tc vMerge="1">
                  <a:txBody>
                    <a:bodyPr/>
                    <a:lstStyle/>
                    <a:p>
                      <a:endParaRPr lang="en-US" sz="10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C5</a:t>
                      </a:r>
                    </a:p>
                  </a:txBody>
                  <a:tcPr marL="121920" marR="121920" marT="60960" marB="60960" anchor="ctr">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C4</a:t>
                      </a:r>
                    </a:p>
                  </a:txBody>
                  <a:tcPr marL="121920" marR="121920" marT="60960" marB="60960" anchor="ctr">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M5</a:t>
                      </a:r>
                    </a:p>
                  </a:txBody>
                  <a:tcPr marL="121920" marR="121920" marT="60960" marB="60960" anchor="ctr">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M4</a:t>
                      </a:r>
                    </a:p>
                  </a:txBody>
                  <a:tcPr marL="121920" marR="121920" marT="60960" marB="60960" anchor="ctr">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T2</a:t>
                      </a:r>
                    </a:p>
                  </a:txBody>
                  <a:tcPr marL="121920" marR="121920" marT="60960" marB="60960" anchor="ctr">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X1</a:t>
                      </a:r>
                    </a:p>
                  </a:txBody>
                  <a:tcPr marL="121920" marR="121920" marT="60960" marB="60960" anchor="ctr">
                    <a:lnB w="381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X1e</a:t>
                      </a:r>
                    </a:p>
                  </a:txBody>
                  <a:tcPr marL="121920" marR="121920" marT="60960" marB="60960" anchor="ctr">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R4</a:t>
                      </a:r>
                    </a:p>
                  </a:txBody>
                  <a:tcPr marL="121920" marR="121920" marT="60960" marB="60960" anchor="ctr">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H1</a:t>
                      </a:r>
                    </a:p>
                  </a:txBody>
                  <a:tcPr marL="121920" marR="121920" marT="60960" marB="60960" anchor="ctr">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I3</a:t>
                      </a:r>
                    </a:p>
                  </a:txBody>
                  <a:tcPr marL="121920" marR="121920" marT="60960" marB="60960" anchor="ctr">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US" sz="13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D2</a:t>
                      </a:r>
                    </a:p>
                  </a:txBody>
                  <a:tcPr marL="121920" marR="121920" marT="60960" marB="60960" anchor="ctr">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76445">
                <a:tc>
                  <a:txBody>
                    <a:bodyPr/>
                    <a:lstStyle/>
                    <a:p>
                      <a:pPr algn="l"/>
                      <a:r>
                        <a:rPr lang="en-US" sz="11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Intel Processor</a:t>
                      </a:r>
                    </a:p>
                  </a:txBody>
                  <a:tcPr marL="121920" marR="121920" marT="60960" marB="60960" anchor="ctr">
                    <a:lnT w="38100" cap="flat" cmpd="sng" algn="ctr">
                      <a:solidFill>
                        <a:schemeClr val="bg1"/>
                      </a:solidFill>
                      <a:prstDash val="solid"/>
                      <a:round/>
                      <a:headEnd type="none" w="med" len="med"/>
                      <a:tailEnd type="none" w="med" len="med"/>
                    </a:lnT>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dirty="0">
                          <a:latin typeface="Amazon Ember" panose="020B0603020204020204" pitchFamily="34" charset="0"/>
                          <a:ea typeface="Amazon Ember" panose="020B0603020204020204" pitchFamily="34" charset="0"/>
                          <a:cs typeface="Amazon Ember" panose="020B0603020204020204" pitchFamily="34" charset="0"/>
                        </a:rPr>
                        <a:t>Xeon Platinum 8175M</a:t>
                      </a:r>
                    </a:p>
                  </a:txBody>
                  <a:tcPr marL="121920" marR="121920" marT="60960" marB="60960" anchor="ctr">
                    <a:lnT w="38100" cap="flat" cmpd="sng" algn="ctr">
                      <a:solidFill>
                        <a:schemeClr val="bg1"/>
                      </a:solidFill>
                      <a:prstDash val="solid"/>
                      <a:round/>
                      <a:headEnd type="none" w="med" len="med"/>
                      <a:tailEnd type="none" w="med" len="med"/>
                    </a:lnT>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Xeon E5</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2666 v3</a:t>
                      </a:r>
                    </a:p>
                  </a:txBody>
                  <a:tcPr marL="121920" marR="121920" marT="60960" marB="60960" anchor="ctr">
                    <a:lnT w="38100" cap="flat" cmpd="sng" algn="ctr">
                      <a:solidFill>
                        <a:schemeClr val="bg1"/>
                      </a:solidFill>
                      <a:prstDash val="solid"/>
                      <a:round/>
                      <a:headEnd type="none" w="med" len="med"/>
                      <a:tailEnd type="none" w="med" len="med"/>
                    </a:lnT>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Xeon Platinum 8175M</a:t>
                      </a:r>
                    </a:p>
                  </a:txBody>
                  <a:tcPr marL="121920" marR="121920" marT="60960" marB="60960" anchor="ctr">
                    <a:lnT w="38100" cap="flat" cmpd="sng" algn="ctr">
                      <a:solidFill>
                        <a:schemeClr val="bg1"/>
                      </a:solidFill>
                      <a:prstDash val="solid"/>
                      <a:round/>
                      <a:headEnd type="none" w="med" len="med"/>
                      <a:tailEnd type="none" w="med" len="med"/>
                    </a:lnT>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Xeon E5</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2686 v4</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2676 v3</a:t>
                      </a:r>
                    </a:p>
                  </a:txBody>
                  <a:tcPr marL="121920" marR="121920" marT="60960" marB="60960" anchor="ctr">
                    <a:lnT w="38100" cap="flat" cmpd="sng" algn="ctr">
                      <a:solidFill>
                        <a:schemeClr val="bg1"/>
                      </a:solidFill>
                      <a:prstDash val="solid"/>
                      <a:round/>
                      <a:headEnd type="none" w="med" len="med"/>
                      <a:tailEnd type="none" w="med" len="med"/>
                    </a:lnT>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Xeon</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Family</a:t>
                      </a:r>
                    </a:p>
                  </a:txBody>
                  <a:tcPr marL="121920" marR="121920" marT="60960" marB="60960" anchor="ctr">
                    <a:lnT w="38100" cap="flat" cmpd="sng" algn="ctr">
                      <a:solidFill>
                        <a:schemeClr val="bg1"/>
                      </a:solidFill>
                      <a:prstDash val="solid"/>
                      <a:round/>
                      <a:headEnd type="none" w="med" len="med"/>
                      <a:tailEnd type="none" w="med" len="med"/>
                    </a:lnT>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Xeon E7</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8880 v3</a:t>
                      </a:r>
                    </a:p>
                  </a:txBody>
                  <a:tcPr marL="121920" marR="121920" marT="60960" marB="60960" anchor="ctr">
                    <a:lnT w="38100" cap="flat" cmpd="sng" algn="ctr">
                      <a:solidFill>
                        <a:schemeClr val="bg1"/>
                      </a:solidFill>
                      <a:prstDash val="solid"/>
                      <a:round/>
                      <a:headEnd type="none" w="med" len="med"/>
                      <a:tailEnd type="none" w="med" len="med"/>
                    </a:lnT>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Xeon E7</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8880 v3</a:t>
                      </a:r>
                    </a:p>
                  </a:txBody>
                  <a:tcPr marL="121920" marR="121920" marT="60960" marB="60960" anchor="ctr">
                    <a:lnT w="38100" cap="flat" cmpd="sng" algn="ctr">
                      <a:solidFill>
                        <a:schemeClr val="bg1"/>
                      </a:solidFill>
                      <a:prstDash val="solid"/>
                      <a:round/>
                      <a:headEnd type="none" w="med" len="med"/>
                      <a:tailEnd type="none" w="med" len="med"/>
                    </a:lnT>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Xeon E5</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2686 v4</a:t>
                      </a:r>
                    </a:p>
                  </a:txBody>
                  <a:tcPr marL="121920" marR="121920" marT="60960" marB="60960" anchor="ctr">
                    <a:lnT w="38100" cap="flat" cmpd="sng" algn="ctr">
                      <a:solidFill>
                        <a:schemeClr val="bg1"/>
                      </a:solidFill>
                      <a:prstDash val="solid"/>
                      <a:round/>
                      <a:headEnd type="none" w="med" len="med"/>
                      <a:tailEnd type="none" w="med" len="med"/>
                    </a:lnT>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Xeon E5</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2686 v4</a:t>
                      </a:r>
                    </a:p>
                  </a:txBody>
                  <a:tcPr marL="121920" marR="121920" marT="60960" marB="60960" anchor="ctr">
                    <a:lnT w="38100" cap="flat" cmpd="sng" algn="ctr">
                      <a:solidFill>
                        <a:schemeClr val="bg1"/>
                      </a:solidFill>
                      <a:prstDash val="solid"/>
                      <a:round/>
                      <a:headEnd type="none" w="med" len="med"/>
                      <a:tailEnd type="none" w="med" len="med"/>
                    </a:lnT>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Xeon E5</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2686 v4</a:t>
                      </a:r>
                    </a:p>
                  </a:txBody>
                  <a:tcPr marL="121920" marR="121920" marT="60960" marB="60960" anchor="ctr">
                    <a:lnT w="38100" cap="flat" cmpd="sng" algn="ctr">
                      <a:solidFill>
                        <a:schemeClr val="bg1"/>
                      </a:solidFill>
                      <a:prstDash val="solid"/>
                      <a:round/>
                      <a:headEnd type="none" w="med" len="med"/>
                      <a:tailEnd type="none" w="med" len="med"/>
                    </a:lnT>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Xeon E5</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2676 v3</a:t>
                      </a:r>
                    </a:p>
                  </a:txBody>
                  <a:tcPr marL="121920" marR="121920" marT="60960" marB="60960" anchor="ct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496510">
                <a:tc>
                  <a:txBody>
                    <a:bodyPr/>
                    <a:lstStyle/>
                    <a:p>
                      <a:pPr algn="l"/>
                      <a:r>
                        <a:rPr lang="en-US" sz="11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Intel Processor Technology</a:t>
                      </a:r>
                    </a:p>
                  </a:txBody>
                  <a:tcPr marL="121920" marR="121920" marT="60960" marB="60960" anchor="ctr">
                    <a:solidFill>
                      <a:schemeClr val="accent1"/>
                    </a:solidFill>
                  </a:tcPr>
                </a:tc>
                <a:tc>
                  <a:txBody>
                    <a:bodyPr/>
                    <a:lstStyle/>
                    <a:p>
                      <a:pPr algn="ctr"/>
                      <a:r>
                        <a:rPr lang="en-US" sz="1100" b="0" i="0" dirty="0" err="1">
                          <a:latin typeface="Amazon Ember" panose="020B0603020204020204" pitchFamily="34" charset="0"/>
                          <a:ea typeface="Amazon Ember" panose="020B0603020204020204" pitchFamily="34" charset="0"/>
                          <a:cs typeface="Amazon Ember" panose="020B0603020204020204" pitchFamily="34" charset="0"/>
                        </a:rPr>
                        <a:t>Skylake</a:t>
                      </a:r>
                      <a:endParaRPr lang="en-US" sz="1100" b="0" i="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Haswell</a:t>
                      </a:r>
                    </a:p>
                  </a:txBody>
                  <a:tcPr marL="121920" marR="121920" marT="60960" marB="60960" anchor="ctr"/>
                </a:tc>
                <a:tc>
                  <a:txBody>
                    <a:bodyPr/>
                    <a:lstStyle/>
                    <a:p>
                      <a:pPr algn="ctr"/>
                      <a:r>
                        <a:rPr lang="en-US" sz="1100" b="0" i="0" dirty="0" err="1">
                          <a:latin typeface="Amazon Ember" panose="020B0603020204020204" pitchFamily="34" charset="0"/>
                          <a:ea typeface="Amazon Ember" panose="020B0603020204020204" pitchFamily="34" charset="0"/>
                          <a:cs typeface="Amazon Ember" panose="020B0603020204020204" pitchFamily="34" charset="0"/>
                        </a:rPr>
                        <a:t>Skylake</a:t>
                      </a:r>
                      <a:endParaRPr lang="en-US" sz="1100" b="0" i="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Broadwell</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Haswell</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Haswell</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Haswell</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Broadwell</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Broadwell</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Broadwell</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Haswell</a:t>
                      </a:r>
                    </a:p>
                  </a:txBody>
                  <a:tcPr marL="121920" marR="121920" marT="60960" marB="60960" anchor="ctr"/>
                </a:tc>
                <a:extLst>
                  <a:ext uri="{0D108BD9-81ED-4DB2-BD59-A6C34878D82A}">
                    <a16:rowId xmlns:a16="http://schemas.microsoft.com/office/drawing/2014/main" val="10002"/>
                  </a:ext>
                </a:extLst>
              </a:tr>
              <a:tr h="392174">
                <a:tc>
                  <a:txBody>
                    <a:bodyPr/>
                    <a:lstStyle/>
                    <a:p>
                      <a:pPr algn="l"/>
                      <a:r>
                        <a:rPr lang="en-US" sz="11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Intel AVX</a:t>
                      </a:r>
                    </a:p>
                  </a:txBody>
                  <a:tcPr marL="121920" marR="121920" marT="60960" marB="60960" anchor="ctr">
                    <a:solidFill>
                      <a:schemeClr val="accent1"/>
                    </a:solidFill>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extLst>
                  <a:ext uri="{0D108BD9-81ED-4DB2-BD59-A6C34878D82A}">
                    <a16:rowId xmlns:a16="http://schemas.microsoft.com/office/drawing/2014/main" val="10003"/>
                  </a:ext>
                </a:extLst>
              </a:tr>
              <a:tr h="478469">
                <a:tc>
                  <a:txBody>
                    <a:bodyPr/>
                    <a:lstStyle/>
                    <a:p>
                      <a:pPr algn="l"/>
                      <a:r>
                        <a:rPr lang="en-US" sz="11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Intel AVX2</a:t>
                      </a:r>
                    </a:p>
                  </a:txBody>
                  <a:tcPr marL="121920" marR="121920" marT="60960" marB="60960" anchor="ctr">
                    <a:solidFill>
                      <a:schemeClr val="accent1"/>
                    </a:solidFill>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extLst>
                  <a:ext uri="{0D108BD9-81ED-4DB2-BD59-A6C34878D82A}">
                    <a16:rowId xmlns:a16="http://schemas.microsoft.com/office/drawing/2014/main" val="10004"/>
                  </a:ext>
                </a:extLst>
              </a:tr>
              <a:tr h="412085">
                <a:tc>
                  <a:txBody>
                    <a:bodyPr/>
                    <a:lstStyle/>
                    <a:p>
                      <a:pPr algn="l"/>
                      <a:r>
                        <a:rPr lang="en-US" sz="11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Intel AVX-512</a:t>
                      </a:r>
                    </a:p>
                  </a:txBody>
                  <a:tcPr marL="121920" marR="121920" marT="60960" marB="60960" anchor="ctr">
                    <a:solidFill>
                      <a:schemeClr val="accent1"/>
                    </a:solidFill>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txBody>
                  <a:tcPr marL="121920" marR="121920" marT="60960" marB="60960" anchor="ctr"/>
                </a:tc>
                <a:extLst>
                  <a:ext uri="{0D108BD9-81ED-4DB2-BD59-A6C34878D82A}">
                    <a16:rowId xmlns:a16="http://schemas.microsoft.com/office/drawing/2014/main" val="3485698561"/>
                  </a:ext>
                </a:extLst>
              </a:tr>
              <a:tr h="494960">
                <a:tc>
                  <a:txBody>
                    <a:bodyPr/>
                    <a:lstStyle/>
                    <a:p>
                      <a:pPr algn="l"/>
                      <a:r>
                        <a:rPr lang="en-US" sz="11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Intel Turbo Boost</a:t>
                      </a:r>
                    </a:p>
                  </a:txBody>
                  <a:tcPr marL="121920" marR="121920" marT="60960" marB="60960" anchor="ctr">
                    <a:solidFill>
                      <a:schemeClr val="accent1"/>
                    </a:solidFill>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Yes</a:t>
                      </a:r>
                    </a:p>
                  </a:txBody>
                  <a:tcPr marL="121920" marR="121920" marT="60960" marB="60960" anchor="ctr"/>
                </a:tc>
                <a:extLst>
                  <a:ext uri="{0D108BD9-81ED-4DB2-BD59-A6C34878D82A}">
                    <a16:rowId xmlns:a16="http://schemas.microsoft.com/office/drawing/2014/main" val="1990296743"/>
                  </a:ext>
                </a:extLst>
              </a:tr>
              <a:tr h="494960">
                <a:tc>
                  <a:txBody>
                    <a:bodyPr/>
                    <a:lstStyle/>
                    <a:p>
                      <a:pPr algn="l"/>
                      <a:r>
                        <a:rPr lang="en-US" sz="11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Storage</a:t>
                      </a:r>
                    </a:p>
                  </a:txBody>
                  <a:tcPr marL="121920" marR="121920" marT="60960" marB="60960" anchor="ctr">
                    <a:solidFill>
                      <a:schemeClr val="accent1"/>
                    </a:solidFill>
                  </a:tcP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EBS-only</a:t>
                      </a: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EBS-only</a:t>
                      </a:r>
                      <a:endPar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EBS-only</a:t>
                      </a:r>
                      <a:endPar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EBS-only</a:t>
                      </a:r>
                      <a:endPar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D516C"/>
                          </a:solidFill>
                          <a:effectLst/>
                          <a:uLnTx/>
                          <a:uFillTx/>
                          <a:latin typeface="Amazon Ember" panose="020B0603020204020204" pitchFamily="34" charset="0"/>
                          <a:ea typeface="Amazon Ember" panose="020B0603020204020204" pitchFamily="34" charset="0"/>
                          <a:cs typeface="Amazon Ember" panose="020B0603020204020204" pitchFamily="34" charset="0"/>
                        </a:rPr>
                        <a:t>EBS-only</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SSD</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EBS-Opt</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SSD</a:t>
                      </a:r>
                    </a:p>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EBS-Opt</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HDD</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SSD</a:t>
                      </a:r>
                    </a:p>
                  </a:txBody>
                  <a:tcPr marL="121920" marR="121920" marT="60960" marB="60960" anchor="ctr"/>
                </a:tc>
                <a:tc>
                  <a:txBody>
                    <a:bodyPr/>
                    <a:lstStyle/>
                    <a:p>
                      <a:pPr algn="ctr"/>
                      <a:r>
                        <a:rPr lang="en-US" sz="1100" b="0" i="0" dirty="0">
                          <a:latin typeface="Amazon Ember" panose="020B0603020204020204" pitchFamily="34" charset="0"/>
                          <a:ea typeface="Amazon Ember" panose="020B0603020204020204" pitchFamily="34" charset="0"/>
                          <a:cs typeface="Amazon Ember" panose="020B0603020204020204" pitchFamily="34" charset="0"/>
                        </a:rPr>
                        <a:t>HDD</a:t>
                      </a:r>
                    </a:p>
                  </a:txBody>
                  <a:tcPr marL="121920" marR="121920" marT="60960" marB="60960" anchor="ctr"/>
                </a:tc>
                <a:extLst>
                  <a:ext uri="{0D108BD9-81ED-4DB2-BD59-A6C34878D82A}">
                    <a16:rowId xmlns:a16="http://schemas.microsoft.com/office/drawing/2014/main" val="3403195000"/>
                  </a:ext>
                </a:extLst>
              </a:tr>
            </a:tbl>
          </a:graphicData>
        </a:graphic>
      </p:graphicFrame>
      <p:pic>
        <p:nvPicPr>
          <p:cNvPr id="7" name="Picture 6">
            <a:extLst>
              <a:ext uri="{FF2B5EF4-FFF2-40B4-BE49-F238E27FC236}">
                <a16:creationId xmlns:a16="http://schemas.microsoft.com/office/drawing/2014/main" id="{C0D24ADA-B274-7B40-869F-A169316F72FD}"/>
              </a:ext>
            </a:extLst>
          </p:cNvPr>
          <p:cNvPicPr>
            <a:picLocks noChangeAspect="1"/>
          </p:cNvPicPr>
          <p:nvPr/>
        </p:nvPicPr>
        <p:blipFill>
          <a:blip r:embed="rId2"/>
          <a:stretch>
            <a:fillRect/>
          </a:stretch>
        </p:blipFill>
        <p:spPr>
          <a:xfrm>
            <a:off x="11109417" y="1194615"/>
            <a:ext cx="882667" cy="882667"/>
          </a:xfrm>
          <a:prstGeom prst="rect">
            <a:avLst/>
          </a:prstGeom>
        </p:spPr>
      </p:pic>
    </p:spTree>
    <p:extLst>
      <p:ext uri="{BB962C8B-B14F-4D97-AF65-F5344CB8AC3E}">
        <p14:creationId xmlns:p14="http://schemas.microsoft.com/office/powerpoint/2010/main" val="2907330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EE0AA-1160-D149-892C-A1A9E0806255}"/>
              </a:ext>
            </a:extLst>
          </p:cNvPr>
          <p:cNvSpPr>
            <a:spLocks noGrp="1"/>
          </p:cNvSpPr>
          <p:nvPr>
            <p:ph type="title"/>
          </p:nvPr>
        </p:nvSpPr>
        <p:spPr/>
        <p:txBody>
          <a:bodyPr>
            <a:normAutofit/>
          </a:bodyPr>
          <a:lstStyle/>
          <a:p>
            <a:r>
              <a:rPr lang="en-US" dirty="0"/>
              <a:t>C5: Compute Optimized Instances</a:t>
            </a:r>
          </a:p>
        </p:txBody>
      </p:sp>
      <p:sp>
        <p:nvSpPr>
          <p:cNvPr id="2" name="Content Placeholder 1"/>
          <p:cNvSpPr>
            <a:spLocks noGrp="1"/>
          </p:cNvSpPr>
          <p:nvPr>
            <p:ph idx="13"/>
          </p:nvPr>
        </p:nvSpPr>
        <p:spPr>
          <a:xfrm>
            <a:off x="5477738" y="1412357"/>
            <a:ext cx="5799779" cy="2148865"/>
          </a:xfrm>
        </p:spPr>
        <p:txBody>
          <a:bodyPr>
            <a:normAutofit fontScale="70000" lnSpcReduction="20000"/>
          </a:bodyPr>
          <a:lstStyle/>
          <a:p>
            <a:r>
              <a:rPr lang="en-US" dirty="0"/>
              <a:t>Based on </a:t>
            </a:r>
            <a:r>
              <a:rPr lang="en-US" dirty="0">
                <a:solidFill>
                  <a:schemeClr val="accent1"/>
                </a:solidFill>
              </a:rPr>
              <a:t>3.0 GHz </a:t>
            </a:r>
            <a:r>
              <a:rPr lang="en-US" dirty="0"/>
              <a:t>Intel Xeon Scalable Processors </a:t>
            </a:r>
            <a:r>
              <a:rPr lang="en-US" dirty="0">
                <a:solidFill>
                  <a:schemeClr val="accent1"/>
                </a:solidFill>
              </a:rPr>
              <a:t>(</a:t>
            </a:r>
            <a:r>
              <a:rPr lang="en-US" dirty="0" err="1">
                <a:solidFill>
                  <a:schemeClr val="accent1"/>
                </a:solidFill>
              </a:rPr>
              <a:t>Skylake</a:t>
            </a:r>
            <a:r>
              <a:rPr lang="en-US" dirty="0">
                <a:solidFill>
                  <a:schemeClr val="accent1"/>
                </a:solidFill>
              </a:rPr>
              <a:t>)</a:t>
            </a:r>
          </a:p>
          <a:p>
            <a:r>
              <a:rPr lang="en-US" dirty="0"/>
              <a:t>Up to </a:t>
            </a:r>
            <a:r>
              <a:rPr lang="en-US" dirty="0">
                <a:solidFill>
                  <a:schemeClr val="accent1"/>
                </a:solidFill>
              </a:rPr>
              <a:t>72 vCPUs </a:t>
            </a:r>
            <a:r>
              <a:rPr lang="en-US" dirty="0"/>
              <a:t>and </a:t>
            </a:r>
            <a:r>
              <a:rPr lang="en-US" dirty="0">
                <a:solidFill>
                  <a:schemeClr val="accent1"/>
                </a:solidFill>
              </a:rPr>
              <a:t>144 </a:t>
            </a:r>
            <a:r>
              <a:rPr lang="en-US" dirty="0" err="1">
                <a:solidFill>
                  <a:schemeClr val="accent1"/>
                </a:solidFill>
              </a:rPr>
              <a:t>GiB</a:t>
            </a:r>
            <a:r>
              <a:rPr lang="en-US" dirty="0">
                <a:solidFill>
                  <a:schemeClr val="accent1"/>
                </a:solidFill>
              </a:rPr>
              <a:t> </a:t>
            </a:r>
            <a:r>
              <a:rPr lang="en-US" dirty="0"/>
              <a:t>of memory </a:t>
            </a:r>
            <a:br>
              <a:rPr lang="en-US" dirty="0"/>
            </a:br>
            <a:r>
              <a:rPr lang="en-US" dirty="0"/>
              <a:t>(2:1 </a:t>
            </a:r>
            <a:r>
              <a:rPr lang="en-US" dirty="0" err="1"/>
              <a:t>Memory:vCPU</a:t>
            </a:r>
            <a:r>
              <a:rPr lang="en-US" dirty="0"/>
              <a:t> ratio) </a:t>
            </a:r>
          </a:p>
          <a:p>
            <a:r>
              <a:rPr lang="en-US" dirty="0">
                <a:solidFill>
                  <a:schemeClr val="accent1"/>
                </a:solidFill>
              </a:rPr>
              <a:t>25 </a:t>
            </a:r>
            <a:r>
              <a:rPr lang="en-US" dirty="0" err="1">
                <a:solidFill>
                  <a:schemeClr val="accent1"/>
                </a:solidFill>
              </a:rPr>
              <a:t>Gbps</a:t>
            </a:r>
            <a:r>
              <a:rPr lang="en-US" dirty="0">
                <a:solidFill>
                  <a:schemeClr val="accent1"/>
                </a:solidFill>
              </a:rPr>
              <a:t> NW bandwidth</a:t>
            </a:r>
          </a:p>
          <a:p>
            <a:r>
              <a:rPr lang="en-US" dirty="0"/>
              <a:t>Support for Intel </a:t>
            </a:r>
            <a:r>
              <a:rPr lang="en-US" dirty="0">
                <a:solidFill>
                  <a:schemeClr val="accent1"/>
                </a:solidFill>
              </a:rPr>
              <a:t>AVX-512</a:t>
            </a:r>
          </a:p>
          <a:p>
            <a:endParaRPr lang="en-US" dirty="0"/>
          </a:p>
        </p:txBody>
      </p:sp>
      <p:graphicFrame>
        <p:nvGraphicFramePr>
          <p:cNvPr id="11" name="Chart 10"/>
          <p:cNvGraphicFramePr/>
          <p:nvPr/>
        </p:nvGraphicFramePr>
        <p:xfrm>
          <a:off x="475486" y="1852014"/>
          <a:ext cx="3922253" cy="3960020"/>
        </p:xfrm>
        <a:graphic>
          <a:graphicData uri="http://schemas.openxmlformats.org/drawingml/2006/chart">
            <c:chart xmlns:c="http://schemas.openxmlformats.org/drawingml/2006/chart" xmlns:r="http://schemas.openxmlformats.org/officeDocument/2006/relationships" r:id="rId3"/>
          </a:graphicData>
        </a:graphic>
      </p:graphicFrame>
      <p:sp>
        <p:nvSpPr>
          <p:cNvPr id="27" name="Rounded Rectangle 26"/>
          <p:cNvSpPr/>
          <p:nvPr/>
        </p:nvSpPr>
        <p:spPr>
          <a:xfrm>
            <a:off x="5354595" y="3902070"/>
            <a:ext cx="6540841" cy="1242073"/>
          </a:xfrm>
          <a:prstGeom prst="roundRect">
            <a:avLst>
              <a:gd name="adj" fmla="val 7292"/>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463040" rtlCol="0" anchor="t"/>
          <a:lstStyle/>
          <a:p>
            <a:pPr defTabSz="609585">
              <a:defRPr/>
            </a:pPr>
            <a:r>
              <a:rPr lang="en-US" sz="1600" i="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“We saw significant performance improvement on Amazon EC2 C5, with up to a 140% performance improvement in industry standard CPU benchmarks over C4.”</a:t>
            </a:r>
          </a:p>
        </p:txBody>
      </p:sp>
      <p:sp>
        <p:nvSpPr>
          <p:cNvPr id="28" name="Rounded Rectangle 27"/>
          <p:cNvSpPr/>
          <p:nvPr/>
        </p:nvSpPr>
        <p:spPr>
          <a:xfrm>
            <a:off x="5354595" y="5287586"/>
            <a:ext cx="6540841" cy="1215641"/>
          </a:xfrm>
          <a:prstGeom prst="roundRect">
            <a:avLst>
              <a:gd name="adj" fmla="val 7292"/>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463040" rtlCol="0" anchor="t"/>
          <a:lstStyle/>
          <a:p>
            <a:pPr defTabSz="609585">
              <a:defRPr/>
            </a:pPr>
            <a:r>
              <a:rPr lang="en-US" sz="1600" i="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“We are eager to migrate onto the AVX-512 enabled c5.18xlarge instance size</a:t>
            </a:r>
            <a:r>
              <a:rPr lang="mr-IN" sz="1600" i="1" dirty="0">
                <a:solidFill>
                  <a:srgbClr val="474746"/>
                </a:solidFill>
                <a:latin typeface="Amazon Ember" panose="020B0603020204020204" pitchFamily="34" charset="0"/>
                <a:ea typeface="Amazon Ember" panose="020B0603020204020204" pitchFamily="34" charset="0"/>
              </a:rPr>
              <a:t>…</a:t>
            </a:r>
            <a:r>
              <a:rPr lang="en-US" sz="1600" i="1" dirty="0">
                <a:solidFill>
                  <a:srgbClr val="474746"/>
                </a:solidFill>
                <a:latin typeface="Amazon Ember" panose="020B0603020204020204" pitchFamily="34" charset="0"/>
                <a:ea typeface="Amazon Ember" panose="020B0603020204020204" pitchFamily="34" charset="0"/>
              </a:rPr>
              <a:t> . </a:t>
            </a:r>
            <a:r>
              <a:rPr lang="en-US" sz="1600" i="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We expect to decrease the processing time of some of our key workloads by more than 30%.”</a:t>
            </a: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77738" y="4229806"/>
            <a:ext cx="1225681" cy="58521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0126" y="5747666"/>
            <a:ext cx="1243293" cy="236129"/>
          </a:xfrm>
          <a:prstGeom prst="rect">
            <a:avLst/>
          </a:prstGeom>
        </p:spPr>
      </p:pic>
      <p:pic>
        <p:nvPicPr>
          <p:cNvPr id="6" name="Picture 5">
            <a:extLst>
              <a:ext uri="{FF2B5EF4-FFF2-40B4-BE49-F238E27FC236}">
                <a16:creationId xmlns:a16="http://schemas.microsoft.com/office/drawing/2014/main" id="{992FA436-3441-DF4E-8F37-956ABEA78A64}"/>
              </a:ext>
            </a:extLst>
          </p:cNvPr>
          <p:cNvPicPr>
            <a:picLocks noChangeAspect="1"/>
          </p:cNvPicPr>
          <p:nvPr/>
        </p:nvPicPr>
        <p:blipFill>
          <a:blip r:embed="rId6"/>
          <a:stretch>
            <a:fillRect/>
          </a:stretch>
        </p:blipFill>
        <p:spPr>
          <a:xfrm>
            <a:off x="10912466" y="1479177"/>
            <a:ext cx="882667" cy="882667"/>
          </a:xfrm>
          <a:prstGeom prst="rect">
            <a:avLst/>
          </a:prstGeom>
        </p:spPr>
      </p:pic>
    </p:spTree>
    <p:extLst>
      <p:ext uri="{BB962C8B-B14F-4D97-AF65-F5344CB8AC3E}">
        <p14:creationId xmlns:p14="http://schemas.microsoft.com/office/powerpoint/2010/main" val="161870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100" dirty="0"/>
              <a:t>M5: Next-Gen General Purpose instance</a:t>
            </a:r>
          </a:p>
        </p:txBody>
      </p:sp>
      <p:sp>
        <p:nvSpPr>
          <p:cNvPr id="4" name="Content Placeholder 3"/>
          <p:cNvSpPr>
            <a:spLocks noGrp="1"/>
          </p:cNvSpPr>
          <p:nvPr>
            <p:ph idx="13"/>
          </p:nvPr>
        </p:nvSpPr>
        <p:spPr>
          <a:xfrm>
            <a:off x="5370021" y="1489359"/>
            <a:ext cx="6151419" cy="4913308"/>
          </a:xfrm>
        </p:spPr>
        <p:txBody>
          <a:bodyPr>
            <a:normAutofit fontScale="92500"/>
          </a:bodyPr>
          <a:lstStyle/>
          <a:p>
            <a:r>
              <a:rPr lang="en-US" dirty="0"/>
              <a:t>Powered by 2.5 GHz Intel Xeon Scalable Processors </a:t>
            </a:r>
            <a:r>
              <a:rPr lang="en-US" dirty="0">
                <a:solidFill>
                  <a:schemeClr val="accent1"/>
                </a:solidFill>
              </a:rPr>
              <a:t>(</a:t>
            </a:r>
            <a:r>
              <a:rPr lang="en-US" dirty="0" err="1">
                <a:solidFill>
                  <a:schemeClr val="accent1"/>
                </a:solidFill>
              </a:rPr>
              <a:t>Skylake</a:t>
            </a:r>
            <a:r>
              <a:rPr lang="en-US" dirty="0">
                <a:solidFill>
                  <a:schemeClr val="accent1"/>
                </a:solidFill>
              </a:rPr>
              <a:t>)</a:t>
            </a:r>
          </a:p>
          <a:p>
            <a:r>
              <a:rPr lang="en-US" dirty="0"/>
              <a:t>New larger instance size—m5.24xlarge with </a:t>
            </a:r>
            <a:br>
              <a:rPr lang="en-US" dirty="0"/>
            </a:br>
            <a:r>
              <a:rPr lang="en-US" dirty="0">
                <a:solidFill>
                  <a:schemeClr val="accent1"/>
                </a:solidFill>
              </a:rPr>
              <a:t>96 vCPUs </a:t>
            </a:r>
            <a:r>
              <a:rPr lang="en-US" dirty="0"/>
              <a:t>and </a:t>
            </a:r>
            <a:r>
              <a:rPr lang="en-US" dirty="0">
                <a:solidFill>
                  <a:schemeClr val="accent1"/>
                </a:solidFill>
              </a:rPr>
              <a:t>384 </a:t>
            </a:r>
            <a:r>
              <a:rPr lang="en-US" dirty="0" err="1">
                <a:solidFill>
                  <a:schemeClr val="accent1"/>
                </a:solidFill>
              </a:rPr>
              <a:t>GiB</a:t>
            </a:r>
            <a:r>
              <a:rPr lang="en-US" dirty="0">
                <a:solidFill>
                  <a:schemeClr val="accent1"/>
                </a:solidFill>
              </a:rPr>
              <a:t> of memory </a:t>
            </a:r>
            <a:br>
              <a:rPr lang="en-US" dirty="0"/>
            </a:br>
            <a:r>
              <a:rPr lang="en-US" dirty="0"/>
              <a:t>(4:1 </a:t>
            </a:r>
            <a:r>
              <a:rPr lang="en-US" dirty="0" err="1"/>
              <a:t>Memory:vCPU</a:t>
            </a:r>
            <a:r>
              <a:rPr lang="en-US" dirty="0"/>
              <a:t> ratio)</a:t>
            </a:r>
          </a:p>
          <a:p>
            <a:r>
              <a:rPr lang="en-US" dirty="0"/>
              <a:t>Improved network and EBS performance on smaller instance sizes</a:t>
            </a:r>
          </a:p>
          <a:p>
            <a:r>
              <a:rPr lang="en-US" dirty="0"/>
              <a:t>Support for Intel </a:t>
            </a:r>
            <a:r>
              <a:rPr lang="en-US" dirty="0">
                <a:solidFill>
                  <a:schemeClr val="accent1"/>
                </a:solidFill>
              </a:rPr>
              <a:t>AVX-512</a:t>
            </a:r>
            <a:r>
              <a:rPr lang="en-US" dirty="0"/>
              <a:t> offering up to twice the performance for vector and floating point workloads</a:t>
            </a:r>
          </a:p>
          <a:p>
            <a:endParaRPr lang="en-US" dirty="0"/>
          </a:p>
        </p:txBody>
      </p:sp>
      <p:graphicFrame>
        <p:nvGraphicFramePr>
          <p:cNvPr id="6" name="Chart 5"/>
          <p:cNvGraphicFramePr/>
          <p:nvPr/>
        </p:nvGraphicFramePr>
        <p:xfrm>
          <a:off x="475485" y="1651820"/>
          <a:ext cx="4348876" cy="4588387"/>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0972C249-9241-9842-98EC-8A8AECF1A37F}"/>
              </a:ext>
            </a:extLst>
          </p:cNvPr>
          <p:cNvPicPr>
            <a:picLocks noChangeAspect="1"/>
          </p:cNvPicPr>
          <p:nvPr/>
        </p:nvPicPr>
        <p:blipFill>
          <a:blip r:embed="rId4"/>
          <a:stretch>
            <a:fillRect/>
          </a:stretch>
        </p:blipFill>
        <p:spPr>
          <a:xfrm>
            <a:off x="10912466" y="1443042"/>
            <a:ext cx="882667" cy="882667"/>
          </a:xfrm>
          <a:prstGeom prst="rect">
            <a:avLst/>
          </a:prstGeom>
        </p:spPr>
      </p:pic>
    </p:spTree>
    <p:extLst>
      <p:ext uri="{BB962C8B-B14F-4D97-AF65-F5344CB8AC3E}">
        <p14:creationId xmlns:p14="http://schemas.microsoft.com/office/powerpoint/2010/main" val="2168815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Elastic Block Store (EBS)</a:t>
            </a:r>
          </a:p>
        </p:txBody>
      </p:sp>
    </p:spTree>
    <p:extLst>
      <p:ext uri="{BB962C8B-B14F-4D97-AF65-F5344CB8AC3E}">
        <p14:creationId xmlns:p14="http://schemas.microsoft.com/office/powerpoint/2010/main" val="4265377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Global Infrastructure</a:t>
            </a:r>
          </a:p>
        </p:txBody>
      </p:sp>
    </p:spTree>
    <p:extLst>
      <p:ext uri="{BB962C8B-B14F-4D97-AF65-F5344CB8AC3E}">
        <p14:creationId xmlns:p14="http://schemas.microsoft.com/office/powerpoint/2010/main" val="712031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EBS Volumes</a:t>
            </a:r>
            <a:endParaRPr lang="en-US" dirty="0"/>
          </a:p>
        </p:txBody>
      </p:sp>
      <p:sp>
        <p:nvSpPr>
          <p:cNvPr id="2" name="Content Placeholder 1"/>
          <p:cNvSpPr>
            <a:spLocks noGrp="1"/>
          </p:cNvSpPr>
          <p:nvPr>
            <p:ph idx="13"/>
          </p:nvPr>
        </p:nvSpPr>
        <p:spPr/>
        <p:txBody>
          <a:bodyPr/>
          <a:lstStyle/>
          <a:p>
            <a:pPr marL="0" indent="0">
              <a:buNone/>
            </a:pPr>
            <a:r>
              <a:rPr lang="en-US" b="1" dirty="0"/>
              <a:t>Characteristics</a:t>
            </a:r>
          </a:p>
          <a:p>
            <a:r>
              <a:rPr lang="en-US" dirty="0"/>
              <a:t>Persistent and customizable block storage for EC2 instances</a:t>
            </a:r>
          </a:p>
          <a:p>
            <a:r>
              <a:rPr lang="en-US" dirty="0"/>
              <a:t>HDD and SSD types</a:t>
            </a:r>
          </a:p>
          <a:p>
            <a:r>
              <a:rPr lang="en-US" dirty="0"/>
              <a:t>Use Snapshots for backups</a:t>
            </a:r>
          </a:p>
          <a:p>
            <a:r>
              <a:rPr lang="en-US" dirty="0"/>
              <a:t>Easy and transparent encryption</a:t>
            </a:r>
          </a:p>
          <a:p>
            <a:r>
              <a:rPr lang="en-US" dirty="0"/>
              <a:t>Elastic</a:t>
            </a:r>
          </a:p>
          <a:p>
            <a:endParaRPr lang="en-US" dirty="0"/>
          </a:p>
        </p:txBody>
      </p:sp>
    </p:spTree>
    <p:extLst>
      <p:ext uri="{BB962C8B-B14F-4D97-AF65-F5344CB8AC3E}">
        <p14:creationId xmlns:p14="http://schemas.microsoft.com/office/powerpoint/2010/main" val="2497356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EBS Volumes</a:t>
            </a:r>
          </a:p>
        </p:txBody>
      </p:sp>
      <p:sp>
        <p:nvSpPr>
          <p:cNvPr id="2" name="Content Placeholder 1"/>
          <p:cNvSpPr>
            <a:spLocks noGrp="1"/>
          </p:cNvSpPr>
          <p:nvPr>
            <p:ph idx="13"/>
          </p:nvPr>
        </p:nvSpPr>
        <p:spPr/>
        <p:txBody>
          <a:bodyPr/>
          <a:lstStyle/>
          <a:p>
            <a:pPr marL="0" indent="0">
              <a:buNone/>
            </a:pPr>
            <a:r>
              <a:rPr lang="en-US" b="1" dirty="0"/>
              <a:t>Availability</a:t>
            </a:r>
          </a:p>
          <a:p>
            <a:r>
              <a:rPr lang="en-US" dirty="0"/>
              <a:t>Durable and automatically replicated</a:t>
            </a:r>
          </a:p>
          <a:p>
            <a:pPr marL="0" indent="0">
              <a:buNone/>
            </a:pPr>
            <a:r>
              <a:rPr lang="en-US" b="1" dirty="0"/>
              <a:t>Drive Types</a:t>
            </a:r>
          </a:p>
          <a:p>
            <a:r>
              <a:rPr lang="en-US" dirty="0"/>
              <a:t>Storage that best fits your needs</a:t>
            </a:r>
          </a:p>
          <a:p>
            <a:r>
              <a:rPr lang="en-US" dirty="0"/>
              <a:t>Magnetic or SSD</a:t>
            </a:r>
          </a:p>
          <a:p>
            <a:r>
              <a:rPr lang="en-US" dirty="0"/>
              <a:t>Performance and price requirements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432118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EBS</a:t>
            </a:r>
          </a:p>
        </p:txBody>
      </p:sp>
      <p:sp>
        <p:nvSpPr>
          <p:cNvPr id="2" name="Content Placeholder 1"/>
          <p:cNvSpPr>
            <a:spLocks noGrp="1"/>
          </p:cNvSpPr>
          <p:nvPr>
            <p:ph idx="13"/>
          </p:nvPr>
        </p:nvSpPr>
        <p:spPr/>
        <p:txBody>
          <a:bodyPr>
            <a:normAutofit fontScale="92500" lnSpcReduction="10000"/>
          </a:bodyPr>
          <a:lstStyle/>
          <a:p>
            <a:pPr marL="0" indent="0">
              <a:buNone/>
            </a:pPr>
            <a:r>
              <a:rPr lang="en-US" b="1" dirty="0"/>
              <a:t>Snapshots</a:t>
            </a:r>
          </a:p>
          <a:p>
            <a:r>
              <a:rPr lang="en-US" dirty="0"/>
              <a:t>Point-in-time snapshots</a:t>
            </a:r>
          </a:p>
          <a:p>
            <a:r>
              <a:rPr lang="en-US" dirty="0"/>
              <a:t>Recreate a new volume at any time</a:t>
            </a:r>
          </a:p>
          <a:p>
            <a:pPr marL="0" indent="0">
              <a:buNone/>
            </a:pPr>
            <a:r>
              <a:rPr lang="en-US" b="1" dirty="0"/>
              <a:t>Encryption</a:t>
            </a:r>
          </a:p>
          <a:p>
            <a:r>
              <a:rPr lang="en-US" dirty="0"/>
              <a:t>Encrypted EBS volumes</a:t>
            </a:r>
          </a:p>
          <a:p>
            <a:r>
              <a:rPr lang="en-US" dirty="0"/>
              <a:t>No additional cost</a:t>
            </a:r>
          </a:p>
          <a:p>
            <a:pPr marL="0" indent="0">
              <a:buNone/>
            </a:pPr>
            <a:r>
              <a:rPr lang="en-US" b="1" dirty="0"/>
              <a:t>Elasticity</a:t>
            </a:r>
          </a:p>
          <a:p>
            <a:r>
              <a:rPr lang="en-US" dirty="0"/>
              <a:t>Increase capacity</a:t>
            </a:r>
          </a:p>
          <a:p>
            <a:r>
              <a:rPr lang="en-US" dirty="0"/>
              <a:t>Change to different types</a:t>
            </a:r>
          </a:p>
          <a:p>
            <a:pPr marL="0" indent="0">
              <a:buNone/>
            </a:pPr>
            <a:endParaRPr lang="en-US" b="1"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425" t="18163" r="9731" b="18211"/>
          <a:stretch/>
        </p:blipFill>
        <p:spPr>
          <a:xfrm>
            <a:off x="10257906" y="1643423"/>
            <a:ext cx="1478280" cy="116341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9715" y="4917551"/>
            <a:ext cx="1909009" cy="190900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7335" y="2806835"/>
            <a:ext cx="2104505" cy="2104505"/>
          </a:xfrm>
          <a:prstGeom prst="rect">
            <a:avLst/>
          </a:prstGeom>
        </p:spPr>
      </p:pic>
    </p:spTree>
    <p:extLst>
      <p:ext uri="{BB962C8B-B14F-4D97-AF65-F5344CB8AC3E}">
        <p14:creationId xmlns:p14="http://schemas.microsoft.com/office/powerpoint/2010/main" val="3769430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Summary</a:t>
            </a:r>
            <a:endParaRPr lang="en-US" dirty="0"/>
          </a:p>
        </p:txBody>
      </p:sp>
      <p:sp>
        <p:nvSpPr>
          <p:cNvPr id="2" name="Content Placeholder 1"/>
          <p:cNvSpPr>
            <a:spLocks noGrp="1"/>
          </p:cNvSpPr>
          <p:nvPr>
            <p:ph idx="13"/>
          </p:nvPr>
        </p:nvSpPr>
        <p:spPr/>
        <p:txBody>
          <a:bodyPr/>
          <a:lstStyle/>
          <a:p>
            <a:r>
              <a:rPr lang="en-US"/>
              <a:t>Features</a:t>
            </a:r>
          </a:p>
          <a:p>
            <a:pPr lvl="1"/>
            <a:r>
              <a:rPr lang="en-US"/>
              <a:t>Persistent and customizable block storage for EC2 instances</a:t>
            </a:r>
          </a:p>
          <a:p>
            <a:pPr lvl="1"/>
            <a:r>
              <a:rPr lang="en-US"/>
              <a:t>HDD and SSD types</a:t>
            </a:r>
          </a:p>
          <a:p>
            <a:pPr lvl="1"/>
            <a:r>
              <a:rPr lang="en-US"/>
              <a:t>Replicated in the same Availability Zones</a:t>
            </a:r>
          </a:p>
          <a:p>
            <a:pPr lvl="1"/>
            <a:r>
              <a:rPr lang="en-US"/>
              <a:t>Easy and transparent encryption</a:t>
            </a:r>
          </a:p>
          <a:p>
            <a:pPr lvl="1"/>
            <a:r>
              <a:rPr lang="en-US"/>
              <a:t>Elastic volumes</a:t>
            </a:r>
          </a:p>
          <a:p>
            <a:pPr lvl="1"/>
            <a:r>
              <a:rPr lang="en-US"/>
              <a:t>Back up using snapshots</a:t>
            </a:r>
            <a:endParaRPr lang="en-US" dirty="0"/>
          </a:p>
        </p:txBody>
      </p:sp>
    </p:spTree>
    <p:extLst>
      <p:ext uri="{BB962C8B-B14F-4D97-AF65-F5344CB8AC3E}">
        <p14:creationId xmlns:p14="http://schemas.microsoft.com/office/powerpoint/2010/main" val="1780792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Simple Storage Service (S3)</a:t>
            </a:r>
          </a:p>
        </p:txBody>
      </p:sp>
    </p:spTree>
    <p:extLst>
      <p:ext uri="{BB962C8B-B14F-4D97-AF65-F5344CB8AC3E}">
        <p14:creationId xmlns:p14="http://schemas.microsoft.com/office/powerpoint/2010/main" val="2272535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Amazon S3</a:t>
            </a:r>
          </a:p>
        </p:txBody>
      </p:sp>
      <p:sp>
        <p:nvSpPr>
          <p:cNvPr id="2" name="Content Placeholder 1"/>
          <p:cNvSpPr>
            <a:spLocks noGrp="1"/>
          </p:cNvSpPr>
          <p:nvPr>
            <p:ph idx="13"/>
          </p:nvPr>
        </p:nvSpPr>
        <p:spPr/>
        <p:txBody>
          <a:bodyPr/>
          <a:lstStyle/>
          <a:p>
            <a:r>
              <a:rPr lang="en-US" dirty="0"/>
              <a:t>Features</a:t>
            </a:r>
          </a:p>
          <a:p>
            <a:pPr lvl="1"/>
            <a:r>
              <a:rPr lang="en-US" dirty="0"/>
              <a:t>Fully managed cloud storage service</a:t>
            </a:r>
          </a:p>
          <a:p>
            <a:pPr lvl="1"/>
            <a:r>
              <a:rPr lang="en-US" dirty="0"/>
              <a:t>Rich security controls</a:t>
            </a:r>
          </a:p>
          <a:p>
            <a:pPr lvl="1"/>
            <a:endParaRPr lang="en-US" dirty="0"/>
          </a:p>
          <a:p>
            <a:r>
              <a:rPr lang="en-US" dirty="0"/>
              <a:t>Functionality</a:t>
            </a:r>
          </a:p>
          <a:p>
            <a:pPr lvl="1"/>
            <a:r>
              <a:rPr lang="en-US" dirty="0"/>
              <a:t>Store virtually unlimited number of objects</a:t>
            </a:r>
          </a:p>
          <a:p>
            <a:pPr lvl="1"/>
            <a:r>
              <a:rPr lang="en-US" dirty="0"/>
              <a:t>Access any time, from anywhere</a:t>
            </a:r>
          </a:p>
        </p:txBody>
      </p:sp>
    </p:spTree>
    <p:extLst>
      <p:ext uri="{BB962C8B-B14F-4D97-AF65-F5344CB8AC3E}">
        <p14:creationId xmlns:p14="http://schemas.microsoft.com/office/powerpoint/2010/main" val="423118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S3</a:t>
            </a:r>
          </a:p>
        </p:txBody>
      </p:sp>
      <p:pic>
        <p:nvPicPr>
          <p:cNvPr id="4" name="Content Placeholder 3"/>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3918797" y="1488898"/>
            <a:ext cx="5168799" cy="1692124"/>
          </a:xfrm>
        </p:spPr>
      </p:pic>
      <p:pic>
        <p:nvPicPr>
          <p:cNvPr id="6" name="Content Placeholder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498" y="3851602"/>
            <a:ext cx="6217097" cy="2097425"/>
          </a:xfrm>
          <a:prstGeom prst="rect">
            <a:avLst/>
          </a:prstGeom>
        </p:spPr>
      </p:pic>
      <p:sp>
        <p:nvSpPr>
          <p:cNvPr id="13" name="Rectangle 12"/>
          <p:cNvSpPr/>
          <p:nvPr/>
        </p:nvSpPr>
        <p:spPr>
          <a:xfrm>
            <a:off x="3672548" y="2670250"/>
            <a:ext cx="2419279" cy="264139"/>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733329" y="2485584"/>
            <a:ext cx="2409634" cy="369332"/>
          </a:xfrm>
          <a:prstGeom prst="rect">
            <a:avLst/>
          </a:prstGeom>
          <a:noFill/>
        </p:spPr>
        <p:txBody>
          <a:bodyPr wrap="none" rtlCol="0">
            <a:spAutoFit/>
          </a:bodyPr>
          <a:lstStyle/>
          <a:p>
            <a:r>
              <a:rPr lang="en-US" dirty="0">
                <a:solidFill>
                  <a:srgbClr val="FF9900"/>
                </a:solidFill>
                <a:latin typeface="Amazon Ember" panose="02000000000000000000" pitchFamily="2" charset="0"/>
                <a:ea typeface="Amazon Ember" panose="02000000000000000000" pitchFamily="2" charset="0"/>
              </a:rPr>
              <a:t>media/welcome.mp4</a:t>
            </a:r>
          </a:p>
        </p:txBody>
      </p:sp>
      <p:sp>
        <p:nvSpPr>
          <p:cNvPr id="15" name="Rectangle 14"/>
          <p:cNvSpPr/>
          <p:nvPr/>
        </p:nvSpPr>
        <p:spPr>
          <a:xfrm>
            <a:off x="7791291" y="2670250"/>
            <a:ext cx="1296305" cy="51077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428777" y="2473638"/>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sp>
        <p:nvSpPr>
          <p:cNvPr id="17" name="Rectangle 16"/>
          <p:cNvSpPr/>
          <p:nvPr/>
        </p:nvSpPr>
        <p:spPr>
          <a:xfrm>
            <a:off x="2467679" y="4189654"/>
            <a:ext cx="3607999" cy="44244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827221" y="4180042"/>
            <a:ext cx="3151825" cy="461665"/>
          </a:xfrm>
          <a:prstGeom prst="rect">
            <a:avLst/>
          </a:prstGeom>
          <a:noFill/>
        </p:spPr>
        <p:txBody>
          <a:bodyPr wrap="none" rtlCol="0">
            <a:spAutoFit/>
          </a:bodyPr>
          <a:lstStyle/>
          <a:p>
            <a:r>
              <a:rPr lang="en-US" sz="2400" dirty="0">
                <a:solidFill>
                  <a:srgbClr val="FF9900"/>
                </a:solidFill>
                <a:latin typeface="Amazon Ember" panose="02000000000000000000" pitchFamily="2" charset="0"/>
                <a:ea typeface="Amazon Ember" panose="02000000000000000000" pitchFamily="2" charset="0"/>
              </a:rPr>
              <a:t>media/welcome.mp4</a:t>
            </a:r>
          </a:p>
        </p:txBody>
      </p:sp>
      <p:sp>
        <p:nvSpPr>
          <p:cNvPr id="19" name="Rectangle 18"/>
          <p:cNvSpPr/>
          <p:nvPr/>
        </p:nvSpPr>
        <p:spPr>
          <a:xfrm>
            <a:off x="4003039" y="5503825"/>
            <a:ext cx="721360" cy="45481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29828" y="5515746"/>
            <a:ext cx="566181"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Key</a:t>
            </a:r>
          </a:p>
        </p:txBody>
      </p:sp>
      <p:sp>
        <p:nvSpPr>
          <p:cNvPr id="23" name="Rectangle 22"/>
          <p:cNvSpPr/>
          <p:nvPr/>
        </p:nvSpPr>
        <p:spPr>
          <a:xfrm>
            <a:off x="6603998" y="5505384"/>
            <a:ext cx="959533" cy="45325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532411" y="5515746"/>
            <a:ext cx="875561"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Object</a:t>
            </a:r>
          </a:p>
        </p:txBody>
      </p:sp>
      <p:sp>
        <p:nvSpPr>
          <p:cNvPr id="25" name="Rectangle 24"/>
          <p:cNvSpPr/>
          <p:nvPr/>
        </p:nvSpPr>
        <p:spPr>
          <a:xfrm>
            <a:off x="7840916" y="5146439"/>
            <a:ext cx="1146296" cy="80258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63531" y="5515746"/>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spTree>
    <p:custDataLst>
      <p:tags r:id="rId1"/>
    </p:custDataLst>
    <p:extLst>
      <p:ext uri="{BB962C8B-B14F-4D97-AF65-F5344CB8AC3E}">
        <p14:creationId xmlns:p14="http://schemas.microsoft.com/office/powerpoint/2010/main" val="2412697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redundantly stored in region</a:t>
            </a:r>
          </a:p>
        </p:txBody>
      </p:sp>
      <p:pic>
        <p:nvPicPr>
          <p:cNvPr id="4" name="Content Placeholder 3"/>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810774" y="1871973"/>
            <a:ext cx="7970790" cy="4256763"/>
          </a:xfrm>
        </p:spPr>
      </p:pic>
      <p:sp>
        <p:nvSpPr>
          <p:cNvPr id="12" name="Rectangle 11"/>
          <p:cNvSpPr/>
          <p:nvPr/>
        </p:nvSpPr>
        <p:spPr>
          <a:xfrm>
            <a:off x="2457449" y="2646970"/>
            <a:ext cx="1422471"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63867" y="2597409"/>
            <a:ext cx="2409634" cy="369332"/>
          </a:xfrm>
          <a:prstGeom prst="rect">
            <a:avLst/>
          </a:prstGeom>
          <a:noFill/>
        </p:spPr>
        <p:txBody>
          <a:bodyPr wrap="none" rtlCol="0">
            <a:spAutoFit/>
          </a:bodyPr>
          <a:lstStyle/>
          <a:p>
            <a:r>
              <a:rPr lang="en-US" dirty="0">
                <a:solidFill>
                  <a:srgbClr val="FF9900"/>
                </a:solidFill>
                <a:latin typeface="Amazon Ember" panose="02000000000000000000" pitchFamily="2" charset="0"/>
                <a:ea typeface="Amazon Ember" panose="02000000000000000000" pitchFamily="2" charset="0"/>
              </a:rPr>
              <a:t>media/welcome.mp4</a:t>
            </a:r>
          </a:p>
        </p:txBody>
      </p:sp>
      <p:sp>
        <p:nvSpPr>
          <p:cNvPr id="16" name="Rectangle 15"/>
          <p:cNvSpPr/>
          <p:nvPr/>
        </p:nvSpPr>
        <p:spPr>
          <a:xfrm>
            <a:off x="2228849" y="4690104"/>
            <a:ext cx="1898651" cy="82169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228849" y="4467637"/>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sp>
        <p:nvSpPr>
          <p:cNvPr id="18" name="Rectangle 17"/>
          <p:cNvSpPr/>
          <p:nvPr/>
        </p:nvSpPr>
        <p:spPr>
          <a:xfrm>
            <a:off x="4616449" y="4979756"/>
            <a:ext cx="4749801" cy="57649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616449"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1" name="TextBox 20"/>
          <p:cNvSpPr txBox="1"/>
          <p:nvPr/>
        </p:nvSpPr>
        <p:spPr>
          <a:xfrm>
            <a:off x="6422665"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4" name="TextBox 23"/>
          <p:cNvSpPr txBox="1"/>
          <p:nvPr/>
        </p:nvSpPr>
        <p:spPr>
          <a:xfrm>
            <a:off x="8074822" y="5065079"/>
            <a:ext cx="1548822" cy="261610"/>
          </a:xfrm>
          <a:prstGeom prst="rect">
            <a:avLst/>
          </a:prstGeom>
          <a:noFill/>
        </p:spPr>
        <p:txBody>
          <a:bodyPr wrap="none" rtlCol="0">
            <a:spAutoFit/>
          </a:bodyPr>
          <a:lstStyle/>
          <a:p>
            <a:r>
              <a:rPr lang="en-US" sz="1100" dirty="0">
                <a:solidFill>
                  <a:srgbClr val="FF9900"/>
                </a:solidFill>
                <a:latin typeface="Amazon Ember" panose="02000000000000000000" pitchFamily="2" charset="0"/>
                <a:ea typeface="Amazon Ember" panose="02000000000000000000" pitchFamily="2" charset="0"/>
              </a:rPr>
              <a:t>media/welcome.mp4</a:t>
            </a:r>
          </a:p>
        </p:txBody>
      </p:sp>
      <p:sp>
        <p:nvSpPr>
          <p:cNvPr id="25" name="Rectangle 24"/>
          <p:cNvSpPr/>
          <p:nvPr/>
        </p:nvSpPr>
        <p:spPr>
          <a:xfrm>
            <a:off x="8201173" y="5776948"/>
            <a:ext cx="1422471"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201173" y="5758483"/>
            <a:ext cx="1079142" cy="461665"/>
          </a:xfrm>
          <a:prstGeom prst="rect">
            <a:avLst/>
          </a:prstGeom>
          <a:noFill/>
        </p:spPr>
        <p:txBody>
          <a:bodyPr wrap="none" rtlCol="0">
            <a:spAutoFit/>
          </a:bodyPr>
          <a:lstStyle/>
          <a:p>
            <a:r>
              <a:rPr lang="en-US" sz="2400" dirty="0">
                <a:latin typeface="Amazon Ember" panose="02000000000000000000" pitchFamily="2" charset="0"/>
                <a:ea typeface="Amazon Ember" panose="02000000000000000000" pitchFamily="2" charset="0"/>
              </a:rPr>
              <a:t>region</a:t>
            </a:r>
          </a:p>
        </p:txBody>
      </p:sp>
    </p:spTree>
    <p:custDataLst>
      <p:tags r:id="rId1"/>
    </p:custDataLst>
    <p:extLst>
      <p:ext uri="{BB962C8B-B14F-4D97-AF65-F5344CB8AC3E}">
        <p14:creationId xmlns:p14="http://schemas.microsoft.com/office/powerpoint/2010/main" val="2817943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Designed for seamless scaling</a:t>
            </a:r>
          </a:p>
        </p:txBody>
      </p:sp>
      <p:pic>
        <p:nvPicPr>
          <p:cNvPr id="3" name="Content Placeholder 2"/>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245936" y="1877033"/>
            <a:ext cx="9100466" cy="3946031"/>
          </a:xfrm>
        </p:spPr>
      </p:pic>
      <p:sp>
        <p:nvSpPr>
          <p:cNvPr id="14" name="Rectangle 13"/>
          <p:cNvSpPr/>
          <p:nvPr/>
        </p:nvSpPr>
        <p:spPr>
          <a:xfrm>
            <a:off x="4436927" y="2759875"/>
            <a:ext cx="5909475" cy="57619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416926" y="2759875"/>
            <a:ext cx="1914307" cy="307777"/>
          </a:xfrm>
          <a:prstGeom prst="rect">
            <a:avLst/>
          </a:prstGeom>
          <a:noFill/>
        </p:spPr>
        <p:txBody>
          <a:bodyPr wrap="none" rtlCol="0">
            <a:spAutoFit/>
          </a:bodyPr>
          <a:lstStyle/>
          <a:p>
            <a:r>
              <a:rPr lang="en-US" sz="1400" dirty="0">
                <a:solidFill>
                  <a:srgbClr val="FF9900"/>
                </a:solidFill>
                <a:latin typeface="Amazon Ember" panose="02000000000000000000" pitchFamily="2" charset="0"/>
                <a:ea typeface="Amazon Ember" panose="02000000000000000000" pitchFamily="2" charset="0"/>
              </a:rPr>
              <a:t>media/welcome.mp4</a:t>
            </a:r>
          </a:p>
        </p:txBody>
      </p:sp>
      <p:sp>
        <p:nvSpPr>
          <p:cNvPr id="16" name="TextBox 15"/>
          <p:cNvSpPr txBox="1"/>
          <p:nvPr/>
        </p:nvSpPr>
        <p:spPr>
          <a:xfrm>
            <a:off x="6253751" y="2759875"/>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prod2.mp4</a:t>
            </a:r>
          </a:p>
        </p:txBody>
      </p:sp>
      <p:sp>
        <p:nvSpPr>
          <p:cNvPr id="17" name="TextBox 16"/>
          <p:cNvSpPr txBox="1"/>
          <p:nvPr/>
        </p:nvSpPr>
        <p:spPr>
          <a:xfrm>
            <a:off x="7754894"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prod3.mp4</a:t>
            </a:r>
          </a:p>
        </p:txBody>
      </p:sp>
      <p:sp>
        <p:nvSpPr>
          <p:cNvPr id="18" name="TextBox 17"/>
          <p:cNvSpPr txBox="1"/>
          <p:nvPr/>
        </p:nvSpPr>
        <p:spPr>
          <a:xfrm>
            <a:off x="9217298" y="2759875"/>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prod4.mp4</a:t>
            </a:r>
          </a:p>
        </p:txBody>
      </p:sp>
      <p:sp>
        <p:nvSpPr>
          <p:cNvPr id="19" name="Rectangle 18"/>
          <p:cNvSpPr/>
          <p:nvPr/>
        </p:nvSpPr>
        <p:spPr>
          <a:xfrm>
            <a:off x="4662843" y="3901695"/>
            <a:ext cx="5984837"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828899"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prod5.mp4</a:t>
            </a:r>
          </a:p>
        </p:txBody>
      </p:sp>
      <p:sp>
        <p:nvSpPr>
          <p:cNvPr id="21" name="TextBox 20"/>
          <p:cNvSpPr txBox="1"/>
          <p:nvPr/>
        </p:nvSpPr>
        <p:spPr>
          <a:xfrm>
            <a:off x="6253751" y="3959986"/>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prod6.mp4</a:t>
            </a:r>
          </a:p>
        </p:txBody>
      </p:sp>
      <p:sp>
        <p:nvSpPr>
          <p:cNvPr id="22" name="TextBox 21"/>
          <p:cNvSpPr txBox="1"/>
          <p:nvPr/>
        </p:nvSpPr>
        <p:spPr>
          <a:xfrm>
            <a:off x="7754894"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prod7.mp4</a:t>
            </a:r>
          </a:p>
        </p:txBody>
      </p:sp>
      <p:sp>
        <p:nvSpPr>
          <p:cNvPr id="23" name="TextBox 22"/>
          <p:cNvSpPr txBox="1"/>
          <p:nvPr/>
        </p:nvSpPr>
        <p:spPr>
          <a:xfrm>
            <a:off x="9217298" y="3959986"/>
            <a:ext cx="1090363"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prod8.mp4</a:t>
            </a:r>
          </a:p>
        </p:txBody>
      </p:sp>
      <p:sp>
        <p:nvSpPr>
          <p:cNvPr id="24" name="Rectangle 23"/>
          <p:cNvSpPr/>
          <p:nvPr/>
        </p:nvSpPr>
        <p:spPr>
          <a:xfrm>
            <a:off x="4662843" y="5059436"/>
            <a:ext cx="5683559"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828899" y="5170153"/>
            <a:ext cx="1090363"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prod9.mp4</a:t>
            </a:r>
          </a:p>
        </p:txBody>
      </p:sp>
      <p:sp>
        <p:nvSpPr>
          <p:cNvPr id="26" name="TextBox 25"/>
          <p:cNvSpPr txBox="1"/>
          <p:nvPr/>
        </p:nvSpPr>
        <p:spPr>
          <a:xfrm>
            <a:off x="6200852" y="5170153"/>
            <a:ext cx="1196161" cy="307777"/>
          </a:xfrm>
          <a:prstGeom prst="rect">
            <a:avLst/>
          </a:prstGeom>
          <a:noFill/>
        </p:spPr>
        <p:txBody>
          <a:bodyPr wrap="non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prod10.mp4</a:t>
            </a:r>
          </a:p>
        </p:txBody>
      </p:sp>
      <p:sp>
        <p:nvSpPr>
          <p:cNvPr id="27" name="TextBox 26"/>
          <p:cNvSpPr txBox="1"/>
          <p:nvPr/>
        </p:nvSpPr>
        <p:spPr>
          <a:xfrm>
            <a:off x="7610458" y="5170153"/>
            <a:ext cx="1379236"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prod11.mp4</a:t>
            </a:r>
          </a:p>
        </p:txBody>
      </p:sp>
      <p:sp>
        <p:nvSpPr>
          <p:cNvPr id="28" name="TextBox 27"/>
          <p:cNvSpPr txBox="1"/>
          <p:nvPr/>
        </p:nvSpPr>
        <p:spPr>
          <a:xfrm>
            <a:off x="8986048" y="5170153"/>
            <a:ext cx="1552864" cy="307777"/>
          </a:xfrm>
          <a:prstGeom prst="rect">
            <a:avLst/>
          </a:prstGeom>
          <a:noFill/>
        </p:spPr>
        <p:txBody>
          <a:bodyPr wrap="square" rtlCol="0">
            <a:spAutoFit/>
          </a:bodyPr>
          <a:lstStyle/>
          <a:p>
            <a:pPr algn="ctr"/>
            <a:r>
              <a:rPr lang="en-US" sz="1400" dirty="0">
                <a:solidFill>
                  <a:srgbClr val="FF9900"/>
                </a:solidFill>
                <a:latin typeface="Amazon Ember" panose="02000000000000000000" pitchFamily="2" charset="0"/>
                <a:ea typeface="Amazon Ember" panose="02000000000000000000" pitchFamily="2" charset="0"/>
              </a:rPr>
              <a:t>prod12.mp4</a:t>
            </a:r>
          </a:p>
        </p:txBody>
      </p:sp>
      <p:sp>
        <p:nvSpPr>
          <p:cNvPr id="29" name="Rectangle 28"/>
          <p:cNvSpPr/>
          <p:nvPr/>
        </p:nvSpPr>
        <p:spPr>
          <a:xfrm>
            <a:off x="2599618" y="4667904"/>
            <a:ext cx="1947691" cy="89977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623443" y="4459996"/>
            <a:ext cx="1981633" cy="369332"/>
          </a:xfrm>
          <a:prstGeom prst="rect">
            <a:avLst/>
          </a:prstGeom>
          <a:noFill/>
        </p:spPr>
        <p:txBody>
          <a:bodyPr wrap="none" rtlCol="0">
            <a:spAutoFit/>
          </a:bodyPr>
          <a:lstStyle/>
          <a:p>
            <a:r>
              <a:rPr lang="en-US" dirty="0">
                <a:latin typeface="Amazon Ember" panose="02000000000000000000" pitchFamily="2" charset="0"/>
                <a:ea typeface="Amazon Ember" panose="02000000000000000000" pitchFamily="2" charset="0"/>
              </a:rPr>
              <a:t>my-bucket-name</a:t>
            </a:r>
          </a:p>
        </p:txBody>
      </p:sp>
    </p:spTree>
    <p:custDataLst>
      <p:tags r:id="rId1"/>
    </p:custDataLst>
    <p:extLst>
      <p:ext uri="{BB962C8B-B14F-4D97-AF65-F5344CB8AC3E}">
        <p14:creationId xmlns:p14="http://schemas.microsoft.com/office/powerpoint/2010/main" val="2993538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Access the Data Anywhere</a:t>
            </a:r>
          </a:p>
        </p:txBody>
      </p:sp>
      <p:sp>
        <p:nvSpPr>
          <p:cNvPr id="2" name="Content Placeholder 1"/>
          <p:cNvSpPr>
            <a:spLocks noGrp="1"/>
          </p:cNvSpPr>
          <p:nvPr>
            <p:ph idx="13"/>
          </p:nvPr>
        </p:nvSpPr>
        <p:spPr/>
        <p:txBody>
          <a:bodyPr/>
          <a:lstStyle/>
          <a:p>
            <a:r>
              <a:rPr lang="en-US" dirty="0"/>
              <a:t>AWS Management Console</a:t>
            </a:r>
          </a:p>
          <a:p>
            <a:r>
              <a:rPr lang="en-US" dirty="0"/>
              <a:t>AWS command line interface</a:t>
            </a:r>
          </a:p>
          <a:p>
            <a:r>
              <a:rPr lang="en-US" dirty="0"/>
              <a:t>AWS software development kits</a:t>
            </a:r>
          </a:p>
          <a:p>
            <a:pPr marL="0" indent="0">
              <a:buNone/>
            </a:pPr>
            <a:endParaRPr lang="en-US" dirty="0"/>
          </a:p>
        </p:txBody>
      </p:sp>
    </p:spTree>
    <p:extLst>
      <p:ext uri="{BB962C8B-B14F-4D97-AF65-F5344CB8AC3E}">
        <p14:creationId xmlns:p14="http://schemas.microsoft.com/office/powerpoint/2010/main" val="1022559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sz="4200" dirty="0"/>
              <a:t>Introduction to Services and Categories</a:t>
            </a:r>
          </a:p>
        </p:txBody>
      </p:sp>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pic>
        <p:nvPicPr>
          <p:cNvPr id="10" name="Content Placeholder 9" descr="For more information, see https://aws.amazon.com/&#10;&#10;This image displays the services and categories offered by AWS." title="AWS Homepage of Services"/>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6982" y="1323372"/>
            <a:ext cx="11927159" cy="5077429"/>
          </a:xfrm>
        </p:spPr>
      </p:pic>
    </p:spTree>
    <p:extLst>
      <p:ext uri="{BB962C8B-B14F-4D97-AF65-F5344CB8AC3E}">
        <p14:creationId xmlns:p14="http://schemas.microsoft.com/office/powerpoint/2010/main" val="2735839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Use Cases</a:t>
            </a:r>
          </a:p>
        </p:txBody>
      </p:sp>
      <p:sp>
        <p:nvSpPr>
          <p:cNvPr id="2" name="Content Placeholder 1"/>
          <p:cNvSpPr>
            <a:spLocks noGrp="1"/>
          </p:cNvSpPr>
          <p:nvPr>
            <p:ph idx="13"/>
          </p:nvPr>
        </p:nvSpPr>
        <p:spPr/>
        <p:txBody>
          <a:bodyPr/>
          <a:lstStyle/>
          <a:p>
            <a:r>
              <a:rPr lang="en-US" dirty="0"/>
              <a:t>Storing application assets</a:t>
            </a:r>
          </a:p>
          <a:p>
            <a:r>
              <a:rPr lang="en-US" dirty="0"/>
              <a:t>Static web hosting</a:t>
            </a:r>
          </a:p>
          <a:p>
            <a:r>
              <a:rPr lang="en-US" dirty="0"/>
              <a:t>Backup and disaster recovery (DR)</a:t>
            </a:r>
          </a:p>
          <a:p>
            <a:r>
              <a:rPr lang="en-US" dirty="0"/>
              <a:t>Staging area for big data</a:t>
            </a:r>
          </a:p>
        </p:txBody>
      </p:sp>
    </p:spTree>
    <p:extLst>
      <p:ext uri="{BB962C8B-B14F-4D97-AF65-F5344CB8AC3E}">
        <p14:creationId xmlns:p14="http://schemas.microsoft.com/office/powerpoint/2010/main" val="4196016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a:t>
            </a:r>
          </a:p>
        </p:txBody>
      </p:sp>
      <p:sp>
        <p:nvSpPr>
          <p:cNvPr id="2" name="Content Placeholder 1"/>
          <p:cNvSpPr>
            <a:spLocks noGrp="1"/>
          </p:cNvSpPr>
          <p:nvPr>
            <p:ph idx="13"/>
          </p:nvPr>
        </p:nvSpPr>
        <p:spPr/>
        <p:txBody>
          <a:bodyPr/>
          <a:lstStyle/>
          <a:p>
            <a:r>
              <a:rPr lang="en-US" dirty="0"/>
              <a:t>Fully managed cloud storage service</a:t>
            </a:r>
          </a:p>
          <a:p>
            <a:r>
              <a:rPr lang="en-US" dirty="0"/>
              <a:t>Store virtually unlimited number of objects</a:t>
            </a:r>
          </a:p>
          <a:p>
            <a:r>
              <a:rPr lang="en-US" dirty="0"/>
              <a:t>Access any time, from anywhere</a:t>
            </a:r>
          </a:p>
          <a:p>
            <a:r>
              <a:rPr lang="en-US" dirty="0"/>
              <a:t>Rich security controls</a:t>
            </a:r>
          </a:p>
          <a:p>
            <a:r>
              <a:rPr lang="en-US" dirty="0"/>
              <a:t>Common use cases</a:t>
            </a:r>
          </a:p>
        </p:txBody>
      </p:sp>
    </p:spTree>
    <p:extLst>
      <p:ext uri="{BB962C8B-B14F-4D97-AF65-F5344CB8AC3E}">
        <p14:creationId xmlns:p14="http://schemas.microsoft.com/office/powerpoint/2010/main" val="3188566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a:solidFill>
                  <a:schemeClr val="bg1"/>
                </a:solidFill>
                <a:latin typeface="Amazon Ember Light" charset="0"/>
                <a:ea typeface="Amazon Ember Light" charset="0"/>
                <a:cs typeface="Amazon Ember Light" charset="0"/>
              </a:rPr>
              <a:t>© 2018 </a:t>
            </a:r>
            <a:r>
              <a:rPr lang="en-US" sz="1500" dirty="0">
                <a:solidFill>
                  <a:schemeClr val="bg1"/>
                </a:solidFill>
                <a:latin typeface="Amazon Ember Light" charset="0"/>
                <a:ea typeface="Amazon Ember Light" charset="0"/>
                <a:cs typeface="Amazon Ember Light" charset="0"/>
              </a:rPr>
              <a:t>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Tree>
    <p:extLst>
      <p:ext uri="{BB962C8B-B14F-4D97-AF65-F5344CB8AC3E}">
        <p14:creationId xmlns:p14="http://schemas.microsoft.com/office/powerpoint/2010/main" val="1254891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Global Infrastructure</a:t>
            </a:r>
          </a:p>
        </p:txBody>
      </p:sp>
      <p:pic>
        <p:nvPicPr>
          <p:cNvPr id="4" name="Picture 3"/>
          <p:cNvPicPr>
            <a:picLocks noChangeAspect="1"/>
          </p:cNvPicPr>
          <p:nvPr/>
        </p:nvPicPr>
        <p:blipFill>
          <a:blip r:embed="rId3"/>
          <a:stretch>
            <a:fillRect/>
          </a:stretch>
        </p:blipFill>
        <p:spPr>
          <a:xfrm>
            <a:off x="380336" y="4416637"/>
            <a:ext cx="3170195" cy="1975275"/>
          </a:xfrm>
          <a:prstGeom prst="rect">
            <a:avLst/>
          </a:prstGeom>
        </p:spPr>
      </p:pic>
      <p:pic>
        <p:nvPicPr>
          <p:cNvPr id="5" name="Picture 2" descr="https://upload.wikimedia.org/wikipedia/commons/f/f5/Worldemptymap.png"/>
          <p:cNvPicPr>
            <a:picLocks noChangeAspect="1" noChangeArrowheads="1"/>
          </p:cNvPicPr>
          <p:nvPr/>
        </p:nvPicPr>
        <p:blipFill>
          <a:blip r:embed="rId4">
            <a:duotone>
              <a:prstClr val="black"/>
              <a:srgbClr val="413E76">
                <a:tint val="45000"/>
                <a:satMod val="400000"/>
              </a:srgbClr>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77469" y="1413504"/>
            <a:ext cx="9532783" cy="5148701"/>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447254" y="3352995"/>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3</a:t>
            </a:r>
          </a:p>
        </p:txBody>
      </p:sp>
      <p:sp>
        <p:nvSpPr>
          <p:cNvPr id="8" name="Oval 7"/>
          <p:cNvSpPr/>
          <p:nvPr/>
        </p:nvSpPr>
        <p:spPr>
          <a:xfrm>
            <a:off x="3742559" y="3155207"/>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2</a:t>
            </a:r>
          </a:p>
        </p:txBody>
      </p:sp>
      <p:sp>
        <p:nvSpPr>
          <p:cNvPr id="9" name="Oval 8"/>
          <p:cNvSpPr/>
          <p:nvPr/>
        </p:nvSpPr>
        <p:spPr>
          <a:xfrm>
            <a:off x="2453821" y="3479936"/>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3</a:t>
            </a:r>
          </a:p>
        </p:txBody>
      </p:sp>
      <p:sp>
        <p:nvSpPr>
          <p:cNvPr id="10" name="Oval 9"/>
          <p:cNvSpPr/>
          <p:nvPr/>
        </p:nvSpPr>
        <p:spPr>
          <a:xfrm>
            <a:off x="2374274" y="3282148"/>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3</a:t>
            </a:r>
          </a:p>
        </p:txBody>
      </p:sp>
      <p:sp>
        <p:nvSpPr>
          <p:cNvPr id="11" name="Oval 10"/>
          <p:cNvSpPr/>
          <p:nvPr/>
        </p:nvSpPr>
        <p:spPr>
          <a:xfrm>
            <a:off x="2584407" y="3320334"/>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3</a:t>
            </a:r>
          </a:p>
        </p:txBody>
      </p:sp>
      <p:sp>
        <p:nvSpPr>
          <p:cNvPr id="12" name="Oval 11"/>
          <p:cNvSpPr/>
          <p:nvPr/>
        </p:nvSpPr>
        <p:spPr>
          <a:xfrm>
            <a:off x="4377732" y="5245766"/>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3</a:t>
            </a:r>
          </a:p>
        </p:txBody>
      </p:sp>
      <p:sp>
        <p:nvSpPr>
          <p:cNvPr id="13" name="Rectangle 12"/>
          <p:cNvSpPr/>
          <p:nvPr/>
        </p:nvSpPr>
        <p:spPr>
          <a:xfrm>
            <a:off x="1121923" y="4989726"/>
            <a:ext cx="1201394" cy="2316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charset="0"/>
              <a:ea typeface="Amazon Ember" charset="0"/>
              <a:cs typeface="Amazon Ember" charset="0"/>
            </a:endParaRPr>
          </a:p>
        </p:txBody>
      </p:sp>
      <p:sp>
        <p:nvSpPr>
          <p:cNvPr id="14" name="Oval 13"/>
          <p:cNvSpPr/>
          <p:nvPr/>
        </p:nvSpPr>
        <p:spPr>
          <a:xfrm>
            <a:off x="8349261" y="4571597"/>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3</a:t>
            </a:r>
          </a:p>
        </p:txBody>
      </p:sp>
      <p:sp>
        <p:nvSpPr>
          <p:cNvPr id="15" name="Oval 14"/>
          <p:cNvSpPr/>
          <p:nvPr/>
        </p:nvSpPr>
        <p:spPr>
          <a:xfrm>
            <a:off x="7632473" y="4069866"/>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2</a:t>
            </a:r>
          </a:p>
        </p:txBody>
      </p:sp>
      <p:sp>
        <p:nvSpPr>
          <p:cNvPr id="16" name="Oval 15"/>
          <p:cNvSpPr/>
          <p:nvPr/>
        </p:nvSpPr>
        <p:spPr>
          <a:xfrm>
            <a:off x="9245018" y="3574216"/>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4</a:t>
            </a:r>
          </a:p>
        </p:txBody>
      </p:sp>
      <p:sp>
        <p:nvSpPr>
          <p:cNvPr id="17" name="Oval 16"/>
          <p:cNvSpPr/>
          <p:nvPr/>
        </p:nvSpPr>
        <p:spPr>
          <a:xfrm>
            <a:off x="8933918" y="3471977"/>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2</a:t>
            </a:r>
          </a:p>
        </p:txBody>
      </p:sp>
      <p:sp>
        <p:nvSpPr>
          <p:cNvPr id="18" name="Oval 17"/>
          <p:cNvSpPr/>
          <p:nvPr/>
        </p:nvSpPr>
        <p:spPr>
          <a:xfrm>
            <a:off x="8699964" y="3317391"/>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2</a:t>
            </a:r>
          </a:p>
        </p:txBody>
      </p:sp>
      <p:sp>
        <p:nvSpPr>
          <p:cNvPr id="19" name="Oval 18"/>
          <p:cNvSpPr/>
          <p:nvPr/>
        </p:nvSpPr>
        <p:spPr>
          <a:xfrm>
            <a:off x="9621919" y="5470983"/>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3</a:t>
            </a:r>
          </a:p>
        </p:txBody>
      </p:sp>
      <p:sp>
        <p:nvSpPr>
          <p:cNvPr id="20" name="Oval 19"/>
          <p:cNvSpPr/>
          <p:nvPr/>
        </p:nvSpPr>
        <p:spPr>
          <a:xfrm>
            <a:off x="5871727" y="3188332"/>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3</a:t>
            </a:r>
          </a:p>
        </p:txBody>
      </p:sp>
      <p:sp>
        <p:nvSpPr>
          <p:cNvPr id="21" name="Oval 20"/>
          <p:cNvSpPr/>
          <p:nvPr/>
        </p:nvSpPr>
        <p:spPr>
          <a:xfrm>
            <a:off x="5479703" y="2991638"/>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3</a:t>
            </a:r>
          </a:p>
        </p:txBody>
      </p:sp>
      <p:sp>
        <p:nvSpPr>
          <p:cNvPr id="22" name="Oval 21"/>
          <p:cNvSpPr/>
          <p:nvPr/>
        </p:nvSpPr>
        <p:spPr>
          <a:xfrm>
            <a:off x="5640920" y="3115022"/>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3</a:t>
            </a:r>
          </a:p>
        </p:txBody>
      </p:sp>
      <p:sp>
        <p:nvSpPr>
          <p:cNvPr id="23" name="Oval 22"/>
          <p:cNvSpPr/>
          <p:nvPr/>
        </p:nvSpPr>
        <p:spPr>
          <a:xfrm>
            <a:off x="3698903" y="3470970"/>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6</a:t>
            </a:r>
          </a:p>
        </p:txBody>
      </p:sp>
      <p:sp>
        <p:nvSpPr>
          <p:cNvPr id="25" name="Oval 24"/>
          <p:cNvSpPr/>
          <p:nvPr/>
        </p:nvSpPr>
        <p:spPr>
          <a:xfrm>
            <a:off x="5741497" y="3315832"/>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3</a:t>
            </a:r>
          </a:p>
        </p:txBody>
      </p:sp>
      <p:sp>
        <p:nvSpPr>
          <p:cNvPr id="26" name="Oval 25"/>
          <p:cNvSpPr/>
          <p:nvPr/>
        </p:nvSpPr>
        <p:spPr>
          <a:xfrm>
            <a:off x="8497002" y="3394684"/>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2</a:t>
            </a:r>
          </a:p>
        </p:txBody>
      </p:sp>
      <p:sp>
        <p:nvSpPr>
          <p:cNvPr id="27" name="Oval 26"/>
          <p:cNvSpPr/>
          <p:nvPr/>
        </p:nvSpPr>
        <p:spPr>
          <a:xfrm>
            <a:off x="9097393" y="3733973"/>
            <a:ext cx="255648" cy="253882"/>
          </a:xfrm>
          <a:prstGeom prst="ellipse">
            <a:avLst/>
          </a:prstGeom>
          <a:solidFill>
            <a:srgbClr val="FFE9D0"/>
          </a:solidFill>
          <a:ln w="28575">
            <a:solidFill>
              <a:srgbClr val="FCB2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accent2"/>
                </a:solidFill>
                <a:latin typeface="Amazon Ember" charset="0"/>
                <a:ea typeface="Amazon Ember" charset="0"/>
                <a:cs typeface="Amazon Ember" charset="0"/>
              </a:rPr>
              <a:t>1</a:t>
            </a:r>
          </a:p>
        </p:txBody>
      </p:sp>
    </p:spTree>
    <p:extLst>
      <p:ext uri="{BB962C8B-B14F-4D97-AF65-F5344CB8AC3E}">
        <p14:creationId xmlns:p14="http://schemas.microsoft.com/office/powerpoint/2010/main" val="377038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167" b="1" dirty="0">
                <a:latin typeface="Amazon Ember" panose="020B0603020204020204" pitchFamily="34" charset="0"/>
                <a:ea typeface="Amazon Ember" panose="020B0603020204020204" pitchFamily="34" charset="0"/>
                <a:cs typeface="Amazon Ember" panose="020B0603020204020204" pitchFamily="34" charset="0"/>
              </a:rPr>
              <a:t>AWS Global Infrastructure</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24 geographical regions, 1 local region, 77 availability zones, 200+ POPs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19" name="Table 18"/>
          <p:cNvGraphicFramePr>
            <a:graphicFrameLocks noGrp="1"/>
          </p:cNvGraphicFramePr>
          <p:nvPr/>
        </p:nvGraphicFramePr>
        <p:xfrm>
          <a:off x="835791" y="1488558"/>
          <a:ext cx="4354750" cy="4674466"/>
        </p:xfrm>
        <a:graphic>
          <a:graphicData uri="http://schemas.openxmlformats.org/drawingml/2006/table">
            <a:tbl>
              <a:tblPr firstRow="1" bandRow="1">
                <a:tableStyleId>{2D5ABB26-0587-4C30-8999-92F81FD0307C}</a:tableStyleId>
              </a:tblPr>
              <a:tblGrid>
                <a:gridCol w="2177375">
                  <a:extLst>
                    <a:ext uri="{9D8B030D-6E8A-4147-A177-3AD203B41FA5}">
                      <a16:colId xmlns:a16="http://schemas.microsoft.com/office/drawing/2014/main" val="20000"/>
                    </a:ext>
                  </a:extLst>
                </a:gridCol>
                <a:gridCol w="2177375">
                  <a:extLst>
                    <a:ext uri="{9D8B030D-6E8A-4147-A177-3AD203B41FA5}">
                      <a16:colId xmlns:a16="http://schemas.microsoft.com/office/drawing/2014/main" val="20001"/>
                    </a:ext>
                  </a:extLst>
                </a:gridCol>
              </a:tblGrid>
              <a:tr h="292898">
                <a:tc gridSpan="2">
                  <a:txBody>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Region</a:t>
                      </a:r>
                      <a:r>
                        <a:rPr lang="en-US" sz="16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&amp; Number of Availability Zones (AZs)</a:t>
                      </a:r>
                      <a:endPar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tc hMerge="1">
                  <a:txBody>
                    <a:bodyPr/>
                    <a:lstStyle/>
                    <a:p>
                      <a:endParaRPr lang="en-US" sz="1200" dirty="0"/>
                    </a:p>
                  </a:txBody>
                  <a:tcPr marL="45720" marR="45720"/>
                </a:tc>
                <a:extLst>
                  <a:ext uri="{0D108BD9-81ED-4DB2-BD59-A6C34878D82A}">
                    <a16:rowId xmlns:a16="http://schemas.microsoft.com/office/drawing/2014/main" val="10000"/>
                  </a:ext>
                </a:extLst>
              </a:tr>
              <a:tr h="379258">
                <a:tc>
                  <a:txBody>
                    <a:bodyPr/>
                    <a:lstStyle/>
                    <a:p>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GovCloud</a:t>
                      </a:r>
                      <a:r>
                        <a:rPr lang="en-US" sz="11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(US)</a:t>
                      </a:r>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tc>
                  <a:txBody>
                    <a:bodyPr/>
                    <a:lstStyle/>
                    <a:p>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Europe</a:t>
                      </a:r>
                    </a:p>
                  </a:txBody>
                  <a:tcPr marL="40883" marR="40883" marT="24529" marB="24529"/>
                </a:tc>
                <a:extLst>
                  <a:ext uri="{0D108BD9-81ED-4DB2-BD59-A6C34878D82A}">
                    <a16:rowId xmlns:a16="http://schemas.microsoft.com/office/drawing/2014/main" val="10001"/>
                  </a:ext>
                </a:extLst>
              </a:tr>
              <a:tr h="214158">
                <a:tc>
                  <a:txBody>
                    <a:bodyPr/>
                    <a:lstStyle/>
                    <a:p>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US-East (3), US-West (3)</a:t>
                      </a:r>
                    </a:p>
                  </a:txBody>
                  <a:tcPr marL="40883" marR="40883" marT="24529" marB="24529"/>
                </a:tc>
                <a:tc>
                  <a:txBody>
                    <a:bodyPr/>
                    <a:lstStyle/>
                    <a:p>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Frankfurt</a:t>
                      </a:r>
                      <a:r>
                        <a:rPr lang="en-US" sz="11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(3), Paris (3),</a:t>
                      </a:r>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extLst>
                  <a:ext uri="{0D108BD9-81ED-4DB2-BD59-A6C34878D82A}">
                    <a16:rowId xmlns:a16="http://schemas.microsoft.com/office/drawing/2014/main" val="10002"/>
                  </a:ext>
                </a:extLst>
              </a:tr>
              <a:tr h="214158">
                <a:tc>
                  <a:txBody>
                    <a:bodyPr/>
                    <a:lstStyle/>
                    <a:p>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Ireland (3),</a:t>
                      </a:r>
                      <a:r>
                        <a:rPr lang="en-US" sz="11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Stockholm (3),</a:t>
                      </a:r>
                    </a:p>
                  </a:txBody>
                  <a:tcPr marL="40883" marR="40883" marT="24529" marB="24529"/>
                </a:tc>
                <a:extLst>
                  <a:ext uri="{0D108BD9-81ED-4DB2-BD59-A6C34878D82A}">
                    <a16:rowId xmlns:a16="http://schemas.microsoft.com/office/drawing/2014/main" val="10003"/>
                  </a:ext>
                </a:extLst>
              </a:tr>
              <a:tr h="214158">
                <a:tc>
                  <a:txBody>
                    <a:bodyPr/>
                    <a:lstStyle/>
                    <a:p>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a:t>
                      </a:r>
                      <a:r>
                        <a:rPr lang="en-US" sz="11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West</a:t>
                      </a:r>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tc>
                  <a:txBody>
                    <a:bodyPr/>
                    <a:lstStyle/>
                    <a:p>
                      <a:r>
                        <a:rPr lang="en-US" sz="11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London (3),</a:t>
                      </a:r>
                      <a:r>
                        <a:rPr lang="en-US" sz="1100"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11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Milan (3)</a:t>
                      </a:r>
                    </a:p>
                  </a:txBody>
                  <a:tcPr marL="40883" marR="40883" marT="24529" marB="24529"/>
                </a:tc>
                <a:extLst>
                  <a:ext uri="{0D108BD9-81ED-4DB2-BD59-A6C34878D82A}">
                    <a16:rowId xmlns:a16="http://schemas.microsoft.com/office/drawing/2014/main" val="10004"/>
                  </a:ext>
                </a:extLst>
              </a:tr>
              <a:tr h="214158">
                <a:tc>
                  <a:txBody>
                    <a:bodyPr/>
                    <a:lstStyle/>
                    <a:p>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Oregon</a:t>
                      </a:r>
                      <a:r>
                        <a:rPr lang="en-US" sz="11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(4)</a:t>
                      </a:r>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tc>
                  <a:txBody>
                    <a:bodyPr/>
                    <a:lstStyle/>
                    <a:p>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extLst>
                  <a:ext uri="{0D108BD9-81ED-4DB2-BD59-A6C34878D82A}">
                    <a16:rowId xmlns:a16="http://schemas.microsoft.com/office/drawing/2014/main" val="10005"/>
                  </a:ext>
                </a:extLst>
              </a:tr>
              <a:tr h="214158">
                <a:tc>
                  <a:txBody>
                    <a:bodyPr/>
                    <a:lstStyle/>
                    <a:p>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Northern</a:t>
                      </a:r>
                      <a:r>
                        <a:rPr lang="en-US" sz="11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California (3)</a:t>
                      </a:r>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tc>
                  <a:txBody>
                    <a:bodyPr/>
                    <a:lstStyle/>
                    <a:p>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extLst>
                  <a:ext uri="{0D108BD9-81ED-4DB2-BD59-A6C34878D82A}">
                    <a16:rowId xmlns:a16="http://schemas.microsoft.com/office/drawing/2014/main" val="10006"/>
                  </a:ext>
                </a:extLst>
              </a:tr>
              <a:tr h="709458">
                <a:tc>
                  <a:txBody>
                    <a:bodyPr/>
                    <a:lstStyle/>
                    <a:p>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 East</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t>
                      </a:r>
                      <a:r>
                        <a:rPr lang="en-US" sz="11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Virginia (6), Ohio (3)</a:t>
                      </a:r>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tc>
                  <a:txBody>
                    <a:bodyPr/>
                    <a:lstStyle/>
                    <a:p>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Middle East</a:t>
                      </a:r>
                    </a:p>
                    <a:p>
                      <a:r>
                        <a:rPr lang="en-US" sz="11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Bahrain</a:t>
                      </a:r>
                      <a:r>
                        <a:rPr lang="en-US" sz="1100" b="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(3)</a:t>
                      </a:r>
                      <a:endParaRPr lang="en-US" sz="11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extLst>
                  <a:ext uri="{0D108BD9-81ED-4DB2-BD59-A6C34878D82A}">
                    <a16:rowId xmlns:a16="http://schemas.microsoft.com/office/drawing/2014/main" val="10007"/>
                  </a:ext>
                </a:extLst>
              </a:tr>
              <a:tr h="2141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Canada</a:t>
                      </a:r>
                    </a:p>
                  </a:txBody>
                  <a:tcPr marL="40883" marR="40883" marT="24529" marB="24529"/>
                </a:tc>
                <a:tc>
                  <a:txBody>
                    <a:bodyPr/>
                    <a:lstStyle/>
                    <a:p>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Asia Pacific</a:t>
                      </a:r>
                    </a:p>
                  </a:txBody>
                  <a:tcPr marL="40883" marR="40883" marT="24529" marB="24529"/>
                </a:tc>
                <a:extLst>
                  <a:ext uri="{0D108BD9-81ED-4DB2-BD59-A6C34878D82A}">
                    <a16:rowId xmlns:a16="http://schemas.microsoft.com/office/drawing/2014/main" val="10008"/>
                  </a:ext>
                </a:extLst>
              </a:tr>
              <a:tr h="214158">
                <a:tc>
                  <a:txBody>
                    <a:bodyPr/>
                    <a:lstStyle/>
                    <a:p>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Central (3)</a:t>
                      </a:r>
                    </a:p>
                  </a:txBody>
                  <a:tcPr marL="40883" marR="40883" marT="24529" marB="24529"/>
                </a:tc>
                <a:tc>
                  <a:txBody>
                    <a:bodyPr/>
                    <a:lstStyle/>
                    <a:p>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Singapore (3), Sydney</a:t>
                      </a:r>
                      <a:r>
                        <a:rPr lang="en-US" sz="11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(3),</a:t>
                      </a:r>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extLst>
                  <a:ext uri="{0D108BD9-81ED-4DB2-BD59-A6C34878D82A}">
                    <a16:rowId xmlns:a16="http://schemas.microsoft.com/office/drawing/2014/main" val="10009"/>
                  </a:ext>
                </a:extLst>
              </a:tr>
              <a:tr h="214158">
                <a:tc>
                  <a:txBody>
                    <a:bodyPr/>
                    <a:lstStyle/>
                    <a:p>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tc>
                  <a:txBody>
                    <a:bodyPr/>
                    <a:lstStyle/>
                    <a:p>
                      <a:r>
                        <a:rPr lang="en-US" sz="11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Tokyo (4), Osaka-Local (1)*</a:t>
                      </a:r>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extLst>
                  <a:ext uri="{0D108BD9-81ED-4DB2-BD59-A6C34878D82A}">
                    <a16:rowId xmlns:a16="http://schemas.microsoft.com/office/drawing/2014/main" val="10010"/>
                  </a:ext>
                </a:extLst>
              </a:tr>
              <a:tr h="3792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South</a:t>
                      </a:r>
                      <a:r>
                        <a:rPr lang="en-US" sz="11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America</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São Paulo (3)</a:t>
                      </a:r>
                    </a:p>
                  </a:txBody>
                  <a:tcPr marL="40883" marR="40883" marT="24529" marB="24529"/>
                </a:tc>
                <a:tc>
                  <a:txBody>
                    <a:bodyPr/>
                    <a:lstStyle/>
                    <a:p>
                      <a:r>
                        <a:rPr lang="en-US" sz="1100">
                          <a:solidFill>
                            <a:schemeClr val="bg1"/>
                          </a:solidFill>
                          <a:latin typeface="Amazon Ember" panose="020B0603020204020204" pitchFamily="34" charset="0"/>
                          <a:ea typeface="Amazon Ember" panose="020B0603020204020204" pitchFamily="34" charset="0"/>
                          <a:cs typeface="Amazon Ember" panose="020B0603020204020204" pitchFamily="34" charset="0"/>
                        </a:rPr>
                        <a:t>Seoul</a:t>
                      </a:r>
                      <a:r>
                        <a:rPr lang="en-US" sz="11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rPr>
                        <a:t> (4), </a:t>
                      </a:r>
                      <a:r>
                        <a:rPr lang="en-US" sz="11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Mumbai (3),</a:t>
                      </a:r>
                      <a:br>
                        <a:rPr lang="en-US" sz="11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1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Hong Kong (3)</a:t>
                      </a:r>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extLst>
                  <a:ext uri="{0D108BD9-81ED-4DB2-BD59-A6C34878D82A}">
                    <a16:rowId xmlns:a16="http://schemas.microsoft.com/office/drawing/2014/main" val="10011"/>
                  </a:ext>
                </a:extLst>
              </a:tr>
              <a:tr h="214158">
                <a:tc>
                  <a:txBody>
                    <a:bodyPr/>
                    <a:lstStyle/>
                    <a:p>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extLst>
                  <a:ext uri="{0D108BD9-81ED-4DB2-BD59-A6C34878D82A}">
                    <a16:rowId xmlns:a16="http://schemas.microsoft.com/office/drawing/2014/main" val="10012"/>
                  </a:ext>
                </a:extLst>
              </a:tr>
              <a:tr h="2141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Africa</a:t>
                      </a:r>
                    </a:p>
                  </a:txBody>
                  <a:tcPr marL="40883" marR="40883" marT="24529" marB="24529"/>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China</a:t>
                      </a:r>
                    </a:p>
                  </a:txBody>
                  <a:tcPr marL="40883" marR="40883" marT="24529" marB="24529"/>
                </a:tc>
                <a:extLst>
                  <a:ext uri="{0D108BD9-81ED-4DB2-BD59-A6C34878D82A}">
                    <a16:rowId xmlns:a16="http://schemas.microsoft.com/office/drawing/2014/main" val="10013"/>
                  </a:ext>
                </a:extLst>
              </a:tr>
              <a:tr h="21415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Cape Town (3)</a:t>
                      </a:r>
                    </a:p>
                  </a:txBody>
                  <a:tcPr marL="40883" marR="40883" marT="24529" marB="24529"/>
                </a:tc>
                <a:tc>
                  <a:txBody>
                    <a:bodyPr/>
                    <a:lstStyle/>
                    <a:p>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Beijing (2), </a:t>
                      </a:r>
                      <a:r>
                        <a:rPr lang="en-US" sz="11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Ningxia (3)</a:t>
                      </a:r>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extLst>
                  <a:ext uri="{0D108BD9-81ED-4DB2-BD59-A6C34878D82A}">
                    <a16:rowId xmlns:a16="http://schemas.microsoft.com/office/drawing/2014/main" val="10014"/>
                  </a:ext>
                </a:extLst>
              </a:tr>
              <a:tr h="29289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Announced Regions</a:t>
                      </a:r>
                    </a:p>
                  </a:txBody>
                  <a:tcPr marL="40883" marR="40883" marT="24529" marB="24529"/>
                </a:tc>
                <a:tc>
                  <a:txBody>
                    <a:bodyPr/>
                    <a:lstStyle/>
                    <a:p>
                      <a:endParaRPr lang="en-US" sz="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extLst>
                  <a:ext uri="{0D108BD9-81ED-4DB2-BD59-A6C34878D82A}">
                    <a16:rowId xmlns:a16="http://schemas.microsoft.com/office/drawing/2014/main" val="10015"/>
                  </a:ext>
                </a:extLst>
              </a:tr>
              <a:tr h="214158">
                <a:tc gridSpan="2">
                  <a:txBody>
                    <a:bodyPr/>
                    <a:lstStyle/>
                    <a:p>
                      <a:r>
                        <a:rPr lang="en-US" sz="1100" b="0" i="0" kern="12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Three Regions and</a:t>
                      </a:r>
                      <a:r>
                        <a:rPr lang="en-US" sz="1100" b="0" i="0" kern="12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9</a:t>
                      </a:r>
                      <a:r>
                        <a:rPr lang="en-US" sz="1100" b="0" i="0" kern="12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AZs</a:t>
                      </a:r>
                      <a:r>
                        <a:rPr lang="en-US" sz="1100" b="0" i="0" kern="12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100" b="0" i="0" kern="12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in Indonesia, Japan, and Spain</a:t>
                      </a:r>
                      <a:endParaRPr lang="en-US" sz="11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40883" marR="40883" marT="24529" marB="24529"/>
                </a:tc>
                <a:tc hMerge="1">
                  <a:txBody>
                    <a:bodyPr/>
                    <a:lstStyle/>
                    <a:p>
                      <a:endParaRPr lang="en-US" sz="1200" dirty="0"/>
                    </a:p>
                  </a:txBody>
                  <a:tcPr marL="45720" marR="45720" marT="27432" marB="27432"/>
                </a:tc>
                <a:extLst>
                  <a:ext uri="{0D108BD9-81ED-4DB2-BD59-A6C34878D82A}">
                    <a16:rowId xmlns:a16="http://schemas.microsoft.com/office/drawing/2014/main" val="10017"/>
                  </a:ext>
                </a:extLst>
              </a:tr>
            </a:tbl>
          </a:graphicData>
        </a:graphic>
      </p:graphicFrame>
      <p:sp>
        <p:nvSpPr>
          <p:cNvPr id="29" name="Footer Placeholder 4"/>
          <p:cNvSpPr txBox="1">
            <a:spLocks/>
          </p:cNvSpPr>
          <p:nvPr/>
        </p:nvSpPr>
        <p:spPr>
          <a:xfrm>
            <a:off x="508491" y="6492876"/>
            <a:ext cx="4801403" cy="365125"/>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a:defRPr/>
            </a:pPr>
            <a:endParaRPr lang="en-US" sz="1000" dirty="0">
              <a:solidFill>
                <a:srgbClr val="FFFFFF"/>
              </a:solidFill>
              <a:latin typeface="Amazon Ember Regular" charset="0"/>
            </a:endParaRPr>
          </a:p>
        </p:txBody>
      </p:sp>
      <p:sp>
        <p:nvSpPr>
          <p:cNvPr id="2" name="Rectangle 1"/>
          <p:cNvSpPr/>
          <p:nvPr/>
        </p:nvSpPr>
        <p:spPr>
          <a:xfrm>
            <a:off x="458524" y="6114099"/>
            <a:ext cx="11652525" cy="256545"/>
          </a:xfrm>
          <a:prstGeom prst="rect">
            <a:avLst/>
          </a:prstGeom>
        </p:spPr>
        <p:txBody>
          <a:bodyPr wrap="square">
            <a:spAutoFit/>
          </a:bodyPr>
          <a:lstStyle/>
          <a:p>
            <a:pPr defTabSz="609561">
              <a:defRPr/>
            </a:pPr>
            <a:r>
              <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Available to select AWS customers who request access. Customers wishing to use the Asia Pacific (Osaka) Local Region should speak with their sales representative.</a:t>
            </a:r>
          </a:p>
        </p:txBody>
      </p:sp>
      <p:sp>
        <p:nvSpPr>
          <p:cNvPr id="8" name="Donut 7">
            <a:extLst>
              <a:ext uri="{FF2B5EF4-FFF2-40B4-BE49-F238E27FC236}">
                <a16:creationId xmlns:a16="http://schemas.microsoft.com/office/drawing/2014/main" id="{B6D1E2EE-7588-F84A-999D-42E9C88BDCD4}"/>
              </a:ext>
            </a:extLst>
          </p:cNvPr>
          <p:cNvSpPr>
            <a:spLocks noChangeAspect="1"/>
          </p:cNvSpPr>
          <p:nvPr/>
        </p:nvSpPr>
        <p:spPr>
          <a:xfrm>
            <a:off x="468310" y="5562209"/>
            <a:ext cx="288929" cy="291178"/>
          </a:xfrm>
          <a:prstGeom prst="donut">
            <a:avLst>
              <a:gd name="adj" fmla="val 13280"/>
            </a:avLst>
          </a:prstGeom>
          <a:solidFill>
            <a:srgbClr val="EB63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5" name="Donut 14">
            <a:extLst>
              <a:ext uri="{FF2B5EF4-FFF2-40B4-BE49-F238E27FC236}">
                <a16:creationId xmlns:a16="http://schemas.microsoft.com/office/drawing/2014/main" id="{318B9486-E9BE-2346-97D6-24EB3321E86E}"/>
              </a:ext>
            </a:extLst>
          </p:cNvPr>
          <p:cNvSpPr>
            <a:spLocks noChangeAspect="1"/>
          </p:cNvSpPr>
          <p:nvPr/>
        </p:nvSpPr>
        <p:spPr>
          <a:xfrm>
            <a:off x="468310" y="1488562"/>
            <a:ext cx="288929" cy="291178"/>
          </a:xfrm>
          <a:prstGeom prst="donut">
            <a:avLst>
              <a:gd name="adj" fmla="val 132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grpSp>
        <p:nvGrpSpPr>
          <p:cNvPr id="1951" name="Group 1950">
            <a:extLst>
              <a:ext uri="{FF2B5EF4-FFF2-40B4-BE49-F238E27FC236}">
                <a16:creationId xmlns:a16="http://schemas.microsoft.com/office/drawing/2014/main" id="{AF18DA5A-8D29-426B-AE3F-5B6B0BD3FAC1}"/>
              </a:ext>
            </a:extLst>
          </p:cNvPr>
          <p:cNvGrpSpPr/>
          <p:nvPr/>
        </p:nvGrpSpPr>
        <p:grpSpPr>
          <a:xfrm>
            <a:off x="5070820" y="2045119"/>
            <a:ext cx="6841152" cy="3459758"/>
            <a:chOff x="7807325" y="-3290888"/>
            <a:chExt cx="9147175" cy="4625976"/>
          </a:xfrm>
          <a:solidFill>
            <a:schemeClr val="tx2"/>
          </a:solidFill>
        </p:grpSpPr>
        <p:sp>
          <p:nvSpPr>
            <p:cNvPr id="1751" name="Freeform 1704">
              <a:extLst>
                <a:ext uri="{FF2B5EF4-FFF2-40B4-BE49-F238E27FC236}">
                  <a16:creationId xmlns:a16="http://schemas.microsoft.com/office/drawing/2014/main" id="{7CB2D9A2-0A88-4953-BED8-53480E66E841}"/>
                </a:ext>
              </a:extLst>
            </p:cNvPr>
            <p:cNvSpPr>
              <a:spLocks/>
            </p:cNvSpPr>
            <p:nvPr/>
          </p:nvSpPr>
          <p:spPr bwMode="auto">
            <a:xfrm>
              <a:off x="12344400" y="-1679575"/>
              <a:ext cx="193675" cy="90488"/>
            </a:xfrm>
            <a:custGeom>
              <a:avLst/>
              <a:gdLst>
                <a:gd name="T0" fmla="*/ 112 w 122"/>
                <a:gd name="T1" fmla="*/ 42 h 57"/>
                <a:gd name="T2" fmla="*/ 110 w 122"/>
                <a:gd name="T3" fmla="*/ 38 h 57"/>
                <a:gd name="T4" fmla="*/ 112 w 122"/>
                <a:gd name="T5" fmla="*/ 36 h 57"/>
                <a:gd name="T6" fmla="*/ 114 w 122"/>
                <a:gd name="T7" fmla="*/ 30 h 57"/>
                <a:gd name="T8" fmla="*/ 112 w 122"/>
                <a:gd name="T9" fmla="*/ 28 h 57"/>
                <a:gd name="T10" fmla="*/ 122 w 122"/>
                <a:gd name="T11" fmla="*/ 28 h 57"/>
                <a:gd name="T12" fmla="*/ 122 w 122"/>
                <a:gd name="T13" fmla="*/ 23 h 57"/>
                <a:gd name="T14" fmla="*/ 120 w 122"/>
                <a:gd name="T15" fmla="*/ 19 h 57"/>
                <a:gd name="T16" fmla="*/ 118 w 122"/>
                <a:gd name="T17" fmla="*/ 13 h 57"/>
                <a:gd name="T18" fmla="*/ 118 w 122"/>
                <a:gd name="T19" fmla="*/ 8 h 57"/>
                <a:gd name="T20" fmla="*/ 114 w 122"/>
                <a:gd name="T21" fmla="*/ 6 h 57"/>
                <a:gd name="T22" fmla="*/ 108 w 122"/>
                <a:gd name="T23" fmla="*/ 6 h 57"/>
                <a:gd name="T24" fmla="*/ 105 w 122"/>
                <a:gd name="T25" fmla="*/ 4 h 57"/>
                <a:gd name="T26" fmla="*/ 101 w 122"/>
                <a:gd name="T27" fmla="*/ 4 h 57"/>
                <a:gd name="T28" fmla="*/ 95 w 122"/>
                <a:gd name="T29" fmla="*/ 0 h 57"/>
                <a:gd name="T30" fmla="*/ 91 w 122"/>
                <a:gd name="T31" fmla="*/ 2 h 57"/>
                <a:gd name="T32" fmla="*/ 87 w 122"/>
                <a:gd name="T33" fmla="*/ 0 h 57"/>
                <a:gd name="T34" fmla="*/ 87 w 122"/>
                <a:gd name="T35" fmla="*/ 4 h 57"/>
                <a:gd name="T36" fmla="*/ 86 w 122"/>
                <a:gd name="T37" fmla="*/ 6 h 57"/>
                <a:gd name="T38" fmla="*/ 84 w 122"/>
                <a:gd name="T39" fmla="*/ 8 h 57"/>
                <a:gd name="T40" fmla="*/ 76 w 122"/>
                <a:gd name="T41" fmla="*/ 9 h 57"/>
                <a:gd name="T42" fmla="*/ 70 w 122"/>
                <a:gd name="T43" fmla="*/ 6 h 57"/>
                <a:gd name="T44" fmla="*/ 69 w 122"/>
                <a:gd name="T45" fmla="*/ 9 h 57"/>
                <a:gd name="T46" fmla="*/ 67 w 122"/>
                <a:gd name="T47" fmla="*/ 9 h 57"/>
                <a:gd name="T48" fmla="*/ 63 w 122"/>
                <a:gd name="T49" fmla="*/ 9 h 57"/>
                <a:gd name="T50" fmla="*/ 63 w 122"/>
                <a:gd name="T51" fmla="*/ 11 h 57"/>
                <a:gd name="T52" fmla="*/ 61 w 122"/>
                <a:gd name="T53" fmla="*/ 15 h 57"/>
                <a:gd name="T54" fmla="*/ 55 w 122"/>
                <a:gd name="T55" fmla="*/ 17 h 57"/>
                <a:gd name="T56" fmla="*/ 53 w 122"/>
                <a:gd name="T57" fmla="*/ 23 h 57"/>
                <a:gd name="T58" fmla="*/ 55 w 122"/>
                <a:gd name="T59" fmla="*/ 28 h 57"/>
                <a:gd name="T60" fmla="*/ 57 w 122"/>
                <a:gd name="T61" fmla="*/ 32 h 57"/>
                <a:gd name="T62" fmla="*/ 53 w 122"/>
                <a:gd name="T63" fmla="*/ 32 h 57"/>
                <a:gd name="T64" fmla="*/ 50 w 122"/>
                <a:gd name="T65" fmla="*/ 30 h 57"/>
                <a:gd name="T66" fmla="*/ 48 w 122"/>
                <a:gd name="T67" fmla="*/ 30 h 57"/>
                <a:gd name="T68" fmla="*/ 44 w 122"/>
                <a:gd name="T69" fmla="*/ 28 h 57"/>
                <a:gd name="T70" fmla="*/ 44 w 122"/>
                <a:gd name="T71" fmla="*/ 28 h 57"/>
                <a:gd name="T72" fmla="*/ 42 w 122"/>
                <a:gd name="T73" fmla="*/ 30 h 57"/>
                <a:gd name="T74" fmla="*/ 31 w 122"/>
                <a:gd name="T75" fmla="*/ 34 h 57"/>
                <a:gd name="T76" fmla="*/ 21 w 122"/>
                <a:gd name="T77" fmla="*/ 34 h 57"/>
                <a:gd name="T78" fmla="*/ 19 w 122"/>
                <a:gd name="T79" fmla="*/ 32 h 57"/>
                <a:gd name="T80" fmla="*/ 15 w 122"/>
                <a:gd name="T81" fmla="*/ 32 h 57"/>
                <a:gd name="T82" fmla="*/ 14 w 122"/>
                <a:gd name="T83" fmla="*/ 38 h 57"/>
                <a:gd name="T84" fmla="*/ 10 w 122"/>
                <a:gd name="T85" fmla="*/ 36 h 57"/>
                <a:gd name="T86" fmla="*/ 6 w 122"/>
                <a:gd name="T87" fmla="*/ 32 h 57"/>
                <a:gd name="T88" fmla="*/ 0 w 122"/>
                <a:gd name="T89" fmla="*/ 32 h 57"/>
                <a:gd name="T90" fmla="*/ 2 w 122"/>
                <a:gd name="T91" fmla="*/ 36 h 57"/>
                <a:gd name="T92" fmla="*/ 0 w 122"/>
                <a:gd name="T93" fmla="*/ 40 h 57"/>
                <a:gd name="T94" fmla="*/ 4 w 122"/>
                <a:gd name="T95" fmla="*/ 44 h 57"/>
                <a:gd name="T96" fmla="*/ 8 w 122"/>
                <a:gd name="T97" fmla="*/ 46 h 57"/>
                <a:gd name="T98" fmla="*/ 15 w 122"/>
                <a:gd name="T99" fmla="*/ 46 h 57"/>
                <a:gd name="T100" fmla="*/ 23 w 122"/>
                <a:gd name="T101" fmla="*/ 49 h 57"/>
                <a:gd name="T102" fmla="*/ 27 w 122"/>
                <a:gd name="T103" fmla="*/ 46 h 57"/>
                <a:gd name="T104" fmla="*/ 32 w 122"/>
                <a:gd name="T105" fmla="*/ 44 h 57"/>
                <a:gd name="T106" fmla="*/ 38 w 122"/>
                <a:gd name="T107" fmla="*/ 44 h 57"/>
                <a:gd name="T108" fmla="*/ 42 w 122"/>
                <a:gd name="T109" fmla="*/ 46 h 57"/>
                <a:gd name="T110" fmla="*/ 50 w 122"/>
                <a:gd name="T111" fmla="*/ 51 h 57"/>
                <a:gd name="T112" fmla="*/ 80 w 122"/>
                <a:gd name="T113" fmla="*/ 57 h 57"/>
                <a:gd name="T114" fmla="*/ 84 w 122"/>
                <a:gd name="T115" fmla="*/ 53 h 57"/>
                <a:gd name="T116" fmla="*/ 103 w 122"/>
                <a:gd name="T117" fmla="*/ 51 h 57"/>
                <a:gd name="T118" fmla="*/ 105 w 122"/>
                <a:gd name="T119" fmla="*/ 47 h 57"/>
                <a:gd name="T120" fmla="*/ 110 w 122"/>
                <a:gd name="T121" fmla="*/ 4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2" h="57">
                  <a:moveTo>
                    <a:pt x="110" y="44"/>
                  </a:moveTo>
                  <a:lnTo>
                    <a:pt x="112" y="44"/>
                  </a:lnTo>
                  <a:lnTo>
                    <a:pt x="112" y="42"/>
                  </a:lnTo>
                  <a:lnTo>
                    <a:pt x="112" y="40"/>
                  </a:lnTo>
                  <a:lnTo>
                    <a:pt x="112" y="40"/>
                  </a:lnTo>
                  <a:lnTo>
                    <a:pt x="110" y="38"/>
                  </a:lnTo>
                  <a:lnTo>
                    <a:pt x="110" y="36"/>
                  </a:lnTo>
                  <a:lnTo>
                    <a:pt x="112" y="36"/>
                  </a:lnTo>
                  <a:lnTo>
                    <a:pt x="112" y="36"/>
                  </a:lnTo>
                  <a:lnTo>
                    <a:pt x="114" y="34"/>
                  </a:lnTo>
                  <a:lnTo>
                    <a:pt x="114" y="32"/>
                  </a:lnTo>
                  <a:lnTo>
                    <a:pt x="114" y="30"/>
                  </a:lnTo>
                  <a:lnTo>
                    <a:pt x="110" y="28"/>
                  </a:lnTo>
                  <a:lnTo>
                    <a:pt x="112" y="28"/>
                  </a:lnTo>
                  <a:lnTo>
                    <a:pt x="112" y="28"/>
                  </a:lnTo>
                  <a:lnTo>
                    <a:pt x="116" y="28"/>
                  </a:lnTo>
                  <a:lnTo>
                    <a:pt x="120" y="28"/>
                  </a:lnTo>
                  <a:lnTo>
                    <a:pt x="122" y="28"/>
                  </a:lnTo>
                  <a:lnTo>
                    <a:pt x="122" y="27"/>
                  </a:lnTo>
                  <a:lnTo>
                    <a:pt x="122" y="25"/>
                  </a:lnTo>
                  <a:lnTo>
                    <a:pt x="122" y="23"/>
                  </a:lnTo>
                  <a:lnTo>
                    <a:pt x="122" y="23"/>
                  </a:lnTo>
                  <a:lnTo>
                    <a:pt x="122" y="21"/>
                  </a:lnTo>
                  <a:lnTo>
                    <a:pt x="120" y="19"/>
                  </a:lnTo>
                  <a:lnTo>
                    <a:pt x="120" y="17"/>
                  </a:lnTo>
                  <a:lnTo>
                    <a:pt x="118" y="15"/>
                  </a:lnTo>
                  <a:lnTo>
                    <a:pt x="118" y="13"/>
                  </a:lnTo>
                  <a:lnTo>
                    <a:pt x="118" y="11"/>
                  </a:lnTo>
                  <a:lnTo>
                    <a:pt x="120" y="9"/>
                  </a:lnTo>
                  <a:lnTo>
                    <a:pt x="118" y="8"/>
                  </a:lnTo>
                  <a:lnTo>
                    <a:pt x="118" y="6"/>
                  </a:lnTo>
                  <a:lnTo>
                    <a:pt x="116" y="6"/>
                  </a:lnTo>
                  <a:lnTo>
                    <a:pt x="114" y="6"/>
                  </a:lnTo>
                  <a:lnTo>
                    <a:pt x="112" y="6"/>
                  </a:lnTo>
                  <a:lnTo>
                    <a:pt x="110" y="6"/>
                  </a:lnTo>
                  <a:lnTo>
                    <a:pt x="108" y="6"/>
                  </a:lnTo>
                  <a:lnTo>
                    <a:pt x="106" y="6"/>
                  </a:lnTo>
                  <a:lnTo>
                    <a:pt x="105" y="6"/>
                  </a:lnTo>
                  <a:lnTo>
                    <a:pt x="105" y="4"/>
                  </a:lnTo>
                  <a:lnTo>
                    <a:pt x="103" y="4"/>
                  </a:lnTo>
                  <a:lnTo>
                    <a:pt x="101" y="4"/>
                  </a:lnTo>
                  <a:lnTo>
                    <a:pt x="101" y="4"/>
                  </a:lnTo>
                  <a:lnTo>
                    <a:pt x="99" y="4"/>
                  </a:lnTo>
                  <a:lnTo>
                    <a:pt x="95" y="2"/>
                  </a:lnTo>
                  <a:lnTo>
                    <a:pt x="95" y="0"/>
                  </a:lnTo>
                  <a:lnTo>
                    <a:pt x="93" y="0"/>
                  </a:lnTo>
                  <a:lnTo>
                    <a:pt x="91" y="2"/>
                  </a:lnTo>
                  <a:lnTo>
                    <a:pt x="91" y="2"/>
                  </a:lnTo>
                  <a:lnTo>
                    <a:pt x="89" y="0"/>
                  </a:lnTo>
                  <a:lnTo>
                    <a:pt x="89" y="0"/>
                  </a:lnTo>
                  <a:lnTo>
                    <a:pt x="87" y="0"/>
                  </a:lnTo>
                  <a:lnTo>
                    <a:pt x="87" y="2"/>
                  </a:lnTo>
                  <a:lnTo>
                    <a:pt x="87" y="2"/>
                  </a:lnTo>
                  <a:lnTo>
                    <a:pt x="87" y="4"/>
                  </a:lnTo>
                  <a:lnTo>
                    <a:pt x="87" y="4"/>
                  </a:lnTo>
                  <a:lnTo>
                    <a:pt x="86" y="6"/>
                  </a:lnTo>
                  <a:lnTo>
                    <a:pt x="86" y="6"/>
                  </a:lnTo>
                  <a:lnTo>
                    <a:pt x="86" y="6"/>
                  </a:lnTo>
                  <a:lnTo>
                    <a:pt x="86" y="6"/>
                  </a:lnTo>
                  <a:lnTo>
                    <a:pt x="84" y="8"/>
                  </a:lnTo>
                  <a:lnTo>
                    <a:pt x="84" y="8"/>
                  </a:lnTo>
                  <a:lnTo>
                    <a:pt x="82" y="8"/>
                  </a:lnTo>
                  <a:lnTo>
                    <a:pt x="76" y="9"/>
                  </a:lnTo>
                  <a:lnTo>
                    <a:pt x="74" y="9"/>
                  </a:lnTo>
                  <a:lnTo>
                    <a:pt x="72" y="8"/>
                  </a:lnTo>
                  <a:lnTo>
                    <a:pt x="70" y="6"/>
                  </a:lnTo>
                  <a:lnTo>
                    <a:pt x="69" y="6"/>
                  </a:lnTo>
                  <a:lnTo>
                    <a:pt x="69" y="8"/>
                  </a:lnTo>
                  <a:lnTo>
                    <a:pt x="69" y="9"/>
                  </a:lnTo>
                  <a:lnTo>
                    <a:pt x="67" y="9"/>
                  </a:lnTo>
                  <a:lnTo>
                    <a:pt x="67" y="9"/>
                  </a:lnTo>
                  <a:lnTo>
                    <a:pt x="67" y="9"/>
                  </a:lnTo>
                  <a:lnTo>
                    <a:pt x="65" y="9"/>
                  </a:lnTo>
                  <a:lnTo>
                    <a:pt x="65" y="9"/>
                  </a:lnTo>
                  <a:lnTo>
                    <a:pt x="63" y="9"/>
                  </a:lnTo>
                  <a:lnTo>
                    <a:pt x="63" y="9"/>
                  </a:lnTo>
                  <a:lnTo>
                    <a:pt x="63" y="11"/>
                  </a:lnTo>
                  <a:lnTo>
                    <a:pt x="63" y="11"/>
                  </a:lnTo>
                  <a:lnTo>
                    <a:pt x="63" y="11"/>
                  </a:lnTo>
                  <a:lnTo>
                    <a:pt x="61" y="13"/>
                  </a:lnTo>
                  <a:lnTo>
                    <a:pt x="61" y="15"/>
                  </a:lnTo>
                  <a:lnTo>
                    <a:pt x="61" y="15"/>
                  </a:lnTo>
                  <a:lnTo>
                    <a:pt x="59" y="15"/>
                  </a:lnTo>
                  <a:lnTo>
                    <a:pt x="55" y="17"/>
                  </a:lnTo>
                  <a:lnTo>
                    <a:pt x="53" y="19"/>
                  </a:lnTo>
                  <a:lnTo>
                    <a:pt x="51" y="19"/>
                  </a:lnTo>
                  <a:lnTo>
                    <a:pt x="53" y="23"/>
                  </a:lnTo>
                  <a:lnTo>
                    <a:pt x="53" y="25"/>
                  </a:lnTo>
                  <a:lnTo>
                    <a:pt x="55" y="27"/>
                  </a:lnTo>
                  <a:lnTo>
                    <a:pt x="55" y="28"/>
                  </a:lnTo>
                  <a:lnTo>
                    <a:pt x="55" y="28"/>
                  </a:lnTo>
                  <a:lnTo>
                    <a:pt x="57" y="30"/>
                  </a:lnTo>
                  <a:lnTo>
                    <a:pt x="57" y="32"/>
                  </a:lnTo>
                  <a:lnTo>
                    <a:pt x="57" y="34"/>
                  </a:lnTo>
                  <a:lnTo>
                    <a:pt x="55" y="34"/>
                  </a:lnTo>
                  <a:lnTo>
                    <a:pt x="53" y="32"/>
                  </a:lnTo>
                  <a:lnTo>
                    <a:pt x="53" y="30"/>
                  </a:lnTo>
                  <a:lnTo>
                    <a:pt x="51" y="30"/>
                  </a:lnTo>
                  <a:lnTo>
                    <a:pt x="50" y="30"/>
                  </a:lnTo>
                  <a:lnTo>
                    <a:pt x="50" y="30"/>
                  </a:lnTo>
                  <a:lnTo>
                    <a:pt x="48" y="30"/>
                  </a:lnTo>
                  <a:lnTo>
                    <a:pt x="48" y="30"/>
                  </a:lnTo>
                  <a:lnTo>
                    <a:pt x="46" y="28"/>
                  </a:lnTo>
                  <a:lnTo>
                    <a:pt x="46" y="28"/>
                  </a:lnTo>
                  <a:lnTo>
                    <a:pt x="44" y="28"/>
                  </a:lnTo>
                  <a:lnTo>
                    <a:pt x="44" y="28"/>
                  </a:lnTo>
                  <a:lnTo>
                    <a:pt x="44" y="28"/>
                  </a:lnTo>
                  <a:lnTo>
                    <a:pt x="44" y="28"/>
                  </a:lnTo>
                  <a:lnTo>
                    <a:pt x="44" y="30"/>
                  </a:lnTo>
                  <a:lnTo>
                    <a:pt x="44" y="30"/>
                  </a:lnTo>
                  <a:lnTo>
                    <a:pt x="42" y="30"/>
                  </a:lnTo>
                  <a:lnTo>
                    <a:pt x="38" y="30"/>
                  </a:lnTo>
                  <a:lnTo>
                    <a:pt x="34" y="32"/>
                  </a:lnTo>
                  <a:lnTo>
                    <a:pt x="31" y="34"/>
                  </a:lnTo>
                  <a:lnTo>
                    <a:pt x="27" y="34"/>
                  </a:lnTo>
                  <a:lnTo>
                    <a:pt x="23" y="34"/>
                  </a:lnTo>
                  <a:lnTo>
                    <a:pt x="21" y="34"/>
                  </a:lnTo>
                  <a:lnTo>
                    <a:pt x="21" y="32"/>
                  </a:lnTo>
                  <a:lnTo>
                    <a:pt x="21" y="32"/>
                  </a:lnTo>
                  <a:lnTo>
                    <a:pt x="19" y="32"/>
                  </a:lnTo>
                  <a:lnTo>
                    <a:pt x="17" y="32"/>
                  </a:lnTo>
                  <a:lnTo>
                    <a:pt x="15" y="32"/>
                  </a:lnTo>
                  <a:lnTo>
                    <a:pt x="15" y="32"/>
                  </a:lnTo>
                  <a:lnTo>
                    <a:pt x="14" y="34"/>
                  </a:lnTo>
                  <a:lnTo>
                    <a:pt x="14" y="36"/>
                  </a:lnTo>
                  <a:lnTo>
                    <a:pt x="14" y="38"/>
                  </a:lnTo>
                  <a:lnTo>
                    <a:pt x="12" y="38"/>
                  </a:lnTo>
                  <a:lnTo>
                    <a:pt x="12" y="36"/>
                  </a:lnTo>
                  <a:lnTo>
                    <a:pt x="10" y="36"/>
                  </a:lnTo>
                  <a:lnTo>
                    <a:pt x="10" y="34"/>
                  </a:lnTo>
                  <a:lnTo>
                    <a:pt x="8" y="34"/>
                  </a:lnTo>
                  <a:lnTo>
                    <a:pt x="6" y="32"/>
                  </a:lnTo>
                  <a:lnTo>
                    <a:pt x="4" y="32"/>
                  </a:lnTo>
                  <a:lnTo>
                    <a:pt x="2" y="32"/>
                  </a:lnTo>
                  <a:lnTo>
                    <a:pt x="0" y="32"/>
                  </a:lnTo>
                  <a:lnTo>
                    <a:pt x="2" y="34"/>
                  </a:lnTo>
                  <a:lnTo>
                    <a:pt x="2" y="34"/>
                  </a:lnTo>
                  <a:lnTo>
                    <a:pt x="2" y="36"/>
                  </a:lnTo>
                  <a:lnTo>
                    <a:pt x="0" y="38"/>
                  </a:lnTo>
                  <a:lnTo>
                    <a:pt x="0" y="40"/>
                  </a:lnTo>
                  <a:lnTo>
                    <a:pt x="0" y="40"/>
                  </a:lnTo>
                  <a:lnTo>
                    <a:pt x="2" y="42"/>
                  </a:lnTo>
                  <a:lnTo>
                    <a:pt x="2" y="42"/>
                  </a:lnTo>
                  <a:lnTo>
                    <a:pt x="4" y="44"/>
                  </a:lnTo>
                  <a:lnTo>
                    <a:pt x="6" y="44"/>
                  </a:lnTo>
                  <a:lnTo>
                    <a:pt x="6" y="46"/>
                  </a:lnTo>
                  <a:lnTo>
                    <a:pt x="8" y="46"/>
                  </a:lnTo>
                  <a:lnTo>
                    <a:pt x="10" y="46"/>
                  </a:lnTo>
                  <a:lnTo>
                    <a:pt x="14" y="46"/>
                  </a:lnTo>
                  <a:lnTo>
                    <a:pt x="15" y="46"/>
                  </a:lnTo>
                  <a:lnTo>
                    <a:pt x="15" y="47"/>
                  </a:lnTo>
                  <a:lnTo>
                    <a:pt x="21" y="49"/>
                  </a:lnTo>
                  <a:lnTo>
                    <a:pt x="23" y="49"/>
                  </a:lnTo>
                  <a:lnTo>
                    <a:pt x="25" y="47"/>
                  </a:lnTo>
                  <a:lnTo>
                    <a:pt x="25" y="47"/>
                  </a:lnTo>
                  <a:lnTo>
                    <a:pt x="27" y="46"/>
                  </a:lnTo>
                  <a:lnTo>
                    <a:pt x="27" y="46"/>
                  </a:lnTo>
                  <a:lnTo>
                    <a:pt x="29" y="44"/>
                  </a:lnTo>
                  <a:lnTo>
                    <a:pt x="32" y="44"/>
                  </a:lnTo>
                  <a:lnTo>
                    <a:pt x="34" y="44"/>
                  </a:lnTo>
                  <a:lnTo>
                    <a:pt x="36" y="44"/>
                  </a:lnTo>
                  <a:lnTo>
                    <a:pt x="38" y="44"/>
                  </a:lnTo>
                  <a:lnTo>
                    <a:pt x="42" y="42"/>
                  </a:lnTo>
                  <a:lnTo>
                    <a:pt x="44" y="42"/>
                  </a:lnTo>
                  <a:lnTo>
                    <a:pt x="42" y="46"/>
                  </a:lnTo>
                  <a:lnTo>
                    <a:pt x="44" y="47"/>
                  </a:lnTo>
                  <a:lnTo>
                    <a:pt x="48" y="49"/>
                  </a:lnTo>
                  <a:lnTo>
                    <a:pt x="50" y="51"/>
                  </a:lnTo>
                  <a:lnTo>
                    <a:pt x="67" y="53"/>
                  </a:lnTo>
                  <a:lnTo>
                    <a:pt x="76" y="55"/>
                  </a:lnTo>
                  <a:lnTo>
                    <a:pt x="80" y="57"/>
                  </a:lnTo>
                  <a:lnTo>
                    <a:pt x="82" y="55"/>
                  </a:lnTo>
                  <a:lnTo>
                    <a:pt x="82" y="55"/>
                  </a:lnTo>
                  <a:lnTo>
                    <a:pt x="84" y="53"/>
                  </a:lnTo>
                  <a:lnTo>
                    <a:pt x="86" y="53"/>
                  </a:lnTo>
                  <a:lnTo>
                    <a:pt x="87" y="51"/>
                  </a:lnTo>
                  <a:lnTo>
                    <a:pt x="103" y="51"/>
                  </a:lnTo>
                  <a:lnTo>
                    <a:pt x="103" y="49"/>
                  </a:lnTo>
                  <a:lnTo>
                    <a:pt x="105" y="49"/>
                  </a:lnTo>
                  <a:lnTo>
                    <a:pt x="105" y="47"/>
                  </a:lnTo>
                  <a:lnTo>
                    <a:pt x="106" y="47"/>
                  </a:lnTo>
                  <a:lnTo>
                    <a:pt x="106" y="46"/>
                  </a:lnTo>
                  <a:lnTo>
                    <a:pt x="110" y="4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52" name="Freeform 1705">
              <a:extLst>
                <a:ext uri="{FF2B5EF4-FFF2-40B4-BE49-F238E27FC236}">
                  <a16:creationId xmlns:a16="http://schemas.microsoft.com/office/drawing/2014/main" id="{D9A8678B-3AD1-4BAC-9C75-E276531981A4}"/>
                </a:ext>
              </a:extLst>
            </p:cNvPr>
            <p:cNvSpPr>
              <a:spLocks/>
            </p:cNvSpPr>
            <p:nvPr/>
          </p:nvSpPr>
          <p:spPr bwMode="auto">
            <a:xfrm>
              <a:off x="12612688" y="-1484313"/>
              <a:ext cx="41275" cy="42863"/>
            </a:xfrm>
            <a:custGeom>
              <a:avLst/>
              <a:gdLst>
                <a:gd name="T0" fmla="*/ 11 w 26"/>
                <a:gd name="T1" fmla="*/ 25 h 27"/>
                <a:gd name="T2" fmla="*/ 13 w 26"/>
                <a:gd name="T3" fmla="*/ 23 h 27"/>
                <a:gd name="T4" fmla="*/ 15 w 26"/>
                <a:gd name="T5" fmla="*/ 21 h 27"/>
                <a:gd name="T6" fmla="*/ 17 w 26"/>
                <a:gd name="T7" fmla="*/ 21 h 27"/>
                <a:gd name="T8" fmla="*/ 19 w 26"/>
                <a:gd name="T9" fmla="*/ 21 h 27"/>
                <a:gd name="T10" fmla="*/ 19 w 26"/>
                <a:gd name="T11" fmla="*/ 21 h 27"/>
                <a:gd name="T12" fmla="*/ 21 w 26"/>
                <a:gd name="T13" fmla="*/ 21 h 27"/>
                <a:gd name="T14" fmla="*/ 25 w 26"/>
                <a:gd name="T15" fmla="*/ 19 h 27"/>
                <a:gd name="T16" fmla="*/ 25 w 26"/>
                <a:gd name="T17" fmla="*/ 19 h 27"/>
                <a:gd name="T18" fmla="*/ 25 w 26"/>
                <a:gd name="T19" fmla="*/ 19 h 27"/>
                <a:gd name="T20" fmla="*/ 25 w 26"/>
                <a:gd name="T21" fmla="*/ 19 h 27"/>
                <a:gd name="T22" fmla="*/ 25 w 26"/>
                <a:gd name="T23" fmla="*/ 19 h 27"/>
                <a:gd name="T24" fmla="*/ 25 w 26"/>
                <a:gd name="T25" fmla="*/ 17 h 27"/>
                <a:gd name="T26" fmla="*/ 26 w 26"/>
                <a:gd name="T27" fmla="*/ 14 h 27"/>
                <a:gd name="T28" fmla="*/ 26 w 26"/>
                <a:gd name="T29" fmla="*/ 12 h 27"/>
                <a:gd name="T30" fmla="*/ 25 w 26"/>
                <a:gd name="T31" fmla="*/ 10 h 27"/>
                <a:gd name="T32" fmla="*/ 23 w 26"/>
                <a:gd name="T33" fmla="*/ 10 h 27"/>
                <a:gd name="T34" fmla="*/ 23 w 26"/>
                <a:gd name="T35" fmla="*/ 10 h 27"/>
                <a:gd name="T36" fmla="*/ 21 w 26"/>
                <a:gd name="T37" fmla="*/ 10 h 27"/>
                <a:gd name="T38" fmla="*/ 21 w 26"/>
                <a:gd name="T39" fmla="*/ 8 h 27"/>
                <a:gd name="T40" fmla="*/ 21 w 26"/>
                <a:gd name="T41" fmla="*/ 8 h 27"/>
                <a:gd name="T42" fmla="*/ 21 w 26"/>
                <a:gd name="T43" fmla="*/ 8 h 27"/>
                <a:gd name="T44" fmla="*/ 17 w 26"/>
                <a:gd name="T45" fmla="*/ 4 h 27"/>
                <a:gd name="T46" fmla="*/ 13 w 26"/>
                <a:gd name="T47" fmla="*/ 0 h 27"/>
                <a:gd name="T48" fmla="*/ 11 w 26"/>
                <a:gd name="T49" fmla="*/ 0 h 27"/>
                <a:gd name="T50" fmla="*/ 11 w 26"/>
                <a:gd name="T51" fmla="*/ 0 h 27"/>
                <a:gd name="T52" fmla="*/ 9 w 26"/>
                <a:gd name="T53" fmla="*/ 0 h 27"/>
                <a:gd name="T54" fmla="*/ 9 w 26"/>
                <a:gd name="T55" fmla="*/ 2 h 27"/>
                <a:gd name="T56" fmla="*/ 9 w 26"/>
                <a:gd name="T57" fmla="*/ 2 h 27"/>
                <a:gd name="T58" fmla="*/ 9 w 26"/>
                <a:gd name="T59" fmla="*/ 2 h 27"/>
                <a:gd name="T60" fmla="*/ 9 w 26"/>
                <a:gd name="T61" fmla="*/ 2 h 27"/>
                <a:gd name="T62" fmla="*/ 9 w 26"/>
                <a:gd name="T63" fmla="*/ 4 h 27"/>
                <a:gd name="T64" fmla="*/ 8 w 26"/>
                <a:gd name="T65" fmla="*/ 4 h 27"/>
                <a:gd name="T66" fmla="*/ 8 w 26"/>
                <a:gd name="T67" fmla="*/ 4 h 27"/>
                <a:gd name="T68" fmla="*/ 8 w 26"/>
                <a:gd name="T69" fmla="*/ 6 h 27"/>
                <a:gd name="T70" fmla="*/ 6 w 26"/>
                <a:gd name="T71" fmla="*/ 8 h 27"/>
                <a:gd name="T72" fmla="*/ 6 w 26"/>
                <a:gd name="T73" fmla="*/ 8 h 27"/>
                <a:gd name="T74" fmla="*/ 4 w 26"/>
                <a:gd name="T75" fmla="*/ 8 h 27"/>
                <a:gd name="T76" fmla="*/ 0 w 26"/>
                <a:gd name="T77" fmla="*/ 10 h 27"/>
                <a:gd name="T78" fmla="*/ 0 w 26"/>
                <a:gd name="T79" fmla="*/ 10 h 27"/>
                <a:gd name="T80" fmla="*/ 0 w 26"/>
                <a:gd name="T81" fmla="*/ 12 h 27"/>
                <a:gd name="T82" fmla="*/ 0 w 26"/>
                <a:gd name="T83" fmla="*/ 14 h 27"/>
                <a:gd name="T84" fmla="*/ 0 w 26"/>
                <a:gd name="T85" fmla="*/ 14 h 27"/>
                <a:gd name="T86" fmla="*/ 2 w 26"/>
                <a:gd name="T87" fmla="*/ 15 h 27"/>
                <a:gd name="T88" fmla="*/ 2 w 26"/>
                <a:gd name="T89" fmla="*/ 17 h 27"/>
                <a:gd name="T90" fmla="*/ 4 w 26"/>
                <a:gd name="T91" fmla="*/ 17 h 27"/>
                <a:gd name="T92" fmla="*/ 6 w 26"/>
                <a:gd name="T93" fmla="*/ 19 h 27"/>
                <a:gd name="T94" fmla="*/ 6 w 26"/>
                <a:gd name="T95" fmla="*/ 19 h 27"/>
                <a:gd name="T96" fmla="*/ 8 w 26"/>
                <a:gd name="T97" fmla="*/ 21 h 27"/>
                <a:gd name="T98" fmla="*/ 8 w 26"/>
                <a:gd name="T99" fmla="*/ 23 h 27"/>
                <a:gd name="T100" fmla="*/ 8 w 26"/>
                <a:gd name="T101" fmla="*/ 25 h 27"/>
                <a:gd name="T102" fmla="*/ 8 w 26"/>
                <a:gd name="T103" fmla="*/ 27 h 27"/>
                <a:gd name="T104" fmla="*/ 9 w 26"/>
                <a:gd name="T105" fmla="*/ 27 h 27"/>
                <a:gd name="T106" fmla="*/ 11 w 26"/>
                <a:gd name="T10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27">
                  <a:moveTo>
                    <a:pt x="11" y="25"/>
                  </a:moveTo>
                  <a:lnTo>
                    <a:pt x="13" y="23"/>
                  </a:lnTo>
                  <a:lnTo>
                    <a:pt x="15" y="21"/>
                  </a:lnTo>
                  <a:lnTo>
                    <a:pt x="17" y="21"/>
                  </a:lnTo>
                  <a:lnTo>
                    <a:pt x="19" y="21"/>
                  </a:lnTo>
                  <a:lnTo>
                    <a:pt x="19" y="21"/>
                  </a:lnTo>
                  <a:lnTo>
                    <a:pt x="21" y="21"/>
                  </a:lnTo>
                  <a:lnTo>
                    <a:pt x="25" y="19"/>
                  </a:lnTo>
                  <a:lnTo>
                    <a:pt x="25" y="19"/>
                  </a:lnTo>
                  <a:lnTo>
                    <a:pt x="25" y="19"/>
                  </a:lnTo>
                  <a:lnTo>
                    <a:pt x="25" y="19"/>
                  </a:lnTo>
                  <a:lnTo>
                    <a:pt x="25" y="19"/>
                  </a:lnTo>
                  <a:lnTo>
                    <a:pt x="25" y="17"/>
                  </a:lnTo>
                  <a:lnTo>
                    <a:pt x="26" y="14"/>
                  </a:lnTo>
                  <a:lnTo>
                    <a:pt x="26" y="12"/>
                  </a:lnTo>
                  <a:lnTo>
                    <a:pt x="25" y="10"/>
                  </a:lnTo>
                  <a:lnTo>
                    <a:pt x="23" y="10"/>
                  </a:lnTo>
                  <a:lnTo>
                    <a:pt x="23" y="10"/>
                  </a:lnTo>
                  <a:lnTo>
                    <a:pt x="21" y="10"/>
                  </a:lnTo>
                  <a:lnTo>
                    <a:pt x="21" y="8"/>
                  </a:lnTo>
                  <a:lnTo>
                    <a:pt x="21" y="8"/>
                  </a:lnTo>
                  <a:lnTo>
                    <a:pt x="21" y="8"/>
                  </a:lnTo>
                  <a:lnTo>
                    <a:pt x="17" y="4"/>
                  </a:lnTo>
                  <a:lnTo>
                    <a:pt x="13" y="0"/>
                  </a:lnTo>
                  <a:lnTo>
                    <a:pt x="11" y="0"/>
                  </a:lnTo>
                  <a:lnTo>
                    <a:pt x="11" y="0"/>
                  </a:lnTo>
                  <a:lnTo>
                    <a:pt x="9" y="0"/>
                  </a:lnTo>
                  <a:lnTo>
                    <a:pt x="9" y="2"/>
                  </a:lnTo>
                  <a:lnTo>
                    <a:pt x="9" y="2"/>
                  </a:lnTo>
                  <a:lnTo>
                    <a:pt x="9" y="2"/>
                  </a:lnTo>
                  <a:lnTo>
                    <a:pt x="9" y="2"/>
                  </a:lnTo>
                  <a:lnTo>
                    <a:pt x="9" y="4"/>
                  </a:lnTo>
                  <a:lnTo>
                    <a:pt x="8" y="4"/>
                  </a:lnTo>
                  <a:lnTo>
                    <a:pt x="8" y="4"/>
                  </a:lnTo>
                  <a:lnTo>
                    <a:pt x="8" y="6"/>
                  </a:lnTo>
                  <a:lnTo>
                    <a:pt x="6" y="8"/>
                  </a:lnTo>
                  <a:lnTo>
                    <a:pt x="6" y="8"/>
                  </a:lnTo>
                  <a:lnTo>
                    <a:pt x="4" y="8"/>
                  </a:lnTo>
                  <a:lnTo>
                    <a:pt x="0" y="10"/>
                  </a:lnTo>
                  <a:lnTo>
                    <a:pt x="0" y="10"/>
                  </a:lnTo>
                  <a:lnTo>
                    <a:pt x="0" y="12"/>
                  </a:lnTo>
                  <a:lnTo>
                    <a:pt x="0" y="14"/>
                  </a:lnTo>
                  <a:lnTo>
                    <a:pt x="0" y="14"/>
                  </a:lnTo>
                  <a:lnTo>
                    <a:pt x="2" y="15"/>
                  </a:lnTo>
                  <a:lnTo>
                    <a:pt x="2" y="17"/>
                  </a:lnTo>
                  <a:lnTo>
                    <a:pt x="4" y="17"/>
                  </a:lnTo>
                  <a:lnTo>
                    <a:pt x="6" y="19"/>
                  </a:lnTo>
                  <a:lnTo>
                    <a:pt x="6" y="19"/>
                  </a:lnTo>
                  <a:lnTo>
                    <a:pt x="8" y="21"/>
                  </a:lnTo>
                  <a:lnTo>
                    <a:pt x="8" y="23"/>
                  </a:lnTo>
                  <a:lnTo>
                    <a:pt x="8" y="25"/>
                  </a:lnTo>
                  <a:lnTo>
                    <a:pt x="8" y="27"/>
                  </a:lnTo>
                  <a:lnTo>
                    <a:pt x="9" y="27"/>
                  </a:lnTo>
                  <a:lnTo>
                    <a:pt x="11" y="2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53" name="Freeform 1706">
              <a:extLst>
                <a:ext uri="{FF2B5EF4-FFF2-40B4-BE49-F238E27FC236}">
                  <a16:creationId xmlns:a16="http://schemas.microsoft.com/office/drawing/2014/main" id="{DBB422E9-ACE3-4D09-9DEE-0A284CBF299B}"/>
                </a:ext>
              </a:extLst>
            </p:cNvPr>
            <p:cNvSpPr>
              <a:spLocks/>
            </p:cNvSpPr>
            <p:nvPr/>
          </p:nvSpPr>
          <p:spPr bwMode="auto">
            <a:xfrm>
              <a:off x="12253913" y="-1636713"/>
              <a:ext cx="114300" cy="65088"/>
            </a:xfrm>
            <a:custGeom>
              <a:avLst/>
              <a:gdLst>
                <a:gd name="T0" fmla="*/ 65 w 72"/>
                <a:gd name="T1" fmla="*/ 19 h 41"/>
                <a:gd name="T2" fmla="*/ 61 w 72"/>
                <a:gd name="T3" fmla="*/ 17 h 41"/>
                <a:gd name="T4" fmla="*/ 57 w 72"/>
                <a:gd name="T5" fmla="*/ 15 h 41"/>
                <a:gd name="T6" fmla="*/ 59 w 72"/>
                <a:gd name="T7" fmla="*/ 9 h 41"/>
                <a:gd name="T8" fmla="*/ 57 w 72"/>
                <a:gd name="T9" fmla="*/ 5 h 41"/>
                <a:gd name="T10" fmla="*/ 50 w 72"/>
                <a:gd name="T11" fmla="*/ 1 h 41"/>
                <a:gd name="T12" fmla="*/ 42 w 72"/>
                <a:gd name="T13" fmla="*/ 1 h 41"/>
                <a:gd name="T14" fmla="*/ 40 w 72"/>
                <a:gd name="T15" fmla="*/ 3 h 41"/>
                <a:gd name="T16" fmla="*/ 40 w 72"/>
                <a:gd name="T17" fmla="*/ 3 h 41"/>
                <a:gd name="T18" fmla="*/ 29 w 72"/>
                <a:gd name="T19" fmla="*/ 5 h 41"/>
                <a:gd name="T20" fmla="*/ 23 w 72"/>
                <a:gd name="T21" fmla="*/ 7 h 41"/>
                <a:gd name="T22" fmla="*/ 21 w 72"/>
                <a:gd name="T23" fmla="*/ 7 h 41"/>
                <a:gd name="T24" fmla="*/ 17 w 72"/>
                <a:gd name="T25" fmla="*/ 7 h 41"/>
                <a:gd name="T26" fmla="*/ 16 w 72"/>
                <a:gd name="T27" fmla="*/ 9 h 41"/>
                <a:gd name="T28" fmla="*/ 17 w 72"/>
                <a:gd name="T29" fmla="*/ 11 h 41"/>
                <a:gd name="T30" fmla="*/ 10 w 72"/>
                <a:gd name="T31" fmla="*/ 17 h 41"/>
                <a:gd name="T32" fmla="*/ 8 w 72"/>
                <a:gd name="T33" fmla="*/ 19 h 41"/>
                <a:gd name="T34" fmla="*/ 8 w 72"/>
                <a:gd name="T35" fmla="*/ 22 h 41"/>
                <a:gd name="T36" fmla="*/ 2 w 72"/>
                <a:gd name="T37" fmla="*/ 26 h 41"/>
                <a:gd name="T38" fmla="*/ 2 w 72"/>
                <a:gd name="T39" fmla="*/ 28 h 41"/>
                <a:gd name="T40" fmla="*/ 2 w 72"/>
                <a:gd name="T41" fmla="*/ 30 h 41"/>
                <a:gd name="T42" fmla="*/ 0 w 72"/>
                <a:gd name="T43" fmla="*/ 34 h 41"/>
                <a:gd name="T44" fmla="*/ 2 w 72"/>
                <a:gd name="T45" fmla="*/ 36 h 41"/>
                <a:gd name="T46" fmla="*/ 4 w 72"/>
                <a:gd name="T47" fmla="*/ 34 h 41"/>
                <a:gd name="T48" fmla="*/ 6 w 72"/>
                <a:gd name="T49" fmla="*/ 30 h 41"/>
                <a:gd name="T50" fmla="*/ 12 w 72"/>
                <a:gd name="T51" fmla="*/ 28 h 41"/>
                <a:gd name="T52" fmla="*/ 14 w 72"/>
                <a:gd name="T53" fmla="*/ 30 h 41"/>
                <a:gd name="T54" fmla="*/ 14 w 72"/>
                <a:gd name="T55" fmla="*/ 36 h 41"/>
                <a:gd name="T56" fmla="*/ 17 w 72"/>
                <a:gd name="T57" fmla="*/ 39 h 41"/>
                <a:gd name="T58" fmla="*/ 21 w 72"/>
                <a:gd name="T59" fmla="*/ 39 h 41"/>
                <a:gd name="T60" fmla="*/ 29 w 72"/>
                <a:gd name="T61" fmla="*/ 39 h 41"/>
                <a:gd name="T62" fmla="*/ 33 w 72"/>
                <a:gd name="T63" fmla="*/ 37 h 41"/>
                <a:gd name="T64" fmla="*/ 35 w 72"/>
                <a:gd name="T65" fmla="*/ 34 h 41"/>
                <a:gd name="T66" fmla="*/ 35 w 72"/>
                <a:gd name="T67" fmla="*/ 32 h 41"/>
                <a:gd name="T68" fmla="*/ 38 w 72"/>
                <a:gd name="T69" fmla="*/ 28 h 41"/>
                <a:gd name="T70" fmla="*/ 40 w 72"/>
                <a:gd name="T71" fmla="*/ 30 h 41"/>
                <a:gd name="T72" fmla="*/ 42 w 72"/>
                <a:gd name="T73" fmla="*/ 34 h 41"/>
                <a:gd name="T74" fmla="*/ 46 w 72"/>
                <a:gd name="T75" fmla="*/ 36 h 41"/>
                <a:gd name="T76" fmla="*/ 46 w 72"/>
                <a:gd name="T77" fmla="*/ 37 h 41"/>
                <a:gd name="T78" fmla="*/ 48 w 72"/>
                <a:gd name="T79" fmla="*/ 41 h 41"/>
                <a:gd name="T80" fmla="*/ 50 w 72"/>
                <a:gd name="T81" fmla="*/ 39 h 41"/>
                <a:gd name="T82" fmla="*/ 50 w 72"/>
                <a:gd name="T83" fmla="*/ 37 h 41"/>
                <a:gd name="T84" fmla="*/ 52 w 72"/>
                <a:gd name="T85" fmla="*/ 34 h 41"/>
                <a:gd name="T86" fmla="*/ 53 w 72"/>
                <a:gd name="T87" fmla="*/ 28 h 41"/>
                <a:gd name="T88" fmla="*/ 55 w 72"/>
                <a:gd name="T89" fmla="*/ 30 h 41"/>
                <a:gd name="T90" fmla="*/ 59 w 72"/>
                <a:gd name="T91" fmla="*/ 32 h 41"/>
                <a:gd name="T92" fmla="*/ 63 w 72"/>
                <a:gd name="T93" fmla="*/ 30 h 41"/>
                <a:gd name="T94" fmla="*/ 65 w 72"/>
                <a:gd name="T95" fmla="*/ 32 h 41"/>
                <a:gd name="T96" fmla="*/ 67 w 72"/>
                <a:gd name="T97" fmla="*/ 34 h 41"/>
                <a:gd name="T98" fmla="*/ 65 w 72"/>
                <a:gd name="T99" fmla="*/ 26 h 41"/>
                <a:gd name="T100" fmla="*/ 71 w 72"/>
                <a:gd name="T101" fmla="*/ 26 h 41"/>
                <a:gd name="T102" fmla="*/ 72 w 72"/>
                <a:gd name="T103" fmla="*/ 20 h 41"/>
                <a:gd name="T104" fmla="*/ 71 w 72"/>
                <a:gd name="T105"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 h="41">
                  <a:moveTo>
                    <a:pt x="71" y="19"/>
                  </a:moveTo>
                  <a:lnTo>
                    <a:pt x="67" y="19"/>
                  </a:lnTo>
                  <a:lnTo>
                    <a:pt x="65" y="19"/>
                  </a:lnTo>
                  <a:lnTo>
                    <a:pt x="63" y="19"/>
                  </a:lnTo>
                  <a:lnTo>
                    <a:pt x="63" y="17"/>
                  </a:lnTo>
                  <a:lnTo>
                    <a:pt x="61" y="17"/>
                  </a:lnTo>
                  <a:lnTo>
                    <a:pt x="59" y="15"/>
                  </a:lnTo>
                  <a:lnTo>
                    <a:pt x="57" y="15"/>
                  </a:lnTo>
                  <a:lnTo>
                    <a:pt x="57" y="15"/>
                  </a:lnTo>
                  <a:lnTo>
                    <a:pt x="57" y="13"/>
                  </a:lnTo>
                  <a:lnTo>
                    <a:pt x="57" y="11"/>
                  </a:lnTo>
                  <a:lnTo>
                    <a:pt x="59" y="9"/>
                  </a:lnTo>
                  <a:lnTo>
                    <a:pt x="59" y="7"/>
                  </a:lnTo>
                  <a:lnTo>
                    <a:pt x="59" y="7"/>
                  </a:lnTo>
                  <a:lnTo>
                    <a:pt x="57" y="5"/>
                  </a:lnTo>
                  <a:lnTo>
                    <a:pt x="53" y="3"/>
                  </a:lnTo>
                  <a:lnTo>
                    <a:pt x="52" y="3"/>
                  </a:lnTo>
                  <a:lnTo>
                    <a:pt x="50" y="1"/>
                  </a:lnTo>
                  <a:lnTo>
                    <a:pt x="48" y="1"/>
                  </a:lnTo>
                  <a:lnTo>
                    <a:pt x="46" y="1"/>
                  </a:lnTo>
                  <a:lnTo>
                    <a:pt x="42" y="1"/>
                  </a:lnTo>
                  <a:lnTo>
                    <a:pt x="40" y="0"/>
                  </a:lnTo>
                  <a:lnTo>
                    <a:pt x="40" y="1"/>
                  </a:lnTo>
                  <a:lnTo>
                    <a:pt x="40" y="3"/>
                  </a:lnTo>
                  <a:lnTo>
                    <a:pt x="42" y="3"/>
                  </a:lnTo>
                  <a:lnTo>
                    <a:pt x="42" y="3"/>
                  </a:lnTo>
                  <a:lnTo>
                    <a:pt x="40" y="3"/>
                  </a:lnTo>
                  <a:lnTo>
                    <a:pt x="38" y="5"/>
                  </a:lnTo>
                  <a:lnTo>
                    <a:pt x="31" y="5"/>
                  </a:lnTo>
                  <a:lnTo>
                    <a:pt x="29" y="5"/>
                  </a:lnTo>
                  <a:lnTo>
                    <a:pt x="27" y="3"/>
                  </a:lnTo>
                  <a:lnTo>
                    <a:pt x="25" y="5"/>
                  </a:lnTo>
                  <a:lnTo>
                    <a:pt x="23" y="7"/>
                  </a:lnTo>
                  <a:lnTo>
                    <a:pt x="23" y="7"/>
                  </a:lnTo>
                  <a:lnTo>
                    <a:pt x="21" y="7"/>
                  </a:lnTo>
                  <a:lnTo>
                    <a:pt x="21" y="7"/>
                  </a:lnTo>
                  <a:lnTo>
                    <a:pt x="19" y="7"/>
                  </a:lnTo>
                  <a:lnTo>
                    <a:pt x="19" y="7"/>
                  </a:lnTo>
                  <a:lnTo>
                    <a:pt x="17" y="7"/>
                  </a:lnTo>
                  <a:lnTo>
                    <a:pt x="16" y="7"/>
                  </a:lnTo>
                  <a:lnTo>
                    <a:pt x="16" y="9"/>
                  </a:lnTo>
                  <a:lnTo>
                    <a:pt x="16" y="9"/>
                  </a:lnTo>
                  <a:lnTo>
                    <a:pt x="16" y="9"/>
                  </a:lnTo>
                  <a:lnTo>
                    <a:pt x="17" y="9"/>
                  </a:lnTo>
                  <a:lnTo>
                    <a:pt x="17" y="11"/>
                  </a:lnTo>
                  <a:lnTo>
                    <a:pt x="16" y="13"/>
                  </a:lnTo>
                  <a:lnTo>
                    <a:pt x="14" y="15"/>
                  </a:lnTo>
                  <a:lnTo>
                    <a:pt x="10" y="17"/>
                  </a:lnTo>
                  <a:lnTo>
                    <a:pt x="10" y="17"/>
                  </a:lnTo>
                  <a:lnTo>
                    <a:pt x="8" y="19"/>
                  </a:lnTo>
                  <a:lnTo>
                    <a:pt x="8" y="19"/>
                  </a:lnTo>
                  <a:lnTo>
                    <a:pt x="8" y="19"/>
                  </a:lnTo>
                  <a:lnTo>
                    <a:pt x="8" y="20"/>
                  </a:lnTo>
                  <a:lnTo>
                    <a:pt x="8" y="22"/>
                  </a:lnTo>
                  <a:lnTo>
                    <a:pt x="6" y="22"/>
                  </a:lnTo>
                  <a:lnTo>
                    <a:pt x="4" y="24"/>
                  </a:lnTo>
                  <a:lnTo>
                    <a:pt x="2" y="26"/>
                  </a:lnTo>
                  <a:lnTo>
                    <a:pt x="2" y="28"/>
                  </a:lnTo>
                  <a:lnTo>
                    <a:pt x="2" y="28"/>
                  </a:lnTo>
                  <a:lnTo>
                    <a:pt x="2" y="28"/>
                  </a:lnTo>
                  <a:lnTo>
                    <a:pt x="2" y="30"/>
                  </a:lnTo>
                  <a:lnTo>
                    <a:pt x="2" y="30"/>
                  </a:lnTo>
                  <a:lnTo>
                    <a:pt x="2" y="30"/>
                  </a:lnTo>
                  <a:lnTo>
                    <a:pt x="2" y="32"/>
                  </a:lnTo>
                  <a:lnTo>
                    <a:pt x="0" y="34"/>
                  </a:lnTo>
                  <a:lnTo>
                    <a:pt x="0" y="34"/>
                  </a:lnTo>
                  <a:lnTo>
                    <a:pt x="0" y="34"/>
                  </a:lnTo>
                  <a:lnTo>
                    <a:pt x="0" y="36"/>
                  </a:lnTo>
                  <a:lnTo>
                    <a:pt x="2" y="36"/>
                  </a:lnTo>
                  <a:lnTo>
                    <a:pt x="2" y="34"/>
                  </a:lnTo>
                  <a:lnTo>
                    <a:pt x="4" y="34"/>
                  </a:lnTo>
                  <a:lnTo>
                    <a:pt x="4" y="34"/>
                  </a:lnTo>
                  <a:lnTo>
                    <a:pt x="4" y="32"/>
                  </a:lnTo>
                  <a:lnTo>
                    <a:pt x="4" y="32"/>
                  </a:lnTo>
                  <a:lnTo>
                    <a:pt x="6" y="30"/>
                  </a:lnTo>
                  <a:lnTo>
                    <a:pt x="8" y="30"/>
                  </a:lnTo>
                  <a:lnTo>
                    <a:pt x="10" y="28"/>
                  </a:lnTo>
                  <a:lnTo>
                    <a:pt x="12" y="28"/>
                  </a:lnTo>
                  <a:lnTo>
                    <a:pt x="12" y="30"/>
                  </a:lnTo>
                  <a:lnTo>
                    <a:pt x="14" y="30"/>
                  </a:lnTo>
                  <a:lnTo>
                    <a:pt x="14" y="30"/>
                  </a:lnTo>
                  <a:lnTo>
                    <a:pt x="14" y="34"/>
                  </a:lnTo>
                  <a:lnTo>
                    <a:pt x="14" y="34"/>
                  </a:lnTo>
                  <a:lnTo>
                    <a:pt x="14" y="36"/>
                  </a:lnTo>
                  <a:lnTo>
                    <a:pt x="16" y="36"/>
                  </a:lnTo>
                  <a:lnTo>
                    <a:pt x="16" y="37"/>
                  </a:lnTo>
                  <a:lnTo>
                    <a:pt x="17" y="39"/>
                  </a:lnTo>
                  <a:lnTo>
                    <a:pt x="17" y="39"/>
                  </a:lnTo>
                  <a:lnTo>
                    <a:pt x="19" y="39"/>
                  </a:lnTo>
                  <a:lnTo>
                    <a:pt x="21" y="39"/>
                  </a:lnTo>
                  <a:lnTo>
                    <a:pt x="25" y="39"/>
                  </a:lnTo>
                  <a:lnTo>
                    <a:pt x="27" y="39"/>
                  </a:lnTo>
                  <a:lnTo>
                    <a:pt x="29" y="39"/>
                  </a:lnTo>
                  <a:lnTo>
                    <a:pt x="29" y="39"/>
                  </a:lnTo>
                  <a:lnTo>
                    <a:pt x="31" y="39"/>
                  </a:lnTo>
                  <a:lnTo>
                    <a:pt x="33" y="37"/>
                  </a:lnTo>
                  <a:lnTo>
                    <a:pt x="33" y="37"/>
                  </a:lnTo>
                  <a:lnTo>
                    <a:pt x="35" y="36"/>
                  </a:lnTo>
                  <a:lnTo>
                    <a:pt x="35" y="34"/>
                  </a:lnTo>
                  <a:lnTo>
                    <a:pt x="35" y="34"/>
                  </a:lnTo>
                  <a:lnTo>
                    <a:pt x="35" y="34"/>
                  </a:lnTo>
                  <a:lnTo>
                    <a:pt x="35" y="32"/>
                  </a:lnTo>
                  <a:lnTo>
                    <a:pt x="35" y="32"/>
                  </a:lnTo>
                  <a:lnTo>
                    <a:pt x="38" y="30"/>
                  </a:lnTo>
                  <a:lnTo>
                    <a:pt x="38" y="28"/>
                  </a:lnTo>
                  <a:lnTo>
                    <a:pt x="40" y="28"/>
                  </a:lnTo>
                  <a:lnTo>
                    <a:pt x="40" y="30"/>
                  </a:lnTo>
                  <a:lnTo>
                    <a:pt x="40" y="30"/>
                  </a:lnTo>
                  <a:lnTo>
                    <a:pt x="40" y="32"/>
                  </a:lnTo>
                  <a:lnTo>
                    <a:pt x="40" y="32"/>
                  </a:lnTo>
                  <a:lnTo>
                    <a:pt x="42" y="34"/>
                  </a:lnTo>
                  <a:lnTo>
                    <a:pt x="42" y="36"/>
                  </a:lnTo>
                  <a:lnTo>
                    <a:pt x="44" y="36"/>
                  </a:lnTo>
                  <a:lnTo>
                    <a:pt x="46" y="36"/>
                  </a:lnTo>
                  <a:lnTo>
                    <a:pt x="46" y="36"/>
                  </a:lnTo>
                  <a:lnTo>
                    <a:pt x="46" y="37"/>
                  </a:lnTo>
                  <a:lnTo>
                    <a:pt x="46" y="37"/>
                  </a:lnTo>
                  <a:lnTo>
                    <a:pt x="46" y="37"/>
                  </a:lnTo>
                  <a:lnTo>
                    <a:pt x="48" y="39"/>
                  </a:lnTo>
                  <a:lnTo>
                    <a:pt x="48" y="41"/>
                  </a:lnTo>
                  <a:lnTo>
                    <a:pt x="50" y="41"/>
                  </a:lnTo>
                  <a:lnTo>
                    <a:pt x="50" y="41"/>
                  </a:lnTo>
                  <a:lnTo>
                    <a:pt x="50" y="39"/>
                  </a:lnTo>
                  <a:lnTo>
                    <a:pt x="50" y="39"/>
                  </a:lnTo>
                  <a:lnTo>
                    <a:pt x="50" y="37"/>
                  </a:lnTo>
                  <a:lnTo>
                    <a:pt x="50" y="37"/>
                  </a:lnTo>
                  <a:lnTo>
                    <a:pt x="50" y="36"/>
                  </a:lnTo>
                  <a:lnTo>
                    <a:pt x="52" y="36"/>
                  </a:lnTo>
                  <a:lnTo>
                    <a:pt x="52" y="34"/>
                  </a:lnTo>
                  <a:lnTo>
                    <a:pt x="52" y="32"/>
                  </a:lnTo>
                  <a:lnTo>
                    <a:pt x="53" y="28"/>
                  </a:lnTo>
                  <a:lnTo>
                    <a:pt x="53" y="28"/>
                  </a:lnTo>
                  <a:lnTo>
                    <a:pt x="53" y="28"/>
                  </a:lnTo>
                  <a:lnTo>
                    <a:pt x="55" y="28"/>
                  </a:lnTo>
                  <a:lnTo>
                    <a:pt x="55" y="30"/>
                  </a:lnTo>
                  <a:lnTo>
                    <a:pt x="57" y="30"/>
                  </a:lnTo>
                  <a:lnTo>
                    <a:pt x="57" y="32"/>
                  </a:lnTo>
                  <a:lnTo>
                    <a:pt x="59" y="32"/>
                  </a:lnTo>
                  <a:lnTo>
                    <a:pt x="59" y="32"/>
                  </a:lnTo>
                  <a:lnTo>
                    <a:pt x="61" y="32"/>
                  </a:lnTo>
                  <a:lnTo>
                    <a:pt x="63" y="30"/>
                  </a:lnTo>
                  <a:lnTo>
                    <a:pt x="63" y="30"/>
                  </a:lnTo>
                  <a:lnTo>
                    <a:pt x="65" y="30"/>
                  </a:lnTo>
                  <a:lnTo>
                    <a:pt x="65" y="32"/>
                  </a:lnTo>
                  <a:lnTo>
                    <a:pt x="65" y="32"/>
                  </a:lnTo>
                  <a:lnTo>
                    <a:pt x="67" y="34"/>
                  </a:lnTo>
                  <a:lnTo>
                    <a:pt x="67" y="34"/>
                  </a:lnTo>
                  <a:lnTo>
                    <a:pt x="67" y="32"/>
                  </a:lnTo>
                  <a:lnTo>
                    <a:pt x="67" y="28"/>
                  </a:lnTo>
                  <a:lnTo>
                    <a:pt x="65" y="26"/>
                  </a:lnTo>
                  <a:lnTo>
                    <a:pt x="67" y="24"/>
                  </a:lnTo>
                  <a:lnTo>
                    <a:pt x="69" y="26"/>
                  </a:lnTo>
                  <a:lnTo>
                    <a:pt x="71" y="26"/>
                  </a:lnTo>
                  <a:lnTo>
                    <a:pt x="71" y="26"/>
                  </a:lnTo>
                  <a:lnTo>
                    <a:pt x="72" y="26"/>
                  </a:lnTo>
                  <a:lnTo>
                    <a:pt x="72" y="20"/>
                  </a:lnTo>
                  <a:lnTo>
                    <a:pt x="72" y="20"/>
                  </a:lnTo>
                  <a:lnTo>
                    <a:pt x="72" y="19"/>
                  </a:lnTo>
                  <a:lnTo>
                    <a:pt x="71" y="1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54" name="Freeform 1707">
              <a:extLst>
                <a:ext uri="{FF2B5EF4-FFF2-40B4-BE49-F238E27FC236}">
                  <a16:creationId xmlns:a16="http://schemas.microsoft.com/office/drawing/2014/main" id="{427A3D6A-1987-480A-AD5F-DF129BC21ACC}"/>
                </a:ext>
              </a:extLst>
            </p:cNvPr>
            <p:cNvSpPr>
              <a:spLocks/>
            </p:cNvSpPr>
            <p:nvPr/>
          </p:nvSpPr>
          <p:spPr bwMode="auto">
            <a:xfrm>
              <a:off x="12411075" y="-1757363"/>
              <a:ext cx="171450" cy="92075"/>
            </a:xfrm>
            <a:custGeom>
              <a:avLst/>
              <a:gdLst>
                <a:gd name="T0" fmla="*/ 34 w 108"/>
                <a:gd name="T1" fmla="*/ 58 h 58"/>
                <a:gd name="T2" fmla="*/ 42 w 108"/>
                <a:gd name="T3" fmla="*/ 57 h 58"/>
                <a:gd name="T4" fmla="*/ 44 w 108"/>
                <a:gd name="T5" fmla="*/ 55 h 58"/>
                <a:gd name="T6" fmla="*/ 45 w 108"/>
                <a:gd name="T7" fmla="*/ 53 h 58"/>
                <a:gd name="T8" fmla="*/ 45 w 108"/>
                <a:gd name="T9" fmla="*/ 49 h 58"/>
                <a:gd name="T10" fmla="*/ 49 w 108"/>
                <a:gd name="T11" fmla="*/ 51 h 58"/>
                <a:gd name="T12" fmla="*/ 53 w 108"/>
                <a:gd name="T13" fmla="*/ 49 h 58"/>
                <a:gd name="T14" fmla="*/ 59 w 108"/>
                <a:gd name="T15" fmla="*/ 53 h 58"/>
                <a:gd name="T16" fmla="*/ 63 w 108"/>
                <a:gd name="T17" fmla="*/ 53 h 58"/>
                <a:gd name="T18" fmla="*/ 66 w 108"/>
                <a:gd name="T19" fmla="*/ 55 h 58"/>
                <a:gd name="T20" fmla="*/ 72 w 108"/>
                <a:gd name="T21" fmla="*/ 55 h 58"/>
                <a:gd name="T22" fmla="*/ 76 w 108"/>
                <a:gd name="T23" fmla="*/ 57 h 58"/>
                <a:gd name="T24" fmla="*/ 78 w 108"/>
                <a:gd name="T25" fmla="*/ 55 h 58"/>
                <a:gd name="T26" fmla="*/ 81 w 108"/>
                <a:gd name="T27" fmla="*/ 53 h 58"/>
                <a:gd name="T28" fmla="*/ 89 w 108"/>
                <a:gd name="T29" fmla="*/ 53 h 58"/>
                <a:gd name="T30" fmla="*/ 95 w 108"/>
                <a:gd name="T31" fmla="*/ 47 h 58"/>
                <a:gd name="T32" fmla="*/ 97 w 108"/>
                <a:gd name="T33" fmla="*/ 43 h 58"/>
                <a:gd name="T34" fmla="*/ 104 w 108"/>
                <a:gd name="T35" fmla="*/ 38 h 58"/>
                <a:gd name="T36" fmla="*/ 106 w 108"/>
                <a:gd name="T37" fmla="*/ 36 h 58"/>
                <a:gd name="T38" fmla="*/ 102 w 108"/>
                <a:gd name="T39" fmla="*/ 28 h 58"/>
                <a:gd name="T40" fmla="*/ 97 w 108"/>
                <a:gd name="T41" fmla="*/ 26 h 58"/>
                <a:gd name="T42" fmla="*/ 95 w 108"/>
                <a:gd name="T43" fmla="*/ 24 h 58"/>
                <a:gd name="T44" fmla="*/ 93 w 108"/>
                <a:gd name="T45" fmla="*/ 26 h 58"/>
                <a:gd name="T46" fmla="*/ 87 w 108"/>
                <a:gd name="T47" fmla="*/ 22 h 58"/>
                <a:gd name="T48" fmla="*/ 89 w 108"/>
                <a:gd name="T49" fmla="*/ 21 h 58"/>
                <a:gd name="T50" fmla="*/ 89 w 108"/>
                <a:gd name="T51" fmla="*/ 19 h 58"/>
                <a:gd name="T52" fmla="*/ 83 w 108"/>
                <a:gd name="T53" fmla="*/ 19 h 58"/>
                <a:gd name="T54" fmla="*/ 76 w 108"/>
                <a:gd name="T55" fmla="*/ 15 h 58"/>
                <a:gd name="T56" fmla="*/ 78 w 108"/>
                <a:gd name="T57" fmla="*/ 19 h 58"/>
                <a:gd name="T58" fmla="*/ 78 w 108"/>
                <a:gd name="T59" fmla="*/ 21 h 58"/>
                <a:gd name="T60" fmla="*/ 74 w 108"/>
                <a:gd name="T61" fmla="*/ 22 h 58"/>
                <a:gd name="T62" fmla="*/ 66 w 108"/>
                <a:gd name="T63" fmla="*/ 17 h 58"/>
                <a:gd name="T64" fmla="*/ 68 w 108"/>
                <a:gd name="T65" fmla="*/ 13 h 58"/>
                <a:gd name="T66" fmla="*/ 66 w 108"/>
                <a:gd name="T67" fmla="*/ 11 h 58"/>
                <a:gd name="T68" fmla="*/ 63 w 108"/>
                <a:gd name="T69" fmla="*/ 11 h 58"/>
                <a:gd name="T70" fmla="*/ 57 w 108"/>
                <a:gd name="T71" fmla="*/ 7 h 58"/>
                <a:gd name="T72" fmla="*/ 51 w 108"/>
                <a:gd name="T73" fmla="*/ 5 h 58"/>
                <a:gd name="T74" fmla="*/ 47 w 108"/>
                <a:gd name="T75" fmla="*/ 2 h 58"/>
                <a:gd name="T76" fmla="*/ 44 w 108"/>
                <a:gd name="T77" fmla="*/ 5 h 58"/>
                <a:gd name="T78" fmla="*/ 34 w 108"/>
                <a:gd name="T79" fmla="*/ 0 h 58"/>
                <a:gd name="T80" fmla="*/ 34 w 108"/>
                <a:gd name="T81" fmla="*/ 2 h 58"/>
                <a:gd name="T82" fmla="*/ 36 w 108"/>
                <a:gd name="T83" fmla="*/ 3 h 58"/>
                <a:gd name="T84" fmla="*/ 36 w 108"/>
                <a:gd name="T85" fmla="*/ 3 h 58"/>
                <a:gd name="T86" fmla="*/ 30 w 108"/>
                <a:gd name="T87" fmla="*/ 5 h 58"/>
                <a:gd name="T88" fmla="*/ 23 w 108"/>
                <a:gd name="T89" fmla="*/ 9 h 58"/>
                <a:gd name="T90" fmla="*/ 21 w 108"/>
                <a:gd name="T91" fmla="*/ 11 h 58"/>
                <a:gd name="T92" fmla="*/ 21 w 108"/>
                <a:gd name="T93" fmla="*/ 11 h 58"/>
                <a:gd name="T94" fmla="*/ 13 w 108"/>
                <a:gd name="T95" fmla="*/ 15 h 58"/>
                <a:gd name="T96" fmla="*/ 9 w 108"/>
                <a:gd name="T97" fmla="*/ 15 h 58"/>
                <a:gd name="T98" fmla="*/ 4 w 108"/>
                <a:gd name="T99" fmla="*/ 19 h 58"/>
                <a:gd name="T100" fmla="*/ 2 w 108"/>
                <a:gd name="T101" fmla="*/ 19 h 58"/>
                <a:gd name="T102" fmla="*/ 0 w 108"/>
                <a:gd name="T103" fmla="*/ 21 h 58"/>
                <a:gd name="T104" fmla="*/ 4 w 108"/>
                <a:gd name="T105" fmla="*/ 26 h 58"/>
                <a:gd name="T106" fmla="*/ 6 w 108"/>
                <a:gd name="T107" fmla="*/ 30 h 58"/>
                <a:gd name="T108" fmla="*/ 4 w 108"/>
                <a:gd name="T109" fmla="*/ 32 h 58"/>
                <a:gd name="T110" fmla="*/ 6 w 108"/>
                <a:gd name="T111" fmla="*/ 34 h 58"/>
                <a:gd name="T112" fmla="*/ 9 w 108"/>
                <a:gd name="T113" fmla="*/ 39 h 58"/>
                <a:gd name="T114" fmla="*/ 21 w 108"/>
                <a:gd name="T115" fmla="*/ 49 h 58"/>
                <a:gd name="T116" fmla="*/ 25 w 108"/>
                <a:gd name="T117" fmla="*/ 53 h 58"/>
                <a:gd name="T118" fmla="*/ 30 w 108"/>
                <a:gd name="T119"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 h="58">
                  <a:moveTo>
                    <a:pt x="30" y="57"/>
                  </a:moveTo>
                  <a:lnTo>
                    <a:pt x="32" y="58"/>
                  </a:lnTo>
                  <a:lnTo>
                    <a:pt x="34" y="58"/>
                  </a:lnTo>
                  <a:lnTo>
                    <a:pt x="40" y="57"/>
                  </a:lnTo>
                  <a:lnTo>
                    <a:pt x="42" y="57"/>
                  </a:lnTo>
                  <a:lnTo>
                    <a:pt x="42" y="57"/>
                  </a:lnTo>
                  <a:lnTo>
                    <a:pt x="44" y="55"/>
                  </a:lnTo>
                  <a:lnTo>
                    <a:pt x="44" y="55"/>
                  </a:lnTo>
                  <a:lnTo>
                    <a:pt x="44" y="55"/>
                  </a:lnTo>
                  <a:lnTo>
                    <a:pt x="44" y="55"/>
                  </a:lnTo>
                  <a:lnTo>
                    <a:pt x="45" y="53"/>
                  </a:lnTo>
                  <a:lnTo>
                    <a:pt x="45" y="53"/>
                  </a:lnTo>
                  <a:lnTo>
                    <a:pt x="45" y="51"/>
                  </a:lnTo>
                  <a:lnTo>
                    <a:pt x="45" y="51"/>
                  </a:lnTo>
                  <a:lnTo>
                    <a:pt x="45" y="49"/>
                  </a:lnTo>
                  <a:lnTo>
                    <a:pt x="47" y="49"/>
                  </a:lnTo>
                  <a:lnTo>
                    <a:pt x="47" y="49"/>
                  </a:lnTo>
                  <a:lnTo>
                    <a:pt x="49" y="51"/>
                  </a:lnTo>
                  <a:lnTo>
                    <a:pt x="49" y="51"/>
                  </a:lnTo>
                  <a:lnTo>
                    <a:pt x="51" y="49"/>
                  </a:lnTo>
                  <a:lnTo>
                    <a:pt x="53" y="49"/>
                  </a:lnTo>
                  <a:lnTo>
                    <a:pt x="53" y="51"/>
                  </a:lnTo>
                  <a:lnTo>
                    <a:pt x="57" y="53"/>
                  </a:lnTo>
                  <a:lnTo>
                    <a:pt x="59" y="53"/>
                  </a:lnTo>
                  <a:lnTo>
                    <a:pt x="59" y="53"/>
                  </a:lnTo>
                  <a:lnTo>
                    <a:pt x="61" y="53"/>
                  </a:lnTo>
                  <a:lnTo>
                    <a:pt x="63" y="53"/>
                  </a:lnTo>
                  <a:lnTo>
                    <a:pt x="63" y="55"/>
                  </a:lnTo>
                  <a:lnTo>
                    <a:pt x="64" y="55"/>
                  </a:lnTo>
                  <a:lnTo>
                    <a:pt x="66" y="55"/>
                  </a:lnTo>
                  <a:lnTo>
                    <a:pt x="68" y="55"/>
                  </a:lnTo>
                  <a:lnTo>
                    <a:pt x="70" y="55"/>
                  </a:lnTo>
                  <a:lnTo>
                    <a:pt x="72" y="55"/>
                  </a:lnTo>
                  <a:lnTo>
                    <a:pt x="74" y="55"/>
                  </a:lnTo>
                  <a:lnTo>
                    <a:pt x="76" y="55"/>
                  </a:lnTo>
                  <a:lnTo>
                    <a:pt x="76" y="57"/>
                  </a:lnTo>
                  <a:lnTo>
                    <a:pt x="78" y="58"/>
                  </a:lnTo>
                  <a:lnTo>
                    <a:pt x="78" y="57"/>
                  </a:lnTo>
                  <a:lnTo>
                    <a:pt x="78" y="55"/>
                  </a:lnTo>
                  <a:lnTo>
                    <a:pt x="80" y="53"/>
                  </a:lnTo>
                  <a:lnTo>
                    <a:pt x="81" y="53"/>
                  </a:lnTo>
                  <a:lnTo>
                    <a:pt x="81" y="53"/>
                  </a:lnTo>
                  <a:lnTo>
                    <a:pt x="85" y="53"/>
                  </a:lnTo>
                  <a:lnTo>
                    <a:pt x="87" y="53"/>
                  </a:lnTo>
                  <a:lnTo>
                    <a:pt x="89" y="53"/>
                  </a:lnTo>
                  <a:lnTo>
                    <a:pt x="91" y="51"/>
                  </a:lnTo>
                  <a:lnTo>
                    <a:pt x="93" y="49"/>
                  </a:lnTo>
                  <a:lnTo>
                    <a:pt x="95" y="47"/>
                  </a:lnTo>
                  <a:lnTo>
                    <a:pt x="95" y="47"/>
                  </a:lnTo>
                  <a:lnTo>
                    <a:pt x="97" y="45"/>
                  </a:lnTo>
                  <a:lnTo>
                    <a:pt x="97" y="43"/>
                  </a:lnTo>
                  <a:lnTo>
                    <a:pt x="97" y="43"/>
                  </a:lnTo>
                  <a:lnTo>
                    <a:pt x="102" y="39"/>
                  </a:lnTo>
                  <a:lnTo>
                    <a:pt x="104" y="38"/>
                  </a:lnTo>
                  <a:lnTo>
                    <a:pt x="108" y="38"/>
                  </a:lnTo>
                  <a:lnTo>
                    <a:pt x="108" y="36"/>
                  </a:lnTo>
                  <a:lnTo>
                    <a:pt x="106" y="36"/>
                  </a:lnTo>
                  <a:lnTo>
                    <a:pt x="106" y="34"/>
                  </a:lnTo>
                  <a:lnTo>
                    <a:pt x="102" y="30"/>
                  </a:lnTo>
                  <a:lnTo>
                    <a:pt x="102" y="28"/>
                  </a:lnTo>
                  <a:lnTo>
                    <a:pt x="100" y="28"/>
                  </a:lnTo>
                  <a:lnTo>
                    <a:pt x="99" y="26"/>
                  </a:lnTo>
                  <a:lnTo>
                    <a:pt x="97" y="26"/>
                  </a:lnTo>
                  <a:lnTo>
                    <a:pt x="95" y="24"/>
                  </a:lnTo>
                  <a:lnTo>
                    <a:pt x="95" y="24"/>
                  </a:lnTo>
                  <a:lnTo>
                    <a:pt x="95" y="24"/>
                  </a:lnTo>
                  <a:lnTo>
                    <a:pt x="93" y="26"/>
                  </a:lnTo>
                  <a:lnTo>
                    <a:pt x="93" y="26"/>
                  </a:lnTo>
                  <a:lnTo>
                    <a:pt x="93" y="26"/>
                  </a:lnTo>
                  <a:lnTo>
                    <a:pt x="91" y="26"/>
                  </a:lnTo>
                  <a:lnTo>
                    <a:pt x="89" y="24"/>
                  </a:lnTo>
                  <a:lnTo>
                    <a:pt x="87" y="22"/>
                  </a:lnTo>
                  <a:lnTo>
                    <a:pt x="89" y="22"/>
                  </a:lnTo>
                  <a:lnTo>
                    <a:pt x="89" y="21"/>
                  </a:lnTo>
                  <a:lnTo>
                    <a:pt x="89" y="21"/>
                  </a:lnTo>
                  <a:lnTo>
                    <a:pt x="89" y="19"/>
                  </a:lnTo>
                  <a:lnTo>
                    <a:pt x="89" y="19"/>
                  </a:lnTo>
                  <a:lnTo>
                    <a:pt x="89" y="19"/>
                  </a:lnTo>
                  <a:lnTo>
                    <a:pt x="87" y="19"/>
                  </a:lnTo>
                  <a:lnTo>
                    <a:pt x="87" y="19"/>
                  </a:lnTo>
                  <a:lnTo>
                    <a:pt x="83" y="19"/>
                  </a:lnTo>
                  <a:lnTo>
                    <a:pt x="80" y="17"/>
                  </a:lnTo>
                  <a:lnTo>
                    <a:pt x="78" y="15"/>
                  </a:lnTo>
                  <a:lnTo>
                    <a:pt x="76" y="15"/>
                  </a:lnTo>
                  <a:lnTo>
                    <a:pt x="76" y="17"/>
                  </a:lnTo>
                  <a:lnTo>
                    <a:pt x="78" y="17"/>
                  </a:lnTo>
                  <a:lnTo>
                    <a:pt x="78" y="19"/>
                  </a:lnTo>
                  <a:lnTo>
                    <a:pt x="78" y="19"/>
                  </a:lnTo>
                  <a:lnTo>
                    <a:pt x="78" y="19"/>
                  </a:lnTo>
                  <a:lnTo>
                    <a:pt x="78" y="21"/>
                  </a:lnTo>
                  <a:lnTo>
                    <a:pt x="76" y="21"/>
                  </a:lnTo>
                  <a:lnTo>
                    <a:pt x="76" y="22"/>
                  </a:lnTo>
                  <a:lnTo>
                    <a:pt x="74" y="22"/>
                  </a:lnTo>
                  <a:lnTo>
                    <a:pt x="72" y="22"/>
                  </a:lnTo>
                  <a:lnTo>
                    <a:pt x="72" y="22"/>
                  </a:lnTo>
                  <a:lnTo>
                    <a:pt x="66" y="17"/>
                  </a:lnTo>
                  <a:lnTo>
                    <a:pt x="66" y="15"/>
                  </a:lnTo>
                  <a:lnTo>
                    <a:pt x="66" y="15"/>
                  </a:lnTo>
                  <a:lnTo>
                    <a:pt x="68" y="13"/>
                  </a:lnTo>
                  <a:lnTo>
                    <a:pt x="68" y="13"/>
                  </a:lnTo>
                  <a:lnTo>
                    <a:pt x="68" y="11"/>
                  </a:lnTo>
                  <a:lnTo>
                    <a:pt x="66" y="11"/>
                  </a:lnTo>
                  <a:lnTo>
                    <a:pt x="64" y="11"/>
                  </a:lnTo>
                  <a:lnTo>
                    <a:pt x="63" y="11"/>
                  </a:lnTo>
                  <a:lnTo>
                    <a:pt x="63" y="11"/>
                  </a:lnTo>
                  <a:lnTo>
                    <a:pt x="61" y="9"/>
                  </a:lnTo>
                  <a:lnTo>
                    <a:pt x="61" y="9"/>
                  </a:lnTo>
                  <a:lnTo>
                    <a:pt x="57" y="7"/>
                  </a:lnTo>
                  <a:lnTo>
                    <a:pt x="53" y="7"/>
                  </a:lnTo>
                  <a:lnTo>
                    <a:pt x="51" y="5"/>
                  </a:lnTo>
                  <a:lnTo>
                    <a:pt x="51" y="5"/>
                  </a:lnTo>
                  <a:lnTo>
                    <a:pt x="51" y="3"/>
                  </a:lnTo>
                  <a:lnTo>
                    <a:pt x="49" y="2"/>
                  </a:lnTo>
                  <a:lnTo>
                    <a:pt x="47" y="2"/>
                  </a:lnTo>
                  <a:lnTo>
                    <a:pt x="45" y="2"/>
                  </a:lnTo>
                  <a:lnTo>
                    <a:pt x="45" y="3"/>
                  </a:lnTo>
                  <a:lnTo>
                    <a:pt x="44" y="5"/>
                  </a:lnTo>
                  <a:lnTo>
                    <a:pt x="42" y="5"/>
                  </a:lnTo>
                  <a:lnTo>
                    <a:pt x="38" y="0"/>
                  </a:lnTo>
                  <a:lnTo>
                    <a:pt x="34" y="0"/>
                  </a:lnTo>
                  <a:lnTo>
                    <a:pt x="34" y="2"/>
                  </a:lnTo>
                  <a:lnTo>
                    <a:pt x="34" y="2"/>
                  </a:lnTo>
                  <a:lnTo>
                    <a:pt x="34" y="2"/>
                  </a:lnTo>
                  <a:lnTo>
                    <a:pt x="34" y="2"/>
                  </a:lnTo>
                  <a:lnTo>
                    <a:pt x="34" y="3"/>
                  </a:lnTo>
                  <a:lnTo>
                    <a:pt x="36" y="3"/>
                  </a:lnTo>
                  <a:lnTo>
                    <a:pt x="36" y="3"/>
                  </a:lnTo>
                  <a:lnTo>
                    <a:pt x="36" y="3"/>
                  </a:lnTo>
                  <a:lnTo>
                    <a:pt x="36" y="3"/>
                  </a:lnTo>
                  <a:lnTo>
                    <a:pt x="34" y="5"/>
                  </a:lnTo>
                  <a:lnTo>
                    <a:pt x="34" y="5"/>
                  </a:lnTo>
                  <a:lnTo>
                    <a:pt x="30" y="5"/>
                  </a:lnTo>
                  <a:lnTo>
                    <a:pt x="27" y="7"/>
                  </a:lnTo>
                  <a:lnTo>
                    <a:pt x="23" y="9"/>
                  </a:lnTo>
                  <a:lnTo>
                    <a:pt x="23" y="9"/>
                  </a:lnTo>
                  <a:lnTo>
                    <a:pt x="23" y="11"/>
                  </a:lnTo>
                  <a:lnTo>
                    <a:pt x="21" y="11"/>
                  </a:lnTo>
                  <a:lnTo>
                    <a:pt x="21" y="11"/>
                  </a:lnTo>
                  <a:lnTo>
                    <a:pt x="21" y="11"/>
                  </a:lnTo>
                  <a:lnTo>
                    <a:pt x="21" y="11"/>
                  </a:lnTo>
                  <a:lnTo>
                    <a:pt x="21" y="11"/>
                  </a:lnTo>
                  <a:lnTo>
                    <a:pt x="19" y="11"/>
                  </a:lnTo>
                  <a:lnTo>
                    <a:pt x="17" y="13"/>
                  </a:lnTo>
                  <a:lnTo>
                    <a:pt x="13" y="15"/>
                  </a:lnTo>
                  <a:lnTo>
                    <a:pt x="13" y="15"/>
                  </a:lnTo>
                  <a:lnTo>
                    <a:pt x="11" y="15"/>
                  </a:lnTo>
                  <a:lnTo>
                    <a:pt x="9" y="15"/>
                  </a:lnTo>
                  <a:lnTo>
                    <a:pt x="8" y="17"/>
                  </a:lnTo>
                  <a:lnTo>
                    <a:pt x="6" y="17"/>
                  </a:lnTo>
                  <a:lnTo>
                    <a:pt x="4" y="19"/>
                  </a:lnTo>
                  <a:lnTo>
                    <a:pt x="2" y="21"/>
                  </a:lnTo>
                  <a:lnTo>
                    <a:pt x="2" y="21"/>
                  </a:lnTo>
                  <a:lnTo>
                    <a:pt x="2" y="19"/>
                  </a:lnTo>
                  <a:lnTo>
                    <a:pt x="0" y="19"/>
                  </a:lnTo>
                  <a:lnTo>
                    <a:pt x="0" y="19"/>
                  </a:lnTo>
                  <a:lnTo>
                    <a:pt x="0" y="21"/>
                  </a:lnTo>
                  <a:lnTo>
                    <a:pt x="0" y="22"/>
                  </a:lnTo>
                  <a:lnTo>
                    <a:pt x="2" y="24"/>
                  </a:lnTo>
                  <a:lnTo>
                    <a:pt x="4" y="26"/>
                  </a:lnTo>
                  <a:lnTo>
                    <a:pt x="4" y="26"/>
                  </a:lnTo>
                  <a:lnTo>
                    <a:pt x="6" y="28"/>
                  </a:lnTo>
                  <a:lnTo>
                    <a:pt x="6" y="30"/>
                  </a:lnTo>
                  <a:lnTo>
                    <a:pt x="6" y="30"/>
                  </a:lnTo>
                  <a:lnTo>
                    <a:pt x="4" y="32"/>
                  </a:lnTo>
                  <a:lnTo>
                    <a:pt x="4" y="32"/>
                  </a:lnTo>
                  <a:lnTo>
                    <a:pt x="4" y="32"/>
                  </a:lnTo>
                  <a:lnTo>
                    <a:pt x="6" y="32"/>
                  </a:lnTo>
                  <a:lnTo>
                    <a:pt x="6" y="34"/>
                  </a:lnTo>
                  <a:lnTo>
                    <a:pt x="6" y="34"/>
                  </a:lnTo>
                  <a:lnTo>
                    <a:pt x="8" y="38"/>
                  </a:lnTo>
                  <a:lnTo>
                    <a:pt x="9" y="39"/>
                  </a:lnTo>
                  <a:lnTo>
                    <a:pt x="17" y="45"/>
                  </a:lnTo>
                  <a:lnTo>
                    <a:pt x="19" y="49"/>
                  </a:lnTo>
                  <a:lnTo>
                    <a:pt x="21" y="49"/>
                  </a:lnTo>
                  <a:lnTo>
                    <a:pt x="23" y="51"/>
                  </a:lnTo>
                  <a:lnTo>
                    <a:pt x="25" y="51"/>
                  </a:lnTo>
                  <a:lnTo>
                    <a:pt x="25" y="53"/>
                  </a:lnTo>
                  <a:lnTo>
                    <a:pt x="27" y="55"/>
                  </a:lnTo>
                  <a:lnTo>
                    <a:pt x="28" y="55"/>
                  </a:lnTo>
                  <a:lnTo>
                    <a:pt x="30" y="5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55" name="Freeform 1708">
              <a:extLst>
                <a:ext uri="{FF2B5EF4-FFF2-40B4-BE49-F238E27FC236}">
                  <a16:creationId xmlns:a16="http://schemas.microsoft.com/office/drawing/2014/main" id="{1B5914C5-633E-4436-A663-5F76F9AD931F}"/>
                </a:ext>
              </a:extLst>
            </p:cNvPr>
            <p:cNvSpPr>
              <a:spLocks/>
            </p:cNvSpPr>
            <p:nvPr/>
          </p:nvSpPr>
          <p:spPr bwMode="auto">
            <a:xfrm>
              <a:off x="12249150" y="-1722438"/>
              <a:ext cx="17463" cy="25400"/>
            </a:xfrm>
            <a:custGeom>
              <a:avLst/>
              <a:gdLst>
                <a:gd name="T0" fmla="*/ 11 w 11"/>
                <a:gd name="T1" fmla="*/ 10 h 16"/>
                <a:gd name="T2" fmla="*/ 11 w 11"/>
                <a:gd name="T3" fmla="*/ 8 h 16"/>
                <a:gd name="T4" fmla="*/ 11 w 11"/>
                <a:gd name="T5" fmla="*/ 8 h 16"/>
                <a:gd name="T6" fmla="*/ 9 w 11"/>
                <a:gd name="T7" fmla="*/ 6 h 16"/>
                <a:gd name="T8" fmla="*/ 7 w 11"/>
                <a:gd name="T9" fmla="*/ 6 h 16"/>
                <a:gd name="T10" fmla="*/ 7 w 11"/>
                <a:gd name="T11" fmla="*/ 4 h 16"/>
                <a:gd name="T12" fmla="*/ 5 w 11"/>
                <a:gd name="T13" fmla="*/ 4 h 16"/>
                <a:gd name="T14" fmla="*/ 5 w 11"/>
                <a:gd name="T15" fmla="*/ 2 h 16"/>
                <a:gd name="T16" fmla="*/ 5 w 11"/>
                <a:gd name="T17" fmla="*/ 0 h 16"/>
                <a:gd name="T18" fmla="*/ 3 w 11"/>
                <a:gd name="T19" fmla="*/ 0 h 16"/>
                <a:gd name="T20" fmla="*/ 2 w 11"/>
                <a:gd name="T21" fmla="*/ 2 h 16"/>
                <a:gd name="T22" fmla="*/ 0 w 11"/>
                <a:gd name="T23" fmla="*/ 4 h 16"/>
                <a:gd name="T24" fmla="*/ 0 w 11"/>
                <a:gd name="T25" fmla="*/ 6 h 16"/>
                <a:gd name="T26" fmla="*/ 0 w 11"/>
                <a:gd name="T27" fmla="*/ 8 h 16"/>
                <a:gd name="T28" fmla="*/ 2 w 11"/>
                <a:gd name="T29" fmla="*/ 10 h 16"/>
                <a:gd name="T30" fmla="*/ 2 w 11"/>
                <a:gd name="T31" fmla="*/ 12 h 16"/>
                <a:gd name="T32" fmla="*/ 2 w 11"/>
                <a:gd name="T33" fmla="*/ 14 h 16"/>
                <a:gd name="T34" fmla="*/ 2 w 11"/>
                <a:gd name="T35" fmla="*/ 16 h 16"/>
                <a:gd name="T36" fmla="*/ 2 w 11"/>
                <a:gd name="T37" fmla="*/ 16 h 16"/>
                <a:gd name="T38" fmla="*/ 3 w 11"/>
                <a:gd name="T39" fmla="*/ 16 h 16"/>
                <a:gd name="T40" fmla="*/ 5 w 11"/>
                <a:gd name="T41" fmla="*/ 16 h 16"/>
                <a:gd name="T42" fmla="*/ 5 w 11"/>
                <a:gd name="T43" fmla="*/ 16 h 16"/>
                <a:gd name="T44" fmla="*/ 7 w 11"/>
                <a:gd name="T45" fmla="*/ 16 h 16"/>
                <a:gd name="T46" fmla="*/ 7 w 11"/>
                <a:gd name="T47" fmla="*/ 16 h 16"/>
                <a:gd name="T48" fmla="*/ 9 w 11"/>
                <a:gd name="T49" fmla="*/ 16 h 16"/>
                <a:gd name="T50" fmla="*/ 9 w 11"/>
                <a:gd name="T51" fmla="*/ 14 h 16"/>
                <a:gd name="T52" fmla="*/ 11 w 11"/>
                <a:gd name="T5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16">
                  <a:moveTo>
                    <a:pt x="11" y="10"/>
                  </a:moveTo>
                  <a:lnTo>
                    <a:pt x="11" y="8"/>
                  </a:lnTo>
                  <a:lnTo>
                    <a:pt x="11" y="8"/>
                  </a:lnTo>
                  <a:lnTo>
                    <a:pt x="9" y="6"/>
                  </a:lnTo>
                  <a:lnTo>
                    <a:pt x="7" y="6"/>
                  </a:lnTo>
                  <a:lnTo>
                    <a:pt x="7" y="4"/>
                  </a:lnTo>
                  <a:lnTo>
                    <a:pt x="5" y="4"/>
                  </a:lnTo>
                  <a:lnTo>
                    <a:pt x="5" y="2"/>
                  </a:lnTo>
                  <a:lnTo>
                    <a:pt x="5" y="0"/>
                  </a:lnTo>
                  <a:lnTo>
                    <a:pt x="3" y="0"/>
                  </a:lnTo>
                  <a:lnTo>
                    <a:pt x="2" y="2"/>
                  </a:lnTo>
                  <a:lnTo>
                    <a:pt x="0" y="4"/>
                  </a:lnTo>
                  <a:lnTo>
                    <a:pt x="0" y="6"/>
                  </a:lnTo>
                  <a:lnTo>
                    <a:pt x="0" y="8"/>
                  </a:lnTo>
                  <a:lnTo>
                    <a:pt x="2" y="10"/>
                  </a:lnTo>
                  <a:lnTo>
                    <a:pt x="2" y="12"/>
                  </a:lnTo>
                  <a:lnTo>
                    <a:pt x="2" y="14"/>
                  </a:lnTo>
                  <a:lnTo>
                    <a:pt x="2" y="16"/>
                  </a:lnTo>
                  <a:lnTo>
                    <a:pt x="2" y="16"/>
                  </a:lnTo>
                  <a:lnTo>
                    <a:pt x="3" y="16"/>
                  </a:lnTo>
                  <a:lnTo>
                    <a:pt x="5" y="16"/>
                  </a:lnTo>
                  <a:lnTo>
                    <a:pt x="5" y="16"/>
                  </a:lnTo>
                  <a:lnTo>
                    <a:pt x="7" y="16"/>
                  </a:lnTo>
                  <a:lnTo>
                    <a:pt x="7" y="16"/>
                  </a:lnTo>
                  <a:lnTo>
                    <a:pt x="9" y="16"/>
                  </a:lnTo>
                  <a:lnTo>
                    <a:pt x="9" y="14"/>
                  </a:lnTo>
                  <a:lnTo>
                    <a:pt x="11" y="1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56" name="Freeform 1709">
              <a:extLst>
                <a:ext uri="{FF2B5EF4-FFF2-40B4-BE49-F238E27FC236}">
                  <a16:creationId xmlns:a16="http://schemas.microsoft.com/office/drawing/2014/main" id="{33022FD8-7508-40E0-AA9D-4C5CAECD9354}"/>
                </a:ext>
              </a:extLst>
            </p:cNvPr>
            <p:cNvSpPr>
              <a:spLocks/>
            </p:cNvSpPr>
            <p:nvPr/>
          </p:nvSpPr>
          <p:spPr bwMode="auto">
            <a:xfrm>
              <a:off x="12777788" y="-1662113"/>
              <a:ext cx="90488" cy="103188"/>
            </a:xfrm>
            <a:custGeom>
              <a:avLst/>
              <a:gdLst>
                <a:gd name="T0" fmla="*/ 12 w 57"/>
                <a:gd name="T1" fmla="*/ 17 h 65"/>
                <a:gd name="T2" fmla="*/ 23 w 57"/>
                <a:gd name="T3" fmla="*/ 31 h 65"/>
                <a:gd name="T4" fmla="*/ 27 w 57"/>
                <a:gd name="T5" fmla="*/ 38 h 65"/>
                <a:gd name="T6" fmla="*/ 25 w 57"/>
                <a:gd name="T7" fmla="*/ 52 h 65"/>
                <a:gd name="T8" fmla="*/ 25 w 57"/>
                <a:gd name="T9" fmla="*/ 57 h 65"/>
                <a:gd name="T10" fmla="*/ 25 w 57"/>
                <a:gd name="T11" fmla="*/ 61 h 65"/>
                <a:gd name="T12" fmla="*/ 25 w 57"/>
                <a:gd name="T13" fmla="*/ 65 h 65"/>
                <a:gd name="T14" fmla="*/ 27 w 57"/>
                <a:gd name="T15" fmla="*/ 65 h 65"/>
                <a:gd name="T16" fmla="*/ 31 w 57"/>
                <a:gd name="T17" fmla="*/ 65 h 65"/>
                <a:gd name="T18" fmla="*/ 31 w 57"/>
                <a:gd name="T19" fmla="*/ 63 h 65"/>
                <a:gd name="T20" fmla="*/ 31 w 57"/>
                <a:gd name="T21" fmla="*/ 63 h 65"/>
                <a:gd name="T22" fmla="*/ 32 w 57"/>
                <a:gd name="T23" fmla="*/ 61 h 65"/>
                <a:gd name="T24" fmla="*/ 32 w 57"/>
                <a:gd name="T25" fmla="*/ 59 h 65"/>
                <a:gd name="T26" fmla="*/ 36 w 57"/>
                <a:gd name="T27" fmla="*/ 55 h 65"/>
                <a:gd name="T28" fmla="*/ 38 w 57"/>
                <a:gd name="T29" fmla="*/ 53 h 65"/>
                <a:gd name="T30" fmla="*/ 38 w 57"/>
                <a:gd name="T31" fmla="*/ 52 h 65"/>
                <a:gd name="T32" fmla="*/ 38 w 57"/>
                <a:gd name="T33" fmla="*/ 48 h 65"/>
                <a:gd name="T34" fmla="*/ 38 w 57"/>
                <a:gd name="T35" fmla="*/ 44 h 65"/>
                <a:gd name="T36" fmla="*/ 42 w 57"/>
                <a:gd name="T37" fmla="*/ 44 h 65"/>
                <a:gd name="T38" fmla="*/ 44 w 57"/>
                <a:gd name="T39" fmla="*/ 46 h 65"/>
                <a:gd name="T40" fmla="*/ 44 w 57"/>
                <a:gd name="T41" fmla="*/ 44 h 65"/>
                <a:gd name="T42" fmla="*/ 49 w 57"/>
                <a:gd name="T43" fmla="*/ 44 h 65"/>
                <a:gd name="T44" fmla="*/ 53 w 57"/>
                <a:gd name="T45" fmla="*/ 46 h 65"/>
                <a:gd name="T46" fmla="*/ 57 w 57"/>
                <a:gd name="T47" fmla="*/ 46 h 65"/>
                <a:gd name="T48" fmla="*/ 55 w 57"/>
                <a:gd name="T49" fmla="*/ 42 h 65"/>
                <a:gd name="T50" fmla="*/ 53 w 57"/>
                <a:gd name="T51" fmla="*/ 38 h 65"/>
                <a:gd name="T52" fmla="*/ 49 w 57"/>
                <a:gd name="T53" fmla="*/ 35 h 65"/>
                <a:gd name="T54" fmla="*/ 48 w 57"/>
                <a:gd name="T55" fmla="*/ 33 h 65"/>
                <a:gd name="T56" fmla="*/ 48 w 57"/>
                <a:gd name="T57" fmla="*/ 29 h 65"/>
                <a:gd name="T58" fmla="*/ 48 w 57"/>
                <a:gd name="T59" fmla="*/ 27 h 65"/>
                <a:gd name="T60" fmla="*/ 46 w 57"/>
                <a:gd name="T61" fmla="*/ 25 h 65"/>
                <a:gd name="T62" fmla="*/ 42 w 57"/>
                <a:gd name="T63" fmla="*/ 23 h 65"/>
                <a:gd name="T64" fmla="*/ 42 w 57"/>
                <a:gd name="T65" fmla="*/ 21 h 65"/>
                <a:gd name="T66" fmla="*/ 42 w 57"/>
                <a:gd name="T67" fmla="*/ 16 h 65"/>
                <a:gd name="T68" fmla="*/ 42 w 57"/>
                <a:gd name="T69" fmla="*/ 12 h 65"/>
                <a:gd name="T70" fmla="*/ 38 w 57"/>
                <a:gd name="T71" fmla="*/ 12 h 65"/>
                <a:gd name="T72" fmla="*/ 34 w 57"/>
                <a:gd name="T73" fmla="*/ 8 h 65"/>
                <a:gd name="T74" fmla="*/ 31 w 57"/>
                <a:gd name="T75" fmla="*/ 10 h 65"/>
                <a:gd name="T76" fmla="*/ 29 w 57"/>
                <a:gd name="T77" fmla="*/ 8 h 65"/>
                <a:gd name="T78" fmla="*/ 27 w 57"/>
                <a:gd name="T79" fmla="*/ 6 h 65"/>
                <a:gd name="T80" fmla="*/ 19 w 57"/>
                <a:gd name="T81" fmla="*/ 2 h 65"/>
                <a:gd name="T82" fmla="*/ 15 w 57"/>
                <a:gd name="T83" fmla="*/ 0 h 65"/>
                <a:gd name="T84" fmla="*/ 10 w 57"/>
                <a:gd name="T85" fmla="*/ 2 h 65"/>
                <a:gd name="T86" fmla="*/ 2 w 57"/>
                <a:gd name="T87" fmla="*/ 4 h 65"/>
                <a:gd name="T88" fmla="*/ 6 w 57"/>
                <a:gd name="T89"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 h="65">
                  <a:moveTo>
                    <a:pt x="8" y="10"/>
                  </a:moveTo>
                  <a:lnTo>
                    <a:pt x="12" y="17"/>
                  </a:lnTo>
                  <a:lnTo>
                    <a:pt x="13" y="21"/>
                  </a:lnTo>
                  <a:lnTo>
                    <a:pt x="23" y="31"/>
                  </a:lnTo>
                  <a:lnTo>
                    <a:pt x="25" y="35"/>
                  </a:lnTo>
                  <a:lnTo>
                    <a:pt x="27" y="38"/>
                  </a:lnTo>
                  <a:lnTo>
                    <a:pt x="27" y="44"/>
                  </a:lnTo>
                  <a:lnTo>
                    <a:pt x="25" y="52"/>
                  </a:lnTo>
                  <a:lnTo>
                    <a:pt x="25" y="55"/>
                  </a:lnTo>
                  <a:lnTo>
                    <a:pt x="25" y="57"/>
                  </a:lnTo>
                  <a:lnTo>
                    <a:pt x="25" y="61"/>
                  </a:lnTo>
                  <a:lnTo>
                    <a:pt x="25" y="61"/>
                  </a:lnTo>
                  <a:lnTo>
                    <a:pt x="25" y="63"/>
                  </a:lnTo>
                  <a:lnTo>
                    <a:pt x="25" y="65"/>
                  </a:lnTo>
                  <a:lnTo>
                    <a:pt x="27" y="65"/>
                  </a:lnTo>
                  <a:lnTo>
                    <a:pt x="27" y="65"/>
                  </a:lnTo>
                  <a:lnTo>
                    <a:pt x="31" y="65"/>
                  </a:lnTo>
                  <a:lnTo>
                    <a:pt x="31" y="65"/>
                  </a:lnTo>
                  <a:lnTo>
                    <a:pt x="31" y="65"/>
                  </a:lnTo>
                  <a:lnTo>
                    <a:pt x="31" y="63"/>
                  </a:lnTo>
                  <a:lnTo>
                    <a:pt x="31" y="63"/>
                  </a:lnTo>
                  <a:lnTo>
                    <a:pt x="31" y="63"/>
                  </a:lnTo>
                  <a:lnTo>
                    <a:pt x="31" y="61"/>
                  </a:lnTo>
                  <a:lnTo>
                    <a:pt x="32" y="61"/>
                  </a:lnTo>
                  <a:lnTo>
                    <a:pt x="32" y="59"/>
                  </a:lnTo>
                  <a:lnTo>
                    <a:pt x="32" y="59"/>
                  </a:lnTo>
                  <a:lnTo>
                    <a:pt x="32" y="59"/>
                  </a:lnTo>
                  <a:lnTo>
                    <a:pt x="36" y="55"/>
                  </a:lnTo>
                  <a:lnTo>
                    <a:pt x="36" y="53"/>
                  </a:lnTo>
                  <a:lnTo>
                    <a:pt x="38" y="53"/>
                  </a:lnTo>
                  <a:lnTo>
                    <a:pt x="38" y="52"/>
                  </a:lnTo>
                  <a:lnTo>
                    <a:pt x="38" y="52"/>
                  </a:lnTo>
                  <a:lnTo>
                    <a:pt x="38" y="50"/>
                  </a:lnTo>
                  <a:lnTo>
                    <a:pt x="38" y="48"/>
                  </a:lnTo>
                  <a:lnTo>
                    <a:pt x="38" y="46"/>
                  </a:lnTo>
                  <a:lnTo>
                    <a:pt x="38" y="44"/>
                  </a:lnTo>
                  <a:lnTo>
                    <a:pt x="40" y="44"/>
                  </a:lnTo>
                  <a:lnTo>
                    <a:pt x="42" y="44"/>
                  </a:lnTo>
                  <a:lnTo>
                    <a:pt x="42" y="46"/>
                  </a:lnTo>
                  <a:lnTo>
                    <a:pt x="44" y="46"/>
                  </a:lnTo>
                  <a:lnTo>
                    <a:pt x="44" y="44"/>
                  </a:lnTo>
                  <a:lnTo>
                    <a:pt x="44" y="44"/>
                  </a:lnTo>
                  <a:lnTo>
                    <a:pt x="46" y="44"/>
                  </a:lnTo>
                  <a:lnTo>
                    <a:pt x="49" y="44"/>
                  </a:lnTo>
                  <a:lnTo>
                    <a:pt x="49" y="44"/>
                  </a:lnTo>
                  <a:lnTo>
                    <a:pt x="53" y="46"/>
                  </a:lnTo>
                  <a:lnTo>
                    <a:pt x="55" y="46"/>
                  </a:lnTo>
                  <a:lnTo>
                    <a:pt x="57" y="46"/>
                  </a:lnTo>
                  <a:lnTo>
                    <a:pt x="55" y="44"/>
                  </a:lnTo>
                  <a:lnTo>
                    <a:pt x="55" y="42"/>
                  </a:lnTo>
                  <a:lnTo>
                    <a:pt x="55" y="40"/>
                  </a:lnTo>
                  <a:lnTo>
                    <a:pt x="53" y="38"/>
                  </a:lnTo>
                  <a:lnTo>
                    <a:pt x="53" y="36"/>
                  </a:lnTo>
                  <a:lnTo>
                    <a:pt x="49" y="35"/>
                  </a:lnTo>
                  <a:lnTo>
                    <a:pt x="48" y="35"/>
                  </a:lnTo>
                  <a:lnTo>
                    <a:pt x="48" y="33"/>
                  </a:lnTo>
                  <a:lnTo>
                    <a:pt x="48" y="31"/>
                  </a:lnTo>
                  <a:lnTo>
                    <a:pt x="48" y="29"/>
                  </a:lnTo>
                  <a:lnTo>
                    <a:pt x="48" y="29"/>
                  </a:lnTo>
                  <a:lnTo>
                    <a:pt x="48" y="27"/>
                  </a:lnTo>
                  <a:lnTo>
                    <a:pt x="46" y="27"/>
                  </a:lnTo>
                  <a:lnTo>
                    <a:pt x="46" y="25"/>
                  </a:lnTo>
                  <a:lnTo>
                    <a:pt x="42" y="23"/>
                  </a:lnTo>
                  <a:lnTo>
                    <a:pt x="42" y="23"/>
                  </a:lnTo>
                  <a:lnTo>
                    <a:pt x="42" y="21"/>
                  </a:lnTo>
                  <a:lnTo>
                    <a:pt x="42" y="21"/>
                  </a:lnTo>
                  <a:lnTo>
                    <a:pt x="42" y="19"/>
                  </a:lnTo>
                  <a:lnTo>
                    <a:pt x="42" y="16"/>
                  </a:lnTo>
                  <a:lnTo>
                    <a:pt x="42" y="14"/>
                  </a:lnTo>
                  <a:lnTo>
                    <a:pt x="42" y="12"/>
                  </a:lnTo>
                  <a:lnTo>
                    <a:pt x="40" y="12"/>
                  </a:lnTo>
                  <a:lnTo>
                    <a:pt x="38" y="12"/>
                  </a:lnTo>
                  <a:lnTo>
                    <a:pt x="36" y="12"/>
                  </a:lnTo>
                  <a:lnTo>
                    <a:pt x="34" y="8"/>
                  </a:lnTo>
                  <a:lnTo>
                    <a:pt x="32" y="8"/>
                  </a:lnTo>
                  <a:lnTo>
                    <a:pt x="31" y="10"/>
                  </a:lnTo>
                  <a:lnTo>
                    <a:pt x="31" y="8"/>
                  </a:lnTo>
                  <a:lnTo>
                    <a:pt x="29" y="8"/>
                  </a:lnTo>
                  <a:lnTo>
                    <a:pt x="29" y="8"/>
                  </a:lnTo>
                  <a:lnTo>
                    <a:pt x="27" y="6"/>
                  </a:lnTo>
                  <a:lnTo>
                    <a:pt x="23" y="4"/>
                  </a:lnTo>
                  <a:lnTo>
                    <a:pt x="19" y="2"/>
                  </a:lnTo>
                  <a:lnTo>
                    <a:pt x="15" y="0"/>
                  </a:lnTo>
                  <a:lnTo>
                    <a:pt x="15" y="0"/>
                  </a:lnTo>
                  <a:lnTo>
                    <a:pt x="12" y="2"/>
                  </a:lnTo>
                  <a:lnTo>
                    <a:pt x="10" y="2"/>
                  </a:lnTo>
                  <a:lnTo>
                    <a:pt x="6" y="2"/>
                  </a:lnTo>
                  <a:lnTo>
                    <a:pt x="2" y="4"/>
                  </a:lnTo>
                  <a:lnTo>
                    <a:pt x="0" y="6"/>
                  </a:lnTo>
                  <a:lnTo>
                    <a:pt x="6" y="6"/>
                  </a:lnTo>
                  <a:lnTo>
                    <a:pt x="8" y="1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57" name="Freeform 1710">
              <a:extLst>
                <a:ext uri="{FF2B5EF4-FFF2-40B4-BE49-F238E27FC236}">
                  <a16:creationId xmlns:a16="http://schemas.microsoft.com/office/drawing/2014/main" id="{970B3CF9-8CD3-47B9-8FF8-5150C6F6F454}"/>
                </a:ext>
              </a:extLst>
            </p:cNvPr>
            <p:cNvSpPr>
              <a:spLocks/>
            </p:cNvSpPr>
            <p:nvPr/>
          </p:nvSpPr>
          <p:spPr bwMode="auto">
            <a:xfrm>
              <a:off x="12344400" y="-1619250"/>
              <a:ext cx="3175" cy="6350"/>
            </a:xfrm>
            <a:custGeom>
              <a:avLst/>
              <a:gdLst>
                <a:gd name="T0" fmla="*/ 0 w 2"/>
                <a:gd name="T1" fmla="*/ 4 h 4"/>
                <a:gd name="T2" fmla="*/ 0 w 2"/>
                <a:gd name="T3" fmla="*/ 4 h 4"/>
                <a:gd name="T4" fmla="*/ 2 w 2"/>
                <a:gd name="T5" fmla="*/ 4 h 4"/>
                <a:gd name="T6" fmla="*/ 2 w 2"/>
                <a:gd name="T7" fmla="*/ 4 h 4"/>
                <a:gd name="T8" fmla="*/ 0 w 2"/>
                <a:gd name="T9" fmla="*/ 2 h 4"/>
                <a:gd name="T10" fmla="*/ 0 w 2"/>
                <a:gd name="T11" fmla="*/ 2 h 4"/>
                <a:gd name="T12" fmla="*/ 0 w 2"/>
                <a:gd name="T13" fmla="*/ 0 h 4"/>
                <a:gd name="T14" fmla="*/ 0 w 2"/>
                <a:gd name="T15" fmla="*/ 2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4"/>
                  </a:lnTo>
                  <a:lnTo>
                    <a:pt x="2" y="4"/>
                  </a:lnTo>
                  <a:lnTo>
                    <a:pt x="2" y="4"/>
                  </a:lnTo>
                  <a:lnTo>
                    <a:pt x="0" y="2"/>
                  </a:lnTo>
                  <a:lnTo>
                    <a:pt x="0" y="2"/>
                  </a:lnTo>
                  <a:lnTo>
                    <a:pt x="0" y="0"/>
                  </a:lnTo>
                  <a:lnTo>
                    <a:pt x="0" y="2"/>
                  </a:lnTo>
                  <a:lnTo>
                    <a:pt x="0" y="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58" name="Freeform 1711">
              <a:extLst>
                <a:ext uri="{FF2B5EF4-FFF2-40B4-BE49-F238E27FC236}">
                  <a16:creationId xmlns:a16="http://schemas.microsoft.com/office/drawing/2014/main" id="{A8A26BAC-141A-427E-B55F-60F3D7B7B031}"/>
                </a:ext>
              </a:extLst>
            </p:cNvPr>
            <p:cNvSpPr>
              <a:spLocks/>
            </p:cNvSpPr>
            <p:nvPr/>
          </p:nvSpPr>
          <p:spPr bwMode="auto">
            <a:xfrm>
              <a:off x="12595225" y="-1465263"/>
              <a:ext cx="41275" cy="92075"/>
            </a:xfrm>
            <a:custGeom>
              <a:avLst/>
              <a:gdLst>
                <a:gd name="T0" fmla="*/ 15 w 26"/>
                <a:gd name="T1" fmla="*/ 58 h 58"/>
                <a:gd name="T2" fmla="*/ 15 w 26"/>
                <a:gd name="T3" fmla="*/ 55 h 58"/>
                <a:gd name="T4" fmla="*/ 17 w 26"/>
                <a:gd name="T5" fmla="*/ 53 h 58"/>
                <a:gd name="T6" fmla="*/ 19 w 26"/>
                <a:gd name="T7" fmla="*/ 51 h 58"/>
                <a:gd name="T8" fmla="*/ 20 w 26"/>
                <a:gd name="T9" fmla="*/ 49 h 58"/>
                <a:gd name="T10" fmla="*/ 20 w 26"/>
                <a:gd name="T11" fmla="*/ 49 h 58"/>
                <a:gd name="T12" fmla="*/ 22 w 26"/>
                <a:gd name="T13" fmla="*/ 43 h 58"/>
                <a:gd name="T14" fmla="*/ 24 w 26"/>
                <a:gd name="T15" fmla="*/ 43 h 58"/>
                <a:gd name="T16" fmla="*/ 26 w 26"/>
                <a:gd name="T17" fmla="*/ 41 h 58"/>
                <a:gd name="T18" fmla="*/ 26 w 26"/>
                <a:gd name="T19" fmla="*/ 38 h 58"/>
                <a:gd name="T20" fmla="*/ 24 w 26"/>
                <a:gd name="T21" fmla="*/ 34 h 58"/>
                <a:gd name="T22" fmla="*/ 22 w 26"/>
                <a:gd name="T23" fmla="*/ 34 h 58"/>
                <a:gd name="T24" fmla="*/ 20 w 26"/>
                <a:gd name="T25" fmla="*/ 32 h 58"/>
                <a:gd name="T26" fmla="*/ 19 w 26"/>
                <a:gd name="T27" fmla="*/ 28 h 58"/>
                <a:gd name="T28" fmla="*/ 17 w 26"/>
                <a:gd name="T29" fmla="*/ 21 h 58"/>
                <a:gd name="T30" fmla="*/ 19 w 26"/>
                <a:gd name="T31" fmla="*/ 15 h 58"/>
                <a:gd name="T32" fmla="*/ 19 w 26"/>
                <a:gd name="T33" fmla="*/ 11 h 58"/>
                <a:gd name="T34" fmla="*/ 17 w 26"/>
                <a:gd name="T35" fmla="*/ 7 h 58"/>
                <a:gd name="T36" fmla="*/ 15 w 26"/>
                <a:gd name="T37" fmla="*/ 5 h 58"/>
                <a:gd name="T38" fmla="*/ 13 w 26"/>
                <a:gd name="T39" fmla="*/ 3 h 58"/>
                <a:gd name="T40" fmla="*/ 11 w 26"/>
                <a:gd name="T41" fmla="*/ 2 h 58"/>
                <a:gd name="T42" fmla="*/ 9 w 26"/>
                <a:gd name="T43" fmla="*/ 3 h 58"/>
                <a:gd name="T44" fmla="*/ 5 w 26"/>
                <a:gd name="T45" fmla="*/ 2 h 58"/>
                <a:gd name="T46" fmla="*/ 5 w 26"/>
                <a:gd name="T47" fmla="*/ 2 h 58"/>
                <a:gd name="T48" fmla="*/ 5 w 26"/>
                <a:gd name="T49" fmla="*/ 0 h 58"/>
                <a:gd name="T50" fmla="*/ 3 w 26"/>
                <a:gd name="T51" fmla="*/ 2 h 58"/>
                <a:gd name="T52" fmla="*/ 0 w 26"/>
                <a:gd name="T53" fmla="*/ 5 h 58"/>
                <a:gd name="T54" fmla="*/ 0 w 26"/>
                <a:gd name="T55" fmla="*/ 9 h 58"/>
                <a:gd name="T56" fmla="*/ 0 w 26"/>
                <a:gd name="T57" fmla="*/ 13 h 58"/>
                <a:gd name="T58" fmla="*/ 1 w 26"/>
                <a:gd name="T59" fmla="*/ 15 h 58"/>
                <a:gd name="T60" fmla="*/ 3 w 26"/>
                <a:gd name="T61" fmla="*/ 19 h 58"/>
                <a:gd name="T62" fmla="*/ 1 w 26"/>
                <a:gd name="T63" fmla="*/ 26 h 58"/>
                <a:gd name="T64" fmla="*/ 1 w 26"/>
                <a:gd name="T65" fmla="*/ 32 h 58"/>
                <a:gd name="T66" fmla="*/ 0 w 26"/>
                <a:gd name="T67" fmla="*/ 40 h 58"/>
                <a:gd name="T68" fmla="*/ 1 w 26"/>
                <a:gd name="T69" fmla="*/ 45 h 58"/>
                <a:gd name="T70" fmla="*/ 0 w 26"/>
                <a:gd name="T71" fmla="*/ 45 h 58"/>
                <a:gd name="T72" fmla="*/ 1 w 26"/>
                <a:gd name="T73" fmla="*/ 47 h 58"/>
                <a:gd name="T74" fmla="*/ 9 w 26"/>
                <a:gd name="T75" fmla="*/ 53 h 58"/>
                <a:gd name="T76" fmla="*/ 11 w 26"/>
                <a:gd name="T7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58">
                  <a:moveTo>
                    <a:pt x="13" y="58"/>
                  </a:moveTo>
                  <a:lnTo>
                    <a:pt x="15" y="58"/>
                  </a:lnTo>
                  <a:lnTo>
                    <a:pt x="15" y="57"/>
                  </a:lnTo>
                  <a:lnTo>
                    <a:pt x="15" y="55"/>
                  </a:lnTo>
                  <a:lnTo>
                    <a:pt x="15" y="53"/>
                  </a:lnTo>
                  <a:lnTo>
                    <a:pt x="17" y="53"/>
                  </a:lnTo>
                  <a:lnTo>
                    <a:pt x="17" y="51"/>
                  </a:lnTo>
                  <a:lnTo>
                    <a:pt x="19" y="51"/>
                  </a:lnTo>
                  <a:lnTo>
                    <a:pt x="19" y="51"/>
                  </a:lnTo>
                  <a:lnTo>
                    <a:pt x="20" y="49"/>
                  </a:lnTo>
                  <a:lnTo>
                    <a:pt x="20" y="49"/>
                  </a:lnTo>
                  <a:lnTo>
                    <a:pt x="20" y="49"/>
                  </a:lnTo>
                  <a:lnTo>
                    <a:pt x="22" y="45"/>
                  </a:lnTo>
                  <a:lnTo>
                    <a:pt x="22" y="43"/>
                  </a:lnTo>
                  <a:lnTo>
                    <a:pt x="24" y="43"/>
                  </a:lnTo>
                  <a:lnTo>
                    <a:pt x="24" y="43"/>
                  </a:lnTo>
                  <a:lnTo>
                    <a:pt x="26" y="41"/>
                  </a:lnTo>
                  <a:lnTo>
                    <a:pt x="26" y="41"/>
                  </a:lnTo>
                  <a:lnTo>
                    <a:pt x="26" y="40"/>
                  </a:lnTo>
                  <a:lnTo>
                    <a:pt x="26" y="38"/>
                  </a:lnTo>
                  <a:lnTo>
                    <a:pt x="26" y="36"/>
                  </a:lnTo>
                  <a:lnTo>
                    <a:pt x="24" y="34"/>
                  </a:lnTo>
                  <a:lnTo>
                    <a:pt x="24" y="34"/>
                  </a:lnTo>
                  <a:lnTo>
                    <a:pt x="22" y="34"/>
                  </a:lnTo>
                  <a:lnTo>
                    <a:pt x="20" y="34"/>
                  </a:lnTo>
                  <a:lnTo>
                    <a:pt x="20" y="32"/>
                  </a:lnTo>
                  <a:lnTo>
                    <a:pt x="19" y="30"/>
                  </a:lnTo>
                  <a:lnTo>
                    <a:pt x="19" y="28"/>
                  </a:lnTo>
                  <a:lnTo>
                    <a:pt x="17" y="24"/>
                  </a:lnTo>
                  <a:lnTo>
                    <a:pt x="17" y="21"/>
                  </a:lnTo>
                  <a:lnTo>
                    <a:pt x="19" y="19"/>
                  </a:lnTo>
                  <a:lnTo>
                    <a:pt x="19" y="15"/>
                  </a:lnTo>
                  <a:lnTo>
                    <a:pt x="19" y="13"/>
                  </a:lnTo>
                  <a:lnTo>
                    <a:pt x="19" y="11"/>
                  </a:lnTo>
                  <a:lnTo>
                    <a:pt x="19" y="9"/>
                  </a:lnTo>
                  <a:lnTo>
                    <a:pt x="17" y="7"/>
                  </a:lnTo>
                  <a:lnTo>
                    <a:pt x="17" y="7"/>
                  </a:lnTo>
                  <a:lnTo>
                    <a:pt x="15" y="5"/>
                  </a:lnTo>
                  <a:lnTo>
                    <a:pt x="13" y="5"/>
                  </a:lnTo>
                  <a:lnTo>
                    <a:pt x="13" y="3"/>
                  </a:lnTo>
                  <a:lnTo>
                    <a:pt x="11" y="2"/>
                  </a:lnTo>
                  <a:lnTo>
                    <a:pt x="11" y="2"/>
                  </a:lnTo>
                  <a:lnTo>
                    <a:pt x="9" y="2"/>
                  </a:lnTo>
                  <a:lnTo>
                    <a:pt x="9" y="3"/>
                  </a:lnTo>
                  <a:lnTo>
                    <a:pt x="7" y="2"/>
                  </a:lnTo>
                  <a:lnTo>
                    <a:pt x="5" y="2"/>
                  </a:lnTo>
                  <a:lnTo>
                    <a:pt x="5" y="2"/>
                  </a:lnTo>
                  <a:lnTo>
                    <a:pt x="5" y="2"/>
                  </a:lnTo>
                  <a:lnTo>
                    <a:pt x="5" y="0"/>
                  </a:lnTo>
                  <a:lnTo>
                    <a:pt x="5" y="0"/>
                  </a:lnTo>
                  <a:lnTo>
                    <a:pt x="5" y="0"/>
                  </a:lnTo>
                  <a:lnTo>
                    <a:pt x="3" y="2"/>
                  </a:lnTo>
                  <a:lnTo>
                    <a:pt x="3" y="2"/>
                  </a:lnTo>
                  <a:lnTo>
                    <a:pt x="0" y="5"/>
                  </a:lnTo>
                  <a:lnTo>
                    <a:pt x="0" y="7"/>
                  </a:lnTo>
                  <a:lnTo>
                    <a:pt x="0" y="9"/>
                  </a:lnTo>
                  <a:lnTo>
                    <a:pt x="0" y="11"/>
                  </a:lnTo>
                  <a:lnTo>
                    <a:pt x="0" y="13"/>
                  </a:lnTo>
                  <a:lnTo>
                    <a:pt x="0" y="15"/>
                  </a:lnTo>
                  <a:lnTo>
                    <a:pt x="1" y="15"/>
                  </a:lnTo>
                  <a:lnTo>
                    <a:pt x="3" y="17"/>
                  </a:lnTo>
                  <a:lnTo>
                    <a:pt x="3" y="19"/>
                  </a:lnTo>
                  <a:lnTo>
                    <a:pt x="1" y="24"/>
                  </a:lnTo>
                  <a:lnTo>
                    <a:pt x="1" y="26"/>
                  </a:lnTo>
                  <a:lnTo>
                    <a:pt x="1" y="30"/>
                  </a:lnTo>
                  <a:lnTo>
                    <a:pt x="1" y="32"/>
                  </a:lnTo>
                  <a:lnTo>
                    <a:pt x="0" y="38"/>
                  </a:lnTo>
                  <a:lnTo>
                    <a:pt x="0" y="40"/>
                  </a:lnTo>
                  <a:lnTo>
                    <a:pt x="1" y="43"/>
                  </a:lnTo>
                  <a:lnTo>
                    <a:pt x="1" y="45"/>
                  </a:lnTo>
                  <a:lnTo>
                    <a:pt x="1" y="45"/>
                  </a:lnTo>
                  <a:lnTo>
                    <a:pt x="0" y="45"/>
                  </a:lnTo>
                  <a:lnTo>
                    <a:pt x="0" y="43"/>
                  </a:lnTo>
                  <a:lnTo>
                    <a:pt x="1" y="47"/>
                  </a:lnTo>
                  <a:lnTo>
                    <a:pt x="5" y="51"/>
                  </a:lnTo>
                  <a:lnTo>
                    <a:pt x="9" y="53"/>
                  </a:lnTo>
                  <a:lnTo>
                    <a:pt x="11" y="58"/>
                  </a:lnTo>
                  <a:lnTo>
                    <a:pt x="11" y="58"/>
                  </a:lnTo>
                  <a:lnTo>
                    <a:pt x="13" y="5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59" name="Freeform 1712">
              <a:extLst>
                <a:ext uri="{FF2B5EF4-FFF2-40B4-BE49-F238E27FC236}">
                  <a16:creationId xmlns:a16="http://schemas.microsoft.com/office/drawing/2014/main" id="{29E80C3F-0F46-45D0-8E8E-B7143FFB1791}"/>
                </a:ext>
              </a:extLst>
            </p:cNvPr>
            <p:cNvSpPr>
              <a:spLocks/>
            </p:cNvSpPr>
            <p:nvPr/>
          </p:nvSpPr>
          <p:spPr bwMode="auto">
            <a:xfrm>
              <a:off x="12619038" y="-1652588"/>
              <a:ext cx="236538" cy="153988"/>
            </a:xfrm>
            <a:custGeom>
              <a:avLst/>
              <a:gdLst>
                <a:gd name="T0" fmla="*/ 136 w 149"/>
                <a:gd name="T1" fmla="*/ 65 h 97"/>
                <a:gd name="T2" fmla="*/ 129 w 149"/>
                <a:gd name="T3" fmla="*/ 61 h 97"/>
                <a:gd name="T4" fmla="*/ 125 w 149"/>
                <a:gd name="T5" fmla="*/ 57 h 97"/>
                <a:gd name="T6" fmla="*/ 125 w 149"/>
                <a:gd name="T7" fmla="*/ 51 h 97"/>
                <a:gd name="T8" fmla="*/ 127 w 149"/>
                <a:gd name="T9" fmla="*/ 38 h 97"/>
                <a:gd name="T10" fmla="*/ 123 w 149"/>
                <a:gd name="T11" fmla="*/ 25 h 97"/>
                <a:gd name="T12" fmla="*/ 108 w 149"/>
                <a:gd name="T13" fmla="*/ 4 h 97"/>
                <a:gd name="T14" fmla="*/ 98 w 149"/>
                <a:gd name="T15" fmla="*/ 0 h 97"/>
                <a:gd name="T16" fmla="*/ 96 w 149"/>
                <a:gd name="T17" fmla="*/ 2 h 97"/>
                <a:gd name="T18" fmla="*/ 93 w 149"/>
                <a:gd name="T19" fmla="*/ 4 h 97"/>
                <a:gd name="T20" fmla="*/ 79 w 149"/>
                <a:gd name="T21" fmla="*/ 8 h 97"/>
                <a:gd name="T22" fmla="*/ 72 w 149"/>
                <a:gd name="T23" fmla="*/ 10 h 97"/>
                <a:gd name="T24" fmla="*/ 66 w 149"/>
                <a:gd name="T25" fmla="*/ 8 h 97"/>
                <a:gd name="T26" fmla="*/ 55 w 149"/>
                <a:gd name="T27" fmla="*/ 6 h 97"/>
                <a:gd name="T28" fmla="*/ 51 w 149"/>
                <a:gd name="T29" fmla="*/ 6 h 97"/>
                <a:gd name="T30" fmla="*/ 45 w 149"/>
                <a:gd name="T31" fmla="*/ 4 h 97"/>
                <a:gd name="T32" fmla="*/ 41 w 149"/>
                <a:gd name="T33" fmla="*/ 6 h 97"/>
                <a:gd name="T34" fmla="*/ 28 w 149"/>
                <a:gd name="T35" fmla="*/ 15 h 97"/>
                <a:gd name="T36" fmla="*/ 24 w 149"/>
                <a:gd name="T37" fmla="*/ 23 h 97"/>
                <a:gd name="T38" fmla="*/ 17 w 149"/>
                <a:gd name="T39" fmla="*/ 34 h 97"/>
                <a:gd name="T40" fmla="*/ 15 w 149"/>
                <a:gd name="T41" fmla="*/ 38 h 97"/>
                <a:gd name="T42" fmla="*/ 13 w 149"/>
                <a:gd name="T43" fmla="*/ 42 h 97"/>
                <a:gd name="T44" fmla="*/ 9 w 149"/>
                <a:gd name="T45" fmla="*/ 42 h 97"/>
                <a:gd name="T46" fmla="*/ 4 w 149"/>
                <a:gd name="T47" fmla="*/ 46 h 97"/>
                <a:gd name="T48" fmla="*/ 0 w 149"/>
                <a:gd name="T49" fmla="*/ 46 h 97"/>
                <a:gd name="T50" fmla="*/ 7 w 149"/>
                <a:gd name="T51" fmla="*/ 53 h 97"/>
                <a:gd name="T52" fmla="*/ 7 w 149"/>
                <a:gd name="T53" fmla="*/ 59 h 97"/>
                <a:gd name="T54" fmla="*/ 15 w 149"/>
                <a:gd name="T55" fmla="*/ 65 h 97"/>
                <a:gd name="T56" fmla="*/ 19 w 149"/>
                <a:gd name="T57" fmla="*/ 66 h 97"/>
                <a:gd name="T58" fmla="*/ 17 w 149"/>
                <a:gd name="T59" fmla="*/ 68 h 97"/>
                <a:gd name="T60" fmla="*/ 19 w 149"/>
                <a:gd name="T61" fmla="*/ 70 h 97"/>
                <a:gd name="T62" fmla="*/ 19 w 149"/>
                <a:gd name="T63" fmla="*/ 72 h 97"/>
                <a:gd name="T64" fmla="*/ 17 w 149"/>
                <a:gd name="T65" fmla="*/ 72 h 97"/>
                <a:gd name="T66" fmla="*/ 17 w 149"/>
                <a:gd name="T67" fmla="*/ 74 h 97"/>
                <a:gd name="T68" fmla="*/ 26 w 149"/>
                <a:gd name="T69" fmla="*/ 76 h 97"/>
                <a:gd name="T70" fmla="*/ 30 w 149"/>
                <a:gd name="T71" fmla="*/ 78 h 97"/>
                <a:gd name="T72" fmla="*/ 36 w 149"/>
                <a:gd name="T73" fmla="*/ 76 h 97"/>
                <a:gd name="T74" fmla="*/ 40 w 149"/>
                <a:gd name="T75" fmla="*/ 78 h 97"/>
                <a:gd name="T76" fmla="*/ 36 w 149"/>
                <a:gd name="T77" fmla="*/ 78 h 97"/>
                <a:gd name="T78" fmla="*/ 36 w 149"/>
                <a:gd name="T79" fmla="*/ 82 h 97"/>
                <a:gd name="T80" fmla="*/ 40 w 149"/>
                <a:gd name="T81" fmla="*/ 85 h 97"/>
                <a:gd name="T82" fmla="*/ 43 w 149"/>
                <a:gd name="T83" fmla="*/ 89 h 97"/>
                <a:gd name="T84" fmla="*/ 41 w 149"/>
                <a:gd name="T85" fmla="*/ 89 h 97"/>
                <a:gd name="T86" fmla="*/ 41 w 149"/>
                <a:gd name="T87" fmla="*/ 91 h 97"/>
                <a:gd name="T88" fmla="*/ 43 w 149"/>
                <a:gd name="T89" fmla="*/ 93 h 97"/>
                <a:gd name="T90" fmla="*/ 59 w 149"/>
                <a:gd name="T91" fmla="*/ 95 h 97"/>
                <a:gd name="T92" fmla="*/ 70 w 149"/>
                <a:gd name="T93" fmla="*/ 95 h 97"/>
                <a:gd name="T94" fmla="*/ 85 w 149"/>
                <a:gd name="T95" fmla="*/ 95 h 97"/>
                <a:gd name="T96" fmla="*/ 98 w 149"/>
                <a:gd name="T97" fmla="*/ 89 h 97"/>
                <a:gd name="T98" fmla="*/ 106 w 149"/>
                <a:gd name="T99" fmla="*/ 87 h 97"/>
                <a:gd name="T100" fmla="*/ 119 w 149"/>
                <a:gd name="T101" fmla="*/ 91 h 97"/>
                <a:gd name="T102" fmla="*/ 125 w 149"/>
                <a:gd name="T103" fmla="*/ 93 h 97"/>
                <a:gd name="T104" fmla="*/ 129 w 149"/>
                <a:gd name="T105" fmla="*/ 95 h 97"/>
                <a:gd name="T106" fmla="*/ 134 w 149"/>
                <a:gd name="T107" fmla="*/ 85 h 97"/>
                <a:gd name="T108" fmla="*/ 136 w 149"/>
                <a:gd name="T109" fmla="*/ 80 h 97"/>
                <a:gd name="T110" fmla="*/ 138 w 149"/>
                <a:gd name="T111" fmla="*/ 74 h 97"/>
                <a:gd name="T112" fmla="*/ 138 w 149"/>
                <a:gd name="T113" fmla="*/ 70 h 97"/>
                <a:gd name="T114" fmla="*/ 140 w 149"/>
                <a:gd name="T115" fmla="*/ 74 h 97"/>
                <a:gd name="T116" fmla="*/ 148 w 149"/>
                <a:gd name="T117" fmla="*/ 72 h 97"/>
                <a:gd name="T118" fmla="*/ 149 w 149"/>
                <a:gd name="T119" fmla="*/ 68 h 97"/>
                <a:gd name="T120" fmla="*/ 142 w 149"/>
                <a:gd name="T121" fmla="*/ 6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9" h="97">
                  <a:moveTo>
                    <a:pt x="142" y="61"/>
                  </a:moveTo>
                  <a:lnTo>
                    <a:pt x="138" y="63"/>
                  </a:lnTo>
                  <a:lnTo>
                    <a:pt x="136" y="65"/>
                  </a:lnTo>
                  <a:lnTo>
                    <a:pt x="132" y="65"/>
                  </a:lnTo>
                  <a:lnTo>
                    <a:pt x="131" y="63"/>
                  </a:lnTo>
                  <a:lnTo>
                    <a:pt x="129" y="61"/>
                  </a:lnTo>
                  <a:lnTo>
                    <a:pt x="127" y="59"/>
                  </a:lnTo>
                  <a:lnTo>
                    <a:pt x="125" y="59"/>
                  </a:lnTo>
                  <a:lnTo>
                    <a:pt x="125" y="57"/>
                  </a:lnTo>
                  <a:lnTo>
                    <a:pt x="125" y="55"/>
                  </a:lnTo>
                  <a:lnTo>
                    <a:pt x="125" y="55"/>
                  </a:lnTo>
                  <a:lnTo>
                    <a:pt x="125" y="51"/>
                  </a:lnTo>
                  <a:lnTo>
                    <a:pt x="125" y="49"/>
                  </a:lnTo>
                  <a:lnTo>
                    <a:pt x="125" y="46"/>
                  </a:lnTo>
                  <a:lnTo>
                    <a:pt x="127" y="38"/>
                  </a:lnTo>
                  <a:lnTo>
                    <a:pt x="127" y="32"/>
                  </a:lnTo>
                  <a:lnTo>
                    <a:pt x="125" y="29"/>
                  </a:lnTo>
                  <a:lnTo>
                    <a:pt x="123" y="25"/>
                  </a:lnTo>
                  <a:lnTo>
                    <a:pt x="113" y="15"/>
                  </a:lnTo>
                  <a:lnTo>
                    <a:pt x="112" y="11"/>
                  </a:lnTo>
                  <a:lnTo>
                    <a:pt x="108" y="4"/>
                  </a:lnTo>
                  <a:lnTo>
                    <a:pt x="106" y="0"/>
                  </a:lnTo>
                  <a:lnTo>
                    <a:pt x="100" y="0"/>
                  </a:lnTo>
                  <a:lnTo>
                    <a:pt x="98" y="0"/>
                  </a:lnTo>
                  <a:lnTo>
                    <a:pt x="98" y="0"/>
                  </a:lnTo>
                  <a:lnTo>
                    <a:pt x="96" y="2"/>
                  </a:lnTo>
                  <a:lnTo>
                    <a:pt x="96" y="2"/>
                  </a:lnTo>
                  <a:lnTo>
                    <a:pt x="96" y="2"/>
                  </a:lnTo>
                  <a:lnTo>
                    <a:pt x="95" y="4"/>
                  </a:lnTo>
                  <a:lnTo>
                    <a:pt x="93" y="4"/>
                  </a:lnTo>
                  <a:lnTo>
                    <a:pt x="91" y="6"/>
                  </a:lnTo>
                  <a:lnTo>
                    <a:pt x="81" y="8"/>
                  </a:lnTo>
                  <a:lnTo>
                    <a:pt x="79" y="8"/>
                  </a:lnTo>
                  <a:lnTo>
                    <a:pt x="76" y="10"/>
                  </a:lnTo>
                  <a:lnTo>
                    <a:pt x="74" y="11"/>
                  </a:lnTo>
                  <a:lnTo>
                    <a:pt x="72" y="10"/>
                  </a:lnTo>
                  <a:lnTo>
                    <a:pt x="70" y="10"/>
                  </a:lnTo>
                  <a:lnTo>
                    <a:pt x="68" y="8"/>
                  </a:lnTo>
                  <a:lnTo>
                    <a:pt x="66" y="8"/>
                  </a:lnTo>
                  <a:lnTo>
                    <a:pt x="62" y="8"/>
                  </a:lnTo>
                  <a:lnTo>
                    <a:pt x="60" y="8"/>
                  </a:lnTo>
                  <a:lnTo>
                    <a:pt x="55" y="6"/>
                  </a:lnTo>
                  <a:lnTo>
                    <a:pt x="53" y="6"/>
                  </a:lnTo>
                  <a:lnTo>
                    <a:pt x="51" y="6"/>
                  </a:lnTo>
                  <a:lnTo>
                    <a:pt x="51" y="6"/>
                  </a:lnTo>
                  <a:lnTo>
                    <a:pt x="47" y="4"/>
                  </a:lnTo>
                  <a:lnTo>
                    <a:pt x="47" y="4"/>
                  </a:lnTo>
                  <a:lnTo>
                    <a:pt x="45" y="4"/>
                  </a:lnTo>
                  <a:lnTo>
                    <a:pt x="43" y="4"/>
                  </a:lnTo>
                  <a:lnTo>
                    <a:pt x="43" y="6"/>
                  </a:lnTo>
                  <a:lnTo>
                    <a:pt x="41" y="6"/>
                  </a:lnTo>
                  <a:lnTo>
                    <a:pt x="38" y="10"/>
                  </a:lnTo>
                  <a:lnTo>
                    <a:pt x="30" y="13"/>
                  </a:lnTo>
                  <a:lnTo>
                    <a:pt x="28" y="15"/>
                  </a:lnTo>
                  <a:lnTo>
                    <a:pt x="26" y="17"/>
                  </a:lnTo>
                  <a:lnTo>
                    <a:pt x="24" y="21"/>
                  </a:lnTo>
                  <a:lnTo>
                    <a:pt x="24" y="23"/>
                  </a:lnTo>
                  <a:lnTo>
                    <a:pt x="21" y="29"/>
                  </a:lnTo>
                  <a:lnTo>
                    <a:pt x="19" y="32"/>
                  </a:lnTo>
                  <a:lnTo>
                    <a:pt x="17" y="34"/>
                  </a:lnTo>
                  <a:lnTo>
                    <a:pt x="17" y="36"/>
                  </a:lnTo>
                  <a:lnTo>
                    <a:pt x="15" y="38"/>
                  </a:lnTo>
                  <a:lnTo>
                    <a:pt x="15" y="38"/>
                  </a:lnTo>
                  <a:lnTo>
                    <a:pt x="15" y="40"/>
                  </a:lnTo>
                  <a:lnTo>
                    <a:pt x="13" y="42"/>
                  </a:lnTo>
                  <a:lnTo>
                    <a:pt x="13" y="42"/>
                  </a:lnTo>
                  <a:lnTo>
                    <a:pt x="11" y="42"/>
                  </a:lnTo>
                  <a:lnTo>
                    <a:pt x="11" y="42"/>
                  </a:lnTo>
                  <a:lnTo>
                    <a:pt x="9" y="42"/>
                  </a:lnTo>
                  <a:lnTo>
                    <a:pt x="7" y="44"/>
                  </a:lnTo>
                  <a:lnTo>
                    <a:pt x="4" y="46"/>
                  </a:lnTo>
                  <a:lnTo>
                    <a:pt x="4" y="46"/>
                  </a:lnTo>
                  <a:lnTo>
                    <a:pt x="2" y="46"/>
                  </a:lnTo>
                  <a:lnTo>
                    <a:pt x="0" y="46"/>
                  </a:lnTo>
                  <a:lnTo>
                    <a:pt x="0" y="46"/>
                  </a:lnTo>
                  <a:lnTo>
                    <a:pt x="4" y="49"/>
                  </a:lnTo>
                  <a:lnTo>
                    <a:pt x="5" y="53"/>
                  </a:lnTo>
                  <a:lnTo>
                    <a:pt x="7" y="53"/>
                  </a:lnTo>
                  <a:lnTo>
                    <a:pt x="7" y="55"/>
                  </a:lnTo>
                  <a:lnTo>
                    <a:pt x="7" y="57"/>
                  </a:lnTo>
                  <a:lnTo>
                    <a:pt x="7" y="59"/>
                  </a:lnTo>
                  <a:lnTo>
                    <a:pt x="9" y="61"/>
                  </a:lnTo>
                  <a:lnTo>
                    <a:pt x="11" y="63"/>
                  </a:lnTo>
                  <a:lnTo>
                    <a:pt x="15" y="65"/>
                  </a:lnTo>
                  <a:lnTo>
                    <a:pt x="17" y="65"/>
                  </a:lnTo>
                  <a:lnTo>
                    <a:pt x="19" y="66"/>
                  </a:lnTo>
                  <a:lnTo>
                    <a:pt x="19" y="66"/>
                  </a:lnTo>
                  <a:lnTo>
                    <a:pt x="17" y="68"/>
                  </a:lnTo>
                  <a:lnTo>
                    <a:pt x="17" y="68"/>
                  </a:lnTo>
                  <a:lnTo>
                    <a:pt x="17" y="68"/>
                  </a:lnTo>
                  <a:lnTo>
                    <a:pt x="19" y="70"/>
                  </a:lnTo>
                  <a:lnTo>
                    <a:pt x="19" y="70"/>
                  </a:lnTo>
                  <a:lnTo>
                    <a:pt x="19" y="70"/>
                  </a:lnTo>
                  <a:lnTo>
                    <a:pt x="19" y="70"/>
                  </a:lnTo>
                  <a:lnTo>
                    <a:pt x="19" y="70"/>
                  </a:lnTo>
                  <a:lnTo>
                    <a:pt x="19" y="72"/>
                  </a:lnTo>
                  <a:lnTo>
                    <a:pt x="17" y="72"/>
                  </a:lnTo>
                  <a:lnTo>
                    <a:pt x="17" y="72"/>
                  </a:lnTo>
                  <a:lnTo>
                    <a:pt x="17" y="72"/>
                  </a:lnTo>
                  <a:lnTo>
                    <a:pt x="17" y="72"/>
                  </a:lnTo>
                  <a:lnTo>
                    <a:pt x="17" y="72"/>
                  </a:lnTo>
                  <a:lnTo>
                    <a:pt x="17" y="74"/>
                  </a:lnTo>
                  <a:lnTo>
                    <a:pt x="21" y="74"/>
                  </a:lnTo>
                  <a:lnTo>
                    <a:pt x="24" y="76"/>
                  </a:lnTo>
                  <a:lnTo>
                    <a:pt x="26" y="76"/>
                  </a:lnTo>
                  <a:lnTo>
                    <a:pt x="28" y="78"/>
                  </a:lnTo>
                  <a:lnTo>
                    <a:pt x="30" y="78"/>
                  </a:lnTo>
                  <a:lnTo>
                    <a:pt x="30" y="78"/>
                  </a:lnTo>
                  <a:lnTo>
                    <a:pt x="32" y="76"/>
                  </a:lnTo>
                  <a:lnTo>
                    <a:pt x="34" y="76"/>
                  </a:lnTo>
                  <a:lnTo>
                    <a:pt x="36" y="76"/>
                  </a:lnTo>
                  <a:lnTo>
                    <a:pt x="38" y="76"/>
                  </a:lnTo>
                  <a:lnTo>
                    <a:pt x="38" y="78"/>
                  </a:lnTo>
                  <a:lnTo>
                    <a:pt x="40" y="78"/>
                  </a:lnTo>
                  <a:lnTo>
                    <a:pt x="38" y="78"/>
                  </a:lnTo>
                  <a:lnTo>
                    <a:pt x="38" y="78"/>
                  </a:lnTo>
                  <a:lnTo>
                    <a:pt x="36" y="78"/>
                  </a:lnTo>
                  <a:lnTo>
                    <a:pt x="36" y="80"/>
                  </a:lnTo>
                  <a:lnTo>
                    <a:pt x="36" y="82"/>
                  </a:lnTo>
                  <a:lnTo>
                    <a:pt x="36" y="82"/>
                  </a:lnTo>
                  <a:lnTo>
                    <a:pt x="38" y="84"/>
                  </a:lnTo>
                  <a:lnTo>
                    <a:pt x="38" y="85"/>
                  </a:lnTo>
                  <a:lnTo>
                    <a:pt x="40" y="85"/>
                  </a:lnTo>
                  <a:lnTo>
                    <a:pt x="41" y="87"/>
                  </a:lnTo>
                  <a:lnTo>
                    <a:pt x="41" y="87"/>
                  </a:lnTo>
                  <a:lnTo>
                    <a:pt x="43" y="89"/>
                  </a:lnTo>
                  <a:lnTo>
                    <a:pt x="43" y="89"/>
                  </a:lnTo>
                  <a:lnTo>
                    <a:pt x="43" y="89"/>
                  </a:lnTo>
                  <a:lnTo>
                    <a:pt x="41" y="89"/>
                  </a:lnTo>
                  <a:lnTo>
                    <a:pt x="41" y="91"/>
                  </a:lnTo>
                  <a:lnTo>
                    <a:pt x="41" y="91"/>
                  </a:lnTo>
                  <a:lnTo>
                    <a:pt x="41" y="91"/>
                  </a:lnTo>
                  <a:lnTo>
                    <a:pt x="41" y="93"/>
                  </a:lnTo>
                  <a:lnTo>
                    <a:pt x="41" y="93"/>
                  </a:lnTo>
                  <a:lnTo>
                    <a:pt x="43" y="93"/>
                  </a:lnTo>
                  <a:lnTo>
                    <a:pt x="45" y="93"/>
                  </a:lnTo>
                  <a:lnTo>
                    <a:pt x="49" y="93"/>
                  </a:lnTo>
                  <a:lnTo>
                    <a:pt x="59" y="95"/>
                  </a:lnTo>
                  <a:lnTo>
                    <a:pt x="60" y="95"/>
                  </a:lnTo>
                  <a:lnTo>
                    <a:pt x="66" y="95"/>
                  </a:lnTo>
                  <a:lnTo>
                    <a:pt x="70" y="95"/>
                  </a:lnTo>
                  <a:lnTo>
                    <a:pt x="76" y="97"/>
                  </a:lnTo>
                  <a:lnTo>
                    <a:pt x="81" y="97"/>
                  </a:lnTo>
                  <a:lnTo>
                    <a:pt x="85" y="95"/>
                  </a:lnTo>
                  <a:lnTo>
                    <a:pt x="93" y="91"/>
                  </a:lnTo>
                  <a:lnTo>
                    <a:pt x="95" y="89"/>
                  </a:lnTo>
                  <a:lnTo>
                    <a:pt x="98" y="89"/>
                  </a:lnTo>
                  <a:lnTo>
                    <a:pt x="100" y="87"/>
                  </a:lnTo>
                  <a:lnTo>
                    <a:pt x="104" y="87"/>
                  </a:lnTo>
                  <a:lnTo>
                    <a:pt x="106" y="87"/>
                  </a:lnTo>
                  <a:lnTo>
                    <a:pt x="110" y="87"/>
                  </a:lnTo>
                  <a:lnTo>
                    <a:pt x="115" y="89"/>
                  </a:lnTo>
                  <a:lnTo>
                    <a:pt x="119" y="91"/>
                  </a:lnTo>
                  <a:lnTo>
                    <a:pt x="121" y="91"/>
                  </a:lnTo>
                  <a:lnTo>
                    <a:pt x="123" y="91"/>
                  </a:lnTo>
                  <a:lnTo>
                    <a:pt x="125" y="93"/>
                  </a:lnTo>
                  <a:lnTo>
                    <a:pt x="127" y="95"/>
                  </a:lnTo>
                  <a:lnTo>
                    <a:pt x="129" y="95"/>
                  </a:lnTo>
                  <a:lnTo>
                    <a:pt x="129" y="95"/>
                  </a:lnTo>
                  <a:lnTo>
                    <a:pt x="131" y="95"/>
                  </a:lnTo>
                  <a:lnTo>
                    <a:pt x="132" y="95"/>
                  </a:lnTo>
                  <a:lnTo>
                    <a:pt x="134" y="85"/>
                  </a:lnTo>
                  <a:lnTo>
                    <a:pt x="134" y="84"/>
                  </a:lnTo>
                  <a:lnTo>
                    <a:pt x="134" y="82"/>
                  </a:lnTo>
                  <a:lnTo>
                    <a:pt x="136" y="80"/>
                  </a:lnTo>
                  <a:lnTo>
                    <a:pt x="138" y="78"/>
                  </a:lnTo>
                  <a:lnTo>
                    <a:pt x="136" y="78"/>
                  </a:lnTo>
                  <a:lnTo>
                    <a:pt x="138" y="74"/>
                  </a:lnTo>
                  <a:lnTo>
                    <a:pt x="138" y="74"/>
                  </a:lnTo>
                  <a:lnTo>
                    <a:pt x="138" y="70"/>
                  </a:lnTo>
                  <a:lnTo>
                    <a:pt x="138" y="70"/>
                  </a:lnTo>
                  <a:lnTo>
                    <a:pt x="140" y="70"/>
                  </a:lnTo>
                  <a:lnTo>
                    <a:pt x="140" y="70"/>
                  </a:lnTo>
                  <a:lnTo>
                    <a:pt x="140" y="74"/>
                  </a:lnTo>
                  <a:lnTo>
                    <a:pt x="140" y="74"/>
                  </a:lnTo>
                  <a:lnTo>
                    <a:pt x="144" y="74"/>
                  </a:lnTo>
                  <a:lnTo>
                    <a:pt x="148" y="72"/>
                  </a:lnTo>
                  <a:lnTo>
                    <a:pt x="149" y="72"/>
                  </a:lnTo>
                  <a:lnTo>
                    <a:pt x="149" y="70"/>
                  </a:lnTo>
                  <a:lnTo>
                    <a:pt x="149" y="68"/>
                  </a:lnTo>
                  <a:lnTo>
                    <a:pt x="149" y="65"/>
                  </a:lnTo>
                  <a:lnTo>
                    <a:pt x="148" y="61"/>
                  </a:lnTo>
                  <a:lnTo>
                    <a:pt x="142" y="6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60" name="Freeform 1713">
              <a:extLst>
                <a:ext uri="{FF2B5EF4-FFF2-40B4-BE49-F238E27FC236}">
                  <a16:creationId xmlns:a16="http://schemas.microsoft.com/office/drawing/2014/main" id="{66ECB558-9E9B-429E-A937-D91D7FDD7A7B}"/>
                </a:ext>
              </a:extLst>
            </p:cNvPr>
            <p:cNvSpPr>
              <a:spLocks/>
            </p:cNvSpPr>
            <p:nvPr/>
          </p:nvSpPr>
          <p:spPr bwMode="auto">
            <a:xfrm>
              <a:off x="12669838" y="-1517650"/>
              <a:ext cx="158750" cy="96838"/>
            </a:xfrm>
            <a:custGeom>
              <a:avLst/>
              <a:gdLst>
                <a:gd name="T0" fmla="*/ 95 w 100"/>
                <a:gd name="T1" fmla="*/ 10 h 61"/>
                <a:gd name="T2" fmla="*/ 89 w 100"/>
                <a:gd name="T3" fmla="*/ 6 h 61"/>
                <a:gd name="T4" fmla="*/ 78 w 100"/>
                <a:gd name="T5" fmla="*/ 2 h 61"/>
                <a:gd name="T6" fmla="*/ 68 w 100"/>
                <a:gd name="T7" fmla="*/ 2 h 61"/>
                <a:gd name="T8" fmla="*/ 61 w 100"/>
                <a:gd name="T9" fmla="*/ 6 h 61"/>
                <a:gd name="T10" fmla="*/ 44 w 100"/>
                <a:gd name="T11" fmla="*/ 12 h 61"/>
                <a:gd name="T12" fmla="*/ 28 w 100"/>
                <a:gd name="T13" fmla="*/ 10 h 61"/>
                <a:gd name="T14" fmla="*/ 13 w 100"/>
                <a:gd name="T15" fmla="*/ 8 h 61"/>
                <a:gd name="T16" fmla="*/ 9 w 100"/>
                <a:gd name="T17" fmla="*/ 8 h 61"/>
                <a:gd name="T18" fmla="*/ 9 w 100"/>
                <a:gd name="T19" fmla="*/ 6 h 61"/>
                <a:gd name="T20" fmla="*/ 11 w 100"/>
                <a:gd name="T21" fmla="*/ 4 h 61"/>
                <a:gd name="T22" fmla="*/ 9 w 100"/>
                <a:gd name="T23" fmla="*/ 2 h 61"/>
                <a:gd name="T24" fmla="*/ 6 w 100"/>
                <a:gd name="T25" fmla="*/ 0 h 61"/>
                <a:gd name="T26" fmla="*/ 2 w 100"/>
                <a:gd name="T27" fmla="*/ 4 h 61"/>
                <a:gd name="T28" fmla="*/ 2 w 100"/>
                <a:gd name="T29" fmla="*/ 8 h 61"/>
                <a:gd name="T30" fmla="*/ 2 w 100"/>
                <a:gd name="T31" fmla="*/ 14 h 61"/>
                <a:gd name="T32" fmla="*/ 6 w 100"/>
                <a:gd name="T33" fmla="*/ 18 h 61"/>
                <a:gd name="T34" fmla="*/ 9 w 100"/>
                <a:gd name="T35" fmla="*/ 21 h 61"/>
                <a:gd name="T36" fmla="*/ 9 w 100"/>
                <a:gd name="T37" fmla="*/ 25 h 61"/>
                <a:gd name="T38" fmla="*/ 4 w 100"/>
                <a:gd name="T39" fmla="*/ 29 h 61"/>
                <a:gd name="T40" fmla="*/ 2 w 100"/>
                <a:gd name="T41" fmla="*/ 29 h 61"/>
                <a:gd name="T42" fmla="*/ 4 w 100"/>
                <a:gd name="T43" fmla="*/ 38 h 61"/>
                <a:gd name="T44" fmla="*/ 9 w 100"/>
                <a:gd name="T45" fmla="*/ 48 h 61"/>
                <a:gd name="T46" fmla="*/ 9 w 100"/>
                <a:gd name="T47" fmla="*/ 55 h 61"/>
                <a:gd name="T48" fmla="*/ 19 w 100"/>
                <a:gd name="T49" fmla="*/ 57 h 61"/>
                <a:gd name="T50" fmla="*/ 28 w 100"/>
                <a:gd name="T51" fmla="*/ 55 h 61"/>
                <a:gd name="T52" fmla="*/ 34 w 100"/>
                <a:gd name="T53" fmla="*/ 55 h 61"/>
                <a:gd name="T54" fmla="*/ 38 w 100"/>
                <a:gd name="T55" fmla="*/ 57 h 61"/>
                <a:gd name="T56" fmla="*/ 42 w 100"/>
                <a:gd name="T57" fmla="*/ 59 h 61"/>
                <a:gd name="T58" fmla="*/ 47 w 100"/>
                <a:gd name="T59" fmla="*/ 61 h 61"/>
                <a:gd name="T60" fmla="*/ 55 w 100"/>
                <a:gd name="T61" fmla="*/ 59 h 61"/>
                <a:gd name="T62" fmla="*/ 61 w 100"/>
                <a:gd name="T63" fmla="*/ 57 h 61"/>
                <a:gd name="T64" fmla="*/ 61 w 100"/>
                <a:gd name="T65" fmla="*/ 52 h 61"/>
                <a:gd name="T66" fmla="*/ 64 w 100"/>
                <a:gd name="T67" fmla="*/ 50 h 61"/>
                <a:gd name="T68" fmla="*/ 66 w 100"/>
                <a:gd name="T69" fmla="*/ 50 h 61"/>
                <a:gd name="T70" fmla="*/ 68 w 100"/>
                <a:gd name="T71" fmla="*/ 48 h 61"/>
                <a:gd name="T72" fmla="*/ 70 w 100"/>
                <a:gd name="T73" fmla="*/ 46 h 61"/>
                <a:gd name="T74" fmla="*/ 80 w 100"/>
                <a:gd name="T75" fmla="*/ 46 h 61"/>
                <a:gd name="T76" fmla="*/ 85 w 100"/>
                <a:gd name="T77" fmla="*/ 48 h 61"/>
                <a:gd name="T78" fmla="*/ 91 w 100"/>
                <a:gd name="T79" fmla="*/ 46 h 61"/>
                <a:gd name="T80" fmla="*/ 85 w 100"/>
                <a:gd name="T81" fmla="*/ 38 h 61"/>
                <a:gd name="T82" fmla="*/ 87 w 100"/>
                <a:gd name="T83" fmla="*/ 31 h 61"/>
                <a:gd name="T84" fmla="*/ 89 w 100"/>
                <a:gd name="T85" fmla="*/ 29 h 61"/>
                <a:gd name="T86" fmla="*/ 91 w 100"/>
                <a:gd name="T87" fmla="*/ 19 h 61"/>
                <a:gd name="T88" fmla="*/ 97 w 100"/>
                <a:gd name="T89" fmla="*/ 18 h 61"/>
                <a:gd name="T90" fmla="*/ 99 w 100"/>
                <a:gd name="T91" fmla="*/ 18 h 61"/>
                <a:gd name="T92" fmla="*/ 100 w 100"/>
                <a:gd name="T93" fmla="*/ 14 h 61"/>
                <a:gd name="T94" fmla="*/ 97 w 100"/>
                <a:gd name="T95"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61">
                  <a:moveTo>
                    <a:pt x="97" y="10"/>
                  </a:moveTo>
                  <a:lnTo>
                    <a:pt x="97" y="10"/>
                  </a:lnTo>
                  <a:lnTo>
                    <a:pt x="95" y="10"/>
                  </a:lnTo>
                  <a:lnTo>
                    <a:pt x="93" y="8"/>
                  </a:lnTo>
                  <a:lnTo>
                    <a:pt x="91" y="6"/>
                  </a:lnTo>
                  <a:lnTo>
                    <a:pt x="89" y="6"/>
                  </a:lnTo>
                  <a:lnTo>
                    <a:pt x="87" y="6"/>
                  </a:lnTo>
                  <a:lnTo>
                    <a:pt x="83" y="4"/>
                  </a:lnTo>
                  <a:lnTo>
                    <a:pt x="78" y="2"/>
                  </a:lnTo>
                  <a:lnTo>
                    <a:pt x="74" y="2"/>
                  </a:lnTo>
                  <a:lnTo>
                    <a:pt x="72" y="2"/>
                  </a:lnTo>
                  <a:lnTo>
                    <a:pt x="68" y="2"/>
                  </a:lnTo>
                  <a:lnTo>
                    <a:pt x="66" y="4"/>
                  </a:lnTo>
                  <a:lnTo>
                    <a:pt x="63" y="4"/>
                  </a:lnTo>
                  <a:lnTo>
                    <a:pt x="61" y="6"/>
                  </a:lnTo>
                  <a:lnTo>
                    <a:pt x="53" y="10"/>
                  </a:lnTo>
                  <a:lnTo>
                    <a:pt x="49" y="12"/>
                  </a:lnTo>
                  <a:lnTo>
                    <a:pt x="44" y="12"/>
                  </a:lnTo>
                  <a:lnTo>
                    <a:pt x="38" y="10"/>
                  </a:lnTo>
                  <a:lnTo>
                    <a:pt x="34" y="10"/>
                  </a:lnTo>
                  <a:lnTo>
                    <a:pt x="28" y="10"/>
                  </a:lnTo>
                  <a:lnTo>
                    <a:pt x="27" y="10"/>
                  </a:lnTo>
                  <a:lnTo>
                    <a:pt x="17" y="8"/>
                  </a:lnTo>
                  <a:lnTo>
                    <a:pt x="13" y="8"/>
                  </a:lnTo>
                  <a:lnTo>
                    <a:pt x="11" y="8"/>
                  </a:lnTo>
                  <a:lnTo>
                    <a:pt x="9" y="8"/>
                  </a:lnTo>
                  <a:lnTo>
                    <a:pt x="9" y="8"/>
                  </a:lnTo>
                  <a:lnTo>
                    <a:pt x="9" y="6"/>
                  </a:lnTo>
                  <a:lnTo>
                    <a:pt x="9" y="6"/>
                  </a:lnTo>
                  <a:lnTo>
                    <a:pt x="9" y="6"/>
                  </a:lnTo>
                  <a:lnTo>
                    <a:pt x="9" y="4"/>
                  </a:lnTo>
                  <a:lnTo>
                    <a:pt x="11" y="4"/>
                  </a:lnTo>
                  <a:lnTo>
                    <a:pt x="11" y="4"/>
                  </a:lnTo>
                  <a:lnTo>
                    <a:pt x="11" y="4"/>
                  </a:lnTo>
                  <a:lnTo>
                    <a:pt x="9" y="2"/>
                  </a:lnTo>
                  <a:lnTo>
                    <a:pt x="9" y="2"/>
                  </a:lnTo>
                  <a:lnTo>
                    <a:pt x="8" y="0"/>
                  </a:lnTo>
                  <a:lnTo>
                    <a:pt x="6" y="0"/>
                  </a:lnTo>
                  <a:lnTo>
                    <a:pt x="6" y="0"/>
                  </a:lnTo>
                  <a:lnTo>
                    <a:pt x="6" y="0"/>
                  </a:lnTo>
                  <a:lnTo>
                    <a:pt x="4" y="2"/>
                  </a:lnTo>
                  <a:lnTo>
                    <a:pt x="2" y="4"/>
                  </a:lnTo>
                  <a:lnTo>
                    <a:pt x="2" y="6"/>
                  </a:lnTo>
                  <a:lnTo>
                    <a:pt x="2" y="8"/>
                  </a:lnTo>
                  <a:lnTo>
                    <a:pt x="2" y="8"/>
                  </a:lnTo>
                  <a:lnTo>
                    <a:pt x="2" y="10"/>
                  </a:lnTo>
                  <a:lnTo>
                    <a:pt x="2" y="12"/>
                  </a:lnTo>
                  <a:lnTo>
                    <a:pt x="2" y="14"/>
                  </a:lnTo>
                  <a:lnTo>
                    <a:pt x="4" y="16"/>
                  </a:lnTo>
                  <a:lnTo>
                    <a:pt x="4" y="16"/>
                  </a:lnTo>
                  <a:lnTo>
                    <a:pt x="6" y="18"/>
                  </a:lnTo>
                  <a:lnTo>
                    <a:pt x="8" y="19"/>
                  </a:lnTo>
                  <a:lnTo>
                    <a:pt x="9" y="19"/>
                  </a:lnTo>
                  <a:lnTo>
                    <a:pt x="9" y="21"/>
                  </a:lnTo>
                  <a:lnTo>
                    <a:pt x="9" y="23"/>
                  </a:lnTo>
                  <a:lnTo>
                    <a:pt x="9" y="23"/>
                  </a:lnTo>
                  <a:lnTo>
                    <a:pt x="9" y="25"/>
                  </a:lnTo>
                  <a:lnTo>
                    <a:pt x="8" y="27"/>
                  </a:lnTo>
                  <a:lnTo>
                    <a:pt x="4" y="27"/>
                  </a:lnTo>
                  <a:lnTo>
                    <a:pt x="4" y="29"/>
                  </a:lnTo>
                  <a:lnTo>
                    <a:pt x="4" y="29"/>
                  </a:lnTo>
                  <a:lnTo>
                    <a:pt x="4" y="29"/>
                  </a:lnTo>
                  <a:lnTo>
                    <a:pt x="2" y="29"/>
                  </a:lnTo>
                  <a:lnTo>
                    <a:pt x="2" y="31"/>
                  </a:lnTo>
                  <a:lnTo>
                    <a:pt x="2" y="35"/>
                  </a:lnTo>
                  <a:lnTo>
                    <a:pt x="4" y="38"/>
                  </a:lnTo>
                  <a:lnTo>
                    <a:pt x="0" y="40"/>
                  </a:lnTo>
                  <a:lnTo>
                    <a:pt x="8" y="46"/>
                  </a:lnTo>
                  <a:lnTo>
                    <a:pt x="9" y="48"/>
                  </a:lnTo>
                  <a:lnTo>
                    <a:pt x="9" y="52"/>
                  </a:lnTo>
                  <a:lnTo>
                    <a:pt x="11" y="54"/>
                  </a:lnTo>
                  <a:lnTo>
                    <a:pt x="9" y="55"/>
                  </a:lnTo>
                  <a:lnTo>
                    <a:pt x="9" y="59"/>
                  </a:lnTo>
                  <a:lnTo>
                    <a:pt x="11" y="59"/>
                  </a:lnTo>
                  <a:lnTo>
                    <a:pt x="19" y="57"/>
                  </a:lnTo>
                  <a:lnTo>
                    <a:pt x="25" y="57"/>
                  </a:lnTo>
                  <a:lnTo>
                    <a:pt x="27" y="57"/>
                  </a:lnTo>
                  <a:lnTo>
                    <a:pt x="28" y="55"/>
                  </a:lnTo>
                  <a:lnTo>
                    <a:pt x="28" y="55"/>
                  </a:lnTo>
                  <a:lnTo>
                    <a:pt x="30" y="55"/>
                  </a:lnTo>
                  <a:lnTo>
                    <a:pt x="34" y="55"/>
                  </a:lnTo>
                  <a:lnTo>
                    <a:pt x="34" y="55"/>
                  </a:lnTo>
                  <a:lnTo>
                    <a:pt x="36" y="55"/>
                  </a:lnTo>
                  <a:lnTo>
                    <a:pt x="38" y="57"/>
                  </a:lnTo>
                  <a:lnTo>
                    <a:pt x="40" y="57"/>
                  </a:lnTo>
                  <a:lnTo>
                    <a:pt x="40" y="59"/>
                  </a:lnTo>
                  <a:lnTo>
                    <a:pt x="42" y="59"/>
                  </a:lnTo>
                  <a:lnTo>
                    <a:pt x="44" y="59"/>
                  </a:lnTo>
                  <a:lnTo>
                    <a:pt x="45" y="59"/>
                  </a:lnTo>
                  <a:lnTo>
                    <a:pt x="47" y="61"/>
                  </a:lnTo>
                  <a:lnTo>
                    <a:pt x="47" y="61"/>
                  </a:lnTo>
                  <a:lnTo>
                    <a:pt x="49" y="61"/>
                  </a:lnTo>
                  <a:lnTo>
                    <a:pt x="55" y="59"/>
                  </a:lnTo>
                  <a:lnTo>
                    <a:pt x="59" y="59"/>
                  </a:lnTo>
                  <a:lnTo>
                    <a:pt x="61" y="57"/>
                  </a:lnTo>
                  <a:lnTo>
                    <a:pt x="61" y="57"/>
                  </a:lnTo>
                  <a:lnTo>
                    <a:pt x="61" y="54"/>
                  </a:lnTo>
                  <a:lnTo>
                    <a:pt x="61" y="54"/>
                  </a:lnTo>
                  <a:lnTo>
                    <a:pt x="61" y="52"/>
                  </a:lnTo>
                  <a:lnTo>
                    <a:pt x="63" y="50"/>
                  </a:lnTo>
                  <a:lnTo>
                    <a:pt x="64" y="52"/>
                  </a:lnTo>
                  <a:lnTo>
                    <a:pt x="64" y="50"/>
                  </a:lnTo>
                  <a:lnTo>
                    <a:pt x="64" y="50"/>
                  </a:lnTo>
                  <a:lnTo>
                    <a:pt x="64" y="50"/>
                  </a:lnTo>
                  <a:lnTo>
                    <a:pt x="66" y="50"/>
                  </a:lnTo>
                  <a:lnTo>
                    <a:pt x="66" y="50"/>
                  </a:lnTo>
                  <a:lnTo>
                    <a:pt x="68" y="48"/>
                  </a:lnTo>
                  <a:lnTo>
                    <a:pt x="68" y="48"/>
                  </a:lnTo>
                  <a:lnTo>
                    <a:pt x="68" y="48"/>
                  </a:lnTo>
                  <a:lnTo>
                    <a:pt x="68" y="46"/>
                  </a:lnTo>
                  <a:lnTo>
                    <a:pt x="70" y="46"/>
                  </a:lnTo>
                  <a:lnTo>
                    <a:pt x="76" y="44"/>
                  </a:lnTo>
                  <a:lnTo>
                    <a:pt x="80" y="44"/>
                  </a:lnTo>
                  <a:lnTo>
                    <a:pt x="80" y="46"/>
                  </a:lnTo>
                  <a:lnTo>
                    <a:pt x="81" y="46"/>
                  </a:lnTo>
                  <a:lnTo>
                    <a:pt x="83" y="48"/>
                  </a:lnTo>
                  <a:lnTo>
                    <a:pt x="85" y="48"/>
                  </a:lnTo>
                  <a:lnTo>
                    <a:pt x="87" y="46"/>
                  </a:lnTo>
                  <a:lnTo>
                    <a:pt x="89" y="46"/>
                  </a:lnTo>
                  <a:lnTo>
                    <a:pt x="91" y="46"/>
                  </a:lnTo>
                  <a:lnTo>
                    <a:pt x="91" y="44"/>
                  </a:lnTo>
                  <a:lnTo>
                    <a:pt x="87" y="40"/>
                  </a:lnTo>
                  <a:lnTo>
                    <a:pt x="85" y="38"/>
                  </a:lnTo>
                  <a:lnTo>
                    <a:pt x="83" y="36"/>
                  </a:lnTo>
                  <a:lnTo>
                    <a:pt x="87" y="31"/>
                  </a:lnTo>
                  <a:lnTo>
                    <a:pt x="87" y="31"/>
                  </a:lnTo>
                  <a:lnTo>
                    <a:pt x="89" y="31"/>
                  </a:lnTo>
                  <a:lnTo>
                    <a:pt x="89" y="31"/>
                  </a:lnTo>
                  <a:lnTo>
                    <a:pt x="89" y="29"/>
                  </a:lnTo>
                  <a:lnTo>
                    <a:pt x="89" y="23"/>
                  </a:lnTo>
                  <a:lnTo>
                    <a:pt x="91" y="21"/>
                  </a:lnTo>
                  <a:lnTo>
                    <a:pt x="91" y="19"/>
                  </a:lnTo>
                  <a:lnTo>
                    <a:pt x="93" y="18"/>
                  </a:lnTo>
                  <a:lnTo>
                    <a:pt x="95" y="18"/>
                  </a:lnTo>
                  <a:lnTo>
                    <a:pt x="97" y="18"/>
                  </a:lnTo>
                  <a:lnTo>
                    <a:pt x="97" y="18"/>
                  </a:lnTo>
                  <a:lnTo>
                    <a:pt x="99" y="18"/>
                  </a:lnTo>
                  <a:lnTo>
                    <a:pt x="99" y="18"/>
                  </a:lnTo>
                  <a:lnTo>
                    <a:pt x="100" y="16"/>
                  </a:lnTo>
                  <a:lnTo>
                    <a:pt x="100" y="14"/>
                  </a:lnTo>
                  <a:lnTo>
                    <a:pt x="100" y="14"/>
                  </a:lnTo>
                  <a:lnTo>
                    <a:pt x="100" y="10"/>
                  </a:lnTo>
                  <a:lnTo>
                    <a:pt x="99" y="10"/>
                  </a:lnTo>
                  <a:lnTo>
                    <a:pt x="97" y="1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61" name="Freeform 1714">
              <a:extLst>
                <a:ext uri="{FF2B5EF4-FFF2-40B4-BE49-F238E27FC236}">
                  <a16:creationId xmlns:a16="http://schemas.microsoft.com/office/drawing/2014/main" id="{EB3E9E69-0BF5-473D-9F43-C8FB780AD802}"/>
                </a:ext>
              </a:extLst>
            </p:cNvPr>
            <p:cNvSpPr>
              <a:spLocks/>
            </p:cNvSpPr>
            <p:nvPr/>
          </p:nvSpPr>
          <p:spPr bwMode="auto">
            <a:xfrm>
              <a:off x="12139613" y="-1465263"/>
              <a:ext cx="6350" cy="4763"/>
            </a:xfrm>
            <a:custGeom>
              <a:avLst/>
              <a:gdLst>
                <a:gd name="T0" fmla="*/ 0 w 4"/>
                <a:gd name="T1" fmla="*/ 3 h 3"/>
                <a:gd name="T2" fmla="*/ 2 w 4"/>
                <a:gd name="T3" fmla="*/ 3 h 3"/>
                <a:gd name="T4" fmla="*/ 4 w 4"/>
                <a:gd name="T5" fmla="*/ 3 h 3"/>
                <a:gd name="T6" fmla="*/ 4 w 4"/>
                <a:gd name="T7" fmla="*/ 2 h 3"/>
                <a:gd name="T8" fmla="*/ 2 w 4"/>
                <a:gd name="T9" fmla="*/ 0 h 3"/>
                <a:gd name="T10" fmla="*/ 0 w 4"/>
                <a:gd name="T11" fmla="*/ 0 h 3"/>
                <a:gd name="T12" fmla="*/ 0 w 4"/>
                <a:gd name="T13" fmla="*/ 2 h 3"/>
                <a:gd name="T14" fmla="*/ 0 w 4"/>
                <a:gd name="T15" fmla="*/ 3 h 3"/>
                <a:gd name="T16" fmla="*/ 0 w 4"/>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0" y="3"/>
                  </a:moveTo>
                  <a:lnTo>
                    <a:pt x="2" y="3"/>
                  </a:lnTo>
                  <a:lnTo>
                    <a:pt x="4" y="3"/>
                  </a:lnTo>
                  <a:lnTo>
                    <a:pt x="4" y="2"/>
                  </a:lnTo>
                  <a:lnTo>
                    <a:pt x="2" y="0"/>
                  </a:lnTo>
                  <a:lnTo>
                    <a:pt x="0" y="0"/>
                  </a:lnTo>
                  <a:lnTo>
                    <a:pt x="0" y="2"/>
                  </a:lnTo>
                  <a:lnTo>
                    <a:pt x="0" y="3"/>
                  </a:lnTo>
                  <a:lnTo>
                    <a:pt x="0" y="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62" name="Freeform 1715">
              <a:extLst>
                <a:ext uri="{FF2B5EF4-FFF2-40B4-BE49-F238E27FC236}">
                  <a16:creationId xmlns:a16="http://schemas.microsoft.com/office/drawing/2014/main" id="{7A6D15EB-CF16-4647-974A-C759CF5920EB}"/>
                </a:ext>
              </a:extLst>
            </p:cNvPr>
            <p:cNvSpPr>
              <a:spLocks/>
            </p:cNvSpPr>
            <p:nvPr/>
          </p:nvSpPr>
          <p:spPr bwMode="auto">
            <a:xfrm>
              <a:off x="12569825" y="-1495425"/>
              <a:ext cx="49213" cy="53975"/>
            </a:xfrm>
            <a:custGeom>
              <a:avLst/>
              <a:gdLst>
                <a:gd name="T0" fmla="*/ 16 w 31"/>
                <a:gd name="T1" fmla="*/ 30 h 34"/>
                <a:gd name="T2" fmla="*/ 16 w 31"/>
                <a:gd name="T3" fmla="*/ 28 h 34"/>
                <a:gd name="T4" fmla="*/ 16 w 31"/>
                <a:gd name="T5" fmla="*/ 26 h 34"/>
                <a:gd name="T6" fmla="*/ 16 w 31"/>
                <a:gd name="T7" fmla="*/ 24 h 34"/>
                <a:gd name="T8" fmla="*/ 19 w 31"/>
                <a:gd name="T9" fmla="*/ 21 h 34"/>
                <a:gd name="T10" fmla="*/ 19 w 31"/>
                <a:gd name="T11" fmla="*/ 21 h 34"/>
                <a:gd name="T12" fmla="*/ 21 w 31"/>
                <a:gd name="T13" fmla="*/ 19 h 34"/>
                <a:gd name="T14" fmla="*/ 21 w 31"/>
                <a:gd name="T15" fmla="*/ 19 h 34"/>
                <a:gd name="T16" fmla="*/ 21 w 31"/>
                <a:gd name="T17" fmla="*/ 19 h 34"/>
                <a:gd name="T18" fmla="*/ 21 w 31"/>
                <a:gd name="T19" fmla="*/ 21 h 34"/>
                <a:gd name="T20" fmla="*/ 21 w 31"/>
                <a:gd name="T21" fmla="*/ 21 h 34"/>
                <a:gd name="T22" fmla="*/ 21 w 31"/>
                <a:gd name="T23" fmla="*/ 21 h 34"/>
                <a:gd name="T24" fmla="*/ 23 w 31"/>
                <a:gd name="T25" fmla="*/ 21 h 34"/>
                <a:gd name="T26" fmla="*/ 25 w 31"/>
                <a:gd name="T27" fmla="*/ 22 h 34"/>
                <a:gd name="T28" fmla="*/ 25 w 31"/>
                <a:gd name="T29" fmla="*/ 21 h 34"/>
                <a:gd name="T30" fmla="*/ 27 w 31"/>
                <a:gd name="T31" fmla="*/ 21 h 34"/>
                <a:gd name="T32" fmla="*/ 27 w 31"/>
                <a:gd name="T33" fmla="*/ 19 h 34"/>
                <a:gd name="T34" fmla="*/ 27 w 31"/>
                <a:gd name="T35" fmla="*/ 17 h 34"/>
                <a:gd name="T36" fmla="*/ 27 w 31"/>
                <a:gd name="T37" fmla="*/ 17 h 34"/>
                <a:gd name="T38" fmla="*/ 31 w 31"/>
                <a:gd name="T39" fmla="*/ 15 h 34"/>
                <a:gd name="T40" fmla="*/ 31 w 31"/>
                <a:gd name="T41" fmla="*/ 13 h 34"/>
                <a:gd name="T42" fmla="*/ 27 w 31"/>
                <a:gd name="T43" fmla="*/ 11 h 34"/>
                <a:gd name="T44" fmla="*/ 21 w 31"/>
                <a:gd name="T45" fmla="*/ 9 h 34"/>
                <a:gd name="T46" fmla="*/ 19 w 31"/>
                <a:gd name="T47" fmla="*/ 7 h 34"/>
                <a:gd name="T48" fmla="*/ 16 w 31"/>
                <a:gd name="T49" fmla="*/ 5 h 34"/>
                <a:gd name="T50" fmla="*/ 14 w 31"/>
                <a:gd name="T51" fmla="*/ 4 h 34"/>
                <a:gd name="T52" fmla="*/ 14 w 31"/>
                <a:gd name="T53" fmla="*/ 0 h 34"/>
                <a:gd name="T54" fmla="*/ 12 w 31"/>
                <a:gd name="T55" fmla="*/ 0 h 34"/>
                <a:gd name="T56" fmla="*/ 10 w 31"/>
                <a:gd name="T57" fmla="*/ 0 h 34"/>
                <a:gd name="T58" fmla="*/ 10 w 31"/>
                <a:gd name="T59" fmla="*/ 0 h 34"/>
                <a:gd name="T60" fmla="*/ 10 w 31"/>
                <a:gd name="T61" fmla="*/ 2 h 34"/>
                <a:gd name="T62" fmla="*/ 10 w 31"/>
                <a:gd name="T63" fmla="*/ 2 h 34"/>
                <a:gd name="T64" fmla="*/ 10 w 31"/>
                <a:gd name="T65" fmla="*/ 4 h 34"/>
                <a:gd name="T66" fmla="*/ 10 w 31"/>
                <a:gd name="T67" fmla="*/ 4 h 34"/>
                <a:gd name="T68" fmla="*/ 10 w 31"/>
                <a:gd name="T69" fmla="*/ 5 h 34"/>
                <a:gd name="T70" fmla="*/ 8 w 31"/>
                <a:gd name="T71" fmla="*/ 5 h 34"/>
                <a:gd name="T72" fmla="*/ 6 w 31"/>
                <a:gd name="T73" fmla="*/ 5 h 34"/>
                <a:gd name="T74" fmla="*/ 4 w 31"/>
                <a:gd name="T75" fmla="*/ 7 h 34"/>
                <a:gd name="T76" fmla="*/ 4 w 31"/>
                <a:gd name="T77" fmla="*/ 7 h 34"/>
                <a:gd name="T78" fmla="*/ 4 w 31"/>
                <a:gd name="T79" fmla="*/ 9 h 34"/>
                <a:gd name="T80" fmla="*/ 4 w 31"/>
                <a:gd name="T81" fmla="*/ 11 h 34"/>
                <a:gd name="T82" fmla="*/ 4 w 31"/>
                <a:gd name="T83" fmla="*/ 11 h 34"/>
                <a:gd name="T84" fmla="*/ 2 w 31"/>
                <a:gd name="T85" fmla="*/ 11 h 34"/>
                <a:gd name="T86" fmla="*/ 2 w 31"/>
                <a:gd name="T87" fmla="*/ 11 h 34"/>
                <a:gd name="T88" fmla="*/ 0 w 31"/>
                <a:gd name="T89" fmla="*/ 13 h 34"/>
                <a:gd name="T90" fmla="*/ 0 w 31"/>
                <a:gd name="T91" fmla="*/ 15 h 34"/>
                <a:gd name="T92" fmla="*/ 2 w 31"/>
                <a:gd name="T93" fmla="*/ 17 h 34"/>
                <a:gd name="T94" fmla="*/ 2 w 31"/>
                <a:gd name="T95" fmla="*/ 19 h 34"/>
                <a:gd name="T96" fmla="*/ 0 w 31"/>
                <a:gd name="T97" fmla="*/ 21 h 34"/>
                <a:gd name="T98" fmla="*/ 0 w 31"/>
                <a:gd name="T99" fmla="*/ 21 h 34"/>
                <a:gd name="T100" fmla="*/ 2 w 31"/>
                <a:gd name="T101" fmla="*/ 22 h 34"/>
                <a:gd name="T102" fmla="*/ 2 w 31"/>
                <a:gd name="T103" fmla="*/ 22 h 34"/>
                <a:gd name="T104" fmla="*/ 2 w 31"/>
                <a:gd name="T105" fmla="*/ 22 h 34"/>
                <a:gd name="T106" fmla="*/ 2 w 31"/>
                <a:gd name="T107" fmla="*/ 22 h 34"/>
                <a:gd name="T108" fmla="*/ 4 w 31"/>
                <a:gd name="T109" fmla="*/ 22 h 34"/>
                <a:gd name="T110" fmla="*/ 6 w 31"/>
                <a:gd name="T111" fmla="*/ 24 h 34"/>
                <a:gd name="T112" fmla="*/ 14 w 31"/>
                <a:gd name="T113" fmla="*/ 32 h 34"/>
                <a:gd name="T114" fmla="*/ 16 w 31"/>
                <a:gd name="T115" fmla="*/ 34 h 34"/>
                <a:gd name="T116" fmla="*/ 16 w 31"/>
                <a:gd name="T117" fmla="*/ 32 h 34"/>
                <a:gd name="T118" fmla="*/ 16 w 31"/>
                <a:gd name="T119"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 h="34">
                  <a:moveTo>
                    <a:pt x="16" y="30"/>
                  </a:moveTo>
                  <a:lnTo>
                    <a:pt x="16" y="28"/>
                  </a:lnTo>
                  <a:lnTo>
                    <a:pt x="16" y="26"/>
                  </a:lnTo>
                  <a:lnTo>
                    <a:pt x="16" y="24"/>
                  </a:lnTo>
                  <a:lnTo>
                    <a:pt x="19" y="21"/>
                  </a:lnTo>
                  <a:lnTo>
                    <a:pt x="19" y="21"/>
                  </a:lnTo>
                  <a:lnTo>
                    <a:pt x="21" y="19"/>
                  </a:lnTo>
                  <a:lnTo>
                    <a:pt x="21" y="19"/>
                  </a:lnTo>
                  <a:lnTo>
                    <a:pt x="21" y="19"/>
                  </a:lnTo>
                  <a:lnTo>
                    <a:pt x="21" y="21"/>
                  </a:lnTo>
                  <a:lnTo>
                    <a:pt x="21" y="21"/>
                  </a:lnTo>
                  <a:lnTo>
                    <a:pt x="21" y="21"/>
                  </a:lnTo>
                  <a:lnTo>
                    <a:pt x="23" y="21"/>
                  </a:lnTo>
                  <a:lnTo>
                    <a:pt x="25" y="22"/>
                  </a:lnTo>
                  <a:lnTo>
                    <a:pt x="25" y="21"/>
                  </a:lnTo>
                  <a:lnTo>
                    <a:pt x="27" y="21"/>
                  </a:lnTo>
                  <a:lnTo>
                    <a:pt x="27" y="19"/>
                  </a:lnTo>
                  <a:lnTo>
                    <a:pt x="27" y="17"/>
                  </a:lnTo>
                  <a:lnTo>
                    <a:pt x="27" y="17"/>
                  </a:lnTo>
                  <a:lnTo>
                    <a:pt x="31" y="15"/>
                  </a:lnTo>
                  <a:lnTo>
                    <a:pt x="31" y="13"/>
                  </a:lnTo>
                  <a:lnTo>
                    <a:pt x="27" y="11"/>
                  </a:lnTo>
                  <a:lnTo>
                    <a:pt x="21" y="9"/>
                  </a:lnTo>
                  <a:lnTo>
                    <a:pt x="19" y="7"/>
                  </a:lnTo>
                  <a:lnTo>
                    <a:pt x="16" y="5"/>
                  </a:lnTo>
                  <a:lnTo>
                    <a:pt x="14" y="4"/>
                  </a:lnTo>
                  <a:lnTo>
                    <a:pt x="14" y="0"/>
                  </a:lnTo>
                  <a:lnTo>
                    <a:pt x="12" y="0"/>
                  </a:lnTo>
                  <a:lnTo>
                    <a:pt x="10" y="0"/>
                  </a:lnTo>
                  <a:lnTo>
                    <a:pt x="10" y="0"/>
                  </a:lnTo>
                  <a:lnTo>
                    <a:pt x="10" y="2"/>
                  </a:lnTo>
                  <a:lnTo>
                    <a:pt x="10" y="2"/>
                  </a:lnTo>
                  <a:lnTo>
                    <a:pt x="10" y="4"/>
                  </a:lnTo>
                  <a:lnTo>
                    <a:pt x="10" y="4"/>
                  </a:lnTo>
                  <a:lnTo>
                    <a:pt x="10" y="5"/>
                  </a:lnTo>
                  <a:lnTo>
                    <a:pt x="8" y="5"/>
                  </a:lnTo>
                  <a:lnTo>
                    <a:pt x="6" y="5"/>
                  </a:lnTo>
                  <a:lnTo>
                    <a:pt x="4" y="7"/>
                  </a:lnTo>
                  <a:lnTo>
                    <a:pt x="4" y="7"/>
                  </a:lnTo>
                  <a:lnTo>
                    <a:pt x="4" y="9"/>
                  </a:lnTo>
                  <a:lnTo>
                    <a:pt x="4" y="11"/>
                  </a:lnTo>
                  <a:lnTo>
                    <a:pt x="4" y="11"/>
                  </a:lnTo>
                  <a:lnTo>
                    <a:pt x="2" y="11"/>
                  </a:lnTo>
                  <a:lnTo>
                    <a:pt x="2" y="11"/>
                  </a:lnTo>
                  <a:lnTo>
                    <a:pt x="0" y="13"/>
                  </a:lnTo>
                  <a:lnTo>
                    <a:pt x="0" y="15"/>
                  </a:lnTo>
                  <a:lnTo>
                    <a:pt x="2" y="17"/>
                  </a:lnTo>
                  <a:lnTo>
                    <a:pt x="2" y="19"/>
                  </a:lnTo>
                  <a:lnTo>
                    <a:pt x="0" y="21"/>
                  </a:lnTo>
                  <a:lnTo>
                    <a:pt x="0" y="21"/>
                  </a:lnTo>
                  <a:lnTo>
                    <a:pt x="2" y="22"/>
                  </a:lnTo>
                  <a:lnTo>
                    <a:pt x="2" y="22"/>
                  </a:lnTo>
                  <a:lnTo>
                    <a:pt x="2" y="22"/>
                  </a:lnTo>
                  <a:lnTo>
                    <a:pt x="2" y="22"/>
                  </a:lnTo>
                  <a:lnTo>
                    <a:pt x="4" y="22"/>
                  </a:lnTo>
                  <a:lnTo>
                    <a:pt x="6" y="24"/>
                  </a:lnTo>
                  <a:lnTo>
                    <a:pt x="14" y="32"/>
                  </a:lnTo>
                  <a:lnTo>
                    <a:pt x="16" y="34"/>
                  </a:lnTo>
                  <a:lnTo>
                    <a:pt x="16" y="32"/>
                  </a:lnTo>
                  <a:lnTo>
                    <a:pt x="16" y="3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63" name="Freeform 1716">
              <a:extLst>
                <a:ext uri="{FF2B5EF4-FFF2-40B4-BE49-F238E27FC236}">
                  <a16:creationId xmlns:a16="http://schemas.microsoft.com/office/drawing/2014/main" id="{AF3AD825-D295-4274-A26B-9DAC648A03F9}"/>
                </a:ext>
              </a:extLst>
            </p:cNvPr>
            <p:cNvSpPr>
              <a:spLocks/>
            </p:cNvSpPr>
            <p:nvPr/>
          </p:nvSpPr>
          <p:spPr bwMode="auto">
            <a:xfrm>
              <a:off x="12512675" y="-1665288"/>
              <a:ext cx="171450" cy="96838"/>
            </a:xfrm>
            <a:custGeom>
              <a:avLst/>
              <a:gdLst>
                <a:gd name="T0" fmla="*/ 88 w 108"/>
                <a:gd name="T1" fmla="*/ 2 h 61"/>
                <a:gd name="T2" fmla="*/ 82 w 108"/>
                <a:gd name="T3" fmla="*/ 2 h 61"/>
                <a:gd name="T4" fmla="*/ 76 w 108"/>
                <a:gd name="T5" fmla="*/ 0 h 61"/>
                <a:gd name="T6" fmla="*/ 71 w 108"/>
                <a:gd name="T7" fmla="*/ 2 h 61"/>
                <a:gd name="T8" fmla="*/ 69 w 108"/>
                <a:gd name="T9" fmla="*/ 4 h 61"/>
                <a:gd name="T10" fmla="*/ 65 w 108"/>
                <a:gd name="T11" fmla="*/ 8 h 61"/>
                <a:gd name="T12" fmla="*/ 61 w 108"/>
                <a:gd name="T13" fmla="*/ 10 h 61"/>
                <a:gd name="T14" fmla="*/ 55 w 108"/>
                <a:gd name="T15" fmla="*/ 8 h 61"/>
                <a:gd name="T16" fmla="*/ 53 w 108"/>
                <a:gd name="T17" fmla="*/ 10 h 61"/>
                <a:gd name="T18" fmla="*/ 44 w 108"/>
                <a:gd name="T19" fmla="*/ 12 h 61"/>
                <a:gd name="T20" fmla="*/ 42 w 108"/>
                <a:gd name="T21" fmla="*/ 16 h 61"/>
                <a:gd name="T22" fmla="*/ 40 w 108"/>
                <a:gd name="T23" fmla="*/ 18 h 61"/>
                <a:gd name="T24" fmla="*/ 31 w 108"/>
                <a:gd name="T25" fmla="*/ 19 h 61"/>
                <a:gd name="T26" fmla="*/ 21 w 108"/>
                <a:gd name="T27" fmla="*/ 16 h 61"/>
                <a:gd name="T28" fmla="*/ 16 w 108"/>
                <a:gd name="T29" fmla="*/ 14 h 61"/>
                <a:gd name="T30" fmla="*/ 16 w 108"/>
                <a:gd name="T31" fmla="*/ 19 h 61"/>
                <a:gd name="T32" fmla="*/ 6 w 108"/>
                <a:gd name="T33" fmla="*/ 19 h 61"/>
                <a:gd name="T34" fmla="*/ 8 w 108"/>
                <a:gd name="T35" fmla="*/ 21 h 61"/>
                <a:gd name="T36" fmla="*/ 6 w 108"/>
                <a:gd name="T37" fmla="*/ 27 h 61"/>
                <a:gd name="T38" fmla="*/ 4 w 108"/>
                <a:gd name="T39" fmla="*/ 29 h 61"/>
                <a:gd name="T40" fmla="*/ 6 w 108"/>
                <a:gd name="T41" fmla="*/ 33 h 61"/>
                <a:gd name="T42" fmla="*/ 0 w 108"/>
                <a:gd name="T43" fmla="*/ 37 h 61"/>
                <a:gd name="T44" fmla="*/ 4 w 108"/>
                <a:gd name="T45" fmla="*/ 40 h 61"/>
                <a:gd name="T46" fmla="*/ 19 w 108"/>
                <a:gd name="T47" fmla="*/ 55 h 61"/>
                <a:gd name="T48" fmla="*/ 31 w 108"/>
                <a:gd name="T49" fmla="*/ 61 h 61"/>
                <a:gd name="T50" fmla="*/ 38 w 108"/>
                <a:gd name="T51" fmla="*/ 61 h 61"/>
                <a:gd name="T52" fmla="*/ 40 w 108"/>
                <a:gd name="T53" fmla="*/ 57 h 61"/>
                <a:gd name="T54" fmla="*/ 44 w 108"/>
                <a:gd name="T55" fmla="*/ 57 h 61"/>
                <a:gd name="T56" fmla="*/ 48 w 108"/>
                <a:gd name="T57" fmla="*/ 55 h 61"/>
                <a:gd name="T58" fmla="*/ 52 w 108"/>
                <a:gd name="T59" fmla="*/ 55 h 61"/>
                <a:gd name="T60" fmla="*/ 57 w 108"/>
                <a:gd name="T61" fmla="*/ 54 h 61"/>
                <a:gd name="T62" fmla="*/ 67 w 108"/>
                <a:gd name="T63" fmla="*/ 54 h 61"/>
                <a:gd name="T64" fmla="*/ 71 w 108"/>
                <a:gd name="T65" fmla="*/ 54 h 61"/>
                <a:gd name="T66" fmla="*/ 76 w 108"/>
                <a:gd name="T67" fmla="*/ 50 h 61"/>
                <a:gd name="T68" fmla="*/ 80 w 108"/>
                <a:gd name="T69" fmla="*/ 50 h 61"/>
                <a:gd name="T70" fmla="*/ 82 w 108"/>
                <a:gd name="T71" fmla="*/ 46 h 61"/>
                <a:gd name="T72" fmla="*/ 84 w 108"/>
                <a:gd name="T73" fmla="*/ 42 h 61"/>
                <a:gd name="T74" fmla="*/ 91 w 108"/>
                <a:gd name="T75" fmla="*/ 31 h 61"/>
                <a:gd name="T76" fmla="*/ 95 w 108"/>
                <a:gd name="T77" fmla="*/ 23 h 61"/>
                <a:gd name="T78" fmla="*/ 108 w 108"/>
                <a:gd name="T79" fmla="*/ 14 h 61"/>
                <a:gd name="T80" fmla="*/ 103 w 108"/>
                <a:gd name="T81" fmla="*/ 10 h 61"/>
                <a:gd name="T82" fmla="*/ 97 w 108"/>
                <a:gd name="T83" fmla="*/ 4 h 61"/>
                <a:gd name="T84" fmla="*/ 91 w 108"/>
                <a:gd name="T85" fmla="*/ 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61">
                  <a:moveTo>
                    <a:pt x="91" y="6"/>
                  </a:moveTo>
                  <a:lnTo>
                    <a:pt x="89" y="4"/>
                  </a:lnTo>
                  <a:lnTo>
                    <a:pt x="88" y="2"/>
                  </a:lnTo>
                  <a:lnTo>
                    <a:pt x="86" y="2"/>
                  </a:lnTo>
                  <a:lnTo>
                    <a:pt x="84" y="0"/>
                  </a:lnTo>
                  <a:lnTo>
                    <a:pt x="82" y="2"/>
                  </a:lnTo>
                  <a:lnTo>
                    <a:pt x="78" y="2"/>
                  </a:lnTo>
                  <a:lnTo>
                    <a:pt x="76" y="2"/>
                  </a:lnTo>
                  <a:lnTo>
                    <a:pt x="76" y="0"/>
                  </a:lnTo>
                  <a:lnTo>
                    <a:pt x="74" y="0"/>
                  </a:lnTo>
                  <a:lnTo>
                    <a:pt x="72" y="0"/>
                  </a:lnTo>
                  <a:lnTo>
                    <a:pt x="71" y="2"/>
                  </a:lnTo>
                  <a:lnTo>
                    <a:pt x="71" y="2"/>
                  </a:lnTo>
                  <a:lnTo>
                    <a:pt x="69" y="4"/>
                  </a:lnTo>
                  <a:lnTo>
                    <a:pt x="69" y="4"/>
                  </a:lnTo>
                  <a:lnTo>
                    <a:pt x="67" y="6"/>
                  </a:lnTo>
                  <a:lnTo>
                    <a:pt x="65" y="8"/>
                  </a:lnTo>
                  <a:lnTo>
                    <a:pt x="65" y="8"/>
                  </a:lnTo>
                  <a:lnTo>
                    <a:pt x="63" y="10"/>
                  </a:lnTo>
                  <a:lnTo>
                    <a:pt x="61" y="10"/>
                  </a:lnTo>
                  <a:lnTo>
                    <a:pt x="61" y="10"/>
                  </a:lnTo>
                  <a:lnTo>
                    <a:pt x="59" y="10"/>
                  </a:lnTo>
                  <a:lnTo>
                    <a:pt x="57" y="10"/>
                  </a:lnTo>
                  <a:lnTo>
                    <a:pt x="55" y="8"/>
                  </a:lnTo>
                  <a:lnTo>
                    <a:pt x="55" y="10"/>
                  </a:lnTo>
                  <a:lnTo>
                    <a:pt x="55" y="10"/>
                  </a:lnTo>
                  <a:lnTo>
                    <a:pt x="53" y="10"/>
                  </a:lnTo>
                  <a:lnTo>
                    <a:pt x="52" y="10"/>
                  </a:lnTo>
                  <a:lnTo>
                    <a:pt x="52" y="12"/>
                  </a:lnTo>
                  <a:lnTo>
                    <a:pt x="44" y="12"/>
                  </a:lnTo>
                  <a:lnTo>
                    <a:pt x="44" y="14"/>
                  </a:lnTo>
                  <a:lnTo>
                    <a:pt x="42" y="14"/>
                  </a:lnTo>
                  <a:lnTo>
                    <a:pt x="42" y="16"/>
                  </a:lnTo>
                  <a:lnTo>
                    <a:pt x="42" y="16"/>
                  </a:lnTo>
                  <a:lnTo>
                    <a:pt x="42" y="18"/>
                  </a:lnTo>
                  <a:lnTo>
                    <a:pt x="40" y="18"/>
                  </a:lnTo>
                  <a:lnTo>
                    <a:pt x="38" y="19"/>
                  </a:lnTo>
                  <a:lnTo>
                    <a:pt x="35" y="19"/>
                  </a:lnTo>
                  <a:lnTo>
                    <a:pt x="31" y="19"/>
                  </a:lnTo>
                  <a:lnTo>
                    <a:pt x="27" y="18"/>
                  </a:lnTo>
                  <a:lnTo>
                    <a:pt x="25" y="18"/>
                  </a:lnTo>
                  <a:lnTo>
                    <a:pt x="21" y="16"/>
                  </a:lnTo>
                  <a:lnTo>
                    <a:pt x="19" y="14"/>
                  </a:lnTo>
                  <a:lnTo>
                    <a:pt x="16" y="14"/>
                  </a:lnTo>
                  <a:lnTo>
                    <a:pt x="16" y="14"/>
                  </a:lnTo>
                  <a:lnTo>
                    <a:pt x="16" y="16"/>
                  </a:lnTo>
                  <a:lnTo>
                    <a:pt x="16" y="18"/>
                  </a:lnTo>
                  <a:lnTo>
                    <a:pt x="16" y="19"/>
                  </a:lnTo>
                  <a:lnTo>
                    <a:pt x="14" y="19"/>
                  </a:lnTo>
                  <a:lnTo>
                    <a:pt x="10" y="19"/>
                  </a:lnTo>
                  <a:lnTo>
                    <a:pt x="6" y="19"/>
                  </a:lnTo>
                  <a:lnTo>
                    <a:pt x="6" y="19"/>
                  </a:lnTo>
                  <a:lnTo>
                    <a:pt x="4" y="19"/>
                  </a:lnTo>
                  <a:lnTo>
                    <a:pt x="8" y="21"/>
                  </a:lnTo>
                  <a:lnTo>
                    <a:pt x="8" y="23"/>
                  </a:lnTo>
                  <a:lnTo>
                    <a:pt x="8" y="25"/>
                  </a:lnTo>
                  <a:lnTo>
                    <a:pt x="6" y="27"/>
                  </a:lnTo>
                  <a:lnTo>
                    <a:pt x="6" y="27"/>
                  </a:lnTo>
                  <a:lnTo>
                    <a:pt x="4" y="27"/>
                  </a:lnTo>
                  <a:lnTo>
                    <a:pt x="4" y="29"/>
                  </a:lnTo>
                  <a:lnTo>
                    <a:pt x="6" y="31"/>
                  </a:lnTo>
                  <a:lnTo>
                    <a:pt x="6" y="31"/>
                  </a:lnTo>
                  <a:lnTo>
                    <a:pt x="6" y="33"/>
                  </a:lnTo>
                  <a:lnTo>
                    <a:pt x="6" y="35"/>
                  </a:lnTo>
                  <a:lnTo>
                    <a:pt x="4" y="35"/>
                  </a:lnTo>
                  <a:lnTo>
                    <a:pt x="0" y="37"/>
                  </a:lnTo>
                  <a:lnTo>
                    <a:pt x="0" y="38"/>
                  </a:lnTo>
                  <a:lnTo>
                    <a:pt x="2" y="38"/>
                  </a:lnTo>
                  <a:lnTo>
                    <a:pt x="4" y="40"/>
                  </a:lnTo>
                  <a:lnTo>
                    <a:pt x="6" y="46"/>
                  </a:lnTo>
                  <a:lnTo>
                    <a:pt x="12" y="48"/>
                  </a:lnTo>
                  <a:lnTo>
                    <a:pt x="19" y="55"/>
                  </a:lnTo>
                  <a:lnTo>
                    <a:pt x="25" y="59"/>
                  </a:lnTo>
                  <a:lnTo>
                    <a:pt x="27" y="59"/>
                  </a:lnTo>
                  <a:lnTo>
                    <a:pt x="31" y="61"/>
                  </a:lnTo>
                  <a:lnTo>
                    <a:pt x="33" y="61"/>
                  </a:lnTo>
                  <a:lnTo>
                    <a:pt x="36" y="61"/>
                  </a:lnTo>
                  <a:lnTo>
                    <a:pt x="38" y="61"/>
                  </a:lnTo>
                  <a:lnTo>
                    <a:pt x="38" y="59"/>
                  </a:lnTo>
                  <a:lnTo>
                    <a:pt x="38" y="59"/>
                  </a:lnTo>
                  <a:lnTo>
                    <a:pt x="40" y="57"/>
                  </a:lnTo>
                  <a:lnTo>
                    <a:pt x="42" y="57"/>
                  </a:lnTo>
                  <a:lnTo>
                    <a:pt x="44" y="57"/>
                  </a:lnTo>
                  <a:lnTo>
                    <a:pt x="44" y="57"/>
                  </a:lnTo>
                  <a:lnTo>
                    <a:pt x="46" y="55"/>
                  </a:lnTo>
                  <a:lnTo>
                    <a:pt x="46" y="55"/>
                  </a:lnTo>
                  <a:lnTo>
                    <a:pt x="48" y="55"/>
                  </a:lnTo>
                  <a:lnTo>
                    <a:pt x="48" y="55"/>
                  </a:lnTo>
                  <a:lnTo>
                    <a:pt x="48" y="55"/>
                  </a:lnTo>
                  <a:lnTo>
                    <a:pt x="52" y="55"/>
                  </a:lnTo>
                  <a:lnTo>
                    <a:pt x="55" y="54"/>
                  </a:lnTo>
                  <a:lnTo>
                    <a:pt x="55" y="54"/>
                  </a:lnTo>
                  <a:lnTo>
                    <a:pt x="57" y="54"/>
                  </a:lnTo>
                  <a:lnTo>
                    <a:pt x="63" y="54"/>
                  </a:lnTo>
                  <a:lnTo>
                    <a:pt x="65" y="54"/>
                  </a:lnTo>
                  <a:lnTo>
                    <a:pt x="67" y="54"/>
                  </a:lnTo>
                  <a:lnTo>
                    <a:pt x="67" y="54"/>
                  </a:lnTo>
                  <a:lnTo>
                    <a:pt x="69" y="54"/>
                  </a:lnTo>
                  <a:lnTo>
                    <a:pt x="71" y="54"/>
                  </a:lnTo>
                  <a:lnTo>
                    <a:pt x="71" y="54"/>
                  </a:lnTo>
                  <a:lnTo>
                    <a:pt x="74" y="52"/>
                  </a:lnTo>
                  <a:lnTo>
                    <a:pt x="76" y="50"/>
                  </a:lnTo>
                  <a:lnTo>
                    <a:pt x="78" y="50"/>
                  </a:lnTo>
                  <a:lnTo>
                    <a:pt x="78" y="50"/>
                  </a:lnTo>
                  <a:lnTo>
                    <a:pt x="80" y="50"/>
                  </a:lnTo>
                  <a:lnTo>
                    <a:pt x="80" y="50"/>
                  </a:lnTo>
                  <a:lnTo>
                    <a:pt x="82" y="48"/>
                  </a:lnTo>
                  <a:lnTo>
                    <a:pt x="82" y="46"/>
                  </a:lnTo>
                  <a:lnTo>
                    <a:pt x="82" y="46"/>
                  </a:lnTo>
                  <a:lnTo>
                    <a:pt x="84" y="44"/>
                  </a:lnTo>
                  <a:lnTo>
                    <a:pt x="84" y="42"/>
                  </a:lnTo>
                  <a:lnTo>
                    <a:pt x="86" y="40"/>
                  </a:lnTo>
                  <a:lnTo>
                    <a:pt x="88" y="37"/>
                  </a:lnTo>
                  <a:lnTo>
                    <a:pt x="91" y="31"/>
                  </a:lnTo>
                  <a:lnTo>
                    <a:pt x="91" y="29"/>
                  </a:lnTo>
                  <a:lnTo>
                    <a:pt x="93" y="25"/>
                  </a:lnTo>
                  <a:lnTo>
                    <a:pt x="95" y="23"/>
                  </a:lnTo>
                  <a:lnTo>
                    <a:pt x="97" y="21"/>
                  </a:lnTo>
                  <a:lnTo>
                    <a:pt x="105" y="18"/>
                  </a:lnTo>
                  <a:lnTo>
                    <a:pt x="108" y="14"/>
                  </a:lnTo>
                  <a:lnTo>
                    <a:pt x="107" y="12"/>
                  </a:lnTo>
                  <a:lnTo>
                    <a:pt x="107" y="12"/>
                  </a:lnTo>
                  <a:lnTo>
                    <a:pt x="103" y="10"/>
                  </a:lnTo>
                  <a:lnTo>
                    <a:pt x="101" y="8"/>
                  </a:lnTo>
                  <a:lnTo>
                    <a:pt x="99" y="6"/>
                  </a:lnTo>
                  <a:lnTo>
                    <a:pt x="97" y="4"/>
                  </a:lnTo>
                  <a:lnTo>
                    <a:pt x="97" y="4"/>
                  </a:lnTo>
                  <a:lnTo>
                    <a:pt x="93" y="6"/>
                  </a:lnTo>
                  <a:lnTo>
                    <a:pt x="91" y="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64" name="Freeform 1717">
              <a:extLst>
                <a:ext uri="{FF2B5EF4-FFF2-40B4-BE49-F238E27FC236}">
                  <a16:creationId xmlns:a16="http://schemas.microsoft.com/office/drawing/2014/main" id="{E6E24893-592D-4CF9-818D-6FECF25F31B7}"/>
                </a:ext>
              </a:extLst>
            </p:cNvPr>
            <p:cNvSpPr>
              <a:spLocks/>
            </p:cNvSpPr>
            <p:nvPr/>
          </p:nvSpPr>
          <p:spPr bwMode="auto">
            <a:xfrm>
              <a:off x="12531725" y="-1700213"/>
              <a:ext cx="144463" cy="65088"/>
            </a:xfrm>
            <a:custGeom>
              <a:avLst/>
              <a:gdLst>
                <a:gd name="T0" fmla="*/ 74 w 91"/>
                <a:gd name="T1" fmla="*/ 3 h 41"/>
                <a:gd name="T2" fmla="*/ 66 w 91"/>
                <a:gd name="T3" fmla="*/ 3 h 41"/>
                <a:gd name="T4" fmla="*/ 64 w 91"/>
                <a:gd name="T5" fmla="*/ 5 h 41"/>
                <a:gd name="T6" fmla="*/ 62 w 91"/>
                <a:gd name="T7" fmla="*/ 5 h 41"/>
                <a:gd name="T8" fmla="*/ 59 w 91"/>
                <a:gd name="T9" fmla="*/ 3 h 41"/>
                <a:gd name="T10" fmla="*/ 53 w 91"/>
                <a:gd name="T11" fmla="*/ 5 h 41"/>
                <a:gd name="T12" fmla="*/ 51 w 91"/>
                <a:gd name="T13" fmla="*/ 9 h 41"/>
                <a:gd name="T14" fmla="*/ 49 w 91"/>
                <a:gd name="T15" fmla="*/ 9 h 41"/>
                <a:gd name="T16" fmla="*/ 47 w 91"/>
                <a:gd name="T17" fmla="*/ 9 h 41"/>
                <a:gd name="T18" fmla="*/ 47 w 91"/>
                <a:gd name="T19" fmla="*/ 7 h 41"/>
                <a:gd name="T20" fmla="*/ 47 w 91"/>
                <a:gd name="T21" fmla="*/ 7 h 41"/>
                <a:gd name="T22" fmla="*/ 45 w 91"/>
                <a:gd name="T23" fmla="*/ 5 h 41"/>
                <a:gd name="T24" fmla="*/ 43 w 91"/>
                <a:gd name="T25" fmla="*/ 3 h 41"/>
                <a:gd name="T26" fmla="*/ 41 w 91"/>
                <a:gd name="T27" fmla="*/ 2 h 41"/>
                <a:gd name="T28" fmla="*/ 40 w 91"/>
                <a:gd name="T29" fmla="*/ 0 h 41"/>
                <a:gd name="T30" fmla="*/ 38 w 91"/>
                <a:gd name="T31" fmla="*/ 2 h 41"/>
                <a:gd name="T32" fmla="*/ 36 w 91"/>
                <a:gd name="T33" fmla="*/ 3 h 41"/>
                <a:gd name="T34" fmla="*/ 34 w 91"/>
                <a:gd name="T35" fmla="*/ 3 h 41"/>
                <a:gd name="T36" fmla="*/ 32 w 91"/>
                <a:gd name="T37" fmla="*/ 2 h 41"/>
                <a:gd name="T38" fmla="*/ 28 w 91"/>
                <a:gd name="T39" fmla="*/ 2 h 41"/>
                <a:gd name="T40" fmla="*/ 21 w 91"/>
                <a:gd name="T41" fmla="*/ 7 h 41"/>
                <a:gd name="T42" fmla="*/ 21 w 91"/>
                <a:gd name="T43" fmla="*/ 9 h 41"/>
                <a:gd name="T44" fmla="*/ 19 w 91"/>
                <a:gd name="T45" fmla="*/ 11 h 41"/>
                <a:gd name="T46" fmla="*/ 15 w 91"/>
                <a:gd name="T47" fmla="*/ 15 h 41"/>
                <a:gd name="T48" fmla="*/ 11 w 91"/>
                <a:gd name="T49" fmla="*/ 17 h 41"/>
                <a:gd name="T50" fmla="*/ 5 w 91"/>
                <a:gd name="T51" fmla="*/ 17 h 41"/>
                <a:gd name="T52" fmla="*/ 4 w 91"/>
                <a:gd name="T53" fmla="*/ 17 h 41"/>
                <a:gd name="T54" fmla="*/ 2 w 91"/>
                <a:gd name="T55" fmla="*/ 21 h 41"/>
                <a:gd name="T56" fmla="*/ 0 w 91"/>
                <a:gd name="T57" fmla="*/ 24 h 41"/>
                <a:gd name="T58" fmla="*/ 0 w 91"/>
                <a:gd name="T59" fmla="*/ 28 h 41"/>
                <a:gd name="T60" fmla="*/ 2 w 91"/>
                <a:gd name="T61" fmla="*/ 32 h 41"/>
                <a:gd name="T62" fmla="*/ 4 w 91"/>
                <a:gd name="T63" fmla="*/ 36 h 41"/>
                <a:gd name="T64" fmla="*/ 9 w 91"/>
                <a:gd name="T65" fmla="*/ 38 h 41"/>
                <a:gd name="T66" fmla="*/ 15 w 91"/>
                <a:gd name="T67" fmla="*/ 40 h 41"/>
                <a:gd name="T68" fmla="*/ 23 w 91"/>
                <a:gd name="T69" fmla="*/ 41 h 41"/>
                <a:gd name="T70" fmla="*/ 28 w 91"/>
                <a:gd name="T71" fmla="*/ 40 h 41"/>
                <a:gd name="T72" fmla="*/ 30 w 91"/>
                <a:gd name="T73" fmla="*/ 38 h 41"/>
                <a:gd name="T74" fmla="*/ 30 w 91"/>
                <a:gd name="T75" fmla="*/ 36 h 41"/>
                <a:gd name="T76" fmla="*/ 32 w 91"/>
                <a:gd name="T77" fmla="*/ 34 h 41"/>
                <a:gd name="T78" fmla="*/ 40 w 91"/>
                <a:gd name="T79" fmla="*/ 32 h 41"/>
                <a:gd name="T80" fmla="*/ 43 w 91"/>
                <a:gd name="T81" fmla="*/ 32 h 41"/>
                <a:gd name="T82" fmla="*/ 43 w 91"/>
                <a:gd name="T83" fmla="*/ 30 h 41"/>
                <a:gd name="T84" fmla="*/ 47 w 91"/>
                <a:gd name="T85" fmla="*/ 32 h 41"/>
                <a:gd name="T86" fmla="*/ 49 w 91"/>
                <a:gd name="T87" fmla="*/ 32 h 41"/>
                <a:gd name="T88" fmla="*/ 53 w 91"/>
                <a:gd name="T89" fmla="*/ 30 h 41"/>
                <a:gd name="T90" fmla="*/ 55 w 91"/>
                <a:gd name="T91" fmla="*/ 28 h 41"/>
                <a:gd name="T92" fmla="*/ 57 w 91"/>
                <a:gd name="T93" fmla="*/ 26 h 41"/>
                <a:gd name="T94" fmla="*/ 59 w 91"/>
                <a:gd name="T95" fmla="*/ 24 h 41"/>
                <a:gd name="T96" fmla="*/ 62 w 91"/>
                <a:gd name="T97" fmla="*/ 22 h 41"/>
                <a:gd name="T98" fmla="*/ 64 w 91"/>
                <a:gd name="T99" fmla="*/ 24 h 41"/>
                <a:gd name="T100" fmla="*/ 70 w 91"/>
                <a:gd name="T101" fmla="*/ 24 h 41"/>
                <a:gd name="T102" fmla="*/ 74 w 91"/>
                <a:gd name="T103" fmla="*/ 24 h 41"/>
                <a:gd name="T104" fmla="*/ 77 w 91"/>
                <a:gd name="T105" fmla="*/ 26 h 41"/>
                <a:gd name="T106" fmla="*/ 81 w 91"/>
                <a:gd name="T107" fmla="*/ 28 h 41"/>
                <a:gd name="T108" fmla="*/ 85 w 91"/>
                <a:gd name="T109" fmla="*/ 22 h 41"/>
                <a:gd name="T110" fmla="*/ 91 w 91"/>
                <a:gd name="T111" fmla="*/ 11 h 41"/>
                <a:gd name="T112" fmla="*/ 79 w 91"/>
                <a:gd name="T11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 h="41">
                  <a:moveTo>
                    <a:pt x="79" y="5"/>
                  </a:moveTo>
                  <a:lnTo>
                    <a:pt x="74" y="3"/>
                  </a:lnTo>
                  <a:lnTo>
                    <a:pt x="68" y="3"/>
                  </a:lnTo>
                  <a:lnTo>
                    <a:pt x="66" y="3"/>
                  </a:lnTo>
                  <a:lnTo>
                    <a:pt x="66" y="5"/>
                  </a:lnTo>
                  <a:lnTo>
                    <a:pt x="64" y="5"/>
                  </a:lnTo>
                  <a:lnTo>
                    <a:pt x="64" y="5"/>
                  </a:lnTo>
                  <a:lnTo>
                    <a:pt x="62" y="5"/>
                  </a:lnTo>
                  <a:lnTo>
                    <a:pt x="60" y="3"/>
                  </a:lnTo>
                  <a:lnTo>
                    <a:pt x="59" y="3"/>
                  </a:lnTo>
                  <a:lnTo>
                    <a:pt x="57" y="3"/>
                  </a:lnTo>
                  <a:lnTo>
                    <a:pt x="53" y="5"/>
                  </a:lnTo>
                  <a:lnTo>
                    <a:pt x="53" y="7"/>
                  </a:lnTo>
                  <a:lnTo>
                    <a:pt x="51" y="9"/>
                  </a:lnTo>
                  <a:lnTo>
                    <a:pt x="49" y="9"/>
                  </a:lnTo>
                  <a:lnTo>
                    <a:pt x="49" y="9"/>
                  </a:lnTo>
                  <a:lnTo>
                    <a:pt x="47" y="9"/>
                  </a:lnTo>
                  <a:lnTo>
                    <a:pt x="47" y="9"/>
                  </a:lnTo>
                  <a:lnTo>
                    <a:pt x="47" y="7"/>
                  </a:lnTo>
                  <a:lnTo>
                    <a:pt x="47" y="7"/>
                  </a:lnTo>
                  <a:lnTo>
                    <a:pt x="47" y="7"/>
                  </a:lnTo>
                  <a:lnTo>
                    <a:pt x="47" y="7"/>
                  </a:lnTo>
                  <a:lnTo>
                    <a:pt x="47" y="5"/>
                  </a:lnTo>
                  <a:lnTo>
                    <a:pt x="45" y="5"/>
                  </a:lnTo>
                  <a:lnTo>
                    <a:pt x="45" y="3"/>
                  </a:lnTo>
                  <a:lnTo>
                    <a:pt x="43" y="3"/>
                  </a:lnTo>
                  <a:lnTo>
                    <a:pt x="43" y="3"/>
                  </a:lnTo>
                  <a:lnTo>
                    <a:pt x="41" y="2"/>
                  </a:lnTo>
                  <a:lnTo>
                    <a:pt x="41" y="0"/>
                  </a:lnTo>
                  <a:lnTo>
                    <a:pt x="40" y="0"/>
                  </a:lnTo>
                  <a:lnTo>
                    <a:pt x="38" y="2"/>
                  </a:lnTo>
                  <a:lnTo>
                    <a:pt x="38" y="2"/>
                  </a:lnTo>
                  <a:lnTo>
                    <a:pt x="36" y="3"/>
                  </a:lnTo>
                  <a:lnTo>
                    <a:pt x="36" y="3"/>
                  </a:lnTo>
                  <a:lnTo>
                    <a:pt x="34" y="3"/>
                  </a:lnTo>
                  <a:lnTo>
                    <a:pt x="34" y="3"/>
                  </a:lnTo>
                  <a:lnTo>
                    <a:pt x="34" y="2"/>
                  </a:lnTo>
                  <a:lnTo>
                    <a:pt x="32" y="2"/>
                  </a:lnTo>
                  <a:lnTo>
                    <a:pt x="32" y="2"/>
                  </a:lnTo>
                  <a:lnTo>
                    <a:pt x="28" y="2"/>
                  </a:lnTo>
                  <a:lnTo>
                    <a:pt x="26" y="3"/>
                  </a:lnTo>
                  <a:lnTo>
                    <a:pt x="21" y="7"/>
                  </a:lnTo>
                  <a:lnTo>
                    <a:pt x="21" y="7"/>
                  </a:lnTo>
                  <a:lnTo>
                    <a:pt x="21" y="9"/>
                  </a:lnTo>
                  <a:lnTo>
                    <a:pt x="19" y="11"/>
                  </a:lnTo>
                  <a:lnTo>
                    <a:pt x="19" y="11"/>
                  </a:lnTo>
                  <a:lnTo>
                    <a:pt x="17" y="13"/>
                  </a:lnTo>
                  <a:lnTo>
                    <a:pt x="15" y="15"/>
                  </a:lnTo>
                  <a:lnTo>
                    <a:pt x="13" y="17"/>
                  </a:lnTo>
                  <a:lnTo>
                    <a:pt x="11" y="17"/>
                  </a:lnTo>
                  <a:lnTo>
                    <a:pt x="9" y="17"/>
                  </a:lnTo>
                  <a:lnTo>
                    <a:pt x="5" y="17"/>
                  </a:lnTo>
                  <a:lnTo>
                    <a:pt x="5" y="17"/>
                  </a:lnTo>
                  <a:lnTo>
                    <a:pt x="4" y="17"/>
                  </a:lnTo>
                  <a:lnTo>
                    <a:pt x="2" y="19"/>
                  </a:lnTo>
                  <a:lnTo>
                    <a:pt x="2" y="21"/>
                  </a:lnTo>
                  <a:lnTo>
                    <a:pt x="2" y="22"/>
                  </a:lnTo>
                  <a:lnTo>
                    <a:pt x="0" y="24"/>
                  </a:lnTo>
                  <a:lnTo>
                    <a:pt x="0" y="26"/>
                  </a:lnTo>
                  <a:lnTo>
                    <a:pt x="0" y="28"/>
                  </a:lnTo>
                  <a:lnTo>
                    <a:pt x="2" y="30"/>
                  </a:lnTo>
                  <a:lnTo>
                    <a:pt x="2" y="32"/>
                  </a:lnTo>
                  <a:lnTo>
                    <a:pt x="4" y="34"/>
                  </a:lnTo>
                  <a:lnTo>
                    <a:pt x="4" y="36"/>
                  </a:lnTo>
                  <a:lnTo>
                    <a:pt x="7" y="36"/>
                  </a:lnTo>
                  <a:lnTo>
                    <a:pt x="9" y="38"/>
                  </a:lnTo>
                  <a:lnTo>
                    <a:pt x="13" y="40"/>
                  </a:lnTo>
                  <a:lnTo>
                    <a:pt x="15" y="40"/>
                  </a:lnTo>
                  <a:lnTo>
                    <a:pt x="19" y="41"/>
                  </a:lnTo>
                  <a:lnTo>
                    <a:pt x="23" y="41"/>
                  </a:lnTo>
                  <a:lnTo>
                    <a:pt x="26" y="41"/>
                  </a:lnTo>
                  <a:lnTo>
                    <a:pt x="28" y="40"/>
                  </a:lnTo>
                  <a:lnTo>
                    <a:pt x="30" y="40"/>
                  </a:lnTo>
                  <a:lnTo>
                    <a:pt x="30" y="38"/>
                  </a:lnTo>
                  <a:lnTo>
                    <a:pt x="30" y="38"/>
                  </a:lnTo>
                  <a:lnTo>
                    <a:pt x="30" y="36"/>
                  </a:lnTo>
                  <a:lnTo>
                    <a:pt x="32" y="36"/>
                  </a:lnTo>
                  <a:lnTo>
                    <a:pt x="32" y="34"/>
                  </a:lnTo>
                  <a:lnTo>
                    <a:pt x="40" y="34"/>
                  </a:lnTo>
                  <a:lnTo>
                    <a:pt x="40" y="32"/>
                  </a:lnTo>
                  <a:lnTo>
                    <a:pt x="41" y="32"/>
                  </a:lnTo>
                  <a:lnTo>
                    <a:pt x="43" y="32"/>
                  </a:lnTo>
                  <a:lnTo>
                    <a:pt x="43" y="32"/>
                  </a:lnTo>
                  <a:lnTo>
                    <a:pt x="43" y="30"/>
                  </a:lnTo>
                  <a:lnTo>
                    <a:pt x="45" y="32"/>
                  </a:lnTo>
                  <a:lnTo>
                    <a:pt x="47" y="32"/>
                  </a:lnTo>
                  <a:lnTo>
                    <a:pt x="49" y="32"/>
                  </a:lnTo>
                  <a:lnTo>
                    <a:pt x="49" y="32"/>
                  </a:lnTo>
                  <a:lnTo>
                    <a:pt x="51" y="32"/>
                  </a:lnTo>
                  <a:lnTo>
                    <a:pt x="53" y="30"/>
                  </a:lnTo>
                  <a:lnTo>
                    <a:pt x="53" y="30"/>
                  </a:lnTo>
                  <a:lnTo>
                    <a:pt x="55" y="28"/>
                  </a:lnTo>
                  <a:lnTo>
                    <a:pt x="57" y="26"/>
                  </a:lnTo>
                  <a:lnTo>
                    <a:pt x="57" y="26"/>
                  </a:lnTo>
                  <a:lnTo>
                    <a:pt x="59" y="24"/>
                  </a:lnTo>
                  <a:lnTo>
                    <a:pt x="59" y="24"/>
                  </a:lnTo>
                  <a:lnTo>
                    <a:pt x="60" y="22"/>
                  </a:lnTo>
                  <a:lnTo>
                    <a:pt x="62" y="22"/>
                  </a:lnTo>
                  <a:lnTo>
                    <a:pt x="64" y="22"/>
                  </a:lnTo>
                  <a:lnTo>
                    <a:pt x="64" y="24"/>
                  </a:lnTo>
                  <a:lnTo>
                    <a:pt x="66" y="24"/>
                  </a:lnTo>
                  <a:lnTo>
                    <a:pt x="70" y="24"/>
                  </a:lnTo>
                  <a:lnTo>
                    <a:pt x="72" y="22"/>
                  </a:lnTo>
                  <a:lnTo>
                    <a:pt x="74" y="24"/>
                  </a:lnTo>
                  <a:lnTo>
                    <a:pt x="76" y="24"/>
                  </a:lnTo>
                  <a:lnTo>
                    <a:pt x="77" y="26"/>
                  </a:lnTo>
                  <a:lnTo>
                    <a:pt x="79" y="28"/>
                  </a:lnTo>
                  <a:lnTo>
                    <a:pt x="81" y="28"/>
                  </a:lnTo>
                  <a:lnTo>
                    <a:pt x="85" y="26"/>
                  </a:lnTo>
                  <a:lnTo>
                    <a:pt x="85" y="22"/>
                  </a:lnTo>
                  <a:lnTo>
                    <a:pt x="89" y="15"/>
                  </a:lnTo>
                  <a:lnTo>
                    <a:pt x="91" y="11"/>
                  </a:lnTo>
                  <a:lnTo>
                    <a:pt x="85" y="9"/>
                  </a:lnTo>
                  <a:lnTo>
                    <a:pt x="79" y="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65" name="Freeform 1718">
              <a:extLst>
                <a:ext uri="{FF2B5EF4-FFF2-40B4-BE49-F238E27FC236}">
                  <a16:creationId xmlns:a16="http://schemas.microsoft.com/office/drawing/2014/main" id="{AF6A86D4-9763-47A7-97B1-AF67208121FD}"/>
                </a:ext>
              </a:extLst>
            </p:cNvPr>
            <p:cNvSpPr>
              <a:spLocks/>
            </p:cNvSpPr>
            <p:nvPr/>
          </p:nvSpPr>
          <p:spPr bwMode="auto">
            <a:xfrm>
              <a:off x="12166600" y="-1773238"/>
              <a:ext cx="96838" cy="73025"/>
            </a:xfrm>
            <a:custGeom>
              <a:avLst/>
              <a:gdLst>
                <a:gd name="T0" fmla="*/ 2 w 61"/>
                <a:gd name="T1" fmla="*/ 13 h 46"/>
                <a:gd name="T2" fmla="*/ 4 w 61"/>
                <a:gd name="T3" fmla="*/ 17 h 46"/>
                <a:gd name="T4" fmla="*/ 8 w 61"/>
                <a:gd name="T5" fmla="*/ 17 h 46"/>
                <a:gd name="T6" fmla="*/ 12 w 61"/>
                <a:gd name="T7" fmla="*/ 17 h 46"/>
                <a:gd name="T8" fmla="*/ 14 w 61"/>
                <a:gd name="T9" fmla="*/ 23 h 46"/>
                <a:gd name="T10" fmla="*/ 17 w 61"/>
                <a:gd name="T11" fmla="*/ 23 h 46"/>
                <a:gd name="T12" fmla="*/ 17 w 61"/>
                <a:gd name="T13" fmla="*/ 25 h 46"/>
                <a:gd name="T14" fmla="*/ 19 w 61"/>
                <a:gd name="T15" fmla="*/ 29 h 46"/>
                <a:gd name="T16" fmla="*/ 21 w 61"/>
                <a:gd name="T17" fmla="*/ 27 h 46"/>
                <a:gd name="T18" fmla="*/ 25 w 61"/>
                <a:gd name="T19" fmla="*/ 29 h 46"/>
                <a:gd name="T20" fmla="*/ 27 w 61"/>
                <a:gd name="T21" fmla="*/ 31 h 46"/>
                <a:gd name="T22" fmla="*/ 27 w 61"/>
                <a:gd name="T23" fmla="*/ 32 h 46"/>
                <a:gd name="T24" fmla="*/ 27 w 61"/>
                <a:gd name="T25" fmla="*/ 36 h 46"/>
                <a:gd name="T26" fmla="*/ 31 w 61"/>
                <a:gd name="T27" fmla="*/ 38 h 46"/>
                <a:gd name="T28" fmla="*/ 36 w 61"/>
                <a:gd name="T29" fmla="*/ 32 h 46"/>
                <a:gd name="T30" fmla="*/ 36 w 61"/>
                <a:gd name="T31" fmla="*/ 34 h 46"/>
                <a:gd name="T32" fmla="*/ 36 w 61"/>
                <a:gd name="T33" fmla="*/ 40 h 46"/>
                <a:gd name="T34" fmla="*/ 38 w 61"/>
                <a:gd name="T35" fmla="*/ 40 h 46"/>
                <a:gd name="T36" fmla="*/ 40 w 61"/>
                <a:gd name="T37" fmla="*/ 42 h 46"/>
                <a:gd name="T38" fmla="*/ 48 w 61"/>
                <a:gd name="T39" fmla="*/ 46 h 46"/>
                <a:gd name="T40" fmla="*/ 54 w 61"/>
                <a:gd name="T41" fmla="*/ 46 h 46"/>
                <a:gd name="T42" fmla="*/ 54 w 61"/>
                <a:gd name="T43" fmla="*/ 42 h 46"/>
                <a:gd name="T44" fmla="*/ 52 w 61"/>
                <a:gd name="T45" fmla="*/ 38 h 46"/>
                <a:gd name="T46" fmla="*/ 54 w 61"/>
                <a:gd name="T47" fmla="*/ 34 h 46"/>
                <a:gd name="T48" fmla="*/ 57 w 61"/>
                <a:gd name="T49" fmla="*/ 32 h 46"/>
                <a:gd name="T50" fmla="*/ 61 w 61"/>
                <a:gd name="T51" fmla="*/ 29 h 46"/>
                <a:gd name="T52" fmla="*/ 61 w 61"/>
                <a:gd name="T53" fmla="*/ 25 h 46"/>
                <a:gd name="T54" fmla="*/ 59 w 61"/>
                <a:gd name="T55" fmla="*/ 23 h 46"/>
                <a:gd name="T56" fmla="*/ 59 w 61"/>
                <a:gd name="T57" fmla="*/ 21 h 46"/>
                <a:gd name="T58" fmla="*/ 54 w 61"/>
                <a:gd name="T59" fmla="*/ 17 h 46"/>
                <a:gd name="T60" fmla="*/ 52 w 61"/>
                <a:gd name="T61" fmla="*/ 17 h 46"/>
                <a:gd name="T62" fmla="*/ 52 w 61"/>
                <a:gd name="T63" fmla="*/ 17 h 46"/>
                <a:gd name="T64" fmla="*/ 50 w 61"/>
                <a:gd name="T65" fmla="*/ 15 h 46"/>
                <a:gd name="T66" fmla="*/ 52 w 61"/>
                <a:gd name="T67" fmla="*/ 12 h 46"/>
                <a:gd name="T68" fmla="*/ 52 w 61"/>
                <a:gd name="T69" fmla="*/ 8 h 46"/>
                <a:gd name="T70" fmla="*/ 46 w 61"/>
                <a:gd name="T71" fmla="*/ 4 h 46"/>
                <a:gd name="T72" fmla="*/ 44 w 61"/>
                <a:gd name="T73" fmla="*/ 4 h 46"/>
                <a:gd name="T74" fmla="*/ 42 w 61"/>
                <a:gd name="T75" fmla="*/ 4 h 46"/>
                <a:gd name="T76" fmla="*/ 42 w 61"/>
                <a:gd name="T77" fmla="*/ 2 h 46"/>
                <a:gd name="T78" fmla="*/ 40 w 61"/>
                <a:gd name="T79" fmla="*/ 2 h 46"/>
                <a:gd name="T80" fmla="*/ 40 w 61"/>
                <a:gd name="T81" fmla="*/ 0 h 46"/>
                <a:gd name="T82" fmla="*/ 38 w 61"/>
                <a:gd name="T83" fmla="*/ 2 h 46"/>
                <a:gd name="T84" fmla="*/ 38 w 61"/>
                <a:gd name="T85" fmla="*/ 2 h 46"/>
                <a:gd name="T86" fmla="*/ 36 w 61"/>
                <a:gd name="T87" fmla="*/ 0 h 46"/>
                <a:gd name="T88" fmla="*/ 35 w 61"/>
                <a:gd name="T89" fmla="*/ 0 h 46"/>
                <a:gd name="T90" fmla="*/ 33 w 61"/>
                <a:gd name="T91" fmla="*/ 0 h 46"/>
                <a:gd name="T92" fmla="*/ 33 w 61"/>
                <a:gd name="T93" fmla="*/ 0 h 46"/>
                <a:gd name="T94" fmla="*/ 31 w 61"/>
                <a:gd name="T95" fmla="*/ 0 h 46"/>
                <a:gd name="T96" fmla="*/ 31 w 61"/>
                <a:gd name="T97" fmla="*/ 2 h 46"/>
                <a:gd name="T98" fmla="*/ 27 w 61"/>
                <a:gd name="T99" fmla="*/ 2 h 46"/>
                <a:gd name="T100" fmla="*/ 25 w 61"/>
                <a:gd name="T101" fmla="*/ 6 h 46"/>
                <a:gd name="T102" fmla="*/ 19 w 61"/>
                <a:gd name="T103" fmla="*/ 6 h 46"/>
                <a:gd name="T104" fmla="*/ 14 w 61"/>
                <a:gd name="T105" fmla="*/ 4 h 46"/>
                <a:gd name="T106" fmla="*/ 10 w 61"/>
                <a:gd name="T107" fmla="*/ 4 h 46"/>
                <a:gd name="T108" fmla="*/ 0 w 61"/>
                <a:gd name="T10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46">
                  <a:moveTo>
                    <a:pt x="0" y="13"/>
                  </a:moveTo>
                  <a:lnTo>
                    <a:pt x="2" y="13"/>
                  </a:lnTo>
                  <a:lnTo>
                    <a:pt x="2" y="15"/>
                  </a:lnTo>
                  <a:lnTo>
                    <a:pt x="4" y="17"/>
                  </a:lnTo>
                  <a:lnTo>
                    <a:pt x="6" y="17"/>
                  </a:lnTo>
                  <a:lnTo>
                    <a:pt x="8" y="17"/>
                  </a:lnTo>
                  <a:lnTo>
                    <a:pt x="10" y="17"/>
                  </a:lnTo>
                  <a:lnTo>
                    <a:pt x="12" y="17"/>
                  </a:lnTo>
                  <a:lnTo>
                    <a:pt x="12" y="21"/>
                  </a:lnTo>
                  <a:lnTo>
                    <a:pt x="14" y="23"/>
                  </a:lnTo>
                  <a:lnTo>
                    <a:pt x="14" y="23"/>
                  </a:lnTo>
                  <a:lnTo>
                    <a:pt x="17" y="23"/>
                  </a:lnTo>
                  <a:lnTo>
                    <a:pt x="17" y="25"/>
                  </a:lnTo>
                  <a:lnTo>
                    <a:pt x="17" y="25"/>
                  </a:lnTo>
                  <a:lnTo>
                    <a:pt x="19" y="27"/>
                  </a:lnTo>
                  <a:lnTo>
                    <a:pt x="19" y="29"/>
                  </a:lnTo>
                  <a:lnTo>
                    <a:pt x="19" y="27"/>
                  </a:lnTo>
                  <a:lnTo>
                    <a:pt x="21" y="27"/>
                  </a:lnTo>
                  <a:lnTo>
                    <a:pt x="23" y="27"/>
                  </a:lnTo>
                  <a:lnTo>
                    <a:pt x="25" y="29"/>
                  </a:lnTo>
                  <a:lnTo>
                    <a:pt x="25" y="29"/>
                  </a:lnTo>
                  <a:lnTo>
                    <a:pt x="27" y="31"/>
                  </a:lnTo>
                  <a:lnTo>
                    <a:pt x="27" y="31"/>
                  </a:lnTo>
                  <a:lnTo>
                    <a:pt x="27" y="32"/>
                  </a:lnTo>
                  <a:lnTo>
                    <a:pt x="27" y="34"/>
                  </a:lnTo>
                  <a:lnTo>
                    <a:pt x="27" y="36"/>
                  </a:lnTo>
                  <a:lnTo>
                    <a:pt x="27" y="36"/>
                  </a:lnTo>
                  <a:lnTo>
                    <a:pt x="31" y="38"/>
                  </a:lnTo>
                  <a:lnTo>
                    <a:pt x="33" y="36"/>
                  </a:lnTo>
                  <a:lnTo>
                    <a:pt x="36" y="32"/>
                  </a:lnTo>
                  <a:lnTo>
                    <a:pt x="36" y="32"/>
                  </a:lnTo>
                  <a:lnTo>
                    <a:pt x="36" y="34"/>
                  </a:lnTo>
                  <a:lnTo>
                    <a:pt x="36" y="36"/>
                  </a:lnTo>
                  <a:lnTo>
                    <a:pt x="36" y="40"/>
                  </a:lnTo>
                  <a:lnTo>
                    <a:pt x="38" y="40"/>
                  </a:lnTo>
                  <a:lnTo>
                    <a:pt x="38" y="40"/>
                  </a:lnTo>
                  <a:lnTo>
                    <a:pt x="40" y="40"/>
                  </a:lnTo>
                  <a:lnTo>
                    <a:pt x="40" y="42"/>
                  </a:lnTo>
                  <a:lnTo>
                    <a:pt x="44" y="42"/>
                  </a:lnTo>
                  <a:lnTo>
                    <a:pt x="48" y="46"/>
                  </a:lnTo>
                  <a:lnTo>
                    <a:pt x="50" y="46"/>
                  </a:lnTo>
                  <a:lnTo>
                    <a:pt x="54" y="46"/>
                  </a:lnTo>
                  <a:lnTo>
                    <a:pt x="54" y="44"/>
                  </a:lnTo>
                  <a:lnTo>
                    <a:pt x="54" y="42"/>
                  </a:lnTo>
                  <a:lnTo>
                    <a:pt x="52" y="40"/>
                  </a:lnTo>
                  <a:lnTo>
                    <a:pt x="52" y="38"/>
                  </a:lnTo>
                  <a:lnTo>
                    <a:pt x="52" y="36"/>
                  </a:lnTo>
                  <a:lnTo>
                    <a:pt x="54" y="34"/>
                  </a:lnTo>
                  <a:lnTo>
                    <a:pt x="55" y="32"/>
                  </a:lnTo>
                  <a:lnTo>
                    <a:pt x="57" y="32"/>
                  </a:lnTo>
                  <a:lnTo>
                    <a:pt x="59" y="31"/>
                  </a:lnTo>
                  <a:lnTo>
                    <a:pt x="61" y="29"/>
                  </a:lnTo>
                  <a:lnTo>
                    <a:pt x="61" y="29"/>
                  </a:lnTo>
                  <a:lnTo>
                    <a:pt x="61" y="25"/>
                  </a:lnTo>
                  <a:lnTo>
                    <a:pt x="61" y="25"/>
                  </a:lnTo>
                  <a:lnTo>
                    <a:pt x="59" y="23"/>
                  </a:lnTo>
                  <a:lnTo>
                    <a:pt x="59" y="23"/>
                  </a:lnTo>
                  <a:lnTo>
                    <a:pt x="59" y="21"/>
                  </a:lnTo>
                  <a:lnTo>
                    <a:pt x="55" y="17"/>
                  </a:lnTo>
                  <a:lnTo>
                    <a:pt x="54" y="17"/>
                  </a:lnTo>
                  <a:lnTo>
                    <a:pt x="54" y="17"/>
                  </a:lnTo>
                  <a:lnTo>
                    <a:pt x="52" y="17"/>
                  </a:lnTo>
                  <a:lnTo>
                    <a:pt x="52" y="17"/>
                  </a:lnTo>
                  <a:lnTo>
                    <a:pt x="52" y="17"/>
                  </a:lnTo>
                  <a:lnTo>
                    <a:pt x="52" y="17"/>
                  </a:lnTo>
                  <a:lnTo>
                    <a:pt x="50" y="15"/>
                  </a:lnTo>
                  <a:lnTo>
                    <a:pt x="50" y="13"/>
                  </a:lnTo>
                  <a:lnTo>
                    <a:pt x="52" y="12"/>
                  </a:lnTo>
                  <a:lnTo>
                    <a:pt x="54" y="10"/>
                  </a:lnTo>
                  <a:lnTo>
                    <a:pt x="52" y="8"/>
                  </a:lnTo>
                  <a:lnTo>
                    <a:pt x="48" y="4"/>
                  </a:lnTo>
                  <a:lnTo>
                    <a:pt x="46" y="4"/>
                  </a:lnTo>
                  <a:lnTo>
                    <a:pt x="46" y="6"/>
                  </a:lnTo>
                  <a:lnTo>
                    <a:pt x="44" y="4"/>
                  </a:lnTo>
                  <a:lnTo>
                    <a:pt x="44" y="4"/>
                  </a:lnTo>
                  <a:lnTo>
                    <a:pt x="42" y="4"/>
                  </a:lnTo>
                  <a:lnTo>
                    <a:pt x="42" y="2"/>
                  </a:lnTo>
                  <a:lnTo>
                    <a:pt x="42" y="2"/>
                  </a:lnTo>
                  <a:lnTo>
                    <a:pt x="40" y="2"/>
                  </a:lnTo>
                  <a:lnTo>
                    <a:pt x="40" y="2"/>
                  </a:lnTo>
                  <a:lnTo>
                    <a:pt x="40" y="0"/>
                  </a:lnTo>
                  <a:lnTo>
                    <a:pt x="40" y="0"/>
                  </a:lnTo>
                  <a:lnTo>
                    <a:pt x="40" y="0"/>
                  </a:lnTo>
                  <a:lnTo>
                    <a:pt x="38" y="2"/>
                  </a:lnTo>
                  <a:lnTo>
                    <a:pt x="38" y="2"/>
                  </a:lnTo>
                  <a:lnTo>
                    <a:pt x="38" y="2"/>
                  </a:lnTo>
                  <a:lnTo>
                    <a:pt x="36" y="0"/>
                  </a:lnTo>
                  <a:lnTo>
                    <a:pt x="36" y="0"/>
                  </a:lnTo>
                  <a:lnTo>
                    <a:pt x="36" y="0"/>
                  </a:lnTo>
                  <a:lnTo>
                    <a:pt x="35" y="0"/>
                  </a:lnTo>
                  <a:lnTo>
                    <a:pt x="33" y="0"/>
                  </a:lnTo>
                  <a:lnTo>
                    <a:pt x="33" y="0"/>
                  </a:lnTo>
                  <a:lnTo>
                    <a:pt x="33" y="0"/>
                  </a:lnTo>
                  <a:lnTo>
                    <a:pt x="33" y="0"/>
                  </a:lnTo>
                  <a:lnTo>
                    <a:pt x="31" y="0"/>
                  </a:lnTo>
                  <a:lnTo>
                    <a:pt x="31" y="0"/>
                  </a:lnTo>
                  <a:lnTo>
                    <a:pt x="31" y="2"/>
                  </a:lnTo>
                  <a:lnTo>
                    <a:pt x="31" y="2"/>
                  </a:lnTo>
                  <a:lnTo>
                    <a:pt x="29" y="2"/>
                  </a:lnTo>
                  <a:lnTo>
                    <a:pt x="27" y="2"/>
                  </a:lnTo>
                  <a:lnTo>
                    <a:pt x="27" y="4"/>
                  </a:lnTo>
                  <a:lnTo>
                    <a:pt x="25" y="6"/>
                  </a:lnTo>
                  <a:lnTo>
                    <a:pt x="21" y="6"/>
                  </a:lnTo>
                  <a:lnTo>
                    <a:pt x="19" y="6"/>
                  </a:lnTo>
                  <a:lnTo>
                    <a:pt x="16" y="6"/>
                  </a:lnTo>
                  <a:lnTo>
                    <a:pt x="14" y="4"/>
                  </a:lnTo>
                  <a:lnTo>
                    <a:pt x="14" y="2"/>
                  </a:lnTo>
                  <a:lnTo>
                    <a:pt x="10" y="4"/>
                  </a:lnTo>
                  <a:lnTo>
                    <a:pt x="0" y="10"/>
                  </a:lnTo>
                  <a:lnTo>
                    <a:pt x="0" y="12"/>
                  </a:lnTo>
                  <a:lnTo>
                    <a:pt x="0" y="1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66" name="Freeform 1719">
              <a:extLst>
                <a:ext uri="{FF2B5EF4-FFF2-40B4-BE49-F238E27FC236}">
                  <a16:creationId xmlns:a16="http://schemas.microsoft.com/office/drawing/2014/main" id="{3E1BD981-A982-4D48-ACC9-6FBF7ED1BF22}"/>
                </a:ext>
              </a:extLst>
            </p:cNvPr>
            <p:cNvSpPr>
              <a:spLocks/>
            </p:cNvSpPr>
            <p:nvPr/>
          </p:nvSpPr>
          <p:spPr bwMode="auto">
            <a:xfrm>
              <a:off x="12582525" y="-1579563"/>
              <a:ext cx="101600" cy="125413"/>
            </a:xfrm>
            <a:custGeom>
              <a:avLst/>
              <a:gdLst>
                <a:gd name="T0" fmla="*/ 11 w 64"/>
                <a:gd name="T1" fmla="*/ 0 h 79"/>
                <a:gd name="T2" fmla="*/ 4 w 64"/>
                <a:gd name="T3" fmla="*/ 1 h 79"/>
                <a:gd name="T4" fmla="*/ 2 w 64"/>
                <a:gd name="T5" fmla="*/ 1 h 79"/>
                <a:gd name="T6" fmla="*/ 0 w 64"/>
                <a:gd name="T7" fmla="*/ 5 h 79"/>
                <a:gd name="T8" fmla="*/ 4 w 64"/>
                <a:gd name="T9" fmla="*/ 13 h 79"/>
                <a:gd name="T10" fmla="*/ 8 w 64"/>
                <a:gd name="T11" fmla="*/ 17 h 79"/>
                <a:gd name="T12" fmla="*/ 6 w 64"/>
                <a:gd name="T13" fmla="*/ 20 h 79"/>
                <a:gd name="T14" fmla="*/ 2 w 64"/>
                <a:gd name="T15" fmla="*/ 24 h 79"/>
                <a:gd name="T16" fmla="*/ 8 w 64"/>
                <a:gd name="T17" fmla="*/ 26 h 79"/>
                <a:gd name="T18" fmla="*/ 6 w 64"/>
                <a:gd name="T19" fmla="*/ 38 h 79"/>
                <a:gd name="T20" fmla="*/ 11 w 64"/>
                <a:gd name="T21" fmla="*/ 43 h 79"/>
                <a:gd name="T22" fmla="*/ 8 w 64"/>
                <a:gd name="T23" fmla="*/ 45 h 79"/>
                <a:gd name="T24" fmla="*/ 9 w 64"/>
                <a:gd name="T25" fmla="*/ 51 h 79"/>
                <a:gd name="T26" fmla="*/ 8 w 64"/>
                <a:gd name="T27" fmla="*/ 53 h 79"/>
                <a:gd name="T28" fmla="*/ 6 w 64"/>
                <a:gd name="T29" fmla="*/ 57 h 79"/>
                <a:gd name="T30" fmla="*/ 13 w 64"/>
                <a:gd name="T31" fmla="*/ 62 h 79"/>
                <a:gd name="T32" fmla="*/ 23 w 64"/>
                <a:gd name="T33" fmla="*/ 68 h 79"/>
                <a:gd name="T34" fmla="*/ 27 w 64"/>
                <a:gd name="T35" fmla="*/ 66 h 79"/>
                <a:gd name="T36" fmla="*/ 28 w 64"/>
                <a:gd name="T37" fmla="*/ 64 h 79"/>
                <a:gd name="T38" fmla="*/ 28 w 64"/>
                <a:gd name="T39" fmla="*/ 62 h 79"/>
                <a:gd name="T40" fmla="*/ 30 w 64"/>
                <a:gd name="T41" fmla="*/ 60 h 79"/>
                <a:gd name="T42" fmla="*/ 36 w 64"/>
                <a:gd name="T43" fmla="*/ 64 h 79"/>
                <a:gd name="T44" fmla="*/ 40 w 64"/>
                <a:gd name="T45" fmla="*/ 68 h 79"/>
                <a:gd name="T46" fmla="*/ 42 w 64"/>
                <a:gd name="T47" fmla="*/ 70 h 79"/>
                <a:gd name="T48" fmla="*/ 45 w 64"/>
                <a:gd name="T49" fmla="*/ 74 h 79"/>
                <a:gd name="T50" fmla="*/ 45 w 64"/>
                <a:gd name="T51" fmla="*/ 79 h 79"/>
                <a:gd name="T52" fmla="*/ 55 w 64"/>
                <a:gd name="T53" fmla="*/ 79 h 79"/>
                <a:gd name="T54" fmla="*/ 57 w 64"/>
                <a:gd name="T55" fmla="*/ 70 h 79"/>
                <a:gd name="T56" fmla="*/ 59 w 64"/>
                <a:gd name="T57" fmla="*/ 68 h 79"/>
                <a:gd name="T58" fmla="*/ 63 w 64"/>
                <a:gd name="T59" fmla="*/ 66 h 79"/>
                <a:gd name="T60" fmla="*/ 64 w 64"/>
                <a:gd name="T61" fmla="*/ 62 h 79"/>
                <a:gd name="T62" fmla="*/ 63 w 64"/>
                <a:gd name="T63" fmla="*/ 58 h 79"/>
                <a:gd name="T64" fmla="*/ 59 w 64"/>
                <a:gd name="T65" fmla="*/ 55 h 79"/>
                <a:gd name="T66" fmla="*/ 57 w 64"/>
                <a:gd name="T67" fmla="*/ 49 h 79"/>
                <a:gd name="T68" fmla="*/ 57 w 64"/>
                <a:gd name="T69" fmla="*/ 45 h 79"/>
                <a:gd name="T70" fmla="*/ 61 w 64"/>
                <a:gd name="T71" fmla="*/ 39 h 79"/>
                <a:gd name="T72" fmla="*/ 61 w 64"/>
                <a:gd name="T73" fmla="*/ 38 h 79"/>
                <a:gd name="T74" fmla="*/ 59 w 64"/>
                <a:gd name="T75" fmla="*/ 34 h 79"/>
                <a:gd name="T76" fmla="*/ 61 w 64"/>
                <a:gd name="T77" fmla="*/ 32 h 79"/>
                <a:gd name="T78" fmla="*/ 61 w 64"/>
                <a:gd name="T79" fmla="*/ 30 h 79"/>
                <a:gd name="T80" fmla="*/ 55 w 64"/>
                <a:gd name="T81" fmla="*/ 30 h 79"/>
                <a:gd name="T82" fmla="*/ 51 w 64"/>
                <a:gd name="T83" fmla="*/ 32 h 79"/>
                <a:gd name="T84" fmla="*/ 44 w 64"/>
                <a:gd name="T85" fmla="*/ 28 h 79"/>
                <a:gd name="T86" fmla="*/ 40 w 64"/>
                <a:gd name="T87" fmla="*/ 26 h 79"/>
                <a:gd name="T88" fmla="*/ 40 w 64"/>
                <a:gd name="T89" fmla="*/ 26 h 79"/>
                <a:gd name="T90" fmla="*/ 42 w 64"/>
                <a:gd name="T91" fmla="*/ 24 h 79"/>
                <a:gd name="T92" fmla="*/ 42 w 64"/>
                <a:gd name="T93" fmla="*/ 24 h 79"/>
                <a:gd name="T94" fmla="*/ 40 w 64"/>
                <a:gd name="T95" fmla="*/ 22 h 79"/>
                <a:gd name="T96" fmla="*/ 40 w 64"/>
                <a:gd name="T97" fmla="*/ 19 h 79"/>
                <a:gd name="T98" fmla="*/ 32 w 64"/>
                <a:gd name="T99" fmla="*/ 15 h 79"/>
                <a:gd name="T100" fmla="*/ 30 w 64"/>
                <a:gd name="T101" fmla="*/ 9 h 79"/>
                <a:gd name="T102" fmla="*/ 27 w 64"/>
                <a:gd name="T103" fmla="*/ 3 h 79"/>
                <a:gd name="T104" fmla="*/ 19 w 64"/>
                <a:gd name="T10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 h="79">
                  <a:moveTo>
                    <a:pt x="19" y="0"/>
                  </a:moveTo>
                  <a:lnTo>
                    <a:pt x="13" y="0"/>
                  </a:lnTo>
                  <a:lnTo>
                    <a:pt x="11" y="0"/>
                  </a:lnTo>
                  <a:lnTo>
                    <a:pt x="11" y="0"/>
                  </a:lnTo>
                  <a:lnTo>
                    <a:pt x="8" y="1"/>
                  </a:lnTo>
                  <a:lnTo>
                    <a:pt x="4" y="1"/>
                  </a:lnTo>
                  <a:lnTo>
                    <a:pt x="4" y="1"/>
                  </a:lnTo>
                  <a:lnTo>
                    <a:pt x="4" y="1"/>
                  </a:lnTo>
                  <a:lnTo>
                    <a:pt x="2" y="1"/>
                  </a:lnTo>
                  <a:lnTo>
                    <a:pt x="2" y="1"/>
                  </a:lnTo>
                  <a:lnTo>
                    <a:pt x="0" y="3"/>
                  </a:lnTo>
                  <a:lnTo>
                    <a:pt x="0" y="5"/>
                  </a:lnTo>
                  <a:lnTo>
                    <a:pt x="0" y="9"/>
                  </a:lnTo>
                  <a:lnTo>
                    <a:pt x="2" y="11"/>
                  </a:lnTo>
                  <a:lnTo>
                    <a:pt x="4" y="13"/>
                  </a:lnTo>
                  <a:lnTo>
                    <a:pt x="2" y="15"/>
                  </a:lnTo>
                  <a:lnTo>
                    <a:pt x="4" y="15"/>
                  </a:lnTo>
                  <a:lnTo>
                    <a:pt x="8" y="17"/>
                  </a:lnTo>
                  <a:lnTo>
                    <a:pt x="8" y="19"/>
                  </a:lnTo>
                  <a:lnTo>
                    <a:pt x="8" y="20"/>
                  </a:lnTo>
                  <a:lnTo>
                    <a:pt x="6" y="20"/>
                  </a:lnTo>
                  <a:lnTo>
                    <a:pt x="4" y="19"/>
                  </a:lnTo>
                  <a:lnTo>
                    <a:pt x="4" y="20"/>
                  </a:lnTo>
                  <a:lnTo>
                    <a:pt x="2" y="24"/>
                  </a:lnTo>
                  <a:lnTo>
                    <a:pt x="2" y="26"/>
                  </a:lnTo>
                  <a:lnTo>
                    <a:pt x="6" y="26"/>
                  </a:lnTo>
                  <a:lnTo>
                    <a:pt x="8" y="26"/>
                  </a:lnTo>
                  <a:lnTo>
                    <a:pt x="4" y="34"/>
                  </a:lnTo>
                  <a:lnTo>
                    <a:pt x="4" y="36"/>
                  </a:lnTo>
                  <a:lnTo>
                    <a:pt x="6" y="38"/>
                  </a:lnTo>
                  <a:lnTo>
                    <a:pt x="8" y="39"/>
                  </a:lnTo>
                  <a:lnTo>
                    <a:pt x="9" y="41"/>
                  </a:lnTo>
                  <a:lnTo>
                    <a:pt x="11" y="43"/>
                  </a:lnTo>
                  <a:lnTo>
                    <a:pt x="11" y="43"/>
                  </a:lnTo>
                  <a:lnTo>
                    <a:pt x="9" y="43"/>
                  </a:lnTo>
                  <a:lnTo>
                    <a:pt x="8" y="45"/>
                  </a:lnTo>
                  <a:lnTo>
                    <a:pt x="6" y="45"/>
                  </a:lnTo>
                  <a:lnTo>
                    <a:pt x="9" y="51"/>
                  </a:lnTo>
                  <a:lnTo>
                    <a:pt x="9" y="51"/>
                  </a:lnTo>
                  <a:lnTo>
                    <a:pt x="9" y="53"/>
                  </a:lnTo>
                  <a:lnTo>
                    <a:pt x="8" y="53"/>
                  </a:lnTo>
                  <a:lnTo>
                    <a:pt x="8" y="53"/>
                  </a:lnTo>
                  <a:lnTo>
                    <a:pt x="6" y="53"/>
                  </a:lnTo>
                  <a:lnTo>
                    <a:pt x="6" y="53"/>
                  </a:lnTo>
                  <a:lnTo>
                    <a:pt x="6" y="57"/>
                  </a:lnTo>
                  <a:lnTo>
                    <a:pt x="8" y="58"/>
                  </a:lnTo>
                  <a:lnTo>
                    <a:pt x="11" y="60"/>
                  </a:lnTo>
                  <a:lnTo>
                    <a:pt x="13" y="62"/>
                  </a:lnTo>
                  <a:lnTo>
                    <a:pt x="19" y="64"/>
                  </a:lnTo>
                  <a:lnTo>
                    <a:pt x="23" y="66"/>
                  </a:lnTo>
                  <a:lnTo>
                    <a:pt x="23" y="68"/>
                  </a:lnTo>
                  <a:lnTo>
                    <a:pt x="25" y="68"/>
                  </a:lnTo>
                  <a:lnTo>
                    <a:pt x="25" y="68"/>
                  </a:lnTo>
                  <a:lnTo>
                    <a:pt x="27" y="66"/>
                  </a:lnTo>
                  <a:lnTo>
                    <a:pt x="27" y="64"/>
                  </a:lnTo>
                  <a:lnTo>
                    <a:pt x="27" y="64"/>
                  </a:lnTo>
                  <a:lnTo>
                    <a:pt x="28" y="64"/>
                  </a:lnTo>
                  <a:lnTo>
                    <a:pt x="28" y="62"/>
                  </a:lnTo>
                  <a:lnTo>
                    <a:pt x="28" y="62"/>
                  </a:lnTo>
                  <a:lnTo>
                    <a:pt x="28" y="62"/>
                  </a:lnTo>
                  <a:lnTo>
                    <a:pt x="28" y="62"/>
                  </a:lnTo>
                  <a:lnTo>
                    <a:pt x="28" y="60"/>
                  </a:lnTo>
                  <a:lnTo>
                    <a:pt x="30" y="60"/>
                  </a:lnTo>
                  <a:lnTo>
                    <a:pt x="30" y="60"/>
                  </a:lnTo>
                  <a:lnTo>
                    <a:pt x="32" y="60"/>
                  </a:lnTo>
                  <a:lnTo>
                    <a:pt x="36" y="64"/>
                  </a:lnTo>
                  <a:lnTo>
                    <a:pt x="40" y="68"/>
                  </a:lnTo>
                  <a:lnTo>
                    <a:pt x="40" y="68"/>
                  </a:lnTo>
                  <a:lnTo>
                    <a:pt x="40" y="68"/>
                  </a:lnTo>
                  <a:lnTo>
                    <a:pt x="40" y="70"/>
                  </a:lnTo>
                  <a:lnTo>
                    <a:pt x="42" y="70"/>
                  </a:lnTo>
                  <a:lnTo>
                    <a:pt x="42" y="70"/>
                  </a:lnTo>
                  <a:lnTo>
                    <a:pt x="44" y="70"/>
                  </a:lnTo>
                  <a:lnTo>
                    <a:pt x="45" y="72"/>
                  </a:lnTo>
                  <a:lnTo>
                    <a:pt x="45" y="74"/>
                  </a:lnTo>
                  <a:lnTo>
                    <a:pt x="44" y="77"/>
                  </a:lnTo>
                  <a:lnTo>
                    <a:pt x="44" y="79"/>
                  </a:lnTo>
                  <a:lnTo>
                    <a:pt x="45" y="79"/>
                  </a:lnTo>
                  <a:lnTo>
                    <a:pt x="49" y="77"/>
                  </a:lnTo>
                  <a:lnTo>
                    <a:pt x="53" y="77"/>
                  </a:lnTo>
                  <a:lnTo>
                    <a:pt x="55" y="79"/>
                  </a:lnTo>
                  <a:lnTo>
                    <a:pt x="59" y="77"/>
                  </a:lnTo>
                  <a:lnTo>
                    <a:pt x="57" y="74"/>
                  </a:lnTo>
                  <a:lnTo>
                    <a:pt x="57" y="70"/>
                  </a:lnTo>
                  <a:lnTo>
                    <a:pt x="57" y="68"/>
                  </a:lnTo>
                  <a:lnTo>
                    <a:pt x="59" y="68"/>
                  </a:lnTo>
                  <a:lnTo>
                    <a:pt x="59" y="68"/>
                  </a:lnTo>
                  <a:lnTo>
                    <a:pt x="59" y="68"/>
                  </a:lnTo>
                  <a:lnTo>
                    <a:pt x="59" y="66"/>
                  </a:lnTo>
                  <a:lnTo>
                    <a:pt x="63" y="66"/>
                  </a:lnTo>
                  <a:lnTo>
                    <a:pt x="64" y="64"/>
                  </a:lnTo>
                  <a:lnTo>
                    <a:pt x="64" y="62"/>
                  </a:lnTo>
                  <a:lnTo>
                    <a:pt x="64" y="62"/>
                  </a:lnTo>
                  <a:lnTo>
                    <a:pt x="64" y="60"/>
                  </a:lnTo>
                  <a:lnTo>
                    <a:pt x="64" y="58"/>
                  </a:lnTo>
                  <a:lnTo>
                    <a:pt x="63" y="58"/>
                  </a:lnTo>
                  <a:lnTo>
                    <a:pt x="61" y="57"/>
                  </a:lnTo>
                  <a:lnTo>
                    <a:pt x="59" y="55"/>
                  </a:lnTo>
                  <a:lnTo>
                    <a:pt x="59" y="55"/>
                  </a:lnTo>
                  <a:lnTo>
                    <a:pt x="57" y="53"/>
                  </a:lnTo>
                  <a:lnTo>
                    <a:pt x="57" y="51"/>
                  </a:lnTo>
                  <a:lnTo>
                    <a:pt x="57" y="49"/>
                  </a:lnTo>
                  <a:lnTo>
                    <a:pt x="57" y="47"/>
                  </a:lnTo>
                  <a:lnTo>
                    <a:pt x="57" y="47"/>
                  </a:lnTo>
                  <a:lnTo>
                    <a:pt x="57" y="45"/>
                  </a:lnTo>
                  <a:lnTo>
                    <a:pt x="57" y="43"/>
                  </a:lnTo>
                  <a:lnTo>
                    <a:pt x="59" y="41"/>
                  </a:lnTo>
                  <a:lnTo>
                    <a:pt x="61" y="39"/>
                  </a:lnTo>
                  <a:lnTo>
                    <a:pt x="61" y="39"/>
                  </a:lnTo>
                  <a:lnTo>
                    <a:pt x="61" y="39"/>
                  </a:lnTo>
                  <a:lnTo>
                    <a:pt x="61" y="38"/>
                  </a:lnTo>
                  <a:lnTo>
                    <a:pt x="59" y="36"/>
                  </a:lnTo>
                  <a:lnTo>
                    <a:pt x="59" y="36"/>
                  </a:lnTo>
                  <a:lnTo>
                    <a:pt x="59" y="34"/>
                  </a:lnTo>
                  <a:lnTo>
                    <a:pt x="59" y="32"/>
                  </a:lnTo>
                  <a:lnTo>
                    <a:pt x="61" y="32"/>
                  </a:lnTo>
                  <a:lnTo>
                    <a:pt x="61" y="32"/>
                  </a:lnTo>
                  <a:lnTo>
                    <a:pt x="63" y="32"/>
                  </a:lnTo>
                  <a:lnTo>
                    <a:pt x="61" y="32"/>
                  </a:lnTo>
                  <a:lnTo>
                    <a:pt x="61" y="30"/>
                  </a:lnTo>
                  <a:lnTo>
                    <a:pt x="59" y="30"/>
                  </a:lnTo>
                  <a:lnTo>
                    <a:pt x="57" y="30"/>
                  </a:lnTo>
                  <a:lnTo>
                    <a:pt x="55" y="30"/>
                  </a:lnTo>
                  <a:lnTo>
                    <a:pt x="53" y="32"/>
                  </a:lnTo>
                  <a:lnTo>
                    <a:pt x="53" y="32"/>
                  </a:lnTo>
                  <a:lnTo>
                    <a:pt x="51" y="32"/>
                  </a:lnTo>
                  <a:lnTo>
                    <a:pt x="49" y="30"/>
                  </a:lnTo>
                  <a:lnTo>
                    <a:pt x="47" y="30"/>
                  </a:lnTo>
                  <a:lnTo>
                    <a:pt x="44" y="28"/>
                  </a:lnTo>
                  <a:lnTo>
                    <a:pt x="40" y="28"/>
                  </a:lnTo>
                  <a:lnTo>
                    <a:pt x="40" y="26"/>
                  </a:lnTo>
                  <a:lnTo>
                    <a:pt x="40" y="26"/>
                  </a:lnTo>
                  <a:lnTo>
                    <a:pt x="40" y="26"/>
                  </a:lnTo>
                  <a:lnTo>
                    <a:pt x="40" y="26"/>
                  </a:lnTo>
                  <a:lnTo>
                    <a:pt x="40" y="26"/>
                  </a:lnTo>
                  <a:lnTo>
                    <a:pt x="42" y="26"/>
                  </a:lnTo>
                  <a:lnTo>
                    <a:pt x="42" y="24"/>
                  </a:lnTo>
                  <a:lnTo>
                    <a:pt x="42" y="24"/>
                  </a:lnTo>
                  <a:lnTo>
                    <a:pt x="42" y="24"/>
                  </a:lnTo>
                  <a:lnTo>
                    <a:pt x="42" y="24"/>
                  </a:lnTo>
                  <a:lnTo>
                    <a:pt x="42" y="24"/>
                  </a:lnTo>
                  <a:lnTo>
                    <a:pt x="40" y="22"/>
                  </a:lnTo>
                  <a:lnTo>
                    <a:pt x="40" y="22"/>
                  </a:lnTo>
                  <a:lnTo>
                    <a:pt x="40" y="22"/>
                  </a:lnTo>
                  <a:lnTo>
                    <a:pt x="42" y="20"/>
                  </a:lnTo>
                  <a:lnTo>
                    <a:pt x="42" y="20"/>
                  </a:lnTo>
                  <a:lnTo>
                    <a:pt x="40" y="19"/>
                  </a:lnTo>
                  <a:lnTo>
                    <a:pt x="38" y="19"/>
                  </a:lnTo>
                  <a:lnTo>
                    <a:pt x="34" y="17"/>
                  </a:lnTo>
                  <a:lnTo>
                    <a:pt x="32" y="15"/>
                  </a:lnTo>
                  <a:lnTo>
                    <a:pt x="30" y="13"/>
                  </a:lnTo>
                  <a:lnTo>
                    <a:pt x="30" y="11"/>
                  </a:lnTo>
                  <a:lnTo>
                    <a:pt x="30" y="9"/>
                  </a:lnTo>
                  <a:lnTo>
                    <a:pt x="30" y="7"/>
                  </a:lnTo>
                  <a:lnTo>
                    <a:pt x="28" y="7"/>
                  </a:lnTo>
                  <a:lnTo>
                    <a:pt x="27" y="3"/>
                  </a:lnTo>
                  <a:lnTo>
                    <a:pt x="23" y="0"/>
                  </a:lnTo>
                  <a:lnTo>
                    <a:pt x="21" y="0"/>
                  </a:lnTo>
                  <a:lnTo>
                    <a:pt x="19"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67" name="Freeform 1720">
              <a:extLst>
                <a:ext uri="{FF2B5EF4-FFF2-40B4-BE49-F238E27FC236}">
                  <a16:creationId xmlns:a16="http://schemas.microsoft.com/office/drawing/2014/main" id="{AC49A391-BB88-48A1-A0A3-BB35BEDA0EC9}"/>
                </a:ext>
              </a:extLst>
            </p:cNvPr>
            <p:cNvSpPr>
              <a:spLocks/>
            </p:cNvSpPr>
            <p:nvPr/>
          </p:nvSpPr>
          <p:spPr bwMode="auto">
            <a:xfrm>
              <a:off x="12461875" y="-1890713"/>
              <a:ext cx="252413" cy="211138"/>
            </a:xfrm>
            <a:custGeom>
              <a:avLst/>
              <a:gdLst>
                <a:gd name="T0" fmla="*/ 0 w 159"/>
                <a:gd name="T1" fmla="*/ 42 h 133"/>
                <a:gd name="T2" fmla="*/ 8 w 159"/>
                <a:gd name="T3" fmla="*/ 51 h 133"/>
                <a:gd name="T4" fmla="*/ 8 w 159"/>
                <a:gd name="T5" fmla="*/ 55 h 133"/>
                <a:gd name="T6" fmla="*/ 8 w 159"/>
                <a:gd name="T7" fmla="*/ 67 h 133"/>
                <a:gd name="T8" fmla="*/ 10 w 159"/>
                <a:gd name="T9" fmla="*/ 72 h 133"/>
                <a:gd name="T10" fmla="*/ 13 w 159"/>
                <a:gd name="T11" fmla="*/ 78 h 133"/>
                <a:gd name="T12" fmla="*/ 13 w 159"/>
                <a:gd name="T13" fmla="*/ 87 h 133"/>
                <a:gd name="T14" fmla="*/ 19 w 159"/>
                <a:gd name="T15" fmla="*/ 87 h 133"/>
                <a:gd name="T16" fmla="*/ 25 w 159"/>
                <a:gd name="T17" fmla="*/ 91 h 133"/>
                <a:gd name="T18" fmla="*/ 31 w 159"/>
                <a:gd name="T19" fmla="*/ 95 h 133"/>
                <a:gd name="T20" fmla="*/ 36 w 159"/>
                <a:gd name="T21" fmla="*/ 97 h 133"/>
                <a:gd name="T22" fmla="*/ 34 w 159"/>
                <a:gd name="T23" fmla="*/ 101 h 133"/>
                <a:gd name="T24" fmla="*/ 44 w 159"/>
                <a:gd name="T25" fmla="*/ 106 h 133"/>
                <a:gd name="T26" fmla="*/ 46 w 159"/>
                <a:gd name="T27" fmla="*/ 103 h 133"/>
                <a:gd name="T28" fmla="*/ 44 w 159"/>
                <a:gd name="T29" fmla="*/ 99 h 133"/>
                <a:gd name="T30" fmla="*/ 55 w 159"/>
                <a:gd name="T31" fmla="*/ 103 h 133"/>
                <a:gd name="T32" fmla="*/ 57 w 159"/>
                <a:gd name="T33" fmla="*/ 103 h 133"/>
                <a:gd name="T34" fmla="*/ 55 w 159"/>
                <a:gd name="T35" fmla="*/ 106 h 133"/>
                <a:gd name="T36" fmla="*/ 61 w 159"/>
                <a:gd name="T37" fmla="*/ 110 h 133"/>
                <a:gd name="T38" fmla="*/ 63 w 159"/>
                <a:gd name="T39" fmla="*/ 108 h 133"/>
                <a:gd name="T40" fmla="*/ 70 w 159"/>
                <a:gd name="T41" fmla="*/ 112 h 133"/>
                <a:gd name="T42" fmla="*/ 76 w 159"/>
                <a:gd name="T43" fmla="*/ 120 h 133"/>
                <a:gd name="T44" fmla="*/ 78 w 159"/>
                <a:gd name="T45" fmla="*/ 123 h 133"/>
                <a:gd name="T46" fmla="*/ 82 w 159"/>
                <a:gd name="T47" fmla="*/ 122 h 133"/>
                <a:gd name="T48" fmla="*/ 85 w 159"/>
                <a:gd name="T49" fmla="*/ 122 h 133"/>
                <a:gd name="T50" fmla="*/ 89 w 159"/>
                <a:gd name="T51" fmla="*/ 125 h 133"/>
                <a:gd name="T52" fmla="*/ 91 w 159"/>
                <a:gd name="T53" fmla="*/ 127 h 133"/>
                <a:gd name="T54" fmla="*/ 93 w 159"/>
                <a:gd name="T55" fmla="*/ 129 h 133"/>
                <a:gd name="T56" fmla="*/ 97 w 159"/>
                <a:gd name="T57" fmla="*/ 125 h 133"/>
                <a:gd name="T58" fmla="*/ 106 w 159"/>
                <a:gd name="T59" fmla="*/ 125 h 133"/>
                <a:gd name="T60" fmla="*/ 110 w 159"/>
                <a:gd name="T61" fmla="*/ 123 h 133"/>
                <a:gd name="T62" fmla="*/ 129 w 159"/>
                <a:gd name="T63" fmla="*/ 129 h 133"/>
                <a:gd name="T64" fmla="*/ 140 w 159"/>
                <a:gd name="T65" fmla="*/ 131 h 133"/>
                <a:gd name="T66" fmla="*/ 137 w 159"/>
                <a:gd name="T67" fmla="*/ 122 h 133"/>
                <a:gd name="T68" fmla="*/ 150 w 159"/>
                <a:gd name="T69" fmla="*/ 105 h 133"/>
                <a:gd name="T70" fmla="*/ 158 w 159"/>
                <a:gd name="T71" fmla="*/ 99 h 133"/>
                <a:gd name="T72" fmla="*/ 159 w 159"/>
                <a:gd name="T73" fmla="*/ 93 h 133"/>
                <a:gd name="T74" fmla="*/ 159 w 159"/>
                <a:gd name="T75" fmla="*/ 89 h 133"/>
                <a:gd name="T76" fmla="*/ 159 w 159"/>
                <a:gd name="T77" fmla="*/ 87 h 133"/>
                <a:gd name="T78" fmla="*/ 154 w 159"/>
                <a:gd name="T79" fmla="*/ 80 h 133"/>
                <a:gd name="T80" fmla="*/ 152 w 159"/>
                <a:gd name="T81" fmla="*/ 74 h 133"/>
                <a:gd name="T82" fmla="*/ 152 w 159"/>
                <a:gd name="T83" fmla="*/ 59 h 133"/>
                <a:gd name="T84" fmla="*/ 146 w 159"/>
                <a:gd name="T85" fmla="*/ 53 h 133"/>
                <a:gd name="T86" fmla="*/ 150 w 159"/>
                <a:gd name="T87" fmla="*/ 50 h 133"/>
                <a:gd name="T88" fmla="*/ 158 w 159"/>
                <a:gd name="T89" fmla="*/ 42 h 133"/>
                <a:gd name="T90" fmla="*/ 150 w 159"/>
                <a:gd name="T91" fmla="*/ 15 h 133"/>
                <a:gd name="T92" fmla="*/ 140 w 159"/>
                <a:gd name="T93" fmla="*/ 10 h 133"/>
                <a:gd name="T94" fmla="*/ 133 w 159"/>
                <a:gd name="T95" fmla="*/ 10 h 133"/>
                <a:gd name="T96" fmla="*/ 112 w 159"/>
                <a:gd name="T97" fmla="*/ 10 h 133"/>
                <a:gd name="T98" fmla="*/ 85 w 159"/>
                <a:gd name="T99" fmla="*/ 8 h 133"/>
                <a:gd name="T100" fmla="*/ 72 w 159"/>
                <a:gd name="T101" fmla="*/ 8 h 133"/>
                <a:gd name="T102" fmla="*/ 74 w 159"/>
                <a:gd name="T103" fmla="*/ 4 h 133"/>
                <a:gd name="T104" fmla="*/ 61 w 159"/>
                <a:gd name="T105" fmla="*/ 0 h 133"/>
                <a:gd name="T106" fmla="*/ 36 w 159"/>
                <a:gd name="T107" fmla="*/ 8 h 133"/>
                <a:gd name="T108" fmla="*/ 19 w 159"/>
                <a:gd name="T109" fmla="*/ 13 h 133"/>
                <a:gd name="T110" fmla="*/ 2 w 159"/>
                <a:gd name="T111" fmla="*/ 19 h 133"/>
                <a:gd name="T112" fmla="*/ 4 w 159"/>
                <a:gd name="T113" fmla="*/ 21 h 133"/>
                <a:gd name="T114" fmla="*/ 8 w 159"/>
                <a:gd name="T115" fmla="*/ 25 h 133"/>
                <a:gd name="T116" fmla="*/ 4 w 159"/>
                <a:gd name="T117" fmla="*/ 3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9" h="133">
                  <a:moveTo>
                    <a:pt x="4" y="34"/>
                  </a:moveTo>
                  <a:lnTo>
                    <a:pt x="4" y="36"/>
                  </a:lnTo>
                  <a:lnTo>
                    <a:pt x="0" y="40"/>
                  </a:lnTo>
                  <a:lnTo>
                    <a:pt x="0" y="42"/>
                  </a:lnTo>
                  <a:lnTo>
                    <a:pt x="2" y="44"/>
                  </a:lnTo>
                  <a:lnTo>
                    <a:pt x="6" y="48"/>
                  </a:lnTo>
                  <a:lnTo>
                    <a:pt x="8" y="50"/>
                  </a:lnTo>
                  <a:lnTo>
                    <a:pt x="8" y="51"/>
                  </a:lnTo>
                  <a:lnTo>
                    <a:pt x="8" y="53"/>
                  </a:lnTo>
                  <a:lnTo>
                    <a:pt x="8" y="53"/>
                  </a:lnTo>
                  <a:lnTo>
                    <a:pt x="8" y="55"/>
                  </a:lnTo>
                  <a:lnTo>
                    <a:pt x="8" y="55"/>
                  </a:lnTo>
                  <a:lnTo>
                    <a:pt x="10" y="57"/>
                  </a:lnTo>
                  <a:lnTo>
                    <a:pt x="10" y="59"/>
                  </a:lnTo>
                  <a:lnTo>
                    <a:pt x="10" y="61"/>
                  </a:lnTo>
                  <a:lnTo>
                    <a:pt x="8" y="67"/>
                  </a:lnTo>
                  <a:lnTo>
                    <a:pt x="8" y="67"/>
                  </a:lnTo>
                  <a:lnTo>
                    <a:pt x="8" y="68"/>
                  </a:lnTo>
                  <a:lnTo>
                    <a:pt x="10" y="72"/>
                  </a:lnTo>
                  <a:lnTo>
                    <a:pt x="10" y="72"/>
                  </a:lnTo>
                  <a:lnTo>
                    <a:pt x="12" y="74"/>
                  </a:lnTo>
                  <a:lnTo>
                    <a:pt x="12" y="74"/>
                  </a:lnTo>
                  <a:lnTo>
                    <a:pt x="13" y="76"/>
                  </a:lnTo>
                  <a:lnTo>
                    <a:pt x="13" y="78"/>
                  </a:lnTo>
                  <a:lnTo>
                    <a:pt x="13" y="82"/>
                  </a:lnTo>
                  <a:lnTo>
                    <a:pt x="13" y="84"/>
                  </a:lnTo>
                  <a:lnTo>
                    <a:pt x="12" y="89"/>
                  </a:lnTo>
                  <a:lnTo>
                    <a:pt x="13" y="87"/>
                  </a:lnTo>
                  <a:lnTo>
                    <a:pt x="13" y="86"/>
                  </a:lnTo>
                  <a:lnTo>
                    <a:pt x="15" y="86"/>
                  </a:lnTo>
                  <a:lnTo>
                    <a:pt x="17" y="86"/>
                  </a:lnTo>
                  <a:lnTo>
                    <a:pt x="19" y="87"/>
                  </a:lnTo>
                  <a:lnTo>
                    <a:pt x="19" y="89"/>
                  </a:lnTo>
                  <a:lnTo>
                    <a:pt x="19" y="89"/>
                  </a:lnTo>
                  <a:lnTo>
                    <a:pt x="21" y="91"/>
                  </a:lnTo>
                  <a:lnTo>
                    <a:pt x="25" y="91"/>
                  </a:lnTo>
                  <a:lnTo>
                    <a:pt x="29" y="93"/>
                  </a:lnTo>
                  <a:lnTo>
                    <a:pt x="29" y="93"/>
                  </a:lnTo>
                  <a:lnTo>
                    <a:pt x="31" y="95"/>
                  </a:lnTo>
                  <a:lnTo>
                    <a:pt x="31" y="95"/>
                  </a:lnTo>
                  <a:lnTo>
                    <a:pt x="32" y="95"/>
                  </a:lnTo>
                  <a:lnTo>
                    <a:pt x="34" y="95"/>
                  </a:lnTo>
                  <a:lnTo>
                    <a:pt x="36" y="95"/>
                  </a:lnTo>
                  <a:lnTo>
                    <a:pt x="36" y="97"/>
                  </a:lnTo>
                  <a:lnTo>
                    <a:pt x="36" y="97"/>
                  </a:lnTo>
                  <a:lnTo>
                    <a:pt x="34" y="99"/>
                  </a:lnTo>
                  <a:lnTo>
                    <a:pt x="34" y="99"/>
                  </a:lnTo>
                  <a:lnTo>
                    <a:pt x="34" y="101"/>
                  </a:lnTo>
                  <a:lnTo>
                    <a:pt x="40" y="106"/>
                  </a:lnTo>
                  <a:lnTo>
                    <a:pt x="40" y="106"/>
                  </a:lnTo>
                  <a:lnTo>
                    <a:pt x="42" y="106"/>
                  </a:lnTo>
                  <a:lnTo>
                    <a:pt x="44" y="106"/>
                  </a:lnTo>
                  <a:lnTo>
                    <a:pt x="44" y="105"/>
                  </a:lnTo>
                  <a:lnTo>
                    <a:pt x="46" y="105"/>
                  </a:lnTo>
                  <a:lnTo>
                    <a:pt x="46" y="103"/>
                  </a:lnTo>
                  <a:lnTo>
                    <a:pt x="46" y="103"/>
                  </a:lnTo>
                  <a:lnTo>
                    <a:pt x="46" y="103"/>
                  </a:lnTo>
                  <a:lnTo>
                    <a:pt x="46" y="101"/>
                  </a:lnTo>
                  <a:lnTo>
                    <a:pt x="44" y="101"/>
                  </a:lnTo>
                  <a:lnTo>
                    <a:pt x="44" y="99"/>
                  </a:lnTo>
                  <a:lnTo>
                    <a:pt x="46" y="99"/>
                  </a:lnTo>
                  <a:lnTo>
                    <a:pt x="48" y="101"/>
                  </a:lnTo>
                  <a:lnTo>
                    <a:pt x="51" y="103"/>
                  </a:lnTo>
                  <a:lnTo>
                    <a:pt x="55" y="103"/>
                  </a:lnTo>
                  <a:lnTo>
                    <a:pt x="55" y="103"/>
                  </a:lnTo>
                  <a:lnTo>
                    <a:pt x="57" y="103"/>
                  </a:lnTo>
                  <a:lnTo>
                    <a:pt x="57" y="103"/>
                  </a:lnTo>
                  <a:lnTo>
                    <a:pt x="57" y="103"/>
                  </a:lnTo>
                  <a:lnTo>
                    <a:pt x="57" y="105"/>
                  </a:lnTo>
                  <a:lnTo>
                    <a:pt x="57" y="105"/>
                  </a:lnTo>
                  <a:lnTo>
                    <a:pt x="57" y="106"/>
                  </a:lnTo>
                  <a:lnTo>
                    <a:pt x="55" y="106"/>
                  </a:lnTo>
                  <a:lnTo>
                    <a:pt x="57" y="108"/>
                  </a:lnTo>
                  <a:lnTo>
                    <a:pt x="59" y="110"/>
                  </a:lnTo>
                  <a:lnTo>
                    <a:pt x="61" y="110"/>
                  </a:lnTo>
                  <a:lnTo>
                    <a:pt x="61" y="110"/>
                  </a:lnTo>
                  <a:lnTo>
                    <a:pt x="61" y="110"/>
                  </a:lnTo>
                  <a:lnTo>
                    <a:pt x="63" y="108"/>
                  </a:lnTo>
                  <a:lnTo>
                    <a:pt x="63" y="108"/>
                  </a:lnTo>
                  <a:lnTo>
                    <a:pt x="63" y="108"/>
                  </a:lnTo>
                  <a:lnTo>
                    <a:pt x="65" y="110"/>
                  </a:lnTo>
                  <a:lnTo>
                    <a:pt x="67" y="110"/>
                  </a:lnTo>
                  <a:lnTo>
                    <a:pt x="68" y="112"/>
                  </a:lnTo>
                  <a:lnTo>
                    <a:pt x="70" y="112"/>
                  </a:lnTo>
                  <a:lnTo>
                    <a:pt x="70" y="114"/>
                  </a:lnTo>
                  <a:lnTo>
                    <a:pt x="74" y="118"/>
                  </a:lnTo>
                  <a:lnTo>
                    <a:pt x="74" y="120"/>
                  </a:lnTo>
                  <a:lnTo>
                    <a:pt x="76" y="120"/>
                  </a:lnTo>
                  <a:lnTo>
                    <a:pt x="76" y="122"/>
                  </a:lnTo>
                  <a:lnTo>
                    <a:pt x="76" y="122"/>
                  </a:lnTo>
                  <a:lnTo>
                    <a:pt x="78" y="122"/>
                  </a:lnTo>
                  <a:lnTo>
                    <a:pt x="78" y="123"/>
                  </a:lnTo>
                  <a:lnTo>
                    <a:pt x="78" y="123"/>
                  </a:lnTo>
                  <a:lnTo>
                    <a:pt x="80" y="123"/>
                  </a:lnTo>
                  <a:lnTo>
                    <a:pt x="80" y="123"/>
                  </a:lnTo>
                  <a:lnTo>
                    <a:pt x="82" y="122"/>
                  </a:lnTo>
                  <a:lnTo>
                    <a:pt x="82" y="122"/>
                  </a:lnTo>
                  <a:lnTo>
                    <a:pt x="84" y="120"/>
                  </a:lnTo>
                  <a:lnTo>
                    <a:pt x="85" y="120"/>
                  </a:lnTo>
                  <a:lnTo>
                    <a:pt x="85" y="122"/>
                  </a:lnTo>
                  <a:lnTo>
                    <a:pt x="87" y="123"/>
                  </a:lnTo>
                  <a:lnTo>
                    <a:pt x="87" y="123"/>
                  </a:lnTo>
                  <a:lnTo>
                    <a:pt x="89" y="123"/>
                  </a:lnTo>
                  <a:lnTo>
                    <a:pt x="89" y="125"/>
                  </a:lnTo>
                  <a:lnTo>
                    <a:pt x="91" y="125"/>
                  </a:lnTo>
                  <a:lnTo>
                    <a:pt x="91" y="127"/>
                  </a:lnTo>
                  <a:lnTo>
                    <a:pt x="91" y="127"/>
                  </a:lnTo>
                  <a:lnTo>
                    <a:pt x="91" y="127"/>
                  </a:lnTo>
                  <a:lnTo>
                    <a:pt x="91" y="127"/>
                  </a:lnTo>
                  <a:lnTo>
                    <a:pt x="91" y="129"/>
                  </a:lnTo>
                  <a:lnTo>
                    <a:pt x="91" y="129"/>
                  </a:lnTo>
                  <a:lnTo>
                    <a:pt x="93" y="129"/>
                  </a:lnTo>
                  <a:lnTo>
                    <a:pt x="93" y="129"/>
                  </a:lnTo>
                  <a:lnTo>
                    <a:pt x="95" y="129"/>
                  </a:lnTo>
                  <a:lnTo>
                    <a:pt x="97" y="127"/>
                  </a:lnTo>
                  <a:lnTo>
                    <a:pt x="97" y="125"/>
                  </a:lnTo>
                  <a:lnTo>
                    <a:pt x="101" y="123"/>
                  </a:lnTo>
                  <a:lnTo>
                    <a:pt x="103" y="123"/>
                  </a:lnTo>
                  <a:lnTo>
                    <a:pt x="104" y="123"/>
                  </a:lnTo>
                  <a:lnTo>
                    <a:pt x="106" y="125"/>
                  </a:lnTo>
                  <a:lnTo>
                    <a:pt x="108" y="125"/>
                  </a:lnTo>
                  <a:lnTo>
                    <a:pt x="108" y="125"/>
                  </a:lnTo>
                  <a:lnTo>
                    <a:pt x="110" y="125"/>
                  </a:lnTo>
                  <a:lnTo>
                    <a:pt x="110" y="123"/>
                  </a:lnTo>
                  <a:lnTo>
                    <a:pt x="112" y="123"/>
                  </a:lnTo>
                  <a:lnTo>
                    <a:pt x="118" y="123"/>
                  </a:lnTo>
                  <a:lnTo>
                    <a:pt x="123" y="125"/>
                  </a:lnTo>
                  <a:lnTo>
                    <a:pt x="129" y="129"/>
                  </a:lnTo>
                  <a:lnTo>
                    <a:pt x="135" y="131"/>
                  </a:lnTo>
                  <a:lnTo>
                    <a:pt x="139" y="133"/>
                  </a:lnTo>
                  <a:lnTo>
                    <a:pt x="139" y="133"/>
                  </a:lnTo>
                  <a:lnTo>
                    <a:pt x="140" y="131"/>
                  </a:lnTo>
                  <a:lnTo>
                    <a:pt x="139" y="131"/>
                  </a:lnTo>
                  <a:lnTo>
                    <a:pt x="139" y="131"/>
                  </a:lnTo>
                  <a:lnTo>
                    <a:pt x="139" y="129"/>
                  </a:lnTo>
                  <a:lnTo>
                    <a:pt x="137" y="122"/>
                  </a:lnTo>
                  <a:lnTo>
                    <a:pt x="137" y="120"/>
                  </a:lnTo>
                  <a:lnTo>
                    <a:pt x="137" y="118"/>
                  </a:lnTo>
                  <a:lnTo>
                    <a:pt x="139" y="116"/>
                  </a:lnTo>
                  <a:lnTo>
                    <a:pt x="150" y="105"/>
                  </a:lnTo>
                  <a:lnTo>
                    <a:pt x="152" y="103"/>
                  </a:lnTo>
                  <a:lnTo>
                    <a:pt x="154" y="101"/>
                  </a:lnTo>
                  <a:lnTo>
                    <a:pt x="156" y="101"/>
                  </a:lnTo>
                  <a:lnTo>
                    <a:pt x="158" y="99"/>
                  </a:lnTo>
                  <a:lnTo>
                    <a:pt x="159" y="97"/>
                  </a:lnTo>
                  <a:lnTo>
                    <a:pt x="159" y="95"/>
                  </a:lnTo>
                  <a:lnTo>
                    <a:pt x="159" y="95"/>
                  </a:lnTo>
                  <a:lnTo>
                    <a:pt x="159" y="93"/>
                  </a:lnTo>
                  <a:lnTo>
                    <a:pt x="159" y="91"/>
                  </a:lnTo>
                  <a:lnTo>
                    <a:pt x="159" y="89"/>
                  </a:lnTo>
                  <a:lnTo>
                    <a:pt x="159" y="89"/>
                  </a:lnTo>
                  <a:lnTo>
                    <a:pt x="159" y="89"/>
                  </a:lnTo>
                  <a:lnTo>
                    <a:pt x="159" y="89"/>
                  </a:lnTo>
                  <a:lnTo>
                    <a:pt x="159" y="89"/>
                  </a:lnTo>
                  <a:lnTo>
                    <a:pt x="159" y="87"/>
                  </a:lnTo>
                  <a:lnTo>
                    <a:pt x="159" y="87"/>
                  </a:lnTo>
                  <a:lnTo>
                    <a:pt x="158" y="87"/>
                  </a:lnTo>
                  <a:lnTo>
                    <a:pt x="156" y="82"/>
                  </a:lnTo>
                  <a:lnTo>
                    <a:pt x="156" y="82"/>
                  </a:lnTo>
                  <a:lnTo>
                    <a:pt x="154" y="80"/>
                  </a:lnTo>
                  <a:lnTo>
                    <a:pt x="152" y="78"/>
                  </a:lnTo>
                  <a:lnTo>
                    <a:pt x="152" y="76"/>
                  </a:lnTo>
                  <a:lnTo>
                    <a:pt x="152" y="76"/>
                  </a:lnTo>
                  <a:lnTo>
                    <a:pt x="152" y="74"/>
                  </a:lnTo>
                  <a:lnTo>
                    <a:pt x="152" y="72"/>
                  </a:lnTo>
                  <a:lnTo>
                    <a:pt x="150" y="70"/>
                  </a:lnTo>
                  <a:lnTo>
                    <a:pt x="152" y="63"/>
                  </a:lnTo>
                  <a:lnTo>
                    <a:pt x="152" y="59"/>
                  </a:lnTo>
                  <a:lnTo>
                    <a:pt x="150" y="59"/>
                  </a:lnTo>
                  <a:lnTo>
                    <a:pt x="146" y="57"/>
                  </a:lnTo>
                  <a:lnTo>
                    <a:pt x="144" y="55"/>
                  </a:lnTo>
                  <a:lnTo>
                    <a:pt x="146" y="53"/>
                  </a:lnTo>
                  <a:lnTo>
                    <a:pt x="146" y="53"/>
                  </a:lnTo>
                  <a:lnTo>
                    <a:pt x="148" y="51"/>
                  </a:lnTo>
                  <a:lnTo>
                    <a:pt x="148" y="50"/>
                  </a:lnTo>
                  <a:lnTo>
                    <a:pt x="150" y="50"/>
                  </a:lnTo>
                  <a:lnTo>
                    <a:pt x="154" y="48"/>
                  </a:lnTo>
                  <a:lnTo>
                    <a:pt x="156" y="46"/>
                  </a:lnTo>
                  <a:lnTo>
                    <a:pt x="158" y="44"/>
                  </a:lnTo>
                  <a:lnTo>
                    <a:pt x="158" y="42"/>
                  </a:lnTo>
                  <a:lnTo>
                    <a:pt x="156" y="40"/>
                  </a:lnTo>
                  <a:lnTo>
                    <a:pt x="156" y="38"/>
                  </a:lnTo>
                  <a:lnTo>
                    <a:pt x="150" y="19"/>
                  </a:lnTo>
                  <a:lnTo>
                    <a:pt x="150" y="15"/>
                  </a:lnTo>
                  <a:lnTo>
                    <a:pt x="148" y="13"/>
                  </a:lnTo>
                  <a:lnTo>
                    <a:pt x="146" y="12"/>
                  </a:lnTo>
                  <a:lnTo>
                    <a:pt x="144" y="12"/>
                  </a:lnTo>
                  <a:lnTo>
                    <a:pt x="140" y="10"/>
                  </a:lnTo>
                  <a:lnTo>
                    <a:pt x="140" y="10"/>
                  </a:lnTo>
                  <a:lnTo>
                    <a:pt x="139" y="10"/>
                  </a:lnTo>
                  <a:lnTo>
                    <a:pt x="139" y="10"/>
                  </a:lnTo>
                  <a:lnTo>
                    <a:pt x="133" y="10"/>
                  </a:lnTo>
                  <a:lnTo>
                    <a:pt x="131" y="10"/>
                  </a:lnTo>
                  <a:lnTo>
                    <a:pt x="125" y="10"/>
                  </a:lnTo>
                  <a:lnTo>
                    <a:pt x="118" y="10"/>
                  </a:lnTo>
                  <a:lnTo>
                    <a:pt x="112" y="10"/>
                  </a:lnTo>
                  <a:lnTo>
                    <a:pt x="108" y="10"/>
                  </a:lnTo>
                  <a:lnTo>
                    <a:pt x="91" y="8"/>
                  </a:lnTo>
                  <a:lnTo>
                    <a:pt x="87" y="8"/>
                  </a:lnTo>
                  <a:lnTo>
                    <a:pt x="85" y="8"/>
                  </a:lnTo>
                  <a:lnTo>
                    <a:pt x="80" y="10"/>
                  </a:lnTo>
                  <a:lnTo>
                    <a:pt x="78" y="10"/>
                  </a:lnTo>
                  <a:lnTo>
                    <a:pt x="74" y="10"/>
                  </a:lnTo>
                  <a:lnTo>
                    <a:pt x="72" y="8"/>
                  </a:lnTo>
                  <a:lnTo>
                    <a:pt x="70" y="4"/>
                  </a:lnTo>
                  <a:lnTo>
                    <a:pt x="68" y="2"/>
                  </a:lnTo>
                  <a:lnTo>
                    <a:pt x="70" y="2"/>
                  </a:lnTo>
                  <a:lnTo>
                    <a:pt x="74" y="4"/>
                  </a:lnTo>
                  <a:lnTo>
                    <a:pt x="74" y="4"/>
                  </a:lnTo>
                  <a:lnTo>
                    <a:pt x="70" y="0"/>
                  </a:lnTo>
                  <a:lnTo>
                    <a:pt x="67" y="0"/>
                  </a:lnTo>
                  <a:lnTo>
                    <a:pt x="61" y="0"/>
                  </a:lnTo>
                  <a:lnTo>
                    <a:pt x="53" y="2"/>
                  </a:lnTo>
                  <a:lnTo>
                    <a:pt x="40" y="6"/>
                  </a:lnTo>
                  <a:lnTo>
                    <a:pt x="38" y="6"/>
                  </a:lnTo>
                  <a:lnTo>
                    <a:pt x="36" y="8"/>
                  </a:lnTo>
                  <a:lnTo>
                    <a:pt x="34" y="10"/>
                  </a:lnTo>
                  <a:lnTo>
                    <a:pt x="32" y="12"/>
                  </a:lnTo>
                  <a:lnTo>
                    <a:pt x="31" y="12"/>
                  </a:lnTo>
                  <a:lnTo>
                    <a:pt x="19" y="13"/>
                  </a:lnTo>
                  <a:lnTo>
                    <a:pt x="10" y="17"/>
                  </a:lnTo>
                  <a:lnTo>
                    <a:pt x="6" y="19"/>
                  </a:lnTo>
                  <a:lnTo>
                    <a:pt x="2" y="19"/>
                  </a:lnTo>
                  <a:lnTo>
                    <a:pt x="2" y="19"/>
                  </a:lnTo>
                  <a:lnTo>
                    <a:pt x="2" y="19"/>
                  </a:lnTo>
                  <a:lnTo>
                    <a:pt x="2" y="19"/>
                  </a:lnTo>
                  <a:lnTo>
                    <a:pt x="2" y="21"/>
                  </a:lnTo>
                  <a:lnTo>
                    <a:pt x="4" y="21"/>
                  </a:lnTo>
                  <a:lnTo>
                    <a:pt x="6" y="21"/>
                  </a:lnTo>
                  <a:lnTo>
                    <a:pt x="8" y="21"/>
                  </a:lnTo>
                  <a:lnTo>
                    <a:pt x="8" y="23"/>
                  </a:lnTo>
                  <a:lnTo>
                    <a:pt x="8" y="25"/>
                  </a:lnTo>
                  <a:lnTo>
                    <a:pt x="8" y="25"/>
                  </a:lnTo>
                  <a:lnTo>
                    <a:pt x="2" y="23"/>
                  </a:lnTo>
                  <a:lnTo>
                    <a:pt x="4" y="31"/>
                  </a:lnTo>
                  <a:lnTo>
                    <a:pt x="4" y="3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68" name="Freeform 1721">
              <a:extLst>
                <a:ext uri="{FF2B5EF4-FFF2-40B4-BE49-F238E27FC236}">
                  <a16:creationId xmlns:a16="http://schemas.microsoft.com/office/drawing/2014/main" id="{A229FA6D-D159-4AE5-80FB-9BAA53E96EE0}"/>
                </a:ext>
              </a:extLst>
            </p:cNvPr>
            <p:cNvSpPr>
              <a:spLocks/>
            </p:cNvSpPr>
            <p:nvPr/>
          </p:nvSpPr>
          <p:spPr bwMode="auto">
            <a:xfrm>
              <a:off x="12444413" y="-1604963"/>
              <a:ext cx="77788" cy="49213"/>
            </a:xfrm>
            <a:custGeom>
              <a:avLst/>
              <a:gdLst>
                <a:gd name="T0" fmla="*/ 6 w 49"/>
                <a:gd name="T1" fmla="*/ 31 h 31"/>
                <a:gd name="T2" fmla="*/ 7 w 49"/>
                <a:gd name="T3" fmla="*/ 29 h 31"/>
                <a:gd name="T4" fmla="*/ 9 w 49"/>
                <a:gd name="T5" fmla="*/ 29 h 31"/>
                <a:gd name="T6" fmla="*/ 9 w 49"/>
                <a:gd name="T7" fmla="*/ 29 h 31"/>
                <a:gd name="T8" fmla="*/ 11 w 49"/>
                <a:gd name="T9" fmla="*/ 29 h 31"/>
                <a:gd name="T10" fmla="*/ 15 w 49"/>
                <a:gd name="T11" fmla="*/ 29 h 31"/>
                <a:gd name="T12" fmla="*/ 17 w 49"/>
                <a:gd name="T13" fmla="*/ 27 h 31"/>
                <a:gd name="T14" fmla="*/ 19 w 49"/>
                <a:gd name="T15" fmla="*/ 25 h 31"/>
                <a:gd name="T16" fmla="*/ 21 w 49"/>
                <a:gd name="T17" fmla="*/ 27 h 31"/>
                <a:gd name="T18" fmla="*/ 23 w 49"/>
                <a:gd name="T19" fmla="*/ 29 h 31"/>
                <a:gd name="T20" fmla="*/ 23 w 49"/>
                <a:gd name="T21" fmla="*/ 29 h 31"/>
                <a:gd name="T22" fmla="*/ 26 w 49"/>
                <a:gd name="T23" fmla="*/ 29 h 31"/>
                <a:gd name="T24" fmla="*/ 28 w 49"/>
                <a:gd name="T25" fmla="*/ 31 h 31"/>
                <a:gd name="T26" fmla="*/ 30 w 49"/>
                <a:gd name="T27" fmla="*/ 29 h 31"/>
                <a:gd name="T28" fmla="*/ 30 w 49"/>
                <a:gd name="T29" fmla="*/ 27 h 31"/>
                <a:gd name="T30" fmla="*/ 30 w 49"/>
                <a:gd name="T31" fmla="*/ 27 h 31"/>
                <a:gd name="T32" fmla="*/ 30 w 49"/>
                <a:gd name="T33" fmla="*/ 25 h 31"/>
                <a:gd name="T34" fmla="*/ 30 w 49"/>
                <a:gd name="T35" fmla="*/ 25 h 31"/>
                <a:gd name="T36" fmla="*/ 30 w 49"/>
                <a:gd name="T37" fmla="*/ 23 h 31"/>
                <a:gd name="T38" fmla="*/ 34 w 49"/>
                <a:gd name="T39" fmla="*/ 21 h 31"/>
                <a:gd name="T40" fmla="*/ 36 w 49"/>
                <a:gd name="T41" fmla="*/ 19 h 31"/>
                <a:gd name="T42" fmla="*/ 34 w 49"/>
                <a:gd name="T43" fmla="*/ 16 h 31"/>
                <a:gd name="T44" fmla="*/ 36 w 49"/>
                <a:gd name="T45" fmla="*/ 14 h 31"/>
                <a:gd name="T46" fmla="*/ 43 w 49"/>
                <a:gd name="T47" fmla="*/ 10 h 31"/>
                <a:gd name="T48" fmla="*/ 43 w 49"/>
                <a:gd name="T49" fmla="*/ 10 h 31"/>
                <a:gd name="T50" fmla="*/ 45 w 49"/>
                <a:gd name="T51" fmla="*/ 10 h 31"/>
                <a:gd name="T52" fmla="*/ 45 w 49"/>
                <a:gd name="T53" fmla="*/ 8 h 31"/>
                <a:gd name="T54" fmla="*/ 47 w 49"/>
                <a:gd name="T55" fmla="*/ 6 h 31"/>
                <a:gd name="T56" fmla="*/ 49 w 49"/>
                <a:gd name="T57" fmla="*/ 8 h 31"/>
                <a:gd name="T58" fmla="*/ 45 w 49"/>
                <a:gd name="T59" fmla="*/ 0 h 31"/>
                <a:gd name="T60" fmla="*/ 42 w 49"/>
                <a:gd name="T61" fmla="*/ 0 h 31"/>
                <a:gd name="T62" fmla="*/ 40 w 49"/>
                <a:gd name="T63" fmla="*/ 2 h 31"/>
                <a:gd name="T64" fmla="*/ 24 w 49"/>
                <a:gd name="T65" fmla="*/ 4 h 31"/>
                <a:gd name="T66" fmla="*/ 21 w 49"/>
                <a:gd name="T67" fmla="*/ 6 h 31"/>
                <a:gd name="T68" fmla="*/ 19 w 49"/>
                <a:gd name="T69" fmla="*/ 8 h 31"/>
                <a:gd name="T70" fmla="*/ 13 w 49"/>
                <a:gd name="T71" fmla="*/ 8 h 31"/>
                <a:gd name="T72" fmla="*/ 4 w 49"/>
                <a:gd name="T73" fmla="*/ 8 h 31"/>
                <a:gd name="T74" fmla="*/ 0 w 49"/>
                <a:gd name="T75" fmla="*/ 12 h 31"/>
                <a:gd name="T76" fmla="*/ 0 w 49"/>
                <a:gd name="T77" fmla="*/ 14 h 31"/>
                <a:gd name="T78" fmla="*/ 2 w 49"/>
                <a:gd name="T79" fmla="*/ 14 h 31"/>
                <a:gd name="T80" fmla="*/ 2 w 49"/>
                <a:gd name="T81" fmla="*/ 14 h 31"/>
                <a:gd name="T82" fmla="*/ 4 w 49"/>
                <a:gd name="T83" fmla="*/ 14 h 31"/>
                <a:gd name="T84" fmla="*/ 4 w 49"/>
                <a:gd name="T85" fmla="*/ 16 h 31"/>
                <a:gd name="T86" fmla="*/ 2 w 49"/>
                <a:gd name="T87" fmla="*/ 16 h 31"/>
                <a:gd name="T88" fmla="*/ 2 w 49"/>
                <a:gd name="T89" fmla="*/ 17 h 31"/>
                <a:gd name="T90" fmla="*/ 2 w 49"/>
                <a:gd name="T91" fmla="*/ 17 h 31"/>
                <a:gd name="T92" fmla="*/ 2 w 49"/>
                <a:gd name="T93" fmla="*/ 17 h 31"/>
                <a:gd name="T94" fmla="*/ 2 w 49"/>
                <a:gd name="T95" fmla="*/ 21 h 31"/>
                <a:gd name="T96" fmla="*/ 7 w 49"/>
                <a:gd name="T97" fmla="*/ 27 h 31"/>
                <a:gd name="T98" fmla="*/ 4 w 49"/>
                <a:gd name="T99" fmla="*/ 27 h 31"/>
                <a:gd name="T100" fmla="*/ 4 w 49"/>
                <a:gd name="T101" fmla="*/ 29 h 31"/>
                <a:gd name="T102" fmla="*/ 4 w 49"/>
                <a:gd name="T103"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 h="31">
                  <a:moveTo>
                    <a:pt x="6" y="29"/>
                  </a:moveTo>
                  <a:lnTo>
                    <a:pt x="6" y="31"/>
                  </a:lnTo>
                  <a:lnTo>
                    <a:pt x="7" y="31"/>
                  </a:lnTo>
                  <a:lnTo>
                    <a:pt x="7" y="29"/>
                  </a:lnTo>
                  <a:lnTo>
                    <a:pt x="7" y="29"/>
                  </a:lnTo>
                  <a:lnTo>
                    <a:pt x="9" y="29"/>
                  </a:lnTo>
                  <a:lnTo>
                    <a:pt x="9" y="29"/>
                  </a:lnTo>
                  <a:lnTo>
                    <a:pt x="9" y="29"/>
                  </a:lnTo>
                  <a:lnTo>
                    <a:pt x="9" y="29"/>
                  </a:lnTo>
                  <a:lnTo>
                    <a:pt x="11" y="29"/>
                  </a:lnTo>
                  <a:lnTo>
                    <a:pt x="15" y="29"/>
                  </a:lnTo>
                  <a:lnTo>
                    <a:pt x="15" y="29"/>
                  </a:lnTo>
                  <a:lnTo>
                    <a:pt x="17" y="27"/>
                  </a:lnTo>
                  <a:lnTo>
                    <a:pt x="17" y="27"/>
                  </a:lnTo>
                  <a:lnTo>
                    <a:pt x="17" y="25"/>
                  </a:lnTo>
                  <a:lnTo>
                    <a:pt x="19" y="25"/>
                  </a:lnTo>
                  <a:lnTo>
                    <a:pt x="19" y="25"/>
                  </a:lnTo>
                  <a:lnTo>
                    <a:pt x="21" y="27"/>
                  </a:lnTo>
                  <a:lnTo>
                    <a:pt x="21" y="29"/>
                  </a:lnTo>
                  <a:lnTo>
                    <a:pt x="23" y="29"/>
                  </a:lnTo>
                  <a:lnTo>
                    <a:pt x="23" y="29"/>
                  </a:lnTo>
                  <a:lnTo>
                    <a:pt x="23" y="29"/>
                  </a:lnTo>
                  <a:lnTo>
                    <a:pt x="24" y="29"/>
                  </a:lnTo>
                  <a:lnTo>
                    <a:pt x="26" y="29"/>
                  </a:lnTo>
                  <a:lnTo>
                    <a:pt x="26" y="29"/>
                  </a:lnTo>
                  <a:lnTo>
                    <a:pt x="28" y="31"/>
                  </a:lnTo>
                  <a:lnTo>
                    <a:pt x="30" y="29"/>
                  </a:lnTo>
                  <a:lnTo>
                    <a:pt x="30" y="29"/>
                  </a:lnTo>
                  <a:lnTo>
                    <a:pt x="30" y="29"/>
                  </a:lnTo>
                  <a:lnTo>
                    <a:pt x="30" y="27"/>
                  </a:lnTo>
                  <a:lnTo>
                    <a:pt x="30" y="27"/>
                  </a:lnTo>
                  <a:lnTo>
                    <a:pt x="30" y="27"/>
                  </a:lnTo>
                  <a:lnTo>
                    <a:pt x="30" y="25"/>
                  </a:lnTo>
                  <a:lnTo>
                    <a:pt x="30" y="25"/>
                  </a:lnTo>
                  <a:lnTo>
                    <a:pt x="30" y="25"/>
                  </a:lnTo>
                  <a:lnTo>
                    <a:pt x="30" y="25"/>
                  </a:lnTo>
                  <a:lnTo>
                    <a:pt x="30" y="23"/>
                  </a:lnTo>
                  <a:lnTo>
                    <a:pt x="30" y="23"/>
                  </a:lnTo>
                  <a:lnTo>
                    <a:pt x="30" y="23"/>
                  </a:lnTo>
                  <a:lnTo>
                    <a:pt x="34" y="21"/>
                  </a:lnTo>
                  <a:lnTo>
                    <a:pt x="36" y="21"/>
                  </a:lnTo>
                  <a:lnTo>
                    <a:pt x="36" y="19"/>
                  </a:lnTo>
                  <a:lnTo>
                    <a:pt x="36" y="17"/>
                  </a:lnTo>
                  <a:lnTo>
                    <a:pt x="34" y="16"/>
                  </a:lnTo>
                  <a:lnTo>
                    <a:pt x="36" y="14"/>
                  </a:lnTo>
                  <a:lnTo>
                    <a:pt x="36" y="14"/>
                  </a:lnTo>
                  <a:lnTo>
                    <a:pt x="42" y="10"/>
                  </a:lnTo>
                  <a:lnTo>
                    <a:pt x="43" y="10"/>
                  </a:lnTo>
                  <a:lnTo>
                    <a:pt x="43" y="10"/>
                  </a:lnTo>
                  <a:lnTo>
                    <a:pt x="43" y="10"/>
                  </a:lnTo>
                  <a:lnTo>
                    <a:pt x="45" y="10"/>
                  </a:lnTo>
                  <a:lnTo>
                    <a:pt x="45" y="10"/>
                  </a:lnTo>
                  <a:lnTo>
                    <a:pt x="45" y="8"/>
                  </a:lnTo>
                  <a:lnTo>
                    <a:pt x="45" y="8"/>
                  </a:lnTo>
                  <a:lnTo>
                    <a:pt x="45" y="6"/>
                  </a:lnTo>
                  <a:lnTo>
                    <a:pt x="47" y="6"/>
                  </a:lnTo>
                  <a:lnTo>
                    <a:pt x="47" y="6"/>
                  </a:lnTo>
                  <a:lnTo>
                    <a:pt x="49" y="8"/>
                  </a:lnTo>
                  <a:lnTo>
                    <a:pt x="47" y="2"/>
                  </a:lnTo>
                  <a:lnTo>
                    <a:pt x="45" y="0"/>
                  </a:lnTo>
                  <a:lnTo>
                    <a:pt x="43" y="0"/>
                  </a:lnTo>
                  <a:lnTo>
                    <a:pt x="42" y="0"/>
                  </a:lnTo>
                  <a:lnTo>
                    <a:pt x="42" y="2"/>
                  </a:lnTo>
                  <a:lnTo>
                    <a:pt x="40" y="2"/>
                  </a:lnTo>
                  <a:lnTo>
                    <a:pt x="40" y="4"/>
                  </a:lnTo>
                  <a:lnTo>
                    <a:pt x="24" y="4"/>
                  </a:lnTo>
                  <a:lnTo>
                    <a:pt x="23" y="6"/>
                  </a:lnTo>
                  <a:lnTo>
                    <a:pt x="21" y="6"/>
                  </a:lnTo>
                  <a:lnTo>
                    <a:pt x="19" y="8"/>
                  </a:lnTo>
                  <a:lnTo>
                    <a:pt x="19" y="8"/>
                  </a:lnTo>
                  <a:lnTo>
                    <a:pt x="17" y="10"/>
                  </a:lnTo>
                  <a:lnTo>
                    <a:pt x="13" y="8"/>
                  </a:lnTo>
                  <a:lnTo>
                    <a:pt x="4" y="6"/>
                  </a:lnTo>
                  <a:lnTo>
                    <a:pt x="4" y="8"/>
                  </a:lnTo>
                  <a:lnTo>
                    <a:pt x="2" y="10"/>
                  </a:lnTo>
                  <a:lnTo>
                    <a:pt x="0" y="12"/>
                  </a:lnTo>
                  <a:lnTo>
                    <a:pt x="0" y="14"/>
                  </a:lnTo>
                  <a:lnTo>
                    <a:pt x="0" y="14"/>
                  </a:lnTo>
                  <a:lnTo>
                    <a:pt x="0" y="14"/>
                  </a:lnTo>
                  <a:lnTo>
                    <a:pt x="2" y="14"/>
                  </a:lnTo>
                  <a:lnTo>
                    <a:pt x="2" y="14"/>
                  </a:lnTo>
                  <a:lnTo>
                    <a:pt x="2" y="14"/>
                  </a:lnTo>
                  <a:lnTo>
                    <a:pt x="2" y="14"/>
                  </a:lnTo>
                  <a:lnTo>
                    <a:pt x="4" y="14"/>
                  </a:lnTo>
                  <a:lnTo>
                    <a:pt x="4" y="16"/>
                  </a:lnTo>
                  <a:lnTo>
                    <a:pt x="4" y="16"/>
                  </a:lnTo>
                  <a:lnTo>
                    <a:pt x="2" y="16"/>
                  </a:lnTo>
                  <a:lnTo>
                    <a:pt x="2" y="16"/>
                  </a:lnTo>
                  <a:lnTo>
                    <a:pt x="2" y="16"/>
                  </a:lnTo>
                  <a:lnTo>
                    <a:pt x="2" y="17"/>
                  </a:lnTo>
                  <a:lnTo>
                    <a:pt x="0" y="17"/>
                  </a:lnTo>
                  <a:lnTo>
                    <a:pt x="2" y="17"/>
                  </a:lnTo>
                  <a:lnTo>
                    <a:pt x="2" y="17"/>
                  </a:lnTo>
                  <a:lnTo>
                    <a:pt x="2" y="17"/>
                  </a:lnTo>
                  <a:lnTo>
                    <a:pt x="2" y="21"/>
                  </a:lnTo>
                  <a:lnTo>
                    <a:pt x="2" y="21"/>
                  </a:lnTo>
                  <a:lnTo>
                    <a:pt x="6" y="25"/>
                  </a:lnTo>
                  <a:lnTo>
                    <a:pt x="7" y="27"/>
                  </a:lnTo>
                  <a:lnTo>
                    <a:pt x="4" y="27"/>
                  </a:lnTo>
                  <a:lnTo>
                    <a:pt x="4" y="27"/>
                  </a:lnTo>
                  <a:lnTo>
                    <a:pt x="4" y="27"/>
                  </a:lnTo>
                  <a:lnTo>
                    <a:pt x="4" y="29"/>
                  </a:lnTo>
                  <a:lnTo>
                    <a:pt x="2" y="29"/>
                  </a:lnTo>
                  <a:lnTo>
                    <a:pt x="4" y="29"/>
                  </a:lnTo>
                  <a:lnTo>
                    <a:pt x="6" y="2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69" name="Freeform 1722">
              <a:extLst>
                <a:ext uri="{FF2B5EF4-FFF2-40B4-BE49-F238E27FC236}">
                  <a16:creationId xmlns:a16="http://schemas.microsoft.com/office/drawing/2014/main" id="{CE49FDB2-342A-457B-A126-EE2EDA9FBFCF}"/>
                </a:ext>
              </a:extLst>
            </p:cNvPr>
            <p:cNvSpPr>
              <a:spLocks/>
            </p:cNvSpPr>
            <p:nvPr/>
          </p:nvSpPr>
          <p:spPr bwMode="auto">
            <a:xfrm>
              <a:off x="12504738" y="-1552575"/>
              <a:ext cx="95250" cy="90488"/>
            </a:xfrm>
            <a:custGeom>
              <a:avLst/>
              <a:gdLst>
                <a:gd name="T0" fmla="*/ 41 w 60"/>
                <a:gd name="T1" fmla="*/ 57 h 57"/>
                <a:gd name="T2" fmla="*/ 43 w 60"/>
                <a:gd name="T3" fmla="*/ 53 h 57"/>
                <a:gd name="T4" fmla="*/ 41 w 60"/>
                <a:gd name="T5" fmla="*/ 49 h 57"/>
                <a:gd name="T6" fmla="*/ 43 w 60"/>
                <a:gd name="T7" fmla="*/ 47 h 57"/>
                <a:gd name="T8" fmla="*/ 45 w 60"/>
                <a:gd name="T9" fmla="*/ 47 h 57"/>
                <a:gd name="T10" fmla="*/ 45 w 60"/>
                <a:gd name="T11" fmla="*/ 43 h 57"/>
                <a:gd name="T12" fmla="*/ 47 w 60"/>
                <a:gd name="T13" fmla="*/ 41 h 57"/>
                <a:gd name="T14" fmla="*/ 51 w 60"/>
                <a:gd name="T15" fmla="*/ 41 h 57"/>
                <a:gd name="T16" fmla="*/ 51 w 60"/>
                <a:gd name="T17" fmla="*/ 40 h 57"/>
                <a:gd name="T18" fmla="*/ 51 w 60"/>
                <a:gd name="T19" fmla="*/ 38 h 57"/>
                <a:gd name="T20" fmla="*/ 51 w 60"/>
                <a:gd name="T21" fmla="*/ 36 h 57"/>
                <a:gd name="T22" fmla="*/ 55 w 60"/>
                <a:gd name="T23" fmla="*/ 36 h 57"/>
                <a:gd name="T24" fmla="*/ 57 w 60"/>
                <a:gd name="T25" fmla="*/ 36 h 57"/>
                <a:gd name="T26" fmla="*/ 58 w 60"/>
                <a:gd name="T27" fmla="*/ 36 h 57"/>
                <a:gd name="T28" fmla="*/ 58 w 60"/>
                <a:gd name="T29" fmla="*/ 34 h 57"/>
                <a:gd name="T30" fmla="*/ 57 w 60"/>
                <a:gd name="T31" fmla="*/ 28 h 57"/>
                <a:gd name="T32" fmla="*/ 60 w 60"/>
                <a:gd name="T33" fmla="*/ 26 h 57"/>
                <a:gd name="T34" fmla="*/ 58 w 60"/>
                <a:gd name="T35" fmla="*/ 24 h 57"/>
                <a:gd name="T36" fmla="*/ 55 w 60"/>
                <a:gd name="T37" fmla="*/ 21 h 57"/>
                <a:gd name="T38" fmla="*/ 53 w 60"/>
                <a:gd name="T39" fmla="*/ 17 h 57"/>
                <a:gd name="T40" fmla="*/ 55 w 60"/>
                <a:gd name="T41" fmla="*/ 9 h 57"/>
                <a:gd name="T42" fmla="*/ 49 w 60"/>
                <a:gd name="T43" fmla="*/ 9 h 57"/>
                <a:gd name="T44" fmla="*/ 45 w 60"/>
                <a:gd name="T45" fmla="*/ 5 h 57"/>
                <a:gd name="T46" fmla="*/ 43 w 60"/>
                <a:gd name="T47" fmla="*/ 5 h 57"/>
                <a:gd name="T48" fmla="*/ 34 w 60"/>
                <a:gd name="T49" fmla="*/ 3 h 57"/>
                <a:gd name="T50" fmla="*/ 21 w 60"/>
                <a:gd name="T51" fmla="*/ 2 h 57"/>
                <a:gd name="T52" fmla="*/ 19 w 60"/>
                <a:gd name="T53" fmla="*/ 2 h 57"/>
                <a:gd name="T54" fmla="*/ 17 w 60"/>
                <a:gd name="T55" fmla="*/ 2 h 57"/>
                <a:gd name="T56" fmla="*/ 13 w 60"/>
                <a:gd name="T57" fmla="*/ 2 h 57"/>
                <a:gd name="T58" fmla="*/ 11 w 60"/>
                <a:gd name="T59" fmla="*/ 2 h 57"/>
                <a:gd name="T60" fmla="*/ 11 w 60"/>
                <a:gd name="T61" fmla="*/ 3 h 57"/>
                <a:gd name="T62" fmla="*/ 9 w 60"/>
                <a:gd name="T63" fmla="*/ 5 h 57"/>
                <a:gd name="T64" fmla="*/ 5 w 60"/>
                <a:gd name="T65" fmla="*/ 5 h 57"/>
                <a:gd name="T66" fmla="*/ 4 w 60"/>
                <a:gd name="T67" fmla="*/ 3 h 57"/>
                <a:gd name="T68" fmla="*/ 0 w 60"/>
                <a:gd name="T69" fmla="*/ 3 h 57"/>
                <a:gd name="T70" fmla="*/ 0 w 60"/>
                <a:gd name="T71" fmla="*/ 7 h 57"/>
                <a:gd name="T72" fmla="*/ 2 w 60"/>
                <a:gd name="T73" fmla="*/ 13 h 57"/>
                <a:gd name="T74" fmla="*/ 5 w 60"/>
                <a:gd name="T75" fmla="*/ 19 h 57"/>
                <a:gd name="T76" fmla="*/ 7 w 60"/>
                <a:gd name="T77" fmla="*/ 22 h 57"/>
                <a:gd name="T78" fmla="*/ 9 w 60"/>
                <a:gd name="T79" fmla="*/ 26 h 57"/>
                <a:gd name="T80" fmla="*/ 22 w 60"/>
                <a:gd name="T81" fmla="*/ 40 h 57"/>
                <a:gd name="T82" fmla="*/ 24 w 60"/>
                <a:gd name="T83" fmla="*/ 41 h 57"/>
                <a:gd name="T84" fmla="*/ 24 w 60"/>
                <a:gd name="T85" fmla="*/ 43 h 57"/>
                <a:gd name="T86" fmla="*/ 30 w 60"/>
                <a:gd name="T87" fmla="*/ 47 h 57"/>
                <a:gd name="T88" fmla="*/ 30 w 60"/>
                <a:gd name="T89" fmla="*/ 49 h 57"/>
                <a:gd name="T90" fmla="*/ 40 w 60"/>
                <a:gd name="T91"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57">
                  <a:moveTo>
                    <a:pt x="40" y="55"/>
                  </a:moveTo>
                  <a:lnTo>
                    <a:pt x="41" y="57"/>
                  </a:lnTo>
                  <a:lnTo>
                    <a:pt x="43" y="55"/>
                  </a:lnTo>
                  <a:lnTo>
                    <a:pt x="43" y="53"/>
                  </a:lnTo>
                  <a:lnTo>
                    <a:pt x="41" y="51"/>
                  </a:lnTo>
                  <a:lnTo>
                    <a:pt x="41" y="49"/>
                  </a:lnTo>
                  <a:lnTo>
                    <a:pt x="43" y="47"/>
                  </a:lnTo>
                  <a:lnTo>
                    <a:pt x="43" y="47"/>
                  </a:lnTo>
                  <a:lnTo>
                    <a:pt x="45" y="47"/>
                  </a:lnTo>
                  <a:lnTo>
                    <a:pt x="45" y="47"/>
                  </a:lnTo>
                  <a:lnTo>
                    <a:pt x="45" y="45"/>
                  </a:lnTo>
                  <a:lnTo>
                    <a:pt x="45" y="43"/>
                  </a:lnTo>
                  <a:lnTo>
                    <a:pt x="45" y="43"/>
                  </a:lnTo>
                  <a:lnTo>
                    <a:pt x="47" y="41"/>
                  </a:lnTo>
                  <a:lnTo>
                    <a:pt x="49" y="41"/>
                  </a:lnTo>
                  <a:lnTo>
                    <a:pt x="51" y="41"/>
                  </a:lnTo>
                  <a:lnTo>
                    <a:pt x="51" y="40"/>
                  </a:lnTo>
                  <a:lnTo>
                    <a:pt x="51" y="40"/>
                  </a:lnTo>
                  <a:lnTo>
                    <a:pt x="51" y="38"/>
                  </a:lnTo>
                  <a:lnTo>
                    <a:pt x="51" y="38"/>
                  </a:lnTo>
                  <a:lnTo>
                    <a:pt x="51" y="36"/>
                  </a:lnTo>
                  <a:lnTo>
                    <a:pt x="51" y="36"/>
                  </a:lnTo>
                  <a:lnTo>
                    <a:pt x="53" y="36"/>
                  </a:lnTo>
                  <a:lnTo>
                    <a:pt x="55" y="36"/>
                  </a:lnTo>
                  <a:lnTo>
                    <a:pt x="55" y="36"/>
                  </a:lnTo>
                  <a:lnTo>
                    <a:pt x="57" y="36"/>
                  </a:lnTo>
                  <a:lnTo>
                    <a:pt x="57" y="36"/>
                  </a:lnTo>
                  <a:lnTo>
                    <a:pt x="58" y="36"/>
                  </a:lnTo>
                  <a:lnTo>
                    <a:pt x="58" y="34"/>
                  </a:lnTo>
                  <a:lnTo>
                    <a:pt x="58" y="34"/>
                  </a:lnTo>
                  <a:lnTo>
                    <a:pt x="55" y="28"/>
                  </a:lnTo>
                  <a:lnTo>
                    <a:pt x="57" y="28"/>
                  </a:lnTo>
                  <a:lnTo>
                    <a:pt x="58" y="26"/>
                  </a:lnTo>
                  <a:lnTo>
                    <a:pt x="60" y="26"/>
                  </a:lnTo>
                  <a:lnTo>
                    <a:pt x="60" y="26"/>
                  </a:lnTo>
                  <a:lnTo>
                    <a:pt x="58" y="24"/>
                  </a:lnTo>
                  <a:lnTo>
                    <a:pt x="57" y="22"/>
                  </a:lnTo>
                  <a:lnTo>
                    <a:pt x="55" y="21"/>
                  </a:lnTo>
                  <a:lnTo>
                    <a:pt x="53" y="19"/>
                  </a:lnTo>
                  <a:lnTo>
                    <a:pt x="53" y="17"/>
                  </a:lnTo>
                  <a:lnTo>
                    <a:pt x="57" y="9"/>
                  </a:lnTo>
                  <a:lnTo>
                    <a:pt x="55" y="9"/>
                  </a:lnTo>
                  <a:lnTo>
                    <a:pt x="51" y="9"/>
                  </a:lnTo>
                  <a:lnTo>
                    <a:pt x="49" y="9"/>
                  </a:lnTo>
                  <a:lnTo>
                    <a:pt x="49" y="9"/>
                  </a:lnTo>
                  <a:lnTo>
                    <a:pt x="45" y="5"/>
                  </a:lnTo>
                  <a:lnTo>
                    <a:pt x="45" y="5"/>
                  </a:lnTo>
                  <a:lnTo>
                    <a:pt x="43" y="5"/>
                  </a:lnTo>
                  <a:lnTo>
                    <a:pt x="41" y="3"/>
                  </a:lnTo>
                  <a:lnTo>
                    <a:pt x="34" y="3"/>
                  </a:lnTo>
                  <a:lnTo>
                    <a:pt x="22" y="3"/>
                  </a:lnTo>
                  <a:lnTo>
                    <a:pt x="21" y="2"/>
                  </a:lnTo>
                  <a:lnTo>
                    <a:pt x="21" y="2"/>
                  </a:lnTo>
                  <a:lnTo>
                    <a:pt x="19" y="2"/>
                  </a:lnTo>
                  <a:lnTo>
                    <a:pt x="17" y="0"/>
                  </a:lnTo>
                  <a:lnTo>
                    <a:pt x="17" y="2"/>
                  </a:lnTo>
                  <a:lnTo>
                    <a:pt x="15" y="2"/>
                  </a:lnTo>
                  <a:lnTo>
                    <a:pt x="13" y="2"/>
                  </a:lnTo>
                  <a:lnTo>
                    <a:pt x="13" y="2"/>
                  </a:lnTo>
                  <a:lnTo>
                    <a:pt x="11" y="2"/>
                  </a:lnTo>
                  <a:lnTo>
                    <a:pt x="11" y="2"/>
                  </a:lnTo>
                  <a:lnTo>
                    <a:pt x="11" y="3"/>
                  </a:lnTo>
                  <a:lnTo>
                    <a:pt x="9" y="5"/>
                  </a:lnTo>
                  <a:lnTo>
                    <a:pt x="9" y="5"/>
                  </a:lnTo>
                  <a:lnTo>
                    <a:pt x="7" y="5"/>
                  </a:lnTo>
                  <a:lnTo>
                    <a:pt x="5" y="5"/>
                  </a:lnTo>
                  <a:lnTo>
                    <a:pt x="5" y="3"/>
                  </a:lnTo>
                  <a:lnTo>
                    <a:pt x="4" y="3"/>
                  </a:lnTo>
                  <a:lnTo>
                    <a:pt x="2" y="2"/>
                  </a:lnTo>
                  <a:lnTo>
                    <a:pt x="0" y="3"/>
                  </a:lnTo>
                  <a:lnTo>
                    <a:pt x="0" y="5"/>
                  </a:lnTo>
                  <a:lnTo>
                    <a:pt x="0" y="7"/>
                  </a:lnTo>
                  <a:lnTo>
                    <a:pt x="0" y="11"/>
                  </a:lnTo>
                  <a:lnTo>
                    <a:pt x="2" y="13"/>
                  </a:lnTo>
                  <a:lnTo>
                    <a:pt x="4" y="15"/>
                  </a:lnTo>
                  <a:lnTo>
                    <a:pt x="5" y="19"/>
                  </a:lnTo>
                  <a:lnTo>
                    <a:pt x="5" y="19"/>
                  </a:lnTo>
                  <a:lnTo>
                    <a:pt x="7" y="22"/>
                  </a:lnTo>
                  <a:lnTo>
                    <a:pt x="7" y="24"/>
                  </a:lnTo>
                  <a:lnTo>
                    <a:pt x="9" y="26"/>
                  </a:lnTo>
                  <a:lnTo>
                    <a:pt x="21" y="36"/>
                  </a:lnTo>
                  <a:lnTo>
                    <a:pt x="22" y="40"/>
                  </a:lnTo>
                  <a:lnTo>
                    <a:pt x="24" y="40"/>
                  </a:lnTo>
                  <a:lnTo>
                    <a:pt x="24" y="41"/>
                  </a:lnTo>
                  <a:lnTo>
                    <a:pt x="24" y="41"/>
                  </a:lnTo>
                  <a:lnTo>
                    <a:pt x="24" y="43"/>
                  </a:lnTo>
                  <a:lnTo>
                    <a:pt x="30" y="47"/>
                  </a:lnTo>
                  <a:lnTo>
                    <a:pt x="30" y="47"/>
                  </a:lnTo>
                  <a:lnTo>
                    <a:pt x="28" y="49"/>
                  </a:lnTo>
                  <a:lnTo>
                    <a:pt x="30" y="49"/>
                  </a:lnTo>
                  <a:lnTo>
                    <a:pt x="32" y="51"/>
                  </a:lnTo>
                  <a:lnTo>
                    <a:pt x="40" y="5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70" name="Freeform 1723">
              <a:extLst>
                <a:ext uri="{FF2B5EF4-FFF2-40B4-BE49-F238E27FC236}">
                  <a16:creationId xmlns:a16="http://schemas.microsoft.com/office/drawing/2014/main" id="{8DDC8347-7B4C-4DB4-B59F-C9BC8E1AEBE8}"/>
                </a:ext>
              </a:extLst>
            </p:cNvPr>
            <p:cNvSpPr>
              <a:spLocks/>
            </p:cNvSpPr>
            <p:nvPr/>
          </p:nvSpPr>
          <p:spPr bwMode="auto">
            <a:xfrm>
              <a:off x="11863388" y="-1447800"/>
              <a:ext cx="80963" cy="153988"/>
            </a:xfrm>
            <a:custGeom>
              <a:avLst/>
              <a:gdLst>
                <a:gd name="T0" fmla="*/ 32 w 51"/>
                <a:gd name="T1" fmla="*/ 84 h 97"/>
                <a:gd name="T2" fmla="*/ 36 w 51"/>
                <a:gd name="T3" fmla="*/ 80 h 97"/>
                <a:gd name="T4" fmla="*/ 40 w 51"/>
                <a:gd name="T5" fmla="*/ 78 h 97"/>
                <a:gd name="T6" fmla="*/ 36 w 51"/>
                <a:gd name="T7" fmla="*/ 74 h 97"/>
                <a:gd name="T8" fmla="*/ 34 w 51"/>
                <a:gd name="T9" fmla="*/ 68 h 97"/>
                <a:gd name="T10" fmla="*/ 38 w 51"/>
                <a:gd name="T11" fmla="*/ 63 h 97"/>
                <a:gd name="T12" fmla="*/ 36 w 51"/>
                <a:gd name="T13" fmla="*/ 57 h 97"/>
                <a:gd name="T14" fmla="*/ 34 w 51"/>
                <a:gd name="T15" fmla="*/ 53 h 97"/>
                <a:gd name="T16" fmla="*/ 30 w 51"/>
                <a:gd name="T17" fmla="*/ 49 h 97"/>
                <a:gd name="T18" fmla="*/ 40 w 51"/>
                <a:gd name="T19" fmla="*/ 46 h 97"/>
                <a:gd name="T20" fmla="*/ 38 w 51"/>
                <a:gd name="T21" fmla="*/ 38 h 97"/>
                <a:gd name="T22" fmla="*/ 42 w 51"/>
                <a:gd name="T23" fmla="*/ 34 h 97"/>
                <a:gd name="T24" fmla="*/ 42 w 51"/>
                <a:gd name="T25" fmla="*/ 29 h 97"/>
                <a:gd name="T26" fmla="*/ 44 w 51"/>
                <a:gd name="T27" fmla="*/ 17 h 97"/>
                <a:gd name="T28" fmla="*/ 49 w 51"/>
                <a:gd name="T29" fmla="*/ 10 h 97"/>
                <a:gd name="T30" fmla="*/ 47 w 51"/>
                <a:gd name="T31" fmla="*/ 8 h 97"/>
                <a:gd name="T32" fmla="*/ 45 w 51"/>
                <a:gd name="T33" fmla="*/ 8 h 97"/>
                <a:gd name="T34" fmla="*/ 45 w 51"/>
                <a:gd name="T35" fmla="*/ 4 h 97"/>
                <a:gd name="T36" fmla="*/ 42 w 51"/>
                <a:gd name="T37" fmla="*/ 2 h 97"/>
                <a:gd name="T38" fmla="*/ 38 w 51"/>
                <a:gd name="T39" fmla="*/ 2 h 97"/>
                <a:gd name="T40" fmla="*/ 30 w 51"/>
                <a:gd name="T41" fmla="*/ 4 h 97"/>
                <a:gd name="T42" fmla="*/ 23 w 51"/>
                <a:gd name="T43" fmla="*/ 6 h 97"/>
                <a:gd name="T44" fmla="*/ 19 w 51"/>
                <a:gd name="T45" fmla="*/ 4 h 97"/>
                <a:gd name="T46" fmla="*/ 21 w 51"/>
                <a:gd name="T47" fmla="*/ 0 h 97"/>
                <a:gd name="T48" fmla="*/ 13 w 51"/>
                <a:gd name="T49" fmla="*/ 2 h 97"/>
                <a:gd name="T50" fmla="*/ 9 w 51"/>
                <a:gd name="T51" fmla="*/ 6 h 97"/>
                <a:gd name="T52" fmla="*/ 9 w 51"/>
                <a:gd name="T53" fmla="*/ 10 h 97"/>
                <a:gd name="T54" fmla="*/ 11 w 51"/>
                <a:gd name="T55" fmla="*/ 21 h 97"/>
                <a:gd name="T56" fmla="*/ 8 w 51"/>
                <a:gd name="T57" fmla="*/ 40 h 97"/>
                <a:gd name="T58" fmla="*/ 2 w 51"/>
                <a:gd name="T59" fmla="*/ 53 h 97"/>
                <a:gd name="T60" fmla="*/ 0 w 51"/>
                <a:gd name="T61" fmla="*/ 65 h 97"/>
                <a:gd name="T62" fmla="*/ 6 w 51"/>
                <a:gd name="T63" fmla="*/ 65 h 97"/>
                <a:gd name="T64" fmla="*/ 8 w 51"/>
                <a:gd name="T65" fmla="*/ 61 h 97"/>
                <a:gd name="T66" fmla="*/ 8 w 51"/>
                <a:gd name="T67" fmla="*/ 65 h 97"/>
                <a:gd name="T68" fmla="*/ 4 w 51"/>
                <a:gd name="T69" fmla="*/ 66 h 97"/>
                <a:gd name="T70" fmla="*/ 9 w 51"/>
                <a:gd name="T71" fmla="*/ 70 h 97"/>
                <a:gd name="T72" fmla="*/ 9 w 51"/>
                <a:gd name="T73" fmla="*/ 70 h 97"/>
                <a:gd name="T74" fmla="*/ 9 w 51"/>
                <a:gd name="T75" fmla="*/ 74 h 97"/>
                <a:gd name="T76" fmla="*/ 9 w 51"/>
                <a:gd name="T77" fmla="*/ 87 h 97"/>
                <a:gd name="T78" fmla="*/ 8 w 51"/>
                <a:gd name="T79" fmla="*/ 97 h 97"/>
                <a:gd name="T80" fmla="*/ 13 w 51"/>
                <a:gd name="T81" fmla="*/ 95 h 97"/>
                <a:gd name="T82" fmla="*/ 21 w 51"/>
                <a:gd name="T83" fmla="*/ 97 h 97"/>
                <a:gd name="T84" fmla="*/ 27 w 51"/>
                <a:gd name="T85" fmla="*/ 97 h 97"/>
                <a:gd name="T86" fmla="*/ 32 w 51"/>
                <a:gd name="T87" fmla="*/ 9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97">
                  <a:moveTo>
                    <a:pt x="30" y="89"/>
                  </a:moveTo>
                  <a:lnTo>
                    <a:pt x="32" y="85"/>
                  </a:lnTo>
                  <a:lnTo>
                    <a:pt x="32" y="84"/>
                  </a:lnTo>
                  <a:lnTo>
                    <a:pt x="34" y="82"/>
                  </a:lnTo>
                  <a:lnTo>
                    <a:pt x="34" y="82"/>
                  </a:lnTo>
                  <a:lnTo>
                    <a:pt x="36" y="80"/>
                  </a:lnTo>
                  <a:lnTo>
                    <a:pt x="38" y="78"/>
                  </a:lnTo>
                  <a:lnTo>
                    <a:pt x="38" y="78"/>
                  </a:lnTo>
                  <a:lnTo>
                    <a:pt x="40" y="78"/>
                  </a:lnTo>
                  <a:lnTo>
                    <a:pt x="40" y="76"/>
                  </a:lnTo>
                  <a:lnTo>
                    <a:pt x="38" y="76"/>
                  </a:lnTo>
                  <a:lnTo>
                    <a:pt x="36" y="74"/>
                  </a:lnTo>
                  <a:lnTo>
                    <a:pt x="34" y="72"/>
                  </a:lnTo>
                  <a:lnTo>
                    <a:pt x="34" y="70"/>
                  </a:lnTo>
                  <a:lnTo>
                    <a:pt x="34" y="68"/>
                  </a:lnTo>
                  <a:lnTo>
                    <a:pt x="34" y="66"/>
                  </a:lnTo>
                  <a:lnTo>
                    <a:pt x="36" y="65"/>
                  </a:lnTo>
                  <a:lnTo>
                    <a:pt x="38" y="63"/>
                  </a:lnTo>
                  <a:lnTo>
                    <a:pt x="38" y="61"/>
                  </a:lnTo>
                  <a:lnTo>
                    <a:pt x="38" y="59"/>
                  </a:lnTo>
                  <a:lnTo>
                    <a:pt x="36" y="57"/>
                  </a:lnTo>
                  <a:lnTo>
                    <a:pt x="34" y="55"/>
                  </a:lnTo>
                  <a:lnTo>
                    <a:pt x="34" y="55"/>
                  </a:lnTo>
                  <a:lnTo>
                    <a:pt x="34" y="53"/>
                  </a:lnTo>
                  <a:lnTo>
                    <a:pt x="34" y="51"/>
                  </a:lnTo>
                  <a:lnTo>
                    <a:pt x="32" y="51"/>
                  </a:lnTo>
                  <a:lnTo>
                    <a:pt x="30" y="49"/>
                  </a:lnTo>
                  <a:lnTo>
                    <a:pt x="30" y="47"/>
                  </a:lnTo>
                  <a:lnTo>
                    <a:pt x="38" y="47"/>
                  </a:lnTo>
                  <a:lnTo>
                    <a:pt x="40" y="46"/>
                  </a:lnTo>
                  <a:lnTo>
                    <a:pt x="40" y="42"/>
                  </a:lnTo>
                  <a:lnTo>
                    <a:pt x="40" y="40"/>
                  </a:lnTo>
                  <a:lnTo>
                    <a:pt x="38" y="38"/>
                  </a:lnTo>
                  <a:lnTo>
                    <a:pt x="38" y="38"/>
                  </a:lnTo>
                  <a:lnTo>
                    <a:pt x="40" y="36"/>
                  </a:lnTo>
                  <a:lnTo>
                    <a:pt x="42" y="34"/>
                  </a:lnTo>
                  <a:lnTo>
                    <a:pt x="42" y="34"/>
                  </a:lnTo>
                  <a:lnTo>
                    <a:pt x="42" y="32"/>
                  </a:lnTo>
                  <a:lnTo>
                    <a:pt x="42" y="29"/>
                  </a:lnTo>
                  <a:lnTo>
                    <a:pt x="40" y="21"/>
                  </a:lnTo>
                  <a:lnTo>
                    <a:pt x="42" y="21"/>
                  </a:lnTo>
                  <a:lnTo>
                    <a:pt x="44" y="17"/>
                  </a:lnTo>
                  <a:lnTo>
                    <a:pt x="51" y="11"/>
                  </a:lnTo>
                  <a:lnTo>
                    <a:pt x="51" y="11"/>
                  </a:lnTo>
                  <a:lnTo>
                    <a:pt x="49" y="10"/>
                  </a:lnTo>
                  <a:lnTo>
                    <a:pt x="47" y="8"/>
                  </a:lnTo>
                  <a:lnTo>
                    <a:pt x="47" y="8"/>
                  </a:lnTo>
                  <a:lnTo>
                    <a:pt x="47" y="8"/>
                  </a:lnTo>
                  <a:lnTo>
                    <a:pt x="47" y="8"/>
                  </a:lnTo>
                  <a:lnTo>
                    <a:pt x="45" y="8"/>
                  </a:lnTo>
                  <a:lnTo>
                    <a:pt x="45" y="8"/>
                  </a:lnTo>
                  <a:lnTo>
                    <a:pt x="45" y="6"/>
                  </a:lnTo>
                  <a:lnTo>
                    <a:pt x="45" y="4"/>
                  </a:lnTo>
                  <a:lnTo>
                    <a:pt x="45" y="4"/>
                  </a:lnTo>
                  <a:lnTo>
                    <a:pt x="45" y="4"/>
                  </a:lnTo>
                  <a:lnTo>
                    <a:pt x="44" y="2"/>
                  </a:lnTo>
                  <a:lnTo>
                    <a:pt x="42" y="2"/>
                  </a:lnTo>
                  <a:lnTo>
                    <a:pt x="38" y="2"/>
                  </a:lnTo>
                  <a:lnTo>
                    <a:pt x="38" y="2"/>
                  </a:lnTo>
                  <a:lnTo>
                    <a:pt x="38" y="2"/>
                  </a:lnTo>
                  <a:lnTo>
                    <a:pt x="36" y="4"/>
                  </a:lnTo>
                  <a:lnTo>
                    <a:pt x="32" y="4"/>
                  </a:lnTo>
                  <a:lnTo>
                    <a:pt x="30" y="4"/>
                  </a:lnTo>
                  <a:lnTo>
                    <a:pt x="28" y="4"/>
                  </a:lnTo>
                  <a:lnTo>
                    <a:pt x="25" y="4"/>
                  </a:lnTo>
                  <a:lnTo>
                    <a:pt x="23" y="6"/>
                  </a:lnTo>
                  <a:lnTo>
                    <a:pt x="21" y="6"/>
                  </a:lnTo>
                  <a:lnTo>
                    <a:pt x="21" y="6"/>
                  </a:lnTo>
                  <a:lnTo>
                    <a:pt x="19" y="4"/>
                  </a:lnTo>
                  <a:lnTo>
                    <a:pt x="19" y="4"/>
                  </a:lnTo>
                  <a:lnTo>
                    <a:pt x="21" y="2"/>
                  </a:lnTo>
                  <a:lnTo>
                    <a:pt x="21" y="0"/>
                  </a:lnTo>
                  <a:lnTo>
                    <a:pt x="19" y="0"/>
                  </a:lnTo>
                  <a:lnTo>
                    <a:pt x="15" y="0"/>
                  </a:lnTo>
                  <a:lnTo>
                    <a:pt x="13" y="2"/>
                  </a:lnTo>
                  <a:lnTo>
                    <a:pt x="11" y="2"/>
                  </a:lnTo>
                  <a:lnTo>
                    <a:pt x="9" y="4"/>
                  </a:lnTo>
                  <a:lnTo>
                    <a:pt x="9" y="6"/>
                  </a:lnTo>
                  <a:lnTo>
                    <a:pt x="9" y="8"/>
                  </a:lnTo>
                  <a:lnTo>
                    <a:pt x="11" y="8"/>
                  </a:lnTo>
                  <a:lnTo>
                    <a:pt x="9" y="10"/>
                  </a:lnTo>
                  <a:lnTo>
                    <a:pt x="9" y="13"/>
                  </a:lnTo>
                  <a:lnTo>
                    <a:pt x="11" y="19"/>
                  </a:lnTo>
                  <a:lnTo>
                    <a:pt x="11" y="21"/>
                  </a:lnTo>
                  <a:lnTo>
                    <a:pt x="11" y="23"/>
                  </a:lnTo>
                  <a:lnTo>
                    <a:pt x="11" y="25"/>
                  </a:lnTo>
                  <a:lnTo>
                    <a:pt x="8" y="40"/>
                  </a:lnTo>
                  <a:lnTo>
                    <a:pt x="8" y="44"/>
                  </a:lnTo>
                  <a:lnTo>
                    <a:pt x="6" y="47"/>
                  </a:lnTo>
                  <a:lnTo>
                    <a:pt x="2" y="53"/>
                  </a:lnTo>
                  <a:lnTo>
                    <a:pt x="0" y="55"/>
                  </a:lnTo>
                  <a:lnTo>
                    <a:pt x="0" y="65"/>
                  </a:lnTo>
                  <a:lnTo>
                    <a:pt x="0" y="65"/>
                  </a:lnTo>
                  <a:lnTo>
                    <a:pt x="0" y="66"/>
                  </a:lnTo>
                  <a:lnTo>
                    <a:pt x="2" y="66"/>
                  </a:lnTo>
                  <a:lnTo>
                    <a:pt x="6" y="65"/>
                  </a:lnTo>
                  <a:lnTo>
                    <a:pt x="8" y="61"/>
                  </a:lnTo>
                  <a:lnTo>
                    <a:pt x="9" y="59"/>
                  </a:lnTo>
                  <a:lnTo>
                    <a:pt x="8" y="61"/>
                  </a:lnTo>
                  <a:lnTo>
                    <a:pt x="8" y="61"/>
                  </a:lnTo>
                  <a:lnTo>
                    <a:pt x="8" y="63"/>
                  </a:lnTo>
                  <a:lnTo>
                    <a:pt x="8" y="65"/>
                  </a:lnTo>
                  <a:lnTo>
                    <a:pt x="6" y="66"/>
                  </a:lnTo>
                  <a:lnTo>
                    <a:pt x="4" y="66"/>
                  </a:lnTo>
                  <a:lnTo>
                    <a:pt x="4" y="66"/>
                  </a:lnTo>
                  <a:lnTo>
                    <a:pt x="4" y="68"/>
                  </a:lnTo>
                  <a:lnTo>
                    <a:pt x="4" y="70"/>
                  </a:lnTo>
                  <a:lnTo>
                    <a:pt x="9" y="70"/>
                  </a:lnTo>
                  <a:lnTo>
                    <a:pt x="11" y="72"/>
                  </a:lnTo>
                  <a:lnTo>
                    <a:pt x="11" y="72"/>
                  </a:lnTo>
                  <a:lnTo>
                    <a:pt x="9" y="70"/>
                  </a:lnTo>
                  <a:lnTo>
                    <a:pt x="9" y="70"/>
                  </a:lnTo>
                  <a:lnTo>
                    <a:pt x="9" y="72"/>
                  </a:lnTo>
                  <a:lnTo>
                    <a:pt x="9" y="74"/>
                  </a:lnTo>
                  <a:lnTo>
                    <a:pt x="9" y="80"/>
                  </a:lnTo>
                  <a:lnTo>
                    <a:pt x="9" y="84"/>
                  </a:lnTo>
                  <a:lnTo>
                    <a:pt x="9" y="87"/>
                  </a:lnTo>
                  <a:lnTo>
                    <a:pt x="9" y="91"/>
                  </a:lnTo>
                  <a:lnTo>
                    <a:pt x="8" y="95"/>
                  </a:lnTo>
                  <a:lnTo>
                    <a:pt x="8" y="97"/>
                  </a:lnTo>
                  <a:lnTo>
                    <a:pt x="8" y="97"/>
                  </a:lnTo>
                  <a:lnTo>
                    <a:pt x="11" y="97"/>
                  </a:lnTo>
                  <a:lnTo>
                    <a:pt x="13" y="95"/>
                  </a:lnTo>
                  <a:lnTo>
                    <a:pt x="15" y="95"/>
                  </a:lnTo>
                  <a:lnTo>
                    <a:pt x="19" y="97"/>
                  </a:lnTo>
                  <a:lnTo>
                    <a:pt x="21" y="97"/>
                  </a:lnTo>
                  <a:lnTo>
                    <a:pt x="23" y="97"/>
                  </a:lnTo>
                  <a:lnTo>
                    <a:pt x="25" y="97"/>
                  </a:lnTo>
                  <a:lnTo>
                    <a:pt x="27" y="97"/>
                  </a:lnTo>
                  <a:lnTo>
                    <a:pt x="27" y="97"/>
                  </a:lnTo>
                  <a:lnTo>
                    <a:pt x="30" y="95"/>
                  </a:lnTo>
                  <a:lnTo>
                    <a:pt x="32" y="95"/>
                  </a:lnTo>
                  <a:lnTo>
                    <a:pt x="32" y="91"/>
                  </a:lnTo>
                  <a:lnTo>
                    <a:pt x="30" y="8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71" name="Freeform 1724">
              <a:extLst>
                <a:ext uri="{FF2B5EF4-FFF2-40B4-BE49-F238E27FC236}">
                  <a16:creationId xmlns:a16="http://schemas.microsoft.com/office/drawing/2014/main" id="{851BA2F6-E413-43ED-91FC-B9A9A6C0B523}"/>
                </a:ext>
              </a:extLst>
            </p:cNvPr>
            <p:cNvSpPr>
              <a:spLocks/>
            </p:cNvSpPr>
            <p:nvPr/>
          </p:nvSpPr>
          <p:spPr bwMode="auto">
            <a:xfrm>
              <a:off x="12690475" y="-1931988"/>
              <a:ext cx="244475" cy="165100"/>
            </a:xfrm>
            <a:custGeom>
              <a:avLst/>
              <a:gdLst>
                <a:gd name="T0" fmla="*/ 70 w 154"/>
                <a:gd name="T1" fmla="*/ 5 h 104"/>
                <a:gd name="T2" fmla="*/ 57 w 154"/>
                <a:gd name="T3" fmla="*/ 7 h 104"/>
                <a:gd name="T4" fmla="*/ 55 w 154"/>
                <a:gd name="T5" fmla="*/ 17 h 104"/>
                <a:gd name="T6" fmla="*/ 53 w 154"/>
                <a:gd name="T7" fmla="*/ 20 h 104"/>
                <a:gd name="T8" fmla="*/ 46 w 154"/>
                <a:gd name="T9" fmla="*/ 24 h 104"/>
                <a:gd name="T10" fmla="*/ 42 w 154"/>
                <a:gd name="T11" fmla="*/ 30 h 104"/>
                <a:gd name="T12" fmla="*/ 40 w 154"/>
                <a:gd name="T13" fmla="*/ 36 h 104"/>
                <a:gd name="T14" fmla="*/ 42 w 154"/>
                <a:gd name="T15" fmla="*/ 39 h 104"/>
                <a:gd name="T16" fmla="*/ 38 w 154"/>
                <a:gd name="T17" fmla="*/ 38 h 104"/>
                <a:gd name="T18" fmla="*/ 31 w 154"/>
                <a:gd name="T19" fmla="*/ 41 h 104"/>
                <a:gd name="T20" fmla="*/ 27 w 154"/>
                <a:gd name="T21" fmla="*/ 43 h 104"/>
                <a:gd name="T22" fmla="*/ 19 w 154"/>
                <a:gd name="T23" fmla="*/ 45 h 104"/>
                <a:gd name="T24" fmla="*/ 12 w 154"/>
                <a:gd name="T25" fmla="*/ 64 h 104"/>
                <a:gd name="T26" fmla="*/ 6 w 154"/>
                <a:gd name="T27" fmla="*/ 76 h 104"/>
                <a:gd name="T28" fmla="*/ 2 w 154"/>
                <a:gd name="T29" fmla="*/ 83 h 104"/>
                <a:gd name="T30" fmla="*/ 8 w 154"/>
                <a:gd name="T31" fmla="*/ 96 h 104"/>
                <a:gd name="T32" fmla="*/ 17 w 154"/>
                <a:gd name="T33" fmla="*/ 94 h 104"/>
                <a:gd name="T34" fmla="*/ 42 w 154"/>
                <a:gd name="T35" fmla="*/ 89 h 104"/>
                <a:gd name="T36" fmla="*/ 67 w 154"/>
                <a:gd name="T37" fmla="*/ 96 h 104"/>
                <a:gd name="T38" fmla="*/ 70 w 154"/>
                <a:gd name="T39" fmla="*/ 96 h 104"/>
                <a:gd name="T40" fmla="*/ 72 w 154"/>
                <a:gd name="T41" fmla="*/ 100 h 104"/>
                <a:gd name="T42" fmla="*/ 78 w 154"/>
                <a:gd name="T43" fmla="*/ 98 h 104"/>
                <a:gd name="T44" fmla="*/ 87 w 154"/>
                <a:gd name="T45" fmla="*/ 98 h 104"/>
                <a:gd name="T46" fmla="*/ 91 w 154"/>
                <a:gd name="T47" fmla="*/ 98 h 104"/>
                <a:gd name="T48" fmla="*/ 110 w 154"/>
                <a:gd name="T49" fmla="*/ 100 h 104"/>
                <a:gd name="T50" fmla="*/ 116 w 154"/>
                <a:gd name="T51" fmla="*/ 104 h 104"/>
                <a:gd name="T52" fmla="*/ 120 w 154"/>
                <a:gd name="T53" fmla="*/ 94 h 104"/>
                <a:gd name="T54" fmla="*/ 139 w 154"/>
                <a:gd name="T55" fmla="*/ 85 h 104"/>
                <a:gd name="T56" fmla="*/ 135 w 154"/>
                <a:gd name="T57" fmla="*/ 81 h 104"/>
                <a:gd name="T58" fmla="*/ 135 w 154"/>
                <a:gd name="T59" fmla="*/ 76 h 104"/>
                <a:gd name="T60" fmla="*/ 135 w 154"/>
                <a:gd name="T61" fmla="*/ 72 h 104"/>
                <a:gd name="T62" fmla="*/ 131 w 154"/>
                <a:gd name="T63" fmla="*/ 64 h 104"/>
                <a:gd name="T64" fmla="*/ 137 w 154"/>
                <a:gd name="T65" fmla="*/ 60 h 104"/>
                <a:gd name="T66" fmla="*/ 144 w 154"/>
                <a:gd name="T67" fmla="*/ 62 h 104"/>
                <a:gd name="T68" fmla="*/ 150 w 154"/>
                <a:gd name="T69" fmla="*/ 58 h 104"/>
                <a:gd name="T70" fmla="*/ 154 w 154"/>
                <a:gd name="T71" fmla="*/ 57 h 104"/>
                <a:gd name="T72" fmla="*/ 150 w 154"/>
                <a:gd name="T73" fmla="*/ 53 h 104"/>
                <a:gd name="T74" fmla="*/ 144 w 154"/>
                <a:gd name="T75" fmla="*/ 47 h 104"/>
                <a:gd name="T76" fmla="*/ 139 w 154"/>
                <a:gd name="T77" fmla="*/ 47 h 104"/>
                <a:gd name="T78" fmla="*/ 139 w 154"/>
                <a:gd name="T79" fmla="*/ 41 h 104"/>
                <a:gd name="T80" fmla="*/ 127 w 154"/>
                <a:gd name="T81" fmla="*/ 32 h 104"/>
                <a:gd name="T82" fmla="*/ 127 w 154"/>
                <a:gd name="T83" fmla="*/ 30 h 104"/>
                <a:gd name="T84" fmla="*/ 123 w 154"/>
                <a:gd name="T85" fmla="*/ 24 h 104"/>
                <a:gd name="T86" fmla="*/ 125 w 154"/>
                <a:gd name="T87" fmla="*/ 19 h 104"/>
                <a:gd name="T88" fmla="*/ 123 w 154"/>
                <a:gd name="T89" fmla="*/ 15 h 104"/>
                <a:gd name="T90" fmla="*/ 123 w 154"/>
                <a:gd name="T91" fmla="*/ 11 h 104"/>
                <a:gd name="T92" fmla="*/ 120 w 154"/>
                <a:gd name="T93" fmla="*/ 7 h 104"/>
                <a:gd name="T94" fmla="*/ 114 w 154"/>
                <a:gd name="T95" fmla="*/ 5 h 104"/>
                <a:gd name="T96" fmla="*/ 108 w 154"/>
                <a:gd name="T97" fmla="*/ 5 h 104"/>
                <a:gd name="T98" fmla="*/ 106 w 154"/>
                <a:gd name="T99" fmla="*/ 5 h 104"/>
                <a:gd name="T100" fmla="*/ 103 w 154"/>
                <a:gd name="T101" fmla="*/ 7 h 104"/>
                <a:gd name="T102" fmla="*/ 101 w 154"/>
                <a:gd name="T103" fmla="*/ 3 h 104"/>
                <a:gd name="T104" fmla="*/ 95 w 154"/>
                <a:gd name="T105" fmla="*/ 2 h 104"/>
                <a:gd name="T106" fmla="*/ 91 w 154"/>
                <a:gd name="T107" fmla="*/ 3 h 104"/>
                <a:gd name="T108" fmla="*/ 84 w 154"/>
                <a:gd name="T109" fmla="*/ 0 h 104"/>
                <a:gd name="T110" fmla="*/ 82 w 154"/>
                <a:gd name="T11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4" h="104">
                  <a:moveTo>
                    <a:pt x="78" y="0"/>
                  </a:moveTo>
                  <a:lnTo>
                    <a:pt x="76" y="0"/>
                  </a:lnTo>
                  <a:lnTo>
                    <a:pt x="74" y="2"/>
                  </a:lnTo>
                  <a:lnTo>
                    <a:pt x="74" y="3"/>
                  </a:lnTo>
                  <a:lnTo>
                    <a:pt x="72" y="5"/>
                  </a:lnTo>
                  <a:lnTo>
                    <a:pt x="70" y="5"/>
                  </a:lnTo>
                  <a:lnTo>
                    <a:pt x="68" y="5"/>
                  </a:lnTo>
                  <a:lnTo>
                    <a:pt x="67" y="5"/>
                  </a:lnTo>
                  <a:lnTo>
                    <a:pt x="65" y="5"/>
                  </a:lnTo>
                  <a:lnTo>
                    <a:pt x="63" y="5"/>
                  </a:lnTo>
                  <a:lnTo>
                    <a:pt x="61" y="5"/>
                  </a:lnTo>
                  <a:lnTo>
                    <a:pt x="57" y="7"/>
                  </a:lnTo>
                  <a:lnTo>
                    <a:pt x="55" y="9"/>
                  </a:lnTo>
                  <a:lnTo>
                    <a:pt x="55" y="9"/>
                  </a:lnTo>
                  <a:lnTo>
                    <a:pt x="53" y="13"/>
                  </a:lnTo>
                  <a:lnTo>
                    <a:pt x="53" y="15"/>
                  </a:lnTo>
                  <a:lnTo>
                    <a:pt x="55" y="15"/>
                  </a:lnTo>
                  <a:lnTo>
                    <a:pt x="55" y="17"/>
                  </a:lnTo>
                  <a:lnTo>
                    <a:pt x="57" y="17"/>
                  </a:lnTo>
                  <a:lnTo>
                    <a:pt x="59" y="17"/>
                  </a:lnTo>
                  <a:lnTo>
                    <a:pt x="57" y="17"/>
                  </a:lnTo>
                  <a:lnTo>
                    <a:pt x="57" y="19"/>
                  </a:lnTo>
                  <a:lnTo>
                    <a:pt x="55" y="19"/>
                  </a:lnTo>
                  <a:lnTo>
                    <a:pt x="53" y="20"/>
                  </a:lnTo>
                  <a:lnTo>
                    <a:pt x="51" y="20"/>
                  </a:lnTo>
                  <a:lnTo>
                    <a:pt x="50" y="20"/>
                  </a:lnTo>
                  <a:lnTo>
                    <a:pt x="50" y="20"/>
                  </a:lnTo>
                  <a:lnTo>
                    <a:pt x="48" y="22"/>
                  </a:lnTo>
                  <a:lnTo>
                    <a:pt x="48" y="22"/>
                  </a:lnTo>
                  <a:lnTo>
                    <a:pt x="46" y="24"/>
                  </a:lnTo>
                  <a:lnTo>
                    <a:pt x="46" y="24"/>
                  </a:lnTo>
                  <a:lnTo>
                    <a:pt x="44" y="24"/>
                  </a:lnTo>
                  <a:lnTo>
                    <a:pt x="42" y="26"/>
                  </a:lnTo>
                  <a:lnTo>
                    <a:pt x="42" y="26"/>
                  </a:lnTo>
                  <a:lnTo>
                    <a:pt x="42" y="28"/>
                  </a:lnTo>
                  <a:lnTo>
                    <a:pt x="42" y="30"/>
                  </a:lnTo>
                  <a:lnTo>
                    <a:pt x="42" y="32"/>
                  </a:lnTo>
                  <a:lnTo>
                    <a:pt x="42" y="32"/>
                  </a:lnTo>
                  <a:lnTo>
                    <a:pt x="40" y="34"/>
                  </a:lnTo>
                  <a:lnTo>
                    <a:pt x="40" y="34"/>
                  </a:lnTo>
                  <a:lnTo>
                    <a:pt x="40" y="36"/>
                  </a:lnTo>
                  <a:lnTo>
                    <a:pt x="40" y="36"/>
                  </a:lnTo>
                  <a:lnTo>
                    <a:pt x="40" y="36"/>
                  </a:lnTo>
                  <a:lnTo>
                    <a:pt x="40" y="36"/>
                  </a:lnTo>
                  <a:lnTo>
                    <a:pt x="42" y="38"/>
                  </a:lnTo>
                  <a:lnTo>
                    <a:pt x="42" y="38"/>
                  </a:lnTo>
                  <a:lnTo>
                    <a:pt x="42" y="39"/>
                  </a:lnTo>
                  <a:lnTo>
                    <a:pt x="42" y="39"/>
                  </a:lnTo>
                  <a:lnTo>
                    <a:pt x="42" y="39"/>
                  </a:lnTo>
                  <a:lnTo>
                    <a:pt x="40" y="41"/>
                  </a:lnTo>
                  <a:lnTo>
                    <a:pt x="40" y="39"/>
                  </a:lnTo>
                  <a:lnTo>
                    <a:pt x="38" y="39"/>
                  </a:lnTo>
                  <a:lnTo>
                    <a:pt x="38" y="39"/>
                  </a:lnTo>
                  <a:lnTo>
                    <a:pt x="38" y="38"/>
                  </a:lnTo>
                  <a:lnTo>
                    <a:pt x="36" y="38"/>
                  </a:lnTo>
                  <a:lnTo>
                    <a:pt x="34" y="38"/>
                  </a:lnTo>
                  <a:lnTo>
                    <a:pt x="34" y="38"/>
                  </a:lnTo>
                  <a:lnTo>
                    <a:pt x="32" y="39"/>
                  </a:lnTo>
                  <a:lnTo>
                    <a:pt x="31" y="41"/>
                  </a:lnTo>
                  <a:lnTo>
                    <a:pt x="31" y="41"/>
                  </a:lnTo>
                  <a:lnTo>
                    <a:pt x="29" y="39"/>
                  </a:lnTo>
                  <a:lnTo>
                    <a:pt x="29" y="39"/>
                  </a:lnTo>
                  <a:lnTo>
                    <a:pt x="27" y="41"/>
                  </a:lnTo>
                  <a:lnTo>
                    <a:pt x="27" y="41"/>
                  </a:lnTo>
                  <a:lnTo>
                    <a:pt x="27" y="43"/>
                  </a:lnTo>
                  <a:lnTo>
                    <a:pt x="27" y="43"/>
                  </a:lnTo>
                  <a:lnTo>
                    <a:pt x="25" y="43"/>
                  </a:lnTo>
                  <a:lnTo>
                    <a:pt x="25" y="45"/>
                  </a:lnTo>
                  <a:lnTo>
                    <a:pt x="21" y="45"/>
                  </a:lnTo>
                  <a:lnTo>
                    <a:pt x="21" y="45"/>
                  </a:lnTo>
                  <a:lnTo>
                    <a:pt x="19" y="45"/>
                  </a:lnTo>
                  <a:lnTo>
                    <a:pt x="19" y="45"/>
                  </a:lnTo>
                  <a:lnTo>
                    <a:pt x="17" y="45"/>
                  </a:lnTo>
                  <a:lnTo>
                    <a:pt x="14" y="45"/>
                  </a:lnTo>
                  <a:lnTo>
                    <a:pt x="12" y="45"/>
                  </a:lnTo>
                  <a:lnTo>
                    <a:pt x="8" y="45"/>
                  </a:lnTo>
                  <a:lnTo>
                    <a:pt x="6" y="45"/>
                  </a:lnTo>
                  <a:lnTo>
                    <a:pt x="12" y="64"/>
                  </a:lnTo>
                  <a:lnTo>
                    <a:pt x="12" y="66"/>
                  </a:lnTo>
                  <a:lnTo>
                    <a:pt x="14" y="68"/>
                  </a:lnTo>
                  <a:lnTo>
                    <a:pt x="14" y="70"/>
                  </a:lnTo>
                  <a:lnTo>
                    <a:pt x="12" y="72"/>
                  </a:lnTo>
                  <a:lnTo>
                    <a:pt x="10" y="74"/>
                  </a:lnTo>
                  <a:lnTo>
                    <a:pt x="6" y="76"/>
                  </a:lnTo>
                  <a:lnTo>
                    <a:pt x="4" y="76"/>
                  </a:lnTo>
                  <a:lnTo>
                    <a:pt x="4" y="77"/>
                  </a:lnTo>
                  <a:lnTo>
                    <a:pt x="2" y="79"/>
                  </a:lnTo>
                  <a:lnTo>
                    <a:pt x="2" y="79"/>
                  </a:lnTo>
                  <a:lnTo>
                    <a:pt x="0" y="81"/>
                  </a:lnTo>
                  <a:lnTo>
                    <a:pt x="2" y="83"/>
                  </a:lnTo>
                  <a:lnTo>
                    <a:pt x="6" y="85"/>
                  </a:lnTo>
                  <a:lnTo>
                    <a:pt x="8" y="85"/>
                  </a:lnTo>
                  <a:lnTo>
                    <a:pt x="8" y="89"/>
                  </a:lnTo>
                  <a:lnTo>
                    <a:pt x="6" y="96"/>
                  </a:lnTo>
                  <a:lnTo>
                    <a:pt x="8" y="98"/>
                  </a:lnTo>
                  <a:lnTo>
                    <a:pt x="8" y="96"/>
                  </a:lnTo>
                  <a:lnTo>
                    <a:pt x="8" y="96"/>
                  </a:lnTo>
                  <a:lnTo>
                    <a:pt x="14" y="96"/>
                  </a:lnTo>
                  <a:lnTo>
                    <a:pt x="14" y="96"/>
                  </a:lnTo>
                  <a:lnTo>
                    <a:pt x="15" y="96"/>
                  </a:lnTo>
                  <a:lnTo>
                    <a:pt x="15" y="96"/>
                  </a:lnTo>
                  <a:lnTo>
                    <a:pt x="17" y="94"/>
                  </a:lnTo>
                  <a:lnTo>
                    <a:pt x="19" y="93"/>
                  </a:lnTo>
                  <a:lnTo>
                    <a:pt x="19" y="91"/>
                  </a:lnTo>
                  <a:lnTo>
                    <a:pt x="23" y="91"/>
                  </a:lnTo>
                  <a:lnTo>
                    <a:pt x="27" y="89"/>
                  </a:lnTo>
                  <a:lnTo>
                    <a:pt x="36" y="89"/>
                  </a:lnTo>
                  <a:lnTo>
                    <a:pt x="42" y="89"/>
                  </a:lnTo>
                  <a:lnTo>
                    <a:pt x="55" y="93"/>
                  </a:lnTo>
                  <a:lnTo>
                    <a:pt x="63" y="93"/>
                  </a:lnTo>
                  <a:lnTo>
                    <a:pt x="65" y="93"/>
                  </a:lnTo>
                  <a:lnTo>
                    <a:pt x="65" y="94"/>
                  </a:lnTo>
                  <a:lnTo>
                    <a:pt x="67" y="96"/>
                  </a:lnTo>
                  <a:lnTo>
                    <a:pt x="67" y="96"/>
                  </a:lnTo>
                  <a:lnTo>
                    <a:pt x="67" y="96"/>
                  </a:lnTo>
                  <a:lnTo>
                    <a:pt x="68" y="96"/>
                  </a:lnTo>
                  <a:lnTo>
                    <a:pt x="68" y="96"/>
                  </a:lnTo>
                  <a:lnTo>
                    <a:pt x="70" y="96"/>
                  </a:lnTo>
                  <a:lnTo>
                    <a:pt x="70" y="96"/>
                  </a:lnTo>
                  <a:lnTo>
                    <a:pt x="70" y="96"/>
                  </a:lnTo>
                  <a:lnTo>
                    <a:pt x="72" y="96"/>
                  </a:lnTo>
                  <a:lnTo>
                    <a:pt x="72" y="98"/>
                  </a:lnTo>
                  <a:lnTo>
                    <a:pt x="72" y="98"/>
                  </a:lnTo>
                  <a:lnTo>
                    <a:pt x="72" y="98"/>
                  </a:lnTo>
                  <a:lnTo>
                    <a:pt x="72" y="100"/>
                  </a:lnTo>
                  <a:lnTo>
                    <a:pt x="72" y="100"/>
                  </a:lnTo>
                  <a:lnTo>
                    <a:pt x="74" y="100"/>
                  </a:lnTo>
                  <a:lnTo>
                    <a:pt x="74" y="100"/>
                  </a:lnTo>
                  <a:lnTo>
                    <a:pt x="74" y="98"/>
                  </a:lnTo>
                  <a:lnTo>
                    <a:pt x="74" y="98"/>
                  </a:lnTo>
                  <a:lnTo>
                    <a:pt x="74" y="98"/>
                  </a:lnTo>
                  <a:lnTo>
                    <a:pt x="78" y="98"/>
                  </a:lnTo>
                  <a:lnTo>
                    <a:pt x="80" y="96"/>
                  </a:lnTo>
                  <a:lnTo>
                    <a:pt x="82" y="96"/>
                  </a:lnTo>
                  <a:lnTo>
                    <a:pt x="84" y="98"/>
                  </a:lnTo>
                  <a:lnTo>
                    <a:pt x="86" y="98"/>
                  </a:lnTo>
                  <a:lnTo>
                    <a:pt x="87" y="98"/>
                  </a:lnTo>
                  <a:lnTo>
                    <a:pt x="87" y="98"/>
                  </a:lnTo>
                  <a:lnTo>
                    <a:pt x="87" y="100"/>
                  </a:lnTo>
                  <a:lnTo>
                    <a:pt x="89" y="100"/>
                  </a:lnTo>
                  <a:lnTo>
                    <a:pt x="89" y="100"/>
                  </a:lnTo>
                  <a:lnTo>
                    <a:pt x="89" y="100"/>
                  </a:lnTo>
                  <a:lnTo>
                    <a:pt x="91" y="98"/>
                  </a:lnTo>
                  <a:lnTo>
                    <a:pt x="91" y="98"/>
                  </a:lnTo>
                  <a:lnTo>
                    <a:pt x="95" y="96"/>
                  </a:lnTo>
                  <a:lnTo>
                    <a:pt x="97" y="98"/>
                  </a:lnTo>
                  <a:lnTo>
                    <a:pt x="97" y="100"/>
                  </a:lnTo>
                  <a:lnTo>
                    <a:pt x="101" y="102"/>
                  </a:lnTo>
                  <a:lnTo>
                    <a:pt x="103" y="102"/>
                  </a:lnTo>
                  <a:lnTo>
                    <a:pt x="110" y="100"/>
                  </a:lnTo>
                  <a:lnTo>
                    <a:pt x="112" y="100"/>
                  </a:lnTo>
                  <a:lnTo>
                    <a:pt x="112" y="100"/>
                  </a:lnTo>
                  <a:lnTo>
                    <a:pt x="114" y="100"/>
                  </a:lnTo>
                  <a:lnTo>
                    <a:pt x="114" y="102"/>
                  </a:lnTo>
                  <a:lnTo>
                    <a:pt x="114" y="102"/>
                  </a:lnTo>
                  <a:lnTo>
                    <a:pt x="116" y="104"/>
                  </a:lnTo>
                  <a:lnTo>
                    <a:pt x="118" y="104"/>
                  </a:lnTo>
                  <a:lnTo>
                    <a:pt x="120" y="104"/>
                  </a:lnTo>
                  <a:lnTo>
                    <a:pt x="120" y="102"/>
                  </a:lnTo>
                  <a:lnTo>
                    <a:pt x="120" y="100"/>
                  </a:lnTo>
                  <a:lnTo>
                    <a:pt x="120" y="96"/>
                  </a:lnTo>
                  <a:lnTo>
                    <a:pt x="120" y="94"/>
                  </a:lnTo>
                  <a:lnTo>
                    <a:pt x="122" y="93"/>
                  </a:lnTo>
                  <a:lnTo>
                    <a:pt x="123" y="89"/>
                  </a:lnTo>
                  <a:lnTo>
                    <a:pt x="129" y="87"/>
                  </a:lnTo>
                  <a:lnTo>
                    <a:pt x="133" y="85"/>
                  </a:lnTo>
                  <a:lnTo>
                    <a:pt x="139" y="85"/>
                  </a:lnTo>
                  <a:lnTo>
                    <a:pt x="139" y="85"/>
                  </a:lnTo>
                  <a:lnTo>
                    <a:pt x="137" y="83"/>
                  </a:lnTo>
                  <a:lnTo>
                    <a:pt x="137" y="83"/>
                  </a:lnTo>
                  <a:lnTo>
                    <a:pt x="137" y="81"/>
                  </a:lnTo>
                  <a:lnTo>
                    <a:pt x="137" y="81"/>
                  </a:lnTo>
                  <a:lnTo>
                    <a:pt x="135" y="81"/>
                  </a:lnTo>
                  <a:lnTo>
                    <a:pt x="135" y="81"/>
                  </a:lnTo>
                  <a:lnTo>
                    <a:pt x="135" y="81"/>
                  </a:lnTo>
                  <a:lnTo>
                    <a:pt x="135" y="79"/>
                  </a:lnTo>
                  <a:lnTo>
                    <a:pt x="135" y="79"/>
                  </a:lnTo>
                  <a:lnTo>
                    <a:pt x="135" y="77"/>
                  </a:lnTo>
                  <a:lnTo>
                    <a:pt x="135" y="77"/>
                  </a:lnTo>
                  <a:lnTo>
                    <a:pt x="135" y="76"/>
                  </a:lnTo>
                  <a:lnTo>
                    <a:pt x="135" y="74"/>
                  </a:lnTo>
                  <a:lnTo>
                    <a:pt x="135" y="74"/>
                  </a:lnTo>
                  <a:lnTo>
                    <a:pt x="135" y="74"/>
                  </a:lnTo>
                  <a:lnTo>
                    <a:pt x="135" y="72"/>
                  </a:lnTo>
                  <a:lnTo>
                    <a:pt x="135" y="72"/>
                  </a:lnTo>
                  <a:lnTo>
                    <a:pt x="135" y="72"/>
                  </a:lnTo>
                  <a:lnTo>
                    <a:pt x="135" y="70"/>
                  </a:lnTo>
                  <a:lnTo>
                    <a:pt x="135" y="70"/>
                  </a:lnTo>
                  <a:lnTo>
                    <a:pt x="135" y="70"/>
                  </a:lnTo>
                  <a:lnTo>
                    <a:pt x="135" y="70"/>
                  </a:lnTo>
                  <a:lnTo>
                    <a:pt x="131" y="64"/>
                  </a:lnTo>
                  <a:lnTo>
                    <a:pt x="131" y="64"/>
                  </a:lnTo>
                  <a:lnTo>
                    <a:pt x="133" y="60"/>
                  </a:lnTo>
                  <a:lnTo>
                    <a:pt x="133" y="60"/>
                  </a:lnTo>
                  <a:lnTo>
                    <a:pt x="135" y="60"/>
                  </a:lnTo>
                  <a:lnTo>
                    <a:pt x="135" y="60"/>
                  </a:lnTo>
                  <a:lnTo>
                    <a:pt x="137" y="60"/>
                  </a:lnTo>
                  <a:lnTo>
                    <a:pt x="137" y="60"/>
                  </a:lnTo>
                  <a:lnTo>
                    <a:pt x="139" y="62"/>
                  </a:lnTo>
                  <a:lnTo>
                    <a:pt x="139" y="62"/>
                  </a:lnTo>
                  <a:lnTo>
                    <a:pt x="140" y="62"/>
                  </a:lnTo>
                  <a:lnTo>
                    <a:pt x="140" y="62"/>
                  </a:lnTo>
                  <a:lnTo>
                    <a:pt x="142" y="64"/>
                  </a:lnTo>
                  <a:lnTo>
                    <a:pt x="144" y="62"/>
                  </a:lnTo>
                  <a:lnTo>
                    <a:pt x="144" y="62"/>
                  </a:lnTo>
                  <a:lnTo>
                    <a:pt x="146" y="62"/>
                  </a:lnTo>
                  <a:lnTo>
                    <a:pt x="148" y="62"/>
                  </a:lnTo>
                  <a:lnTo>
                    <a:pt x="148" y="60"/>
                  </a:lnTo>
                  <a:lnTo>
                    <a:pt x="150" y="58"/>
                  </a:lnTo>
                  <a:lnTo>
                    <a:pt x="150" y="58"/>
                  </a:lnTo>
                  <a:lnTo>
                    <a:pt x="152" y="58"/>
                  </a:lnTo>
                  <a:lnTo>
                    <a:pt x="152" y="58"/>
                  </a:lnTo>
                  <a:lnTo>
                    <a:pt x="154" y="58"/>
                  </a:lnTo>
                  <a:lnTo>
                    <a:pt x="154" y="57"/>
                  </a:lnTo>
                  <a:lnTo>
                    <a:pt x="154" y="57"/>
                  </a:lnTo>
                  <a:lnTo>
                    <a:pt x="154" y="57"/>
                  </a:lnTo>
                  <a:lnTo>
                    <a:pt x="154" y="55"/>
                  </a:lnTo>
                  <a:lnTo>
                    <a:pt x="152" y="55"/>
                  </a:lnTo>
                  <a:lnTo>
                    <a:pt x="150" y="55"/>
                  </a:lnTo>
                  <a:lnTo>
                    <a:pt x="150" y="53"/>
                  </a:lnTo>
                  <a:lnTo>
                    <a:pt x="150" y="53"/>
                  </a:lnTo>
                  <a:lnTo>
                    <a:pt x="150" y="53"/>
                  </a:lnTo>
                  <a:lnTo>
                    <a:pt x="150" y="53"/>
                  </a:lnTo>
                  <a:lnTo>
                    <a:pt x="150" y="51"/>
                  </a:lnTo>
                  <a:lnTo>
                    <a:pt x="150" y="51"/>
                  </a:lnTo>
                  <a:lnTo>
                    <a:pt x="150" y="51"/>
                  </a:lnTo>
                  <a:lnTo>
                    <a:pt x="146" y="49"/>
                  </a:lnTo>
                  <a:lnTo>
                    <a:pt x="144" y="47"/>
                  </a:lnTo>
                  <a:lnTo>
                    <a:pt x="142" y="47"/>
                  </a:lnTo>
                  <a:lnTo>
                    <a:pt x="140" y="47"/>
                  </a:lnTo>
                  <a:lnTo>
                    <a:pt x="140" y="47"/>
                  </a:lnTo>
                  <a:lnTo>
                    <a:pt x="139" y="47"/>
                  </a:lnTo>
                  <a:lnTo>
                    <a:pt x="139" y="47"/>
                  </a:lnTo>
                  <a:lnTo>
                    <a:pt x="139" y="47"/>
                  </a:lnTo>
                  <a:lnTo>
                    <a:pt x="139" y="47"/>
                  </a:lnTo>
                  <a:lnTo>
                    <a:pt x="139" y="45"/>
                  </a:lnTo>
                  <a:lnTo>
                    <a:pt x="139" y="45"/>
                  </a:lnTo>
                  <a:lnTo>
                    <a:pt x="139" y="43"/>
                  </a:lnTo>
                  <a:lnTo>
                    <a:pt x="139" y="43"/>
                  </a:lnTo>
                  <a:lnTo>
                    <a:pt x="139" y="41"/>
                  </a:lnTo>
                  <a:lnTo>
                    <a:pt x="133" y="39"/>
                  </a:lnTo>
                  <a:lnTo>
                    <a:pt x="131" y="38"/>
                  </a:lnTo>
                  <a:lnTo>
                    <a:pt x="129" y="36"/>
                  </a:lnTo>
                  <a:lnTo>
                    <a:pt x="129" y="34"/>
                  </a:lnTo>
                  <a:lnTo>
                    <a:pt x="127" y="34"/>
                  </a:lnTo>
                  <a:lnTo>
                    <a:pt x="127" y="32"/>
                  </a:lnTo>
                  <a:lnTo>
                    <a:pt x="127" y="32"/>
                  </a:lnTo>
                  <a:lnTo>
                    <a:pt x="127" y="32"/>
                  </a:lnTo>
                  <a:lnTo>
                    <a:pt x="127" y="32"/>
                  </a:lnTo>
                  <a:lnTo>
                    <a:pt x="129" y="30"/>
                  </a:lnTo>
                  <a:lnTo>
                    <a:pt x="129" y="30"/>
                  </a:lnTo>
                  <a:lnTo>
                    <a:pt x="127" y="30"/>
                  </a:lnTo>
                  <a:lnTo>
                    <a:pt x="127" y="28"/>
                  </a:lnTo>
                  <a:lnTo>
                    <a:pt x="125" y="28"/>
                  </a:lnTo>
                  <a:lnTo>
                    <a:pt x="123" y="28"/>
                  </a:lnTo>
                  <a:lnTo>
                    <a:pt x="123" y="26"/>
                  </a:lnTo>
                  <a:lnTo>
                    <a:pt x="123" y="26"/>
                  </a:lnTo>
                  <a:lnTo>
                    <a:pt x="123" y="24"/>
                  </a:lnTo>
                  <a:lnTo>
                    <a:pt x="123" y="24"/>
                  </a:lnTo>
                  <a:lnTo>
                    <a:pt x="123" y="24"/>
                  </a:lnTo>
                  <a:lnTo>
                    <a:pt x="125" y="22"/>
                  </a:lnTo>
                  <a:lnTo>
                    <a:pt x="125" y="20"/>
                  </a:lnTo>
                  <a:lnTo>
                    <a:pt x="125" y="20"/>
                  </a:lnTo>
                  <a:lnTo>
                    <a:pt x="125" y="19"/>
                  </a:lnTo>
                  <a:lnTo>
                    <a:pt x="123" y="17"/>
                  </a:lnTo>
                  <a:lnTo>
                    <a:pt x="123" y="17"/>
                  </a:lnTo>
                  <a:lnTo>
                    <a:pt x="123" y="17"/>
                  </a:lnTo>
                  <a:lnTo>
                    <a:pt x="123" y="17"/>
                  </a:lnTo>
                  <a:lnTo>
                    <a:pt x="123" y="17"/>
                  </a:lnTo>
                  <a:lnTo>
                    <a:pt x="123" y="15"/>
                  </a:lnTo>
                  <a:lnTo>
                    <a:pt x="123" y="15"/>
                  </a:lnTo>
                  <a:lnTo>
                    <a:pt x="125" y="15"/>
                  </a:lnTo>
                  <a:lnTo>
                    <a:pt x="125" y="13"/>
                  </a:lnTo>
                  <a:lnTo>
                    <a:pt x="125" y="11"/>
                  </a:lnTo>
                  <a:lnTo>
                    <a:pt x="125" y="11"/>
                  </a:lnTo>
                  <a:lnTo>
                    <a:pt x="123" y="11"/>
                  </a:lnTo>
                  <a:lnTo>
                    <a:pt x="123" y="9"/>
                  </a:lnTo>
                  <a:lnTo>
                    <a:pt x="123" y="9"/>
                  </a:lnTo>
                  <a:lnTo>
                    <a:pt x="123" y="9"/>
                  </a:lnTo>
                  <a:lnTo>
                    <a:pt x="122" y="9"/>
                  </a:lnTo>
                  <a:lnTo>
                    <a:pt x="120" y="9"/>
                  </a:lnTo>
                  <a:lnTo>
                    <a:pt x="120" y="7"/>
                  </a:lnTo>
                  <a:lnTo>
                    <a:pt x="120" y="7"/>
                  </a:lnTo>
                  <a:lnTo>
                    <a:pt x="120" y="7"/>
                  </a:lnTo>
                  <a:lnTo>
                    <a:pt x="118" y="7"/>
                  </a:lnTo>
                  <a:lnTo>
                    <a:pt x="118" y="7"/>
                  </a:lnTo>
                  <a:lnTo>
                    <a:pt x="116" y="5"/>
                  </a:lnTo>
                  <a:lnTo>
                    <a:pt x="114" y="5"/>
                  </a:lnTo>
                  <a:lnTo>
                    <a:pt x="112" y="5"/>
                  </a:lnTo>
                  <a:lnTo>
                    <a:pt x="110" y="5"/>
                  </a:lnTo>
                  <a:lnTo>
                    <a:pt x="110" y="5"/>
                  </a:lnTo>
                  <a:lnTo>
                    <a:pt x="110" y="5"/>
                  </a:lnTo>
                  <a:lnTo>
                    <a:pt x="108" y="5"/>
                  </a:lnTo>
                  <a:lnTo>
                    <a:pt x="108" y="5"/>
                  </a:lnTo>
                  <a:lnTo>
                    <a:pt x="108" y="5"/>
                  </a:lnTo>
                  <a:lnTo>
                    <a:pt x="108" y="5"/>
                  </a:lnTo>
                  <a:lnTo>
                    <a:pt x="108" y="5"/>
                  </a:lnTo>
                  <a:lnTo>
                    <a:pt x="108" y="5"/>
                  </a:lnTo>
                  <a:lnTo>
                    <a:pt x="106" y="5"/>
                  </a:lnTo>
                  <a:lnTo>
                    <a:pt x="106" y="5"/>
                  </a:lnTo>
                  <a:lnTo>
                    <a:pt x="106" y="7"/>
                  </a:lnTo>
                  <a:lnTo>
                    <a:pt x="106" y="7"/>
                  </a:lnTo>
                  <a:lnTo>
                    <a:pt x="104" y="7"/>
                  </a:lnTo>
                  <a:lnTo>
                    <a:pt x="104" y="7"/>
                  </a:lnTo>
                  <a:lnTo>
                    <a:pt x="104" y="7"/>
                  </a:lnTo>
                  <a:lnTo>
                    <a:pt x="103" y="7"/>
                  </a:lnTo>
                  <a:lnTo>
                    <a:pt x="101" y="7"/>
                  </a:lnTo>
                  <a:lnTo>
                    <a:pt x="101" y="7"/>
                  </a:lnTo>
                  <a:lnTo>
                    <a:pt x="101" y="7"/>
                  </a:lnTo>
                  <a:lnTo>
                    <a:pt x="99" y="5"/>
                  </a:lnTo>
                  <a:lnTo>
                    <a:pt x="101" y="5"/>
                  </a:lnTo>
                  <a:lnTo>
                    <a:pt x="101" y="3"/>
                  </a:lnTo>
                  <a:lnTo>
                    <a:pt x="101" y="3"/>
                  </a:lnTo>
                  <a:lnTo>
                    <a:pt x="101" y="3"/>
                  </a:lnTo>
                  <a:lnTo>
                    <a:pt x="101" y="3"/>
                  </a:lnTo>
                  <a:lnTo>
                    <a:pt x="101" y="3"/>
                  </a:lnTo>
                  <a:lnTo>
                    <a:pt x="99" y="2"/>
                  </a:lnTo>
                  <a:lnTo>
                    <a:pt x="95" y="2"/>
                  </a:lnTo>
                  <a:lnTo>
                    <a:pt x="95" y="2"/>
                  </a:lnTo>
                  <a:lnTo>
                    <a:pt x="93" y="2"/>
                  </a:lnTo>
                  <a:lnTo>
                    <a:pt x="93" y="2"/>
                  </a:lnTo>
                  <a:lnTo>
                    <a:pt x="91" y="3"/>
                  </a:lnTo>
                  <a:lnTo>
                    <a:pt x="91" y="3"/>
                  </a:lnTo>
                  <a:lnTo>
                    <a:pt x="91" y="3"/>
                  </a:lnTo>
                  <a:lnTo>
                    <a:pt x="91" y="3"/>
                  </a:lnTo>
                  <a:lnTo>
                    <a:pt x="89" y="3"/>
                  </a:lnTo>
                  <a:lnTo>
                    <a:pt x="89" y="2"/>
                  </a:lnTo>
                  <a:lnTo>
                    <a:pt x="87" y="0"/>
                  </a:lnTo>
                  <a:lnTo>
                    <a:pt x="86" y="0"/>
                  </a:lnTo>
                  <a:lnTo>
                    <a:pt x="84" y="0"/>
                  </a:lnTo>
                  <a:lnTo>
                    <a:pt x="84" y="0"/>
                  </a:lnTo>
                  <a:lnTo>
                    <a:pt x="84" y="0"/>
                  </a:lnTo>
                  <a:lnTo>
                    <a:pt x="84" y="0"/>
                  </a:lnTo>
                  <a:lnTo>
                    <a:pt x="82" y="0"/>
                  </a:lnTo>
                  <a:lnTo>
                    <a:pt x="82" y="0"/>
                  </a:lnTo>
                  <a:lnTo>
                    <a:pt x="82" y="0"/>
                  </a:lnTo>
                  <a:lnTo>
                    <a:pt x="80" y="0"/>
                  </a:lnTo>
                  <a:lnTo>
                    <a:pt x="80" y="0"/>
                  </a:lnTo>
                  <a:lnTo>
                    <a:pt x="78"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72" name="Freeform 1725">
              <a:extLst>
                <a:ext uri="{FF2B5EF4-FFF2-40B4-BE49-F238E27FC236}">
                  <a16:creationId xmlns:a16="http://schemas.microsoft.com/office/drawing/2014/main" id="{9702DDA3-00B8-4D12-9CAC-203EEF2456F8}"/>
                </a:ext>
              </a:extLst>
            </p:cNvPr>
            <p:cNvSpPr>
              <a:spLocks/>
            </p:cNvSpPr>
            <p:nvPr/>
          </p:nvSpPr>
          <p:spPr bwMode="auto">
            <a:xfrm>
              <a:off x="12636500" y="-1998663"/>
              <a:ext cx="184150" cy="80963"/>
            </a:xfrm>
            <a:custGeom>
              <a:avLst/>
              <a:gdLst>
                <a:gd name="T0" fmla="*/ 19 w 116"/>
                <a:gd name="T1" fmla="*/ 36 h 51"/>
                <a:gd name="T2" fmla="*/ 57 w 116"/>
                <a:gd name="T3" fmla="*/ 38 h 51"/>
                <a:gd name="T4" fmla="*/ 61 w 116"/>
                <a:gd name="T5" fmla="*/ 36 h 51"/>
                <a:gd name="T6" fmla="*/ 63 w 116"/>
                <a:gd name="T7" fmla="*/ 38 h 51"/>
                <a:gd name="T8" fmla="*/ 66 w 116"/>
                <a:gd name="T9" fmla="*/ 40 h 51"/>
                <a:gd name="T10" fmla="*/ 74 w 116"/>
                <a:gd name="T11" fmla="*/ 42 h 51"/>
                <a:gd name="T12" fmla="*/ 85 w 116"/>
                <a:gd name="T13" fmla="*/ 49 h 51"/>
                <a:gd name="T14" fmla="*/ 91 w 116"/>
                <a:gd name="T15" fmla="*/ 49 h 51"/>
                <a:gd name="T16" fmla="*/ 99 w 116"/>
                <a:gd name="T17" fmla="*/ 47 h 51"/>
                <a:gd name="T18" fmla="*/ 104 w 116"/>
                <a:gd name="T19" fmla="*/ 47 h 51"/>
                <a:gd name="T20" fmla="*/ 108 w 116"/>
                <a:gd name="T21" fmla="*/ 44 h 51"/>
                <a:gd name="T22" fmla="*/ 114 w 116"/>
                <a:gd name="T23" fmla="*/ 42 h 51"/>
                <a:gd name="T24" fmla="*/ 116 w 116"/>
                <a:gd name="T25" fmla="*/ 40 h 51"/>
                <a:gd name="T26" fmla="*/ 116 w 116"/>
                <a:gd name="T27" fmla="*/ 38 h 51"/>
                <a:gd name="T28" fmla="*/ 114 w 116"/>
                <a:gd name="T29" fmla="*/ 34 h 51"/>
                <a:gd name="T30" fmla="*/ 110 w 116"/>
                <a:gd name="T31" fmla="*/ 28 h 51"/>
                <a:gd name="T32" fmla="*/ 110 w 116"/>
                <a:gd name="T33" fmla="*/ 26 h 51"/>
                <a:gd name="T34" fmla="*/ 106 w 116"/>
                <a:gd name="T35" fmla="*/ 26 h 51"/>
                <a:gd name="T36" fmla="*/ 106 w 116"/>
                <a:gd name="T37" fmla="*/ 25 h 51"/>
                <a:gd name="T38" fmla="*/ 108 w 116"/>
                <a:gd name="T39" fmla="*/ 25 h 51"/>
                <a:gd name="T40" fmla="*/ 108 w 116"/>
                <a:gd name="T41" fmla="*/ 21 h 51"/>
                <a:gd name="T42" fmla="*/ 110 w 116"/>
                <a:gd name="T43" fmla="*/ 19 h 51"/>
                <a:gd name="T44" fmla="*/ 110 w 116"/>
                <a:gd name="T45" fmla="*/ 19 h 51"/>
                <a:gd name="T46" fmla="*/ 104 w 116"/>
                <a:gd name="T47" fmla="*/ 13 h 51"/>
                <a:gd name="T48" fmla="*/ 101 w 116"/>
                <a:gd name="T49" fmla="*/ 11 h 51"/>
                <a:gd name="T50" fmla="*/ 93 w 116"/>
                <a:gd name="T51" fmla="*/ 9 h 51"/>
                <a:gd name="T52" fmla="*/ 85 w 116"/>
                <a:gd name="T53" fmla="*/ 9 h 51"/>
                <a:gd name="T54" fmla="*/ 80 w 116"/>
                <a:gd name="T55" fmla="*/ 4 h 51"/>
                <a:gd name="T56" fmla="*/ 68 w 116"/>
                <a:gd name="T57" fmla="*/ 0 h 51"/>
                <a:gd name="T58" fmla="*/ 61 w 116"/>
                <a:gd name="T59" fmla="*/ 0 h 51"/>
                <a:gd name="T60" fmla="*/ 53 w 116"/>
                <a:gd name="T61" fmla="*/ 6 h 51"/>
                <a:gd name="T62" fmla="*/ 53 w 116"/>
                <a:gd name="T63" fmla="*/ 19 h 51"/>
                <a:gd name="T64" fmla="*/ 46 w 116"/>
                <a:gd name="T65" fmla="*/ 23 h 51"/>
                <a:gd name="T66" fmla="*/ 42 w 116"/>
                <a:gd name="T67" fmla="*/ 25 h 51"/>
                <a:gd name="T68" fmla="*/ 36 w 116"/>
                <a:gd name="T69" fmla="*/ 21 h 51"/>
                <a:gd name="T70" fmla="*/ 30 w 116"/>
                <a:gd name="T71" fmla="*/ 13 h 51"/>
                <a:gd name="T72" fmla="*/ 23 w 116"/>
                <a:gd name="T73" fmla="*/ 7 h 51"/>
                <a:gd name="T74" fmla="*/ 10 w 116"/>
                <a:gd name="T75" fmla="*/ 13 h 51"/>
                <a:gd name="T76" fmla="*/ 6 w 116"/>
                <a:gd name="T77" fmla="*/ 19 h 51"/>
                <a:gd name="T78" fmla="*/ 6 w 116"/>
                <a:gd name="T79" fmla="*/ 23 h 51"/>
                <a:gd name="T80" fmla="*/ 0 w 116"/>
                <a:gd name="T81" fmla="*/ 28 h 51"/>
                <a:gd name="T82" fmla="*/ 0 w 116"/>
                <a:gd name="T83"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51">
                  <a:moveTo>
                    <a:pt x="13" y="36"/>
                  </a:moveTo>
                  <a:lnTo>
                    <a:pt x="15" y="36"/>
                  </a:lnTo>
                  <a:lnTo>
                    <a:pt x="19" y="36"/>
                  </a:lnTo>
                  <a:lnTo>
                    <a:pt x="53" y="38"/>
                  </a:lnTo>
                  <a:lnTo>
                    <a:pt x="55" y="38"/>
                  </a:lnTo>
                  <a:lnTo>
                    <a:pt x="57" y="38"/>
                  </a:lnTo>
                  <a:lnTo>
                    <a:pt x="57" y="38"/>
                  </a:lnTo>
                  <a:lnTo>
                    <a:pt x="59" y="36"/>
                  </a:lnTo>
                  <a:lnTo>
                    <a:pt x="61" y="36"/>
                  </a:lnTo>
                  <a:lnTo>
                    <a:pt x="63" y="36"/>
                  </a:lnTo>
                  <a:lnTo>
                    <a:pt x="63" y="36"/>
                  </a:lnTo>
                  <a:lnTo>
                    <a:pt x="63" y="38"/>
                  </a:lnTo>
                  <a:lnTo>
                    <a:pt x="65" y="38"/>
                  </a:lnTo>
                  <a:lnTo>
                    <a:pt x="65" y="40"/>
                  </a:lnTo>
                  <a:lnTo>
                    <a:pt x="66" y="40"/>
                  </a:lnTo>
                  <a:lnTo>
                    <a:pt x="66" y="40"/>
                  </a:lnTo>
                  <a:lnTo>
                    <a:pt x="72" y="42"/>
                  </a:lnTo>
                  <a:lnTo>
                    <a:pt x="74" y="42"/>
                  </a:lnTo>
                  <a:lnTo>
                    <a:pt x="78" y="44"/>
                  </a:lnTo>
                  <a:lnTo>
                    <a:pt x="80" y="45"/>
                  </a:lnTo>
                  <a:lnTo>
                    <a:pt x="85" y="49"/>
                  </a:lnTo>
                  <a:lnTo>
                    <a:pt x="87" y="49"/>
                  </a:lnTo>
                  <a:lnTo>
                    <a:pt x="89" y="51"/>
                  </a:lnTo>
                  <a:lnTo>
                    <a:pt x="91" y="49"/>
                  </a:lnTo>
                  <a:lnTo>
                    <a:pt x="95" y="47"/>
                  </a:lnTo>
                  <a:lnTo>
                    <a:pt x="97" y="47"/>
                  </a:lnTo>
                  <a:lnTo>
                    <a:pt x="99" y="47"/>
                  </a:lnTo>
                  <a:lnTo>
                    <a:pt x="101" y="47"/>
                  </a:lnTo>
                  <a:lnTo>
                    <a:pt x="102" y="47"/>
                  </a:lnTo>
                  <a:lnTo>
                    <a:pt x="104" y="47"/>
                  </a:lnTo>
                  <a:lnTo>
                    <a:pt x="106" y="47"/>
                  </a:lnTo>
                  <a:lnTo>
                    <a:pt x="108" y="45"/>
                  </a:lnTo>
                  <a:lnTo>
                    <a:pt x="108" y="44"/>
                  </a:lnTo>
                  <a:lnTo>
                    <a:pt x="110" y="42"/>
                  </a:lnTo>
                  <a:lnTo>
                    <a:pt x="112" y="42"/>
                  </a:lnTo>
                  <a:lnTo>
                    <a:pt x="114" y="42"/>
                  </a:lnTo>
                  <a:lnTo>
                    <a:pt x="114" y="40"/>
                  </a:lnTo>
                  <a:lnTo>
                    <a:pt x="114" y="40"/>
                  </a:lnTo>
                  <a:lnTo>
                    <a:pt x="116" y="40"/>
                  </a:lnTo>
                  <a:lnTo>
                    <a:pt x="116" y="40"/>
                  </a:lnTo>
                  <a:lnTo>
                    <a:pt x="116" y="38"/>
                  </a:lnTo>
                  <a:lnTo>
                    <a:pt x="116" y="38"/>
                  </a:lnTo>
                  <a:lnTo>
                    <a:pt x="116" y="36"/>
                  </a:lnTo>
                  <a:lnTo>
                    <a:pt x="114" y="36"/>
                  </a:lnTo>
                  <a:lnTo>
                    <a:pt x="114" y="34"/>
                  </a:lnTo>
                  <a:lnTo>
                    <a:pt x="114" y="32"/>
                  </a:lnTo>
                  <a:lnTo>
                    <a:pt x="112" y="30"/>
                  </a:lnTo>
                  <a:lnTo>
                    <a:pt x="110" y="28"/>
                  </a:lnTo>
                  <a:lnTo>
                    <a:pt x="110" y="26"/>
                  </a:lnTo>
                  <a:lnTo>
                    <a:pt x="110" y="26"/>
                  </a:lnTo>
                  <a:lnTo>
                    <a:pt x="110" y="26"/>
                  </a:lnTo>
                  <a:lnTo>
                    <a:pt x="108" y="26"/>
                  </a:lnTo>
                  <a:lnTo>
                    <a:pt x="106" y="26"/>
                  </a:lnTo>
                  <a:lnTo>
                    <a:pt x="106" y="26"/>
                  </a:lnTo>
                  <a:lnTo>
                    <a:pt x="106" y="26"/>
                  </a:lnTo>
                  <a:lnTo>
                    <a:pt x="106" y="26"/>
                  </a:lnTo>
                  <a:lnTo>
                    <a:pt x="106" y="25"/>
                  </a:lnTo>
                  <a:lnTo>
                    <a:pt x="106" y="25"/>
                  </a:lnTo>
                  <a:lnTo>
                    <a:pt x="108" y="25"/>
                  </a:lnTo>
                  <a:lnTo>
                    <a:pt x="108" y="25"/>
                  </a:lnTo>
                  <a:lnTo>
                    <a:pt x="108" y="23"/>
                  </a:lnTo>
                  <a:lnTo>
                    <a:pt x="108" y="23"/>
                  </a:lnTo>
                  <a:lnTo>
                    <a:pt x="108" y="21"/>
                  </a:lnTo>
                  <a:lnTo>
                    <a:pt x="108" y="21"/>
                  </a:lnTo>
                  <a:lnTo>
                    <a:pt x="108" y="21"/>
                  </a:lnTo>
                  <a:lnTo>
                    <a:pt x="110" y="19"/>
                  </a:lnTo>
                  <a:lnTo>
                    <a:pt x="110" y="19"/>
                  </a:lnTo>
                  <a:lnTo>
                    <a:pt x="110" y="19"/>
                  </a:lnTo>
                  <a:lnTo>
                    <a:pt x="110" y="19"/>
                  </a:lnTo>
                  <a:lnTo>
                    <a:pt x="110" y="17"/>
                  </a:lnTo>
                  <a:lnTo>
                    <a:pt x="106" y="15"/>
                  </a:lnTo>
                  <a:lnTo>
                    <a:pt x="104" y="13"/>
                  </a:lnTo>
                  <a:lnTo>
                    <a:pt x="104" y="11"/>
                  </a:lnTo>
                  <a:lnTo>
                    <a:pt x="102" y="11"/>
                  </a:lnTo>
                  <a:lnTo>
                    <a:pt x="101" y="11"/>
                  </a:lnTo>
                  <a:lnTo>
                    <a:pt x="97" y="9"/>
                  </a:lnTo>
                  <a:lnTo>
                    <a:pt x="95" y="9"/>
                  </a:lnTo>
                  <a:lnTo>
                    <a:pt x="93" y="9"/>
                  </a:lnTo>
                  <a:lnTo>
                    <a:pt x="89" y="11"/>
                  </a:lnTo>
                  <a:lnTo>
                    <a:pt x="87" y="11"/>
                  </a:lnTo>
                  <a:lnTo>
                    <a:pt x="85" y="9"/>
                  </a:lnTo>
                  <a:lnTo>
                    <a:pt x="84" y="9"/>
                  </a:lnTo>
                  <a:lnTo>
                    <a:pt x="82" y="6"/>
                  </a:lnTo>
                  <a:lnTo>
                    <a:pt x="80" y="4"/>
                  </a:lnTo>
                  <a:lnTo>
                    <a:pt x="78" y="4"/>
                  </a:lnTo>
                  <a:lnTo>
                    <a:pt x="78" y="4"/>
                  </a:lnTo>
                  <a:lnTo>
                    <a:pt x="68" y="0"/>
                  </a:lnTo>
                  <a:lnTo>
                    <a:pt x="66" y="0"/>
                  </a:lnTo>
                  <a:lnTo>
                    <a:pt x="63" y="0"/>
                  </a:lnTo>
                  <a:lnTo>
                    <a:pt x="61" y="0"/>
                  </a:lnTo>
                  <a:lnTo>
                    <a:pt x="55" y="2"/>
                  </a:lnTo>
                  <a:lnTo>
                    <a:pt x="53" y="4"/>
                  </a:lnTo>
                  <a:lnTo>
                    <a:pt x="53" y="6"/>
                  </a:lnTo>
                  <a:lnTo>
                    <a:pt x="55" y="13"/>
                  </a:lnTo>
                  <a:lnTo>
                    <a:pt x="55" y="17"/>
                  </a:lnTo>
                  <a:lnTo>
                    <a:pt x="53" y="19"/>
                  </a:lnTo>
                  <a:lnTo>
                    <a:pt x="51" y="21"/>
                  </a:lnTo>
                  <a:lnTo>
                    <a:pt x="49" y="23"/>
                  </a:lnTo>
                  <a:lnTo>
                    <a:pt x="46" y="23"/>
                  </a:lnTo>
                  <a:lnTo>
                    <a:pt x="46" y="25"/>
                  </a:lnTo>
                  <a:lnTo>
                    <a:pt x="44" y="25"/>
                  </a:lnTo>
                  <a:lnTo>
                    <a:pt x="42" y="25"/>
                  </a:lnTo>
                  <a:lnTo>
                    <a:pt x="40" y="23"/>
                  </a:lnTo>
                  <a:lnTo>
                    <a:pt x="38" y="23"/>
                  </a:lnTo>
                  <a:lnTo>
                    <a:pt x="36" y="21"/>
                  </a:lnTo>
                  <a:lnTo>
                    <a:pt x="34" y="17"/>
                  </a:lnTo>
                  <a:lnTo>
                    <a:pt x="32" y="15"/>
                  </a:lnTo>
                  <a:lnTo>
                    <a:pt x="30" y="13"/>
                  </a:lnTo>
                  <a:lnTo>
                    <a:pt x="27" y="9"/>
                  </a:lnTo>
                  <a:lnTo>
                    <a:pt x="25" y="7"/>
                  </a:lnTo>
                  <a:lnTo>
                    <a:pt x="23" y="7"/>
                  </a:lnTo>
                  <a:lnTo>
                    <a:pt x="15" y="9"/>
                  </a:lnTo>
                  <a:lnTo>
                    <a:pt x="11" y="11"/>
                  </a:lnTo>
                  <a:lnTo>
                    <a:pt x="10" y="13"/>
                  </a:lnTo>
                  <a:lnTo>
                    <a:pt x="8" y="15"/>
                  </a:lnTo>
                  <a:lnTo>
                    <a:pt x="8" y="19"/>
                  </a:lnTo>
                  <a:lnTo>
                    <a:pt x="6" y="19"/>
                  </a:lnTo>
                  <a:lnTo>
                    <a:pt x="6" y="21"/>
                  </a:lnTo>
                  <a:lnTo>
                    <a:pt x="6" y="23"/>
                  </a:lnTo>
                  <a:lnTo>
                    <a:pt x="6" y="23"/>
                  </a:lnTo>
                  <a:lnTo>
                    <a:pt x="4" y="25"/>
                  </a:lnTo>
                  <a:lnTo>
                    <a:pt x="2" y="26"/>
                  </a:lnTo>
                  <a:lnTo>
                    <a:pt x="0" y="28"/>
                  </a:lnTo>
                  <a:lnTo>
                    <a:pt x="0" y="30"/>
                  </a:lnTo>
                  <a:lnTo>
                    <a:pt x="0" y="34"/>
                  </a:lnTo>
                  <a:lnTo>
                    <a:pt x="0" y="42"/>
                  </a:lnTo>
                  <a:lnTo>
                    <a:pt x="6" y="40"/>
                  </a:lnTo>
                  <a:lnTo>
                    <a:pt x="13" y="3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73" name="Freeform 1726">
              <a:extLst>
                <a:ext uri="{FF2B5EF4-FFF2-40B4-BE49-F238E27FC236}">
                  <a16:creationId xmlns:a16="http://schemas.microsoft.com/office/drawing/2014/main" id="{009FA24A-EC35-4DA5-9E5D-EB965E5C4AB7}"/>
                </a:ext>
              </a:extLst>
            </p:cNvPr>
            <p:cNvSpPr>
              <a:spLocks/>
            </p:cNvSpPr>
            <p:nvPr/>
          </p:nvSpPr>
          <p:spPr bwMode="auto">
            <a:xfrm>
              <a:off x="11480800" y="-2368550"/>
              <a:ext cx="277813" cy="155575"/>
            </a:xfrm>
            <a:custGeom>
              <a:avLst/>
              <a:gdLst>
                <a:gd name="T0" fmla="*/ 150 w 175"/>
                <a:gd name="T1" fmla="*/ 74 h 98"/>
                <a:gd name="T2" fmla="*/ 161 w 175"/>
                <a:gd name="T3" fmla="*/ 66 h 98"/>
                <a:gd name="T4" fmla="*/ 163 w 175"/>
                <a:gd name="T5" fmla="*/ 60 h 98"/>
                <a:gd name="T6" fmla="*/ 169 w 175"/>
                <a:gd name="T7" fmla="*/ 53 h 98"/>
                <a:gd name="T8" fmla="*/ 175 w 175"/>
                <a:gd name="T9" fmla="*/ 47 h 98"/>
                <a:gd name="T10" fmla="*/ 173 w 175"/>
                <a:gd name="T11" fmla="*/ 41 h 98"/>
                <a:gd name="T12" fmla="*/ 173 w 175"/>
                <a:gd name="T13" fmla="*/ 37 h 98"/>
                <a:gd name="T14" fmla="*/ 173 w 175"/>
                <a:gd name="T15" fmla="*/ 34 h 98"/>
                <a:gd name="T16" fmla="*/ 163 w 175"/>
                <a:gd name="T17" fmla="*/ 32 h 98"/>
                <a:gd name="T18" fmla="*/ 160 w 175"/>
                <a:gd name="T19" fmla="*/ 26 h 98"/>
                <a:gd name="T20" fmla="*/ 158 w 175"/>
                <a:gd name="T21" fmla="*/ 20 h 98"/>
                <a:gd name="T22" fmla="*/ 154 w 175"/>
                <a:gd name="T23" fmla="*/ 9 h 98"/>
                <a:gd name="T24" fmla="*/ 144 w 175"/>
                <a:gd name="T25" fmla="*/ 9 h 98"/>
                <a:gd name="T26" fmla="*/ 137 w 175"/>
                <a:gd name="T27" fmla="*/ 0 h 98"/>
                <a:gd name="T28" fmla="*/ 129 w 175"/>
                <a:gd name="T29" fmla="*/ 7 h 98"/>
                <a:gd name="T30" fmla="*/ 120 w 175"/>
                <a:gd name="T31" fmla="*/ 11 h 98"/>
                <a:gd name="T32" fmla="*/ 110 w 175"/>
                <a:gd name="T33" fmla="*/ 19 h 98"/>
                <a:gd name="T34" fmla="*/ 101 w 175"/>
                <a:gd name="T35" fmla="*/ 28 h 98"/>
                <a:gd name="T36" fmla="*/ 82 w 175"/>
                <a:gd name="T37" fmla="*/ 15 h 98"/>
                <a:gd name="T38" fmla="*/ 67 w 175"/>
                <a:gd name="T39" fmla="*/ 15 h 98"/>
                <a:gd name="T40" fmla="*/ 61 w 175"/>
                <a:gd name="T41" fmla="*/ 30 h 98"/>
                <a:gd name="T42" fmla="*/ 55 w 175"/>
                <a:gd name="T43" fmla="*/ 36 h 98"/>
                <a:gd name="T44" fmla="*/ 50 w 175"/>
                <a:gd name="T45" fmla="*/ 34 h 98"/>
                <a:gd name="T46" fmla="*/ 46 w 175"/>
                <a:gd name="T47" fmla="*/ 28 h 98"/>
                <a:gd name="T48" fmla="*/ 50 w 175"/>
                <a:gd name="T49" fmla="*/ 17 h 98"/>
                <a:gd name="T50" fmla="*/ 34 w 175"/>
                <a:gd name="T51" fmla="*/ 3 h 98"/>
                <a:gd name="T52" fmla="*/ 23 w 175"/>
                <a:gd name="T53" fmla="*/ 7 h 98"/>
                <a:gd name="T54" fmla="*/ 25 w 175"/>
                <a:gd name="T55" fmla="*/ 11 h 98"/>
                <a:gd name="T56" fmla="*/ 33 w 175"/>
                <a:gd name="T57" fmla="*/ 20 h 98"/>
                <a:gd name="T58" fmla="*/ 29 w 175"/>
                <a:gd name="T59" fmla="*/ 17 h 98"/>
                <a:gd name="T60" fmla="*/ 17 w 175"/>
                <a:gd name="T61" fmla="*/ 17 h 98"/>
                <a:gd name="T62" fmla="*/ 14 w 175"/>
                <a:gd name="T63" fmla="*/ 19 h 98"/>
                <a:gd name="T64" fmla="*/ 14 w 175"/>
                <a:gd name="T65" fmla="*/ 26 h 98"/>
                <a:gd name="T66" fmla="*/ 14 w 175"/>
                <a:gd name="T67" fmla="*/ 28 h 98"/>
                <a:gd name="T68" fmla="*/ 8 w 175"/>
                <a:gd name="T69" fmla="*/ 30 h 98"/>
                <a:gd name="T70" fmla="*/ 2 w 175"/>
                <a:gd name="T71" fmla="*/ 32 h 98"/>
                <a:gd name="T72" fmla="*/ 15 w 175"/>
                <a:gd name="T73" fmla="*/ 36 h 98"/>
                <a:gd name="T74" fmla="*/ 33 w 175"/>
                <a:gd name="T75" fmla="*/ 34 h 98"/>
                <a:gd name="T76" fmla="*/ 42 w 175"/>
                <a:gd name="T77" fmla="*/ 37 h 98"/>
                <a:gd name="T78" fmla="*/ 34 w 175"/>
                <a:gd name="T79" fmla="*/ 47 h 98"/>
                <a:gd name="T80" fmla="*/ 40 w 175"/>
                <a:gd name="T81" fmla="*/ 49 h 98"/>
                <a:gd name="T82" fmla="*/ 23 w 175"/>
                <a:gd name="T83" fmla="*/ 53 h 98"/>
                <a:gd name="T84" fmla="*/ 10 w 175"/>
                <a:gd name="T85" fmla="*/ 55 h 98"/>
                <a:gd name="T86" fmla="*/ 19 w 175"/>
                <a:gd name="T87" fmla="*/ 56 h 98"/>
                <a:gd name="T88" fmla="*/ 34 w 175"/>
                <a:gd name="T89" fmla="*/ 64 h 98"/>
                <a:gd name="T90" fmla="*/ 42 w 175"/>
                <a:gd name="T91" fmla="*/ 66 h 98"/>
                <a:gd name="T92" fmla="*/ 42 w 175"/>
                <a:gd name="T93" fmla="*/ 72 h 98"/>
                <a:gd name="T94" fmla="*/ 42 w 175"/>
                <a:gd name="T95" fmla="*/ 77 h 98"/>
                <a:gd name="T96" fmla="*/ 31 w 175"/>
                <a:gd name="T97" fmla="*/ 81 h 98"/>
                <a:gd name="T98" fmla="*/ 29 w 175"/>
                <a:gd name="T99" fmla="*/ 85 h 98"/>
                <a:gd name="T100" fmla="*/ 50 w 175"/>
                <a:gd name="T101" fmla="*/ 85 h 98"/>
                <a:gd name="T102" fmla="*/ 61 w 175"/>
                <a:gd name="T103" fmla="*/ 87 h 98"/>
                <a:gd name="T104" fmla="*/ 65 w 175"/>
                <a:gd name="T105" fmla="*/ 87 h 98"/>
                <a:gd name="T106" fmla="*/ 65 w 175"/>
                <a:gd name="T107" fmla="*/ 91 h 98"/>
                <a:gd name="T108" fmla="*/ 101 w 175"/>
                <a:gd name="T109" fmla="*/ 96 h 98"/>
                <a:gd name="T110" fmla="*/ 106 w 175"/>
                <a:gd name="T111" fmla="*/ 9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98">
                  <a:moveTo>
                    <a:pt x="125" y="85"/>
                  </a:moveTo>
                  <a:lnTo>
                    <a:pt x="129" y="83"/>
                  </a:lnTo>
                  <a:lnTo>
                    <a:pt x="137" y="77"/>
                  </a:lnTo>
                  <a:lnTo>
                    <a:pt x="139" y="75"/>
                  </a:lnTo>
                  <a:lnTo>
                    <a:pt x="142" y="75"/>
                  </a:lnTo>
                  <a:lnTo>
                    <a:pt x="150" y="74"/>
                  </a:lnTo>
                  <a:lnTo>
                    <a:pt x="154" y="72"/>
                  </a:lnTo>
                  <a:lnTo>
                    <a:pt x="156" y="70"/>
                  </a:lnTo>
                  <a:lnTo>
                    <a:pt x="160" y="70"/>
                  </a:lnTo>
                  <a:lnTo>
                    <a:pt x="160" y="68"/>
                  </a:lnTo>
                  <a:lnTo>
                    <a:pt x="161" y="66"/>
                  </a:lnTo>
                  <a:lnTo>
                    <a:pt x="161" y="66"/>
                  </a:lnTo>
                  <a:lnTo>
                    <a:pt x="161" y="64"/>
                  </a:lnTo>
                  <a:lnTo>
                    <a:pt x="161" y="64"/>
                  </a:lnTo>
                  <a:lnTo>
                    <a:pt x="161" y="62"/>
                  </a:lnTo>
                  <a:lnTo>
                    <a:pt x="161" y="60"/>
                  </a:lnTo>
                  <a:lnTo>
                    <a:pt x="161" y="60"/>
                  </a:lnTo>
                  <a:lnTo>
                    <a:pt x="163" y="60"/>
                  </a:lnTo>
                  <a:lnTo>
                    <a:pt x="165" y="60"/>
                  </a:lnTo>
                  <a:lnTo>
                    <a:pt x="167" y="60"/>
                  </a:lnTo>
                  <a:lnTo>
                    <a:pt x="169" y="58"/>
                  </a:lnTo>
                  <a:lnTo>
                    <a:pt x="169" y="56"/>
                  </a:lnTo>
                  <a:lnTo>
                    <a:pt x="169" y="55"/>
                  </a:lnTo>
                  <a:lnTo>
                    <a:pt x="169" y="53"/>
                  </a:lnTo>
                  <a:lnTo>
                    <a:pt x="171" y="53"/>
                  </a:lnTo>
                  <a:lnTo>
                    <a:pt x="171" y="51"/>
                  </a:lnTo>
                  <a:lnTo>
                    <a:pt x="173" y="51"/>
                  </a:lnTo>
                  <a:lnTo>
                    <a:pt x="175" y="51"/>
                  </a:lnTo>
                  <a:lnTo>
                    <a:pt x="175" y="49"/>
                  </a:lnTo>
                  <a:lnTo>
                    <a:pt x="175" y="47"/>
                  </a:lnTo>
                  <a:lnTo>
                    <a:pt x="175" y="47"/>
                  </a:lnTo>
                  <a:lnTo>
                    <a:pt x="173" y="45"/>
                  </a:lnTo>
                  <a:lnTo>
                    <a:pt x="171" y="45"/>
                  </a:lnTo>
                  <a:lnTo>
                    <a:pt x="173" y="45"/>
                  </a:lnTo>
                  <a:lnTo>
                    <a:pt x="173" y="43"/>
                  </a:lnTo>
                  <a:lnTo>
                    <a:pt x="173" y="41"/>
                  </a:lnTo>
                  <a:lnTo>
                    <a:pt x="173" y="41"/>
                  </a:lnTo>
                  <a:lnTo>
                    <a:pt x="171" y="41"/>
                  </a:lnTo>
                  <a:lnTo>
                    <a:pt x="171" y="39"/>
                  </a:lnTo>
                  <a:lnTo>
                    <a:pt x="171" y="39"/>
                  </a:lnTo>
                  <a:lnTo>
                    <a:pt x="173" y="37"/>
                  </a:lnTo>
                  <a:lnTo>
                    <a:pt x="173" y="37"/>
                  </a:lnTo>
                  <a:lnTo>
                    <a:pt x="175" y="36"/>
                  </a:lnTo>
                  <a:lnTo>
                    <a:pt x="175" y="36"/>
                  </a:lnTo>
                  <a:lnTo>
                    <a:pt x="173" y="34"/>
                  </a:lnTo>
                  <a:lnTo>
                    <a:pt x="173" y="34"/>
                  </a:lnTo>
                  <a:lnTo>
                    <a:pt x="173" y="34"/>
                  </a:lnTo>
                  <a:lnTo>
                    <a:pt x="173" y="34"/>
                  </a:lnTo>
                  <a:lnTo>
                    <a:pt x="173" y="34"/>
                  </a:lnTo>
                  <a:lnTo>
                    <a:pt x="173" y="34"/>
                  </a:lnTo>
                  <a:lnTo>
                    <a:pt x="171" y="32"/>
                  </a:lnTo>
                  <a:lnTo>
                    <a:pt x="167" y="32"/>
                  </a:lnTo>
                  <a:lnTo>
                    <a:pt x="165" y="30"/>
                  </a:lnTo>
                  <a:lnTo>
                    <a:pt x="163" y="32"/>
                  </a:lnTo>
                  <a:lnTo>
                    <a:pt x="160" y="32"/>
                  </a:lnTo>
                  <a:lnTo>
                    <a:pt x="161" y="30"/>
                  </a:lnTo>
                  <a:lnTo>
                    <a:pt x="161" y="28"/>
                  </a:lnTo>
                  <a:lnTo>
                    <a:pt x="161" y="26"/>
                  </a:lnTo>
                  <a:lnTo>
                    <a:pt x="161" y="26"/>
                  </a:lnTo>
                  <a:lnTo>
                    <a:pt x="160" y="26"/>
                  </a:lnTo>
                  <a:lnTo>
                    <a:pt x="158" y="26"/>
                  </a:lnTo>
                  <a:lnTo>
                    <a:pt x="156" y="26"/>
                  </a:lnTo>
                  <a:lnTo>
                    <a:pt x="154" y="26"/>
                  </a:lnTo>
                  <a:lnTo>
                    <a:pt x="156" y="24"/>
                  </a:lnTo>
                  <a:lnTo>
                    <a:pt x="156" y="20"/>
                  </a:lnTo>
                  <a:lnTo>
                    <a:pt x="158" y="20"/>
                  </a:lnTo>
                  <a:lnTo>
                    <a:pt x="156" y="17"/>
                  </a:lnTo>
                  <a:lnTo>
                    <a:pt x="154" y="17"/>
                  </a:lnTo>
                  <a:lnTo>
                    <a:pt x="152" y="17"/>
                  </a:lnTo>
                  <a:lnTo>
                    <a:pt x="150" y="15"/>
                  </a:lnTo>
                  <a:lnTo>
                    <a:pt x="150" y="11"/>
                  </a:lnTo>
                  <a:lnTo>
                    <a:pt x="154" y="9"/>
                  </a:lnTo>
                  <a:lnTo>
                    <a:pt x="158" y="5"/>
                  </a:lnTo>
                  <a:lnTo>
                    <a:pt x="156" y="5"/>
                  </a:lnTo>
                  <a:lnTo>
                    <a:pt x="154" y="5"/>
                  </a:lnTo>
                  <a:lnTo>
                    <a:pt x="152" y="7"/>
                  </a:lnTo>
                  <a:lnTo>
                    <a:pt x="146" y="9"/>
                  </a:lnTo>
                  <a:lnTo>
                    <a:pt x="144" y="9"/>
                  </a:lnTo>
                  <a:lnTo>
                    <a:pt x="142" y="9"/>
                  </a:lnTo>
                  <a:lnTo>
                    <a:pt x="141" y="7"/>
                  </a:lnTo>
                  <a:lnTo>
                    <a:pt x="141" y="5"/>
                  </a:lnTo>
                  <a:lnTo>
                    <a:pt x="139" y="3"/>
                  </a:lnTo>
                  <a:lnTo>
                    <a:pt x="139" y="1"/>
                  </a:lnTo>
                  <a:lnTo>
                    <a:pt x="137" y="0"/>
                  </a:lnTo>
                  <a:lnTo>
                    <a:pt x="135" y="0"/>
                  </a:lnTo>
                  <a:lnTo>
                    <a:pt x="131" y="0"/>
                  </a:lnTo>
                  <a:lnTo>
                    <a:pt x="129" y="1"/>
                  </a:lnTo>
                  <a:lnTo>
                    <a:pt x="127" y="1"/>
                  </a:lnTo>
                  <a:lnTo>
                    <a:pt x="127" y="3"/>
                  </a:lnTo>
                  <a:lnTo>
                    <a:pt x="129" y="7"/>
                  </a:lnTo>
                  <a:lnTo>
                    <a:pt x="129" y="9"/>
                  </a:lnTo>
                  <a:lnTo>
                    <a:pt x="127" y="11"/>
                  </a:lnTo>
                  <a:lnTo>
                    <a:pt x="125" y="13"/>
                  </a:lnTo>
                  <a:lnTo>
                    <a:pt x="123" y="13"/>
                  </a:lnTo>
                  <a:lnTo>
                    <a:pt x="122" y="13"/>
                  </a:lnTo>
                  <a:lnTo>
                    <a:pt x="120" y="11"/>
                  </a:lnTo>
                  <a:lnTo>
                    <a:pt x="118" y="11"/>
                  </a:lnTo>
                  <a:lnTo>
                    <a:pt x="118" y="11"/>
                  </a:lnTo>
                  <a:lnTo>
                    <a:pt x="116" y="13"/>
                  </a:lnTo>
                  <a:lnTo>
                    <a:pt x="114" y="15"/>
                  </a:lnTo>
                  <a:lnTo>
                    <a:pt x="112" y="17"/>
                  </a:lnTo>
                  <a:lnTo>
                    <a:pt x="110" y="19"/>
                  </a:lnTo>
                  <a:lnTo>
                    <a:pt x="106" y="13"/>
                  </a:lnTo>
                  <a:lnTo>
                    <a:pt x="103" y="11"/>
                  </a:lnTo>
                  <a:lnTo>
                    <a:pt x="99" y="13"/>
                  </a:lnTo>
                  <a:lnTo>
                    <a:pt x="99" y="15"/>
                  </a:lnTo>
                  <a:lnTo>
                    <a:pt x="103" y="24"/>
                  </a:lnTo>
                  <a:lnTo>
                    <a:pt x="101" y="28"/>
                  </a:lnTo>
                  <a:lnTo>
                    <a:pt x="97" y="19"/>
                  </a:lnTo>
                  <a:lnTo>
                    <a:pt x="93" y="13"/>
                  </a:lnTo>
                  <a:lnTo>
                    <a:pt x="89" y="11"/>
                  </a:lnTo>
                  <a:lnTo>
                    <a:pt x="87" y="11"/>
                  </a:lnTo>
                  <a:lnTo>
                    <a:pt x="84" y="15"/>
                  </a:lnTo>
                  <a:lnTo>
                    <a:pt x="82" y="15"/>
                  </a:lnTo>
                  <a:lnTo>
                    <a:pt x="80" y="19"/>
                  </a:lnTo>
                  <a:lnTo>
                    <a:pt x="82" y="22"/>
                  </a:lnTo>
                  <a:lnTo>
                    <a:pt x="80" y="26"/>
                  </a:lnTo>
                  <a:lnTo>
                    <a:pt x="78" y="24"/>
                  </a:lnTo>
                  <a:lnTo>
                    <a:pt x="70" y="15"/>
                  </a:lnTo>
                  <a:lnTo>
                    <a:pt x="67" y="15"/>
                  </a:lnTo>
                  <a:lnTo>
                    <a:pt x="67" y="20"/>
                  </a:lnTo>
                  <a:lnTo>
                    <a:pt x="67" y="26"/>
                  </a:lnTo>
                  <a:lnTo>
                    <a:pt x="65" y="30"/>
                  </a:lnTo>
                  <a:lnTo>
                    <a:pt x="63" y="32"/>
                  </a:lnTo>
                  <a:lnTo>
                    <a:pt x="61" y="32"/>
                  </a:lnTo>
                  <a:lnTo>
                    <a:pt x="61" y="30"/>
                  </a:lnTo>
                  <a:lnTo>
                    <a:pt x="61" y="30"/>
                  </a:lnTo>
                  <a:lnTo>
                    <a:pt x="59" y="30"/>
                  </a:lnTo>
                  <a:lnTo>
                    <a:pt x="59" y="30"/>
                  </a:lnTo>
                  <a:lnTo>
                    <a:pt x="57" y="32"/>
                  </a:lnTo>
                  <a:lnTo>
                    <a:pt x="57" y="34"/>
                  </a:lnTo>
                  <a:lnTo>
                    <a:pt x="55" y="36"/>
                  </a:lnTo>
                  <a:lnTo>
                    <a:pt x="53" y="43"/>
                  </a:lnTo>
                  <a:lnTo>
                    <a:pt x="51" y="39"/>
                  </a:lnTo>
                  <a:lnTo>
                    <a:pt x="51" y="37"/>
                  </a:lnTo>
                  <a:lnTo>
                    <a:pt x="50" y="36"/>
                  </a:lnTo>
                  <a:lnTo>
                    <a:pt x="50" y="34"/>
                  </a:lnTo>
                  <a:lnTo>
                    <a:pt x="50" y="34"/>
                  </a:lnTo>
                  <a:lnTo>
                    <a:pt x="50" y="32"/>
                  </a:lnTo>
                  <a:lnTo>
                    <a:pt x="50" y="32"/>
                  </a:lnTo>
                  <a:lnTo>
                    <a:pt x="48" y="32"/>
                  </a:lnTo>
                  <a:lnTo>
                    <a:pt x="48" y="32"/>
                  </a:lnTo>
                  <a:lnTo>
                    <a:pt x="48" y="30"/>
                  </a:lnTo>
                  <a:lnTo>
                    <a:pt x="46" y="28"/>
                  </a:lnTo>
                  <a:lnTo>
                    <a:pt x="46" y="28"/>
                  </a:lnTo>
                  <a:lnTo>
                    <a:pt x="50" y="28"/>
                  </a:lnTo>
                  <a:lnTo>
                    <a:pt x="50" y="24"/>
                  </a:lnTo>
                  <a:lnTo>
                    <a:pt x="50" y="22"/>
                  </a:lnTo>
                  <a:lnTo>
                    <a:pt x="48" y="19"/>
                  </a:lnTo>
                  <a:lnTo>
                    <a:pt x="50" y="17"/>
                  </a:lnTo>
                  <a:lnTo>
                    <a:pt x="48" y="15"/>
                  </a:lnTo>
                  <a:lnTo>
                    <a:pt x="42" y="9"/>
                  </a:lnTo>
                  <a:lnTo>
                    <a:pt x="38" y="7"/>
                  </a:lnTo>
                  <a:lnTo>
                    <a:pt x="36" y="5"/>
                  </a:lnTo>
                  <a:lnTo>
                    <a:pt x="34" y="5"/>
                  </a:lnTo>
                  <a:lnTo>
                    <a:pt x="34" y="3"/>
                  </a:lnTo>
                  <a:lnTo>
                    <a:pt x="33" y="3"/>
                  </a:lnTo>
                  <a:lnTo>
                    <a:pt x="31" y="3"/>
                  </a:lnTo>
                  <a:lnTo>
                    <a:pt x="27" y="3"/>
                  </a:lnTo>
                  <a:lnTo>
                    <a:pt x="23" y="3"/>
                  </a:lnTo>
                  <a:lnTo>
                    <a:pt x="21" y="5"/>
                  </a:lnTo>
                  <a:lnTo>
                    <a:pt x="23" y="7"/>
                  </a:lnTo>
                  <a:lnTo>
                    <a:pt x="25" y="7"/>
                  </a:lnTo>
                  <a:lnTo>
                    <a:pt x="29" y="5"/>
                  </a:lnTo>
                  <a:lnTo>
                    <a:pt x="29" y="7"/>
                  </a:lnTo>
                  <a:lnTo>
                    <a:pt x="33" y="9"/>
                  </a:lnTo>
                  <a:lnTo>
                    <a:pt x="27" y="9"/>
                  </a:lnTo>
                  <a:lnTo>
                    <a:pt x="25" y="11"/>
                  </a:lnTo>
                  <a:lnTo>
                    <a:pt x="29" y="13"/>
                  </a:lnTo>
                  <a:lnTo>
                    <a:pt x="33" y="15"/>
                  </a:lnTo>
                  <a:lnTo>
                    <a:pt x="33" y="17"/>
                  </a:lnTo>
                  <a:lnTo>
                    <a:pt x="33" y="19"/>
                  </a:lnTo>
                  <a:lnTo>
                    <a:pt x="33" y="20"/>
                  </a:lnTo>
                  <a:lnTo>
                    <a:pt x="33" y="20"/>
                  </a:lnTo>
                  <a:lnTo>
                    <a:pt x="31" y="20"/>
                  </a:lnTo>
                  <a:lnTo>
                    <a:pt x="31" y="22"/>
                  </a:lnTo>
                  <a:lnTo>
                    <a:pt x="31" y="19"/>
                  </a:lnTo>
                  <a:lnTo>
                    <a:pt x="31" y="19"/>
                  </a:lnTo>
                  <a:lnTo>
                    <a:pt x="29" y="17"/>
                  </a:lnTo>
                  <a:lnTo>
                    <a:pt x="29" y="17"/>
                  </a:lnTo>
                  <a:lnTo>
                    <a:pt x="25" y="19"/>
                  </a:lnTo>
                  <a:lnTo>
                    <a:pt x="23" y="19"/>
                  </a:lnTo>
                  <a:lnTo>
                    <a:pt x="21" y="13"/>
                  </a:lnTo>
                  <a:lnTo>
                    <a:pt x="17" y="11"/>
                  </a:lnTo>
                  <a:lnTo>
                    <a:pt x="15" y="13"/>
                  </a:lnTo>
                  <a:lnTo>
                    <a:pt x="17" y="17"/>
                  </a:lnTo>
                  <a:lnTo>
                    <a:pt x="15" y="17"/>
                  </a:lnTo>
                  <a:lnTo>
                    <a:pt x="14" y="15"/>
                  </a:lnTo>
                  <a:lnTo>
                    <a:pt x="12" y="15"/>
                  </a:lnTo>
                  <a:lnTo>
                    <a:pt x="12" y="17"/>
                  </a:lnTo>
                  <a:lnTo>
                    <a:pt x="12" y="19"/>
                  </a:lnTo>
                  <a:lnTo>
                    <a:pt x="14" y="19"/>
                  </a:lnTo>
                  <a:lnTo>
                    <a:pt x="15" y="22"/>
                  </a:lnTo>
                  <a:lnTo>
                    <a:pt x="14" y="22"/>
                  </a:lnTo>
                  <a:lnTo>
                    <a:pt x="12" y="22"/>
                  </a:lnTo>
                  <a:lnTo>
                    <a:pt x="12" y="22"/>
                  </a:lnTo>
                  <a:lnTo>
                    <a:pt x="12" y="24"/>
                  </a:lnTo>
                  <a:lnTo>
                    <a:pt x="14" y="26"/>
                  </a:lnTo>
                  <a:lnTo>
                    <a:pt x="15" y="26"/>
                  </a:lnTo>
                  <a:lnTo>
                    <a:pt x="17" y="26"/>
                  </a:lnTo>
                  <a:lnTo>
                    <a:pt x="19" y="26"/>
                  </a:lnTo>
                  <a:lnTo>
                    <a:pt x="17" y="28"/>
                  </a:lnTo>
                  <a:lnTo>
                    <a:pt x="15" y="28"/>
                  </a:lnTo>
                  <a:lnTo>
                    <a:pt x="14" y="28"/>
                  </a:lnTo>
                  <a:lnTo>
                    <a:pt x="12" y="28"/>
                  </a:lnTo>
                  <a:lnTo>
                    <a:pt x="10" y="26"/>
                  </a:lnTo>
                  <a:lnTo>
                    <a:pt x="8" y="26"/>
                  </a:lnTo>
                  <a:lnTo>
                    <a:pt x="8" y="26"/>
                  </a:lnTo>
                  <a:lnTo>
                    <a:pt x="6" y="26"/>
                  </a:lnTo>
                  <a:lnTo>
                    <a:pt x="8" y="30"/>
                  </a:lnTo>
                  <a:lnTo>
                    <a:pt x="8" y="32"/>
                  </a:lnTo>
                  <a:lnTo>
                    <a:pt x="10" y="34"/>
                  </a:lnTo>
                  <a:lnTo>
                    <a:pt x="8" y="34"/>
                  </a:lnTo>
                  <a:lnTo>
                    <a:pt x="6" y="32"/>
                  </a:lnTo>
                  <a:lnTo>
                    <a:pt x="4" y="32"/>
                  </a:lnTo>
                  <a:lnTo>
                    <a:pt x="2" y="32"/>
                  </a:lnTo>
                  <a:lnTo>
                    <a:pt x="0" y="34"/>
                  </a:lnTo>
                  <a:lnTo>
                    <a:pt x="2" y="36"/>
                  </a:lnTo>
                  <a:lnTo>
                    <a:pt x="4" y="36"/>
                  </a:lnTo>
                  <a:lnTo>
                    <a:pt x="8" y="37"/>
                  </a:lnTo>
                  <a:lnTo>
                    <a:pt x="10" y="37"/>
                  </a:lnTo>
                  <a:lnTo>
                    <a:pt x="15" y="36"/>
                  </a:lnTo>
                  <a:lnTo>
                    <a:pt x="19" y="34"/>
                  </a:lnTo>
                  <a:lnTo>
                    <a:pt x="23" y="34"/>
                  </a:lnTo>
                  <a:lnTo>
                    <a:pt x="27" y="34"/>
                  </a:lnTo>
                  <a:lnTo>
                    <a:pt x="29" y="34"/>
                  </a:lnTo>
                  <a:lnTo>
                    <a:pt x="31" y="34"/>
                  </a:lnTo>
                  <a:lnTo>
                    <a:pt x="33" y="34"/>
                  </a:lnTo>
                  <a:lnTo>
                    <a:pt x="34" y="36"/>
                  </a:lnTo>
                  <a:lnTo>
                    <a:pt x="34" y="36"/>
                  </a:lnTo>
                  <a:lnTo>
                    <a:pt x="36" y="36"/>
                  </a:lnTo>
                  <a:lnTo>
                    <a:pt x="38" y="36"/>
                  </a:lnTo>
                  <a:lnTo>
                    <a:pt x="40" y="36"/>
                  </a:lnTo>
                  <a:lnTo>
                    <a:pt x="42" y="37"/>
                  </a:lnTo>
                  <a:lnTo>
                    <a:pt x="40" y="39"/>
                  </a:lnTo>
                  <a:lnTo>
                    <a:pt x="34" y="43"/>
                  </a:lnTo>
                  <a:lnTo>
                    <a:pt x="33" y="45"/>
                  </a:lnTo>
                  <a:lnTo>
                    <a:pt x="33" y="45"/>
                  </a:lnTo>
                  <a:lnTo>
                    <a:pt x="33" y="47"/>
                  </a:lnTo>
                  <a:lnTo>
                    <a:pt x="34" y="47"/>
                  </a:lnTo>
                  <a:lnTo>
                    <a:pt x="38" y="47"/>
                  </a:lnTo>
                  <a:lnTo>
                    <a:pt x="40" y="47"/>
                  </a:lnTo>
                  <a:lnTo>
                    <a:pt x="42" y="47"/>
                  </a:lnTo>
                  <a:lnTo>
                    <a:pt x="44" y="45"/>
                  </a:lnTo>
                  <a:lnTo>
                    <a:pt x="44" y="49"/>
                  </a:lnTo>
                  <a:lnTo>
                    <a:pt x="40" y="49"/>
                  </a:lnTo>
                  <a:lnTo>
                    <a:pt x="38" y="51"/>
                  </a:lnTo>
                  <a:lnTo>
                    <a:pt x="29" y="51"/>
                  </a:lnTo>
                  <a:lnTo>
                    <a:pt x="29" y="51"/>
                  </a:lnTo>
                  <a:lnTo>
                    <a:pt x="27" y="51"/>
                  </a:lnTo>
                  <a:lnTo>
                    <a:pt x="25" y="51"/>
                  </a:lnTo>
                  <a:lnTo>
                    <a:pt x="23" y="53"/>
                  </a:lnTo>
                  <a:lnTo>
                    <a:pt x="23" y="53"/>
                  </a:lnTo>
                  <a:lnTo>
                    <a:pt x="21" y="51"/>
                  </a:lnTo>
                  <a:lnTo>
                    <a:pt x="19" y="53"/>
                  </a:lnTo>
                  <a:lnTo>
                    <a:pt x="19" y="53"/>
                  </a:lnTo>
                  <a:lnTo>
                    <a:pt x="15" y="53"/>
                  </a:lnTo>
                  <a:lnTo>
                    <a:pt x="10" y="55"/>
                  </a:lnTo>
                  <a:lnTo>
                    <a:pt x="8" y="55"/>
                  </a:lnTo>
                  <a:lnTo>
                    <a:pt x="8" y="58"/>
                  </a:lnTo>
                  <a:lnTo>
                    <a:pt x="10" y="60"/>
                  </a:lnTo>
                  <a:lnTo>
                    <a:pt x="14" y="58"/>
                  </a:lnTo>
                  <a:lnTo>
                    <a:pt x="15" y="58"/>
                  </a:lnTo>
                  <a:lnTo>
                    <a:pt x="19" y="56"/>
                  </a:lnTo>
                  <a:lnTo>
                    <a:pt x="21" y="56"/>
                  </a:lnTo>
                  <a:lnTo>
                    <a:pt x="29" y="58"/>
                  </a:lnTo>
                  <a:lnTo>
                    <a:pt x="33" y="58"/>
                  </a:lnTo>
                  <a:lnTo>
                    <a:pt x="34" y="60"/>
                  </a:lnTo>
                  <a:lnTo>
                    <a:pt x="34" y="62"/>
                  </a:lnTo>
                  <a:lnTo>
                    <a:pt x="34" y="64"/>
                  </a:lnTo>
                  <a:lnTo>
                    <a:pt x="36" y="66"/>
                  </a:lnTo>
                  <a:lnTo>
                    <a:pt x="40" y="66"/>
                  </a:lnTo>
                  <a:lnTo>
                    <a:pt x="44" y="62"/>
                  </a:lnTo>
                  <a:lnTo>
                    <a:pt x="46" y="62"/>
                  </a:lnTo>
                  <a:lnTo>
                    <a:pt x="44" y="64"/>
                  </a:lnTo>
                  <a:lnTo>
                    <a:pt x="42" y="66"/>
                  </a:lnTo>
                  <a:lnTo>
                    <a:pt x="40" y="70"/>
                  </a:lnTo>
                  <a:lnTo>
                    <a:pt x="42" y="70"/>
                  </a:lnTo>
                  <a:lnTo>
                    <a:pt x="40" y="70"/>
                  </a:lnTo>
                  <a:lnTo>
                    <a:pt x="40" y="72"/>
                  </a:lnTo>
                  <a:lnTo>
                    <a:pt x="38" y="72"/>
                  </a:lnTo>
                  <a:lnTo>
                    <a:pt x="42" y="72"/>
                  </a:lnTo>
                  <a:lnTo>
                    <a:pt x="44" y="72"/>
                  </a:lnTo>
                  <a:lnTo>
                    <a:pt x="46" y="70"/>
                  </a:lnTo>
                  <a:lnTo>
                    <a:pt x="48" y="70"/>
                  </a:lnTo>
                  <a:lnTo>
                    <a:pt x="46" y="72"/>
                  </a:lnTo>
                  <a:lnTo>
                    <a:pt x="44" y="74"/>
                  </a:lnTo>
                  <a:lnTo>
                    <a:pt x="42" y="77"/>
                  </a:lnTo>
                  <a:lnTo>
                    <a:pt x="38" y="79"/>
                  </a:lnTo>
                  <a:lnTo>
                    <a:pt x="38" y="81"/>
                  </a:lnTo>
                  <a:lnTo>
                    <a:pt x="34" y="81"/>
                  </a:lnTo>
                  <a:lnTo>
                    <a:pt x="33" y="81"/>
                  </a:lnTo>
                  <a:lnTo>
                    <a:pt x="31" y="81"/>
                  </a:lnTo>
                  <a:lnTo>
                    <a:pt x="31" y="81"/>
                  </a:lnTo>
                  <a:lnTo>
                    <a:pt x="31" y="79"/>
                  </a:lnTo>
                  <a:lnTo>
                    <a:pt x="29" y="79"/>
                  </a:lnTo>
                  <a:lnTo>
                    <a:pt x="29" y="81"/>
                  </a:lnTo>
                  <a:lnTo>
                    <a:pt x="27" y="81"/>
                  </a:lnTo>
                  <a:lnTo>
                    <a:pt x="29" y="83"/>
                  </a:lnTo>
                  <a:lnTo>
                    <a:pt x="29" y="85"/>
                  </a:lnTo>
                  <a:lnTo>
                    <a:pt x="31" y="87"/>
                  </a:lnTo>
                  <a:lnTo>
                    <a:pt x="31" y="87"/>
                  </a:lnTo>
                  <a:lnTo>
                    <a:pt x="38" y="85"/>
                  </a:lnTo>
                  <a:lnTo>
                    <a:pt x="46" y="85"/>
                  </a:lnTo>
                  <a:lnTo>
                    <a:pt x="50" y="85"/>
                  </a:lnTo>
                  <a:lnTo>
                    <a:pt x="50" y="85"/>
                  </a:lnTo>
                  <a:lnTo>
                    <a:pt x="51" y="83"/>
                  </a:lnTo>
                  <a:lnTo>
                    <a:pt x="53" y="83"/>
                  </a:lnTo>
                  <a:lnTo>
                    <a:pt x="53" y="83"/>
                  </a:lnTo>
                  <a:lnTo>
                    <a:pt x="53" y="85"/>
                  </a:lnTo>
                  <a:lnTo>
                    <a:pt x="55" y="85"/>
                  </a:lnTo>
                  <a:lnTo>
                    <a:pt x="61" y="87"/>
                  </a:lnTo>
                  <a:lnTo>
                    <a:pt x="61" y="87"/>
                  </a:lnTo>
                  <a:lnTo>
                    <a:pt x="61" y="89"/>
                  </a:lnTo>
                  <a:lnTo>
                    <a:pt x="61" y="89"/>
                  </a:lnTo>
                  <a:lnTo>
                    <a:pt x="63" y="89"/>
                  </a:lnTo>
                  <a:lnTo>
                    <a:pt x="63" y="89"/>
                  </a:lnTo>
                  <a:lnTo>
                    <a:pt x="65" y="87"/>
                  </a:lnTo>
                  <a:lnTo>
                    <a:pt x="65" y="87"/>
                  </a:lnTo>
                  <a:lnTo>
                    <a:pt x="67" y="89"/>
                  </a:lnTo>
                  <a:lnTo>
                    <a:pt x="65" y="89"/>
                  </a:lnTo>
                  <a:lnTo>
                    <a:pt x="65" y="89"/>
                  </a:lnTo>
                  <a:lnTo>
                    <a:pt x="65" y="91"/>
                  </a:lnTo>
                  <a:lnTo>
                    <a:pt x="65" y="91"/>
                  </a:lnTo>
                  <a:lnTo>
                    <a:pt x="67" y="92"/>
                  </a:lnTo>
                  <a:lnTo>
                    <a:pt x="70" y="94"/>
                  </a:lnTo>
                  <a:lnTo>
                    <a:pt x="76" y="94"/>
                  </a:lnTo>
                  <a:lnTo>
                    <a:pt x="87" y="96"/>
                  </a:lnTo>
                  <a:lnTo>
                    <a:pt x="93" y="98"/>
                  </a:lnTo>
                  <a:lnTo>
                    <a:pt x="101" y="96"/>
                  </a:lnTo>
                  <a:lnTo>
                    <a:pt x="101" y="94"/>
                  </a:lnTo>
                  <a:lnTo>
                    <a:pt x="101" y="94"/>
                  </a:lnTo>
                  <a:lnTo>
                    <a:pt x="103" y="94"/>
                  </a:lnTo>
                  <a:lnTo>
                    <a:pt x="105" y="94"/>
                  </a:lnTo>
                  <a:lnTo>
                    <a:pt x="106" y="92"/>
                  </a:lnTo>
                  <a:lnTo>
                    <a:pt x="106" y="91"/>
                  </a:lnTo>
                  <a:lnTo>
                    <a:pt x="106" y="91"/>
                  </a:lnTo>
                  <a:lnTo>
                    <a:pt x="108" y="89"/>
                  </a:lnTo>
                  <a:lnTo>
                    <a:pt x="114" y="87"/>
                  </a:lnTo>
                  <a:lnTo>
                    <a:pt x="125" y="8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74" name="Freeform 1727">
              <a:extLst>
                <a:ext uri="{FF2B5EF4-FFF2-40B4-BE49-F238E27FC236}">
                  <a16:creationId xmlns:a16="http://schemas.microsoft.com/office/drawing/2014/main" id="{7A057080-FF21-4046-925D-FBABF2E6191E}"/>
                </a:ext>
              </a:extLst>
            </p:cNvPr>
            <p:cNvSpPr>
              <a:spLocks/>
            </p:cNvSpPr>
            <p:nvPr/>
          </p:nvSpPr>
          <p:spPr bwMode="auto">
            <a:xfrm>
              <a:off x="11980863" y="-1874838"/>
              <a:ext cx="12700" cy="7938"/>
            </a:xfrm>
            <a:custGeom>
              <a:avLst/>
              <a:gdLst>
                <a:gd name="T0" fmla="*/ 4 w 8"/>
                <a:gd name="T1" fmla="*/ 2 h 5"/>
                <a:gd name="T2" fmla="*/ 2 w 8"/>
                <a:gd name="T3" fmla="*/ 3 h 5"/>
                <a:gd name="T4" fmla="*/ 0 w 8"/>
                <a:gd name="T5" fmla="*/ 5 h 5"/>
                <a:gd name="T6" fmla="*/ 2 w 8"/>
                <a:gd name="T7" fmla="*/ 5 h 5"/>
                <a:gd name="T8" fmla="*/ 6 w 8"/>
                <a:gd name="T9" fmla="*/ 5 h 5"/>
                <a:gd name="T10" fmla="*/ 8 w 8"/>
                <a:gd name="T11" fmla="*/ 3 h 5"/>
                <a:gd name="T12" fmla="*/ 8 w 8"/>
                <a:gd name="T13" fmla="*/ 0 h 5"/>
                <a:gd name="T14" fmla="*/ 6 w 8"/>
                <a:gd name="T15" fmla="*/ 0 h 5"/>
                <a:gd name="T16" fmla="*/ 4 w 8"/>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2"/>
                  </a:moveTo>
                  <a:lnTo>
                    <a:pt x="2" y="3"/>
                  </a:lnTo>
                  <a:lnTo>
                    <a:pt x="0" y="5"/>
                  </a:lnTo>
                  <a:lnTo>
                    <a:pt x="2" y="5"/>
                  </a:lnTo>
                  <a:lnTo>
                    <a:pt x="6" y="5"/>
                  </a:lnTo>
                  <a:lnTo>
                    <a:pt x="8" y="3"/>
                  </a:lnTo>
                  <a:lnTo>
                    <a:pt x="8" y="0"/>
                  </a:lnTo>
                  <a:lnTo>
                    <a:pt x="6" y="0"/>
                  </a:lnTo>
                  <a:lnTo>
                    <a:pt x="4"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75" name="Freeform 1728">
              <a:extLst>
                <a:ext uri="{FF2B5EF4-FFF2-40B4-BE49-F238E27FC236}">
                  <a16:creationId xmlns:a16="http://schemas.microsoft.com/office/drawing/2014/main" id="{CD3CA1C3-FCD7-4519-A7E2-0588E12484D9}"/>
                </a:ext>
              </a:extLst>
            </p:cNvPr>
            <p:cNvSpPr>
              <a:spLocks/>
            </p:cNvSpPr>
            <p:nvPr/>
          </p:nvSpPr>
          <p:spPr bwMode="auto">
            <a:xfrm>
              <a:off x="12047538" y="-1689100"/>
              <a:ext cx="4763" cy="3175"/>
            </a:xfrm>
            <a:custGeom>
              <a:avLst/>
              <a:gdLst>
                <a:gd name="T0" fmla="*/ 2 w 3"/>
                <a:gd name="T1" fmla="*/ 0 h 2"/>
                <a:gd name="T2" fmla="*/ 3 w 3"/>
                <a:gd name="T3" fmla="*/ 0 h 2"/>
                <a:gd name="T4" fmla="*/ 2 w 3"/>
                <a:gd name="T5" fmla="*/ 2 h 2"/>
                <a:gd name="T6" fmla="*/ 2 w 3"/>
                <a:gd name="T7" fmla="*/ 2 h 2"/>
                <a:gd name="T8" fmla="*/ 0 w 3"/>
                <a:gd name="T9" fmla="*/ 2 h 2"/>
                <a:gd name="T10" fmla="*/ 0 w 3"/>
                <a:gd name="T11" fmla="*/ 0 h 2"/>
                <a:gd name="T12" fmla="*/ 2 w 3"/>
                <a:gd name="T13" fmla="*/ 0 h 2"/>
                <a:gd name="T14" fmla="*/ 2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0"/>
                  </a:moveTo>
                  <a:lnTo>
                    <a:pt x="3" y="0"/>
                  </a:lnTo>
                  <a:lnTo>
                    <a:pt x="2" y="2"/>
                  </a:lnTo>
                  <a:lnTo>
                    <a:pt x="2" y="2"/>
                  </a:lnTo>
                  <a:lnTo>
                    <a:pt x="0" y="2"/>
                  </a:lnTo>
                  <a:lnTo>
                    <a:pt x="0" y="0"/>
                  </a:lnTo>
                  <a:lnTo>
                    <a:pt x="2" y="0"/>
                  </a:lnTo>
                  <a:lnTo>
                    <a:pt x="2"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76" name="Freeform 1729">
              <a:extLst>
                <a:ext uri="{FF2B5EF4-FFF2-40B4-BE49-F238E27FC236}">
                  <a16:creationId xmlns:a16="http://schemas.microsoft.com/office/drawing/2014/main" id="{634D5EE0-FA20-489E-9DAC-B519842C593F}"/>
                </a:ext>
              </a:extLst>
            </p:cNvPr>
            <p:cNvSpPr>
              <a:spLocks/>
            </p:cNvSpPr>
            <p:nvPr/>
          </p:nvSpPr>
          <p:spPr bwMode="auto">
            <a:xfrm>
              <a:off x="12034838" y="-1697038"/>
              <a:ext cx="3175" cy="1588"/>
            </a:xfrm>
            <a:custGeom>
              <a:avLst/>
              <a:gdLst>
                <a:gd name="T0" fmla="*/ 2 w 2"/>
                <a:gd name="T1" fmla="*/ 0 h 1"/>
                <a:gd name="T2" fmla="*/ 2 w 2"/>
                <a:gd name="T3" fmla="*/ 0 h 1"/>
                <a:gd name="T4" fmla="*/ 0 w 2"/>
                <a:gd name="T5" fmla="*/ 0 h 1"/>
                <a:gd name="T6" fmla="*/ 2 w 2"/>
                <a:gd name="T7" fmla="*/ 1 h 1"/>
                <a:gd name="T8" fmla="*/ 2 w 2"/>
                <a:gd name="T9" fmla="*/ 1 h 1"/>
                <a:gd name="T10" fmla="*/ 2 w 2"/>
                <a:gd name="T11" fmla="*/ 0 h 1"/>
                <a:gd name="T12" fmla="*/ 2 w 2"/>
                <a:gd name="T13" fmla="*/ 0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2" y="0"/>
                  </a:lnTo>
                  <a:lnTo>
                    <a:pt x="0" y="0"/>
                  </a:lnTo>
                  <a:lnTo>
                    <a:pt x="2" y="1"/>
                  </a:lnTo>
                  <a:lnTo>
                    <a:pt x="2" y="1"/>
                  </a:lnTo>
                  <a:lnTo>
                    <a:pt x="2" y="0"/>
                  </a:lnTo>
                  <a:lnTo>
                    <a:pt x="2" y="0"/>
                  </a:lnTo>
                  <a:lnTo>
                    <a:pt x="2" y="0"/>
                  </a:lnTo>
                  <a:lnTo>
                    <a:pt x="2"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77" name="Freeform 1730">
              <a:extLst>
                <a:ext uri="{FF2B5EF4-FFF2-40B4-BE49-F238E27FC236}">
                  <a16:creationId xmlns:a16="http://schemas.microsoft.com/office/drawing/2014/main" id="{A7F6F0CC-2D29-4B4A-ACD9-627C247BBC44}"/>
                </a:ext>
              </a:extLst>
            </p:cNvPr>
            <p:cNvSpPr>
              <a:spLocks noEditPoints="1"/>
            </p:cNvSpPr>
            <p:nvPr/>
          </p:nvSpPr>
          <p:spPr bwMode="auto">
            <a:xfrm>
              <a:off x="11839575" y="-1908175"/>
              <a:ext cx="111125" cy="134938"/>
            </a:xfrm>
            <a:custGeom>
              <a:avLst/>
              <a:gdLst>
                <a:gd name="T0" fmla="*/ 6 w 70"/>
                <a:gd name="T1" fmla="*/ 66 h 85"/>
                <a:gd name="T2" fmla="*/ 9 w 70"/>
                <a:gd name="T3" fmla="*/ 64 h 85"/>
                <a:gd name="T4" fmla="*/ 26 w 70"/>
                <a:gd name="T5" fmla="*/ 57 h 85"/>
                <a:gd name="T6" fmla="*/ 23 w 70"/>
                <a:gd name="T7" fmla="*/ 55 h 85"/>
                <a:gd name="T8" fmla="*/ 9 w 70"/>
                <a:gd name="T9" fmla="*/ 61 h 85"/>
                <a:gd name="T10" fmla="*/ 17 w 70"/>
                <a:gd name="T11" fmla="*/ 53 h 85"/>
                <a:gd name="T12" fmla="*/ 19 w 70"/>
                <a:gd name="T13" fmla="*/ 47 h 85"/>
                <a:gd name="T14" fmla="*/ 23 w 70"/>
                <a:gd name="T15" fmla="*/ 47 h 85"/>
                <a:gd name="T16" fmla="*/ 15 w 70"/>
                <a:gd name="T17" fmla="*/ 45 h 85"/>
                <a:gd name="T18" fmla="*/ 11 w 70"/>
                <a:gd name="T19" fmla="*/ 43 h 85"/>
                <a:gd name="T20" fmla="*/ 7 w 70"/>
                <a:gd name="T21" fmla="*/ 42 h 85"/>
                <a:gd name="T22" fmla="*/ 7 w 70"/>
                <a:gd name="T23" fmla="*/ 38 h 85"/>
                <a:gd name="T24" fmla="*/ 9 w 70"/>
                <a:gd name="T25" fmla="*/ 34 h 85"/>
                <a:gd name="T26" fmla="*/ 13 w 70"/>
                <a:gd name="T27" fmla="*/ 30 h 85"/>
                <a:gd name="T28" fmla="*/ 7 w 70"/>
                <a:gd name="T29" fmla="*/ 32 h 85"/>
                <a:gd name="T30" fmla="*/ 7 w 70"/>
                <a:gd name="T31" fmla="*/ 26 h 85"/>
                <a:gd name="T32" fmla="*/ 7 w 70"/>
                <a:gd name="T33" fmla="*/ 23 h 85"/>
                <a:gd name="T34" fmla="*/ 19 w 70"/>
                <a:gd name="T35" fmla="*/ 23 h 85"/>
                <a:gd name="T36" fmla="*/ 23 w 70"/>
                <a:gd name="T37" fmla="*/ 23 h 85"/>
                <a:gd name="T38" fmla="*/ 30 w 70"/>
                <a:gd name="T39" fmla="*/ 23 h 85"/>
                <a:gd name="T40" fmla="*/ 34 w 70"/>
                <a:gd name="T41" fmla="*/ 17 h 85"/>
                <a:gd name="T42" fmla="*/ 32 w 70"/>
                <a:gd name="T43" fmla="*/ 15 h 85"/>
                <a:gd name="T44" fmla="*/ 28 w 70"/>
                <a:gd name="T45" fmla="*/ 13 h 85"/>
                <a:gd name="T46" fmla="*/ 32 w 70"/>
                <a:gd name="T47" fmla="*/ 9 h 85"/>
                <a:gd name="T48" fmla="*/ 38 w 70"/>
                <a:gd name="T49" fmla="*/ 4 h 85"/>
                <a:gd name="T50" fmla="*/ 43 w 70"/>
                <a:gd name="T51" fmla="*/ 2 h 85"/>
                <a:gd name="T52" fmla="*/ 45 w 70"/>
                <a:gd name="T53" fmla="*/ 7 h 85"/>
                <a:gd name="T54" fmla="*/ 47 w 70"/>
                <a:gd name="T55" fmla="*/ 2 h 85"/>
                <a:gd name="T56" fmla="*/ 53 w 70"/>
                <a:gd name="T57" fmla="*/ 0 h 85"/>
                <a:gd name="T58" fmla="*/ 51 w 70"/>
                <a:gd name="T59" fmla="*/ 5 h 85"/>
                <a:gd name="T60" fmla="*/ 45 w 70"/>
                <a:gd name="T61" fmla="*/ 13 h 85"/>
                <a:gd name="T62" fmla="*/ 40 w 70"/>
                <a:gd name="T63" fmla="*/ 13 h 85"/>
                <a:gd name="T64" fmla="*/ 40 w 70"/>
                <a:gd name="T65" fmla="*/ 17 h 85"/>
                <a:gd name="T66" fmla="*/ 40 w 70"/>
                <a:gd name="T67" fmla="*/ 23 h 85"/>
                <a:gd name="T68" fmla="*/ 47 w 70"/>
                <a:gd name="T69" fmla="*/ 26 h 85"/>
                <a:gd name="T70" fmla="*/ 49 w 70"/>
                <a:gd name="T71" fmla="*/ 26 h 85"/>
                <a:gd name="T72" fmla="*/ 51 w 70"/>
                <a:gd name="T73" fmla="*/ 23 h 85"/>
                <a:gd name="T74" fmla="*/ 55 w 70"/>
                <a:gd name="T75" fmla="*/ 21 h 85"/>
                <a:gd name="T76" fmla="*/ 59 w 70"/>
                <a:gd name="T77" fmla="*/ 24 h 85"/>
                <a:gd name="T78" fmla="*/ 60 w 70"/>
                <a:gd name="T79" fmla="*/ 26 h 85"/>
                <a:gd name="T80" fmla="*/ 62 w 70"/>
                <a:gd name="T81" fmla="*/ 26 h 85"/>
                <a:gd name="T82" fmla="*/ 64 w 70"/>
                <a:gd name="T83" fmla="*/ 26 h 85"/>
                <a:gd name="T84" fmla="*/ 66 w 70"/>
                <a:gd name="T85" fmla="*/ 26 h 85"/>
                <a:gd name="T86" fmla="*/ 68 w 70"/>
                <a:gd name="T87" fmla="*/ 26 h 85"/>
                <a:gd name="T88" fmla="*/ 66 w 70"/>
                <a:gd name="T89" fmla="*/ 28 h 85"/>
                <a:gd name="T90" fmla="*/ 68 w 70"/>
                <a:gd name="T91" fmla="*/ 36 h 85"/>
                <a:gd name="T92" fmla="*/ 68 w 70"/>
                <a:gd name="T93" fmla="*/ 61 h 85"/>
                <a:gd name="T94" fmla="*/ 64 w 70"/>
                <a:gd name="T95" fmla="*/ 66 h 85"/>
                <a:gd name="T96" fmla="*/ 57 w 70"/>
                <a:gd name="T97" fmla="*/ 68 h 85"/>
                <a:gd name="T98" fmla="*/ 51 w 70"/>
                <a:gd name="T99" fmla="*/ 70 h 85"/>
                <a:gd name="T100" fmla="*/ 45 w 70"/>
                <a:gd name="T101" fmla="*/ 74 h 85"/>
                <a:gd name="T102" fmla="*/ 40 w 70"/>
                <a:gd name="T103" fmla="*/ 76 h 85"/>
                <a:gd name="T104" fmla="*/ 36 w 70"/>
                <a:gd name="T105" fmla="*/ 78 h 85"/>
                <a:gd name="T106" fmla="*/ 32 w 70"/>
                <a:gd name="T107" fmla="*/ 79 h 85"/>
                <a:gd name="T108" fmla="*/ 21 w 70"/>
                <a:gd name="T109" fmla="*/ 83 h 85"/>
                <a:gd name="T110" fmla="*/ 11 w 70"/>
                <a:gd name="T111" fmla="*/ 83 h 85"/>
                <a:gd name="T112" fmla="*/ 7 w 70"/>
                <a:gd name="T113" fmla="*/ 81 h 85"/>
                <a:gd name="T114" fmla="*/ 11 w 70"/>
                <a:gd name="T115" fmla="*/ 78 h 85"/>
                <a:gd name="T116" fmla="*/ 2 w 70"/>
                <a:gd name="T117" fmla="*/ 78 h 85"/>
                <a:gd name="T118" fmla="*/ 7 w 70"/>
                <a:gd name="T119" fmla="*/ 70 h 85"/>
                <a:gd name="T120" fmla="*/ 7 w 70"/>
                <a:gd name="T121" fmla="*/ 30 h 85"/>
                <a:gd name="T122" fmla="*/ 7 w 70"/>
                <a:gd name="T123" fmla="*/ 28 h 85"/>
                <a:gd name="T124" fmla="*/ 4 w 70"/>
                <a:gd name="T125"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 h="85">
                  <a:moveTo>
                    <a:pt x="2" y="70"/>
                  </a:moveTo>
                  <a:lnTo>
                    <a:pt x="0" y="70"/>
                  </a:lnTo>
                  <a:lnTo>
                    <a:pt x="2" y="66"/>
                  </a:lnTo>
                  <a:lnTo>
                    <a:pt x="6" y="66"/>
                  </a:lnTo>
                  <a:lnTo>
                    <a:pt x="7" y="66"/>
                  </a:lnTo>
                  <a:lnTo>
                    <a:pt x="11" y="66"/>
                  </a:lnTo>
                  <a:lnTo>
                    <a:pt x="9" y="66"/>
                  </a:lnTo>
                  <a:lnTo>
                    <a:pt x="9" y="64"/>
                  </a:lnTo>
                  <a:lnTo>
                    <a:pt x="9" y="64"/>
                  </a:lnTo>
                  <a:lnTo>
                    <a:pt x="11" y="61"/>
                  </a:lnTo>
                  <a:lnTo>
                    <a:pt x="13" y="61"/>
                  </a:lnTo>
                  <a:lnTo>
                    <a:pt x="26" y="57"/>
                  </a:lnTo>
                  <a:lnTo>
                    <a:pt x="24" y="57"/>
                  </a:lnTo>
                  <a:lnTo>
                    <a:pt x="24" y="57"/>
                  </a:lnTo>
                  <a:lnTo>
                    <a:pt x="24" y="57"/>
                  </a:lnTo>
                  <a:lnTo>
                    <a:pt x="23" y="55"/>
                  </a:lnTo>
                  <a:lnTo>
                    <a:pt x="21" y="57"/>
                  </a:lnTo>
                  <a:lnTo>
                    <a:pt x="19" y="59"/>
                  </a:lnTo>
                  <a:lnTo>
                    <a:pt x="15" y="59"/>
                  </a:lnTo>
                  <a:lnTo>
                    <a:pt x="9" y="61"/>
                  </a:lnTo>
                  <a:lnTo>
                    <a:pt x="7" y="61"/>
                  </a:lnTo>
                  <a:lnTo>
                    <a:pt x="11" y="59"/>
                  </a:lnTo>
                  <a:lnTo>
                    <a:pt x="13" y="57"/>
                  </a:lnTo>
                  <a:lnTo>
                    <a:pt x="17" y="53"/>
                  </a:lnTo>
                  <a:lnTo>
                    <a:pt x="15" y="51"/>
                  </a:lnTo>
                  <a:lnTo>
                    <a:pt x="17" y="49"/>
                  </a:lnTo>
                  <a:lnTo>
                    <a:pt x="17" y="49"/>
                  </a:lnTo>
                  <a:lnTo>
                    <a:pt x="19" y="47"/>
                  </a:lnTo>
                  <a:lnTo>
                    <a:pt x="21" y="47"/>
                  </a:lnTo>
                  <a:lnTo>
                    <a:pt x="21" y="47"/>
                  </a:lnTo>
                  <a:lnTo>
                    <a:pt x="23" y="47"/>
                  </a:lnTo>
                  <a:lnTo>
                    <a:pt x="23" y="47"/>
                  </a:lnTo>
                  <a:lnTo>
                    <a:pt x="24" y="45"/>
                  </a:lnTo>
                  <a:lnTo>
                    <a:pt x="21" y="45"/>
                  </a:lnTo>
                  <a:lnTo>
                    <a:pt x="17" y="45"/>
                  </a:lnTo>
                  <a:lnTo>
                    <a:pt x="15" y="45"/>
                  </a:lnTo>
                  <a:lnTo>
                    <a:pt x="13" y="43"/>
                  </a:lnTo>
                  <a:lnTo>
                    <a:pt x="13" y="43"/>
                  </a:lnTo>
                  <a:lnTo>
                    <a:pt x="13" y="43"/>
                  </a:lnTo>
                  <a:lnTo>
                    <a:pt x="11" y="43"/>
                  </a:lnTo>
                  <a:lnTo>
                    <a:pt x="9" y="43"/>
                  </a:lnTo>
                  <a:lnTo>
                    <a:pt x="9" y="43"/>
                  </a:lnTo>
                  <a:lnTo>
                    <a:pt x="9" y="42"/>
                  </a:lnTo>
                  <a:lnTo>
                    <a:pt x="7" y="42"/>
                  </a:lnTo>
                  <a:lnTo>
                    <a:pt x="6" y="42"/>
                  </a:lnTo>
                  <a:lnTo>
                    <a:pt x="6" y="40"/>
                  </a:lnTo>
                  <a:lnTo>
                    <a:pt x="6" y="38"/>
                  </a:lnTo>
                  <a:lnTo>
                    <a:pt x="7" y="38"/>
                  </a:lnTo>
                  <a:lnTo>
                    <a:pt x="9" y="38"/>
                  </a:lnTo>
                  <a:lnTo>
                    <a:pt x="11" y="38"/>
                  </a:lnTo>
                  <a:lnTo>
                    <a:pt x="9" y="36"/>
                  </a:lnTo>
                  <a:lnTo>
                    <a:pt x="9" y="34"/>
                  </a:lnTo>
                  <a:lnTo>
                    <a:pt x="11" y="34"/>
                  </a:lnTo>
                  <a:lnTo>
                    <a:pt x="13" y="32"/>
                  </a:lnTo>
                  <a:lnTo>
                    <a:pt x="13" y="32"/>
                  </a:lnTo>
                  <a:lnTo>
                    <a:pt x="13" y="30"/>
                  </a:lnTo>
                  <a:lnTo>
                    <a:pt x="13" y="30"/>
                  </a:lnTo>
                  <a:lnTo>
                    <a:pt x="11" y="30"/>
                  </a:lnTo>
                  <a:lnTo>
                    <a:pt x="9" y="30"/>
                  </a:lnTo>
                  <a:lnTo>
                    <a:pt x="7" y="32"/>
                  </a:lnTo>
                  <a:lnTo>
                    <a:pt x="9" y="28"/>
                  </a:lnTo>
                  <a:lnTo>
                    <a:pt x="9" y="26"/>
                  </a:lnTo>
                  <a:lnTo>
                    <a:pt x="7" y="26"/>
                  </a:lnTo>
                  <a:lnTo>
                    <a:pt x="7" y="26"/>
                  </a:lnTo>
                  <a:lnTo>
                    <a:pt x="7" y="24"/>
                  </a:lnTo>
                  <a:lnTo>
                    <a:pt x="7" y="24"/>
                  </a:lnTo>
                  <a:lnTo>
                    <a:pt x="6" y="24"/>
                  </a:lnTo>
                  <a:lnTo>
                    <a:pt x="7" y="23"/>
                  </a:lnTo>
                  <a:lnTo>
                    <a:pt x="11" y="23"/>
                  </a:lnTo>
                  <a:lnTo>
                    <a:pt x="15" y="23"/>
                  </a:lnTo>
                  <a:lnTo>
                    <a:pt x="19" y="23"/>
                  </a:lnTo>
                  <a:lnTo>
                    <a:pt x="19" y="23"/>
                  </a:lnTo>
                  <a:lnTo>
                    <a:pt x="21" y="23"/>
                  </a:lnTo>
                  <a:lnTo>
                    <a:pt x="21" y="24"/>
                  </a:lnTo>
                  <a:lnTo>
                    <a:pt x="21" y="23"/>
                  </a:lnTo>
                  <a:lnTo>
                    <a:pt x="23" y="23"/>
                  </a:lnTo>
                  <a:lnTo>
                    <a:pt x="23" y="23"/>
                  </a:lnTo>
                  <a:lnTo>
                    <a:pt x="24" y="23"/>
                  </a:lnTo>
                  <a:lnTo>
                    <a:pt x="28" y="23"/>
                  </a:lnTo>
                  <a:lnTo>
                    <a:pt x="30" y="23"/>
                  </a:lnTo>
                  <a:lnTo>
                    <a:pt x="30" y="23"/>
                  </a:lnTo>
                  <a:lnTo>
                    <a:pt x="30" y="21"/>
                  </a:lnTo>
                  <a:lnTo>
                    <a:pt x="30" y="19"/>
                  </a:lnTo>
                  <a:lnTo>
                    <a:pt x="34" y="17"/>
                  </a:lnTo>
                  <a:lnTo>
                    <a:pt x="36" y="17"/>
                  </a:lnTo>
                  <a:lnTo>
                    <a:pt x="36" y="15"/>
                  </a:lnTo>
                  <a:lnTo>
                    <a:pt x="34" y="15"/>
                  </a:lnTo>
                  <a:lnTo>
                    <a:pt x="32" y="15"/>
                  </a:lnTo>
                  <a:lnTo>
                    <a:pt x="30" y="15"/>
                  </a:lnTo>
                  <a:lnTo>
                    <a:pt x="26" y="13"/>
                  </a:lnTo>
                  <a:lnTo>
                    <a:pt x="28" y="13"/>
                  </a:lnTo>
                  <a:lnTo>
                    <a:pt x="28" y="13"/>
                  </a:lnTo>
                  <a:lnTo>
                    <a:pt x="30" y="11"/>
                  </a:lnTo>
                  <a:lnTo>
                    <a:pt x="30" y="11"/>
                  </a:lnTo>
                  <a:lnTo>
                    <a:pt x="32" y="9"/>
                  </a:lnTo>
                  <a:lnTo>
                    <a:pt x="32" y="9"/>
                  </a:lnTo>
                  <a:lnTo>
                    <a:pt x="32" y="7"/>
                  </a:lnTo>
                  <a:lnTo>
                    <a:pt x="34" y="5"/>
                  </a:lnTo>
                  <a:lnTo>
                    <a:pt x="36" y="4"/>
                  </a:lnTo>
                  <a:lnTo>
                    <a:pt x="38" y="4"/>
                  </a:lnTo>
                  <a:lnTo>
                    <a:pt x="40" y="4"/>
                  </a:lnTo>
                  <a:lnTo>
                    <a:pt x="43" y="4"/>
                  </a:lnTo>
                  <a:lnTo>
                    <a:pt x="43" y="2"/>
                  </a:lnTo>
                  <a:lnTo>
                    <a:pt x="43" y="2"/>
                  </a:lnTo>
                  <a:lnTo>
                    <a:pt x="45" y="4"/>
                  </a:lnTo>
                  <a:lnTo>
                    <a:pt x="45" y="5"/>
                  </a:lnTo>
                  <a:lnTo>
                    <a:pt x="45" y="5"/>
                  </a:lnTo>
                  <a:lnTo>
                    <a:pt x="45" y="7"/>
                  </a:lnTo>
                  <a:lnTo>
                    <a:pt x="43" y="7"/>
                  </a:lnTo>
                  <a:lnTo>
                    <a:pt x="47" y="5"/>
                  </a:lnTo>
                  <a:lnTo>
                    <a:pt x="47" y="4"/>
                  </a:lnTo>
                  <a:lnTo>
                    <a:pt x="47" y="2"/>
                  </a:lnTo>
                  <a:lnTo>
                    <a:pt x="49" y="2"/>
                  </a:lnTo>
                  <a:lnTo>
                    <a:pt x="49" y="0"/>
                  </a:lnTo>
                  <a:lnTo>
                    <a:pt x="51" y="0"/>
                  </a:lnTo>
                  <a:lnTo>
                    <a:pt x="53" y="0"/>
                  </a:lnTo>
                  <a:lnTo>
                    <a:pt x="55" y="2"/>
                  </a:lnTo>
                  <a:lnTo>
                    <a:pt x="55" y="2"/>
                  </a:lnTo>
                  <a:lnTo>
                    <a:pt x="55" y="4"/>
                  </a:lnTo>
                  <a:lnTo>
                    <a:pt x="51" y="5"/>
                  </a:lnTo>
                  <a:lnTo>
                    <a:pt x="51" y="5"/>
                  </a:lnTo>
                  <a:lnTo>
                    <a:pt x="49" y="7"/>
                  </a:lnTo>
                  <a:lnTo>
                    <a:pt x="47" y="9"/>
                  </a:lnTo>
                  <a:lnTo>
                    <a:pt x="45" y="13"/>
                  </a:lnTo>
                  <a:lnTo>
                    <a:pt x="42" y="13"/>
                  </a:lnTo>
                  <a:lnTo>
                    <a:pt x="42" y="13"/>
                  </a:lnTo>
                  <a:lnTo>
                    <a:pt x="42" y="13"/>
                  </a:lnTo>
                  <a:lnTo>
                    <a:pt x="40" y="13"/>
                  </a:lnTo>
                  <a:lnTo>
                    <a:pt x="40" y="15"/>
                  </a:lnTo>
                  <a:lnTo>
                    <a:pt x="40" y="15"/>
                  </a:lnTo>
                  <a:lnTo>
                    <a:pt x="42" y="15"/>
                  </a:lnTo>
                  <a:lnTo>
                    <a:pt x="40" y="17"/>
                  </a:lnTo>
                  <a:lnTo>
                    <a:pt x="38" y="17"/>
                  </a:lnTo>
                  <a:lnTo>
                    <a:pt x="36" y="19"/>
                  </a:lnTo>
                  <a:lnTo>
                    <a:pt x="38" y="21"/>
                  </a:lnTo>
                  <a:lnTo>
                    <a:pt x="40" y="23"/>
                  </a:lnTo>
                  <a:lnTo>
                    <a:pt x="42" y="24"/>
                  </a:lnTo>
                  <a:lnTo>
                    <a:pt x="43" y="24"/>
                  </a:lnTo>
                  <a:lnTo>
                    <a:pt x="45" y="26"/>
                  </a:lnTo>
                  <a:lnTo>
                    <a:pt x="47" y="26"/>
                  </a:lnTo>
                  <a:lnTo>
                    <a:pt x="47" y="26"/>
                  </a:lnTo>
                  <a:lnTo>
                    <a:pt x="47" y="24"/>
                  </a:lnTo>
                  <a:lnTo>
                    <a:pt x="47" y="26"/>
                  </a:lnTo>
                  <a:lnTo>
                    <a:pt x="49" y="26"/>
                  </a:lnTo>
                  <a:lnTo>
                    <a:pt x="49" y="26"/>
                  </a:lnTo>
                  <a:lnTo>
                    <a:pt x="49" y="24"/>
                  </a:lnTo>
                  <a:lnTo>
                    <a:pt x="51" y="24"/>
                  </a:lnTo>
                  <a:lnTo>
                    <a:pt x="51" y="23"/>
                  </a:lnTo>
                  <a:lnTo>
                    <a:pt x="51" y="21"/>
                  </a:lnTo>
                  <a:lnTo>
                    <a:pt x="53" y="21"/>
                  </a:lnTo>
                  <a:lnTo>
                    <a:pt x="55" y="21"/>
                  </a:lnTo>
                  <a:lnTo>
                    <a:pt x="55" y="21"/>
                  </a:lnTo>
                  <a:lnTo>
                    <a:pt x="57" y="21"/>
                  </a:lnTo>
                  <a:lnTo>
                    <a:pt x="57" y="23"/>
                  </a:lnTo>
                  <a:lnTo>
                    <a:pt x="59" y="23"/>
                  </a:lnTo>
                  <a:lnTo>
                    <a:pt x="59" y="24"/>
                  </a:lnTo>
                  <a:lnTo>
                    <a:pt x="60" y="24"/>
                  </a:lnTo>
                  <a:lnTo>
                    <a:pt x="60" y="24"/>
                  </a:lnTo>
                  <a:lnTo>
                    <a:pt x="60" y="26"/>
                  </a:lnTo>
                  <a:lnTo>
                    <a:pt x="60" y="26"/>
                  </a:lnTo>
                  <a:lnTo>
                    <a:pt x="60" y="26"/>
                  </a:lnTo>
                  <a:lnTo>
                    <a:pt x="60" y="26"/>
                  </a:lnTo>
                  <a:lnTo>
                    <a:pt x="62" y="26"/>
                  </a:lnTo>
                  <a:lnTo>
                    <a:pt x="62" y="26"/>
                  </a:lnTo>
                  <a:lnTo>
                    <a:pt x="62" y="26"/>
                  </a:lnTo>
                  <a:lnTo>
                    <a:pt x="64" y="26"/>
                  </a:lnTo>
                  <a:lnTo>
                    <a:pt x="64" y="26"/>
                  </a:lnTo>
                  <a:lnTo>
                    <a:pt x="64" y="26"/>
                  </a:lnTo>
                  <a:lnTo>
                    <a:pt x="64" y="26"/>
                  </a:lnTo>
                  <a:lnTo>
                    <a:pt x="64" y="26"/>
                  </a:lnTo>
                  <a:lnTo>
                    <a:pt x="64" y="26"/>
                  </a:lnTo>
                  <a:lnTo>
                    <a:pt x="66" y="26"/>
                  </a:lnTo>
                  <a:lnTo>
                    <a:pt x="66" y="26"/>
                  </a:lnTo>
                  <a:lnTo>
                    <a:pt x="66" y="26"/>
                  </a:lnTo>
                  <a:lnTo>
                    <a:pt x="68" y="26"/>
                  </a:lnTo>
                  <a:lnTo>
                    <a:pt x="68" y="26"/>
                  </a:lnTo>
                  <a:lnTo>
                    <a:pt x="68" y="26"/>
                  </a:lnTo>
                  <a:lnTo>
                    <a:pt x="68" y="28"/>
                  </a:lnTo>
                  <a:lnTo>
                    <a:pt x="68" y="28"/>
                  </a:lnTo>
                  <a:lnTo>
                    <a:pt x="66" y="28"/>
                  </a:lnTo>
                  <a:lnTo>
                    <a:pt x="66" y="30"/>
                  </a:lnTo>
                  <a:lnTo>
                    <a:pt x="66" y="32"/>
                  </a:lnTo>
                  <a:lnTo>
                    <a:pt x="68" y="34"/>
                  </a:lnTo>
                  <a:lnTo>
                    <a:pt x="68" y="36"/>
                  </a:lnTo>
                  <a:lnTo>
                    <a:pt x="68" y="43"/>
                  </a:lnTo>
                  <a:lnTo>
                    <a:pt x="70" y="49"/>
                  </a:lnTo>
                  <a:lnTo>
                    <a:pt x="70" y="51"/>
                  </a:lnTo>
                  <a:lnTo>
                    <a:pt x="68" y="61"/>
                  </a:lnTo>
                  <a:lnTo>
                    <a:pt x="66" y="62"/>
                  </a:lnTo>
                  <a:lnTo>
                    <a:pt x="64" y="64"/>
                  </a:lnTo>
                  <a:lnTo>
                    <a:pt x="64" y="66"/>
                  </a:lnTo>
                  <a:lnTo>
                    <a:pt x="64" y="66"/>
                  </a:lnTo>
                  <a:lnTo>
                    <a:pt x="66" y="66"/>
                  </a:lnTo>
                  <a:lnTo>
                    <a:pt x="62" y="68"/>
                  </a:lnTo>
                  <a:lnTo>
                    <a:pt x="60" y="68"/>
                  </a:lnTo>
                  <a:lnTo>
                    <a:pt x="57" y="68"/>
                  </a:lnTo>
                  <a:lnTo>
                    <a:pt x="55" y="66"/>
                  </a:lnTo>
                  <a:lnTo>
                    <a:pt x="55" y="68"/>
                  </a:lnTo>
                  <a:lnTo>
                    <a:pt x="53" y="70"/>
                  </a:lnTo>
                  <a:lnTo>
                    <a:pt x="51" y="70"/>
                  </a:lnTo>
                  <a:lnTo>
                    <a:pt x="47" y="70"/>
                  </a:lnTo>
                  <a:lnTo>
                    <a:pt x="47" y="70"/>
                  </a:lnTo>
                  <a:lnTo>
                    <a:pt x="45" y="72"/>
                  </a:lnTo>
                  <a:lnTo>
                    <a:pt x="45" y="74"/>
                  </a:lnTo>
                  <a:lnTo>
                    <a:pt x="43" y="74"/>
                  </a:lnTo>
                  <a:lnTo>
                    <a:pt x="42" y="74"/>
                  </a:lnTo>
                  <a:lnTo>
                    <a:pt x="42" y="74"/>
                  </a:lnTo>
                  <a:lnTo>
                    <a:pt x="40" y="76"/>
                  </a:lnTo>
                  <a:lnTo>
                    <a:pt x="40" y="76"/>
                  </a:lnTo>
                  <a:lnTo>
                    <a:pt x="40" y="76"/>
                  </a:lnTo>
                  <a:lnTo>
                    <a:pt x="38" y="78"/>
                  </a:lnTo>
                  <a:lnTo>
                    <a:pt x="36" y="78"/>
                  </a:lnTo>
                  <a:lnTo>
                    <a:pt x="34" y="76"/>
                  </a:lnTo>
                  <a:lnTo>
                    <a:pt x="32" y="76"/>
                  </a:lnTo>
                  <a:lnTo>
                    <a:pt x="34" y="78"/>
                  </a:lnTo>
                  <a:lnTo>
                    <a:pt x="32" y="79"/>
                  </a:lnTo>
                  <a:lnTo>
                    <a:pt x="28" y="81"/>
                  </a:lnTo>
                  <a:lnTo>
                    <a:pt x="26" y="83"/>
                  </a:lnTo>
                  <a:lnTo>
                    <a:pt x="23" y="83"/>
                  </a:lnTo>
                  <a:lnTo>
                    <a:pt x="21" y="83"/>
                  </a:lnTo>
                  <a:lnTo>
                    <a:pt x="17" y="83"/>
                  </a:lnTo>
                  <a:lnTo>
                    <a:pt x="11" y="85"/>
                  </a:lnTo>
                  <a:lnTo>
                    <a:pt x="9" y="85"/>
                  </a:lnTo>
                  <a:lnTo>
                    <a:pt x="11" y="83"/>
                  </a:lnTo>
                  <a:lnTo>
                    <a:pt x="11" y="81"/>
                  </a:lnTo>
                  <a:lnTo>
                    <a:pt x="15" y="79"/>
                  </a:lnTo>
                  <a:lnTo>
                    <a:pt x="11" y="79"/>
                  </a:lnTo>
                  <a:lnTo>
                    <a:pt x="7" y="81"/>
                  </a:lnTo>
                  <a:lnTo>
                    <a:pt x="6" y="81"/>
                  </a:lnTo>
                  <a:lnTo>
                    <a:pt x="6" y="79"/>
                  </a:lnTo>
                  <a:lnTo>
                    <a:pt x="9" y="78"/>
                  </a:lnTo>
                  <a:lnTo>
                    <a:pt x="11" y="78"/>
                  </a:lnTo>
                  <a:lnTo>
                    <a:pt x="13" y="76"/>
                  </a:lnTo>
                  <a:lnTo>
                    <a:pt x="7" y="78"/>
                  </a:lnTo>
                  <a:lnTo>
                    <a:pt x="6" y="78"/>
                  </a:lnTo>
                  <a:lnTo>
                    <a:pt x="2" y="78"/>
                  </a:lnTo>
                  <a:lnTo>
                    <a:pt x="2" y="76"/>
                  </a:lnTo>
                  <a:lnTo>
                    <a:pt x="4" y="74"/>
                  </a:lnTo>
                  <a:lnTo>
                    <a:pt x="6" y="72"/>
                  </a:lnTo>
                  <a:lnTo>
                    <a:pt x="7" y="70"/>
                  </a:lnTo>
                  <a:lnTo>
                    <a:pt x="6" y="70"/>
                  </a:lnTo>
                  <a:lnTo>
                    <a:pt x="2" y="70"/>
                  </a:lnTo>
                  <a:close/>
                  <a:moveTo>
                    <a:pt x="6" y="30"/>
                  </a:moveTo>
                  <a:lnTo>
                    <a:pt x="7" y="30"/>
                  </a:lnTo>
                  <a:lnTo>
                    <a:pt x="7" y="30"/>
                  </a:lnTo>
                  <a:lnTo>
                    <a:pt x="7" y="30"/>
                  </a:lnTo>
                  <a:lnTo>
                    <a:pt x="7" y="30"/>
                  </a:lnTo>
                  <a:lnTo>
                    <a:pt x="7" y="28"/>
                  </a:lnTo>
                  <a:lnTo>
                    <a:pt x="7" y="28"/>
                  </a:lnTo>
                  <a:lnTo>
                    <a:pt x="6" y="28"/>
                  </a:lnTo>
                  <a:lnTo>
                    <a:pt x="6" y="28"/>
                  </a:lnTo>
                  <a:lnTo>
                    <a:pt x="4" y="28"/>
                  </a:lnTo>
                  <a:lnTo>
                    <a:pt x="2" y="28"/>
                  </a:lnTo>
                  <a:lnTo>
                    <a:pt x="4" y="28"/>
                  </a:lnTo>
                  <a:lnTo>
                    <a:pt x="6" y="3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78" name="Freeform 1731">
              <a:extLst>
                <a:ext uri="{FF2B5EF4-FFF2-40B4-BE49-F238E27FC236}">
                  <a16:creationId xmlns:a16="http://schemas.microsoft.com/office/drawing/2014/main" id="{F0305323-826A-43AE-B36F-38883ACF967D}"/>
                </a:ext>
              </a:extLst>
            </p:cNvPr>
            <p:cNvSpPr>
              <a:spLocks noEditPoints="1"/>
            </p:cNvSpPr>
            <p:nvPr/>
          </p:nvSpPr>
          <p:spPr bwMode="auto">
            <a:xfrm>
              <a:off x="11896725" y="-2109788"/>
              <a:ext cx="249238" cy="390525"/>
            </a:xfrm>
            <a:custGeom>
              <a:avLst/>
              <a:gdLst>
                <a:gd name="T0" fmla="*/ 112 w 157"/>
                <a:gd name="T1" fmla="*/ 5 h 246"/>
                <a:gd name="T2" fmla="*/ 108 w 157"/>
                <a:gd name="T3" fmla="*/ 17 h 246"/>
                <a:gd name="T4" fmla="*/ 110 w 157"/>
                <a:gd name="T5" fmla="*/ 7 h 246"/>
                <a:gd name="T6" fmla="*/ 104 w 157"/>
                <a:gd name="T7" fmla="*/ 15 h 246"/>
                <a:gd name="T8" fmla="*/ 112 w 157"/>
                <a:gd name="T9" fmla="*/ 229 h 246"/>
                <a:gd name="T10" fmla="*/ 78 w 157"/>
                <a:gd name="T11" fmla="*/ 49 h 246"/>
                <a:gd name="T12" fmla="*/ 57 w 157"/>
                <a:gd name="T13" fmla="*/ 169 h 246"/>
                <a:gd name="T14" fmla="*/ 78 w 157"/>
                <a:gd name="T15" fmla="*/ 45 h 246"/>
                <a:gd name="T16" fmla="*/ 89 w 157"/>
                <a:gd name="T17" fmla="*/ 40 h 246"/>
                <a:gd name="T18" fmla="*/ 85 w 157"/>
                <a:gd name="T19" fmla="*/ 41 h 246"/>
                <a:gd name="T20" fmla="*/ 4 w 157"/>
                <a:gd name="T21" fmla="*/ 140 h 246"/>
                <a:gd name="T22" fmla="*/ 11 w 157"/>
                <a:gd name="T23" fmla="*/ 153 h 246"/>
                <a:gd name="T24" fmla="*/ 21 w 157"/>
                <a:gd name="T25" fmla="*/ 150 h 246"/>
                <a:gd name="T26" fmla="*/ 28 w 157"/>
                <a:gd name="T27" fmla="*/ 153 h 246"/>
                <a:gd name="T28" fmla="*/ 36 w 157"/>
                <a:gd name="T29" fmla="*/ 151 h 246"/>
                <a:gd name="T30" fmla="*/ 40 w 157"/>
                <a:gd name="T31" fmla="*/ 142 h 246"/>
                <a:gd name="T32" fmla="*/ 21 w 157"/>
                <a:gd name="T33" fmla="*/ 131 h 246"/>
                <a:gd name="T34" fmla="*/ 26 w 157"/>
                <a:gd name="T35" fmla="*/ 100 h 246"/>
                <a:gd name="T36" fmla="*/ 40 w 157"/>
                <a:gd name="T37" fmla="*/ 91 h 246"/>
                <a:gd name="T38" fmla="*/ 43 w 157"/>
                <a:gd name="T39" fmla="*/ 100 h 246"/>
                <a:gd name="T40" fmla="*/ 38 w 157"/>
                <a:gd name="T41" fmla="*/ 125 h 246"/>
                <a:gd name="T42" fmla="*/ 47 w 157"/>
                <a:gd name="T43" fmla="*/ 110 h 246"/>
                <a:gd name="T44" fmla="*/ 53 w 157"/>
                <a:gd name="T45" fmla="*/ 115 h 246"/>
                <a:gd name="T46" fmla="*/ 51 w 157"/>
                <a:gd name="T47" fmla="*/ 140 h 246"/>
                <a:gd name="T48" fmla="*/ 72 w 157"/>
                <a:gd name="T49" fmla="*/ 136 h 246"/>
                <a:gd name="T50" fmla="*/ 83 w 157"/>
                <a:gd name="T51" fmla="*/ 155 h 246"/>
                <a:gd name="T52" fmla="*/ 79 w 157"/>
                <a:gd name="T53" fmla="*/ 169 h 246"/>
                <a:gd name="T54" fmla="*/ 64 w 157"/>
                <a:gd name="T55" fmla="*/ 180 h 246"/>
                <a:gd name="T56" fmla="*/ 47 w 157"/>
                <a:gd name="T57" fmla="*/ 205 h 246"/>
                <a:gd name="T58" fmla="*/ 64 w 157"/>
                <a:gd name="T59" fmla="*/ 208 h 246"/>
                <a:gd name="T60" fmla="*/ 85 w 157"/>
                <a:gd name="T61" fmla="*/ 214 h 246"/>
                <a:gd name="T62" fmla="*/ 57 w 157"/>
                <a:gd name="T63" fmla="*/ 225 h 246"/>
                <a:gd name="T64" fmla="*/ 49 w 157"/>
                <a:gd name="T65" fmla="*/ 246 h 246"/>
                <a:gd name="T66" fmla="*/ 74 w 157"/>
                <a:gd name="T67" fmla="*/ 239 h 246"/>
                <a:gd name="T68" fmla="*/ 97 w 157"/>
                <a:gd name="T69" fmla="*/ 233 h 246"/>
                <a:gd name="T70" fmla="*/ 127 w 157"/>
                <a:gd name="T71" fmla="*/ 227 h 246"/>
                <a:gd name="T72" fmla="*/ 150 w 157"/>
                <a:gd name="T73" fmla="*/ 222 h 246"/>
                <a:gd name="T74" fmla="*/ 138 w 157"/>
                <a:gd name="T75" fmla="*/ 212 h 246"/>
                <a:gd name="T76" fmla="*/ 150 w 157"/>
                <a:gd name="T77" fmla="*/ 205 h 246"/>
                <a:gd name="T78" fmla="*/ 155 w 157"/>
                <a:gd name="T79" fmla="*/ 195 h 246"/>
                <a:gd name="T80" fmla="*/ 133 w 157"/>
                <a:gd name="T81" fmla="*/ 180 h 246"/>
                <a:gd name="T82" fmla="*/ 119 w 157"/>
                <a:gd name="T83" fmla="*/ 161 h 246"/>
                <a:gd name="T84" fmla="*/ 108 w 157"/>
                <a:gd name="T85" fmla="*/ 138 h 246"/>
                <a:gd name="T86" fmla="*/ 76 w 157"/>
                <a:gd name="T87" fmla="*/ 114 h 246"/>
                <a:gd name="T88" fmla="*/ 85 w 157"/>
                <a:gd name="T89" fmla="*/ 106 h 246"/>
                <a:gd name="T90" fmla="*/ 93 w 157"/>
                <a:gd name="T91" fmla="*/ 77 h 246"/>
                <a:gd name="T92" fmla="*/ 72 w 157"/>
                <a:gd name="T93" fmla="*/ 66 h 246"/>
                <a:gd name="T94" fmla="*/ 59 w 157"/>
                <a:gd name="T95" fmla="*/ 57 h 246"/>
                <a:gd name="T96" fmla="*/ 47 w 157"/>
                <a:gd name="T97" fmla="*/ 64 h 246"/>
                <a:gd name="T98" fmla="*/ 38 w 157"/>
                <a:gd name="T99" fmla="*/ 77 h 246"/>
                <a:gd name="T100" fmla="*/ 32 w 157"/>
                <a:gd name="T101" fmla="*/ 117 h 246"/>
                <a:gd name="T102" fmla="*/ 28 w 157"/>
                <a:gd name="T103" fmla="*/ 121 h 246"/>
                <a:gd name="T104" fmla="*/ 32 w 157"/>
                <a:gd name="T105" fmla="*/ 108 h 246"/>
                <a:gd name="T106" fmla="*/ 13 w 157"/>
                <a:gd name="T107" fmla="*/ 89 h 246"/>
                <a:gd name="T108" fmla="*/ 28 w 157"/>
                <a:gd name="T109" fmla="*/ 89 h 246"/>
                <a:gd name="T110" fmla="*/ 30 w 157"/>
                <a:gd name="T111" fmla="*/ 79 h 246"/>
                <a:gd name="T112" fmla="*/ 23 w 157"/>
                <a:gd name="T113" fmla="*/ 66 h 246"/>
                <a:gd name="T114" fmla="*/ 17 w 157"/>
                <a:gd name="T115" fmla="*/ 74 h 246"/>
                <a:gd name="T116" fmla="*/ 30 w 157"/>
                <a:gd name="T117" fmla="*/ 59 h 246"/>
                <a:gd name="T118" fmla="*/ 34 w 157"/>
                <a:gd name="T119" fmla="*/ 11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246">
                  <a:moveTo>
                    <a:pt x="115" y="3"/>
                  </a:moveTo>
                  <a:lnTo>
                    <a:pt x="115" y="2"/>
                  </a:lnTo>
                  <a:lnTo>
                    <a:pt x="115" y="0"/>
                  </a:lnTo>
                  <a:lnTo>
                    <a:pt x="117" y="2"/>
                  </a:lnTo>
                  <a:lnTo>
                    <a:pt x="117" y="2"/>
                  </a:lnTo>
                  <a:lnTo>
                    <a:pt x="117" y="3"/>
                  </a:lnTo>
                  <a:lnTo>
                    <a:pt x="117" y="3"/>
                  </a:lnTo>
                  <a:lnTo>
                    <a:pt x="115" y="3"/>
                  </a:lnTo>
                  <a:close/>
                  <a:moveTo>
                    <a:pt x="114" y="7"/>
                  </a:moveTo>
                  <a:lnTo>
                    <a:pt x="114" y="5"/>
                  </a:lnTo>
                  <a:lnTo>
                    <a:pt x="114" y="3"/>
                  </a:lnTo>
                  <a:lnTo>
                    <a:pt x="114" y="3"/>
                  </a:lnTo>
                  <a:lnTo>
                    <a:pt x="112" y="5"/>
                  </a:lnTo>
                  <a:lnTo>
                    <a:pt x="112" y="7"/>
                  </a:lnTo>
                  <a:lnTo>
                    <a:pt x="114" y="9"/>
                  </a:lnTo>
                  <a:lnTo>
                    <a:pt x="114" y="7"/>
                  </a:lnTo>
                  <a:close/>
                  <a:moveTo>
                    <a:pt x="104" y="15"/>
                  </a:moveTo>
                  <a:lnTo>
                    <a:pt x="104" y="15"/>
                  </a:lnTo>
                  <a:lnTo>
                    <a:pt x="104" y="15"/>
                  </a:lnTo>
                  <a:lnTo>
                    <a:pt x="104" y="15"/>
                  </a:lnTo>
                  <a:close/>
                  <a:moveTo>
                    <a:pt x="106" y="17"/>
                  </a:moveTo>
                  <a:lnTo>
                    <a:pt x="106" y="17"/>
                  </a:lnTo>
                  <a:lnTo>
                    <a:pt x="106" y="17"/>
                  </a:lnTo>
                  <a:lnTo>
                    <a:pt x="106" y="17"/>
                  </a:lnTo>
                  <a:lnTo>
                    <a:pt x="108" y="17"/>
                  </a:lnTo>
                  <a:lnTo>
                    <a:pt x="108" y="17"/>
                  </a:lnTo>
                  <a:lnTo>
                    <a:pt x="110" y="17"/>
                  </a:lnTo>
                  <a:lnTo>
                    <a:pt x="110" y="19"/>
                  </a:lnTo>
                  <a:lnTo>
                    <a:pt x="108" y="22"/>
                  </a:lnTo>
                  <a:lnTo>
                    <a:pt x="110" y="24"/>
                  </a:lnTo>
                  <a:lnTo>
                    <a:pt x="112" y="13"/>
                  </a:lnTo>
                  <a:lnTo>
                    <a:pt x="114" y="11"/>
                  </a:lnTo>
                  <a:lnTo>
                    <a:pt x="112" y="11"/>
                  </a:lnTo>
                  <a:lnTo>
                    <a:pt x="112" y="11"/>
                  </a:lnTo>
                  <a:lnTo>
                    <a:pt x="110" y="11"/>
                  </a:lnTo>
                  <a:lnTo>
                    <a:pt x="110" y="9"/>
                  </a:lnTo>
                  <a:lnTo>
                    <a:pt x="110" y="9"/>
                  </a:lnTo>
                  <a:lnTo>
                    <a:pt x="110" y="9"/>
                  </a:lnTo>
                  <a:lnTo>
                    <a:pt x="110" y="7"/>
                  </a:lnTo>
                  <a:lnTo>
                    <a:pt x="110" y="7"/>
                  </a:lnTo>
                  <a:lnTo>
                    <a:pt x="110" y="5"/>
                  </a:lnTo>
                  <a:lnTo>
                    <a:pt x="108" y="5"/>
                  </a:lnTo>
                  <a:lnTo>
                    <a:pt x="106" y="7"/>
                  </a:lnTo>
                  <a:lnTo>
                    <a:pt x="104" y="9"/>
                  </a:lnTo>
                  <a:lnTo>
                    <a:pt x="106" y="9"/>
                  </a:lnTo>
                  <a:lnTo>
                    <a:pt x="106" y="9"/>
                  </a:lnTo>
                  <a:lnTo>
                    <a:pt x="108" y="11"/>
                  </a:lnTo>
                  <a:lnTo>
                    <a:pt x="108" y="11"/>
                  </a:lnTo>
                  <a:lnTo>
                    <a:pt x="108" y="13"/>
                  </a:lnTo>
                  <a:lnTo>
                    <a:pt x="108" y="13"/>
                  </a:lnTo>
                  <a:lnTo>
                    <a:pt x="106" y="13"/>
                  </a:lnTo>
                  <a:lnTo>
                    <a:pt x="104" y="15"/>
                  </a:lnTo>
                  <a:lnTo>
                    <a:pt x="104" y="15"/>
                  </a:lnTo>
                  <a:lnTo>
                    <a:pt x="106" y="15"/>
                  </a:lnTo>
                  <a:lnTo>
                    <a:pt x="106" y="17"/>
                  </a:lnTo>
                  <a:close/>
                  <a:moveTo>
                    <a:pt x="47" y="125"/>
                  </a:moveTo>
                  <a:lnTo>
                    <a:pt x="47" y="125"/>
                  </a:lnTo>
                  <a:lnTo>
                    <a:pt x="47" y="121"/>
                  </a:lnTo>
                  <a:lnTo>
                    <a:pt x="47" y="121"/>
                  </a:lnTo>
                  <a:lnTo>
                    <a:pt x="45" y="119"/>
                  </a:lnTo>
                  <a:lnTo>
                    <a:pt x="45" y="119"/>
                  </a:lnTo>
                  <a:lnTo>
                    <a:pt x="43" y="121"/>
                  </a:lnTo>
                  <a:lnTo>
                    <a:pt x="45" y="123"/>
                  </a:lnTo>
                  <a:lnTo>
                    <a:pt x="47" y="125"/>
                  </a:lnTo>
                  <a:close/>
                  <a:moveTo>
                    <a:pt x="112" y="229"/>
                  </a:moveTo>
                  <a:lnTo>
                    <a:pt x="114" y="231"/>
                  </a:lnTo>
                  <a:lnTo>
                    <a:pt x="112" y="233"/>
                  </a:lnTo>
                  <a:lnTo>
                    <a:pt x="110" y="233"/>
                  </a:lnTo>
                  <a:lnTo>
                    <a:pt x="108" y="231"/>
                  </a:lnTo>
                  <a:lnTo>
                    <a:pt x="104" y="231"/>
                  </a:lnTo>
                  <a:lnTo>
                    <a:pt x="106" y="229"/>
                  </a:lnTo>
                  <a:lnTo>
                    <a:pt x="108" y="229"/>
                  </a:lnTo>
                  <a:lnTo>
                    <a:pt x="112" y="229"/>
                  </a:lnTo>
                  <a:close/>
                  <a:moveTo>
                    <a:pt x="78" y="51"/>
                  </a:moveTo>
                  <a:lnTo>
                    <a:pt x="79" y="51"/>
                  </a:lnTo>
                  <a:lnTo>
                    <a:pt x="79" y="49"/>
                  </a:lnTo>
                  <a:lnTo>
                    <a:pt x="78" y="49"/>
                  </a:lnTo>
                  <a:lnTo>
                    <a:pt x="78" y="49"/>
                  </a:lnTo>
                  <a:lnTo>
                    <a:pt x="76" y="47"/>
                  </a:lnTo>
                  <a:lnTo>
                    <a:pt x="76" y="49"/>
                  </a:lnTo>
                  <a:lnTo>
                    <a:pt x="76" y="51"/>
                  </a:lnTo>
                  <a:lnTo>
                    <a:pt x="78" y="51"/>
                  </a:lnTo>
                  <a:close/>
                  <a:moveTo>
                    <a:pt x="57" y="169"/>
                  </a:moveTo>
                  <a:lnTo>
                    <a:pt x="57" y="172"/>
                  </a:lnTo>
                  <a:lnTo>
                    <a:pt x="59" y="174"/>
                  </a:lnTo>
                  <a:lnTo>
                    <a:pt x="62" y="172"/>
                  </a:lnTo>
                  <a:lnTo>
                    <a:pt x="64" y="170"/>
                  </a:lnTo>
                  <a:lnTo>
                    <a:pt x="62" y="170"/>
                  </a:lnTo>
                  <a:lnTo>
                    <a:pt x="61" y="169"/>
                  </a:lnTo>
                  <a:lnTo>
                    <a:pt x="59" y="169"/>
                  </a:lnTo>
                  <a:lnTo>
                    <a:pt x="57" y="169"/>
                  </a:lnTo>
                  <a:close/>
                  <a:moveTo>
                    <a:pt x="81" y="51"/>
                  </a:moveTo>
                  <a:lnTo>
                    <a:pt x="81" y="51"/>
                  </a:lnTo>
                  <a:lnTo>
                    <a:pt x="81" y="51"/>
                  </a:lnTo>
                  <a:lnTo>
                    <a:pt x="81" y="51"/>
                  </a:lnTo>
                  <a:lnTo>
                    <a:pt x="83" y="51"/>
                  </a:lnTo>
                  <a:lnTo>
                    <a:pt x="83" y="53"/>
                  </a:lnTo>
                  <a:lnTo>
                    <a:pt x="83" y="51"/>
                  </a:lnTo>
                  <a:lnTo>
                    <a:pt x="83" y="51"/>
                  </a:lnTo>
                  <a:lnTo>
                    <a:pt x="83" y="51"/>
                  </a:lnTo>
                  <a:lnTo>
                    <a:pt x="83" y="51"/>
                  </a:lnTo>
                  <a:lnTo>
                    <a:pt x="83" y="51"/>
                  </a:lnTo>
                  <a:lnTo>
                    <a:pt x="81" y="51"/>
                  </a:lnTo>
                  <a:close/>
                  <a:moveTo>
                    <a:pt x="78" y="45"/>
                  </a:moveTo>
                  <a:lnTo>
                    <a:pt x="79" y="49"/>
                  </a:lnTo>
                  <a:lnTo>
                    <a:pt x="83" y="49"/>
                  </a:lnTo>
                  <a:lnTo>
                    <a:pt x="85" y="47"/>
                  </a:lnTo>
                  <a:lnTo>
                    <a:pt x="81" y="45"/>
                  </a:lnTo>
                  <a:lnTo>
                    <a:pt x="81" y="45"/>
                  </a:lnTo>
                  <a:lnTo>
                    <a:pt x="81" y="43"/>
                  </a:lnTo>
                  <a:lnTo>
                    <a:pt x="81" y="43"/>
                  </a:lnTo>
                  <a:lnTo>
                    <a:pt x="79" y="43"/>
                  </a:lnTo>
                  <a:lnTo>
                    <a:pt x="78" y="43"/>
                  </a:lnTo>
                  <a:lnTo>
                    <a:pt x="76" y="45"/>
                  </a:lnTo>
                  <a:lnTo>
                    <a:pt x="76" y="45"/>
                  </a:lnTo>
                  <a:lnTo>
                    <a:pt x="78" y="45"/>
                  </a:lnTo>
                  <a:close/>
                  <a:moveTo>
                    <a:pt x="89" y="40"/>
                  </a:moveTo>
                  <a:lnTo>
                    <a:pt x="91" y="40"/>
                  </a:lnTo>
                  <a:lnTo>
                    <a:pt x="91" y="40"/>
                  </a:lnTo>
                  <a:lnTo>
                    <a:pt x="91" y="38"/>
                  </a:lnTo>
                  <a:lnTo>
                    <a:pt x="89" y="40"/>
                  </a:lnTo>
                  <a:lnTo>
                    <a:pt x="89" y="40"/>
                  </a:lnTo>
                  <a:lnTo>
                    <a:pt x="87" y="40"/>
                  </a:lnTo>
                  <a:lnTo>
                    <a:pt x="89" y="40"/>
                  </a:lnTo>
                  <a:lnTo>
                    <a:pt x="89" y="40"/>
                  </a:lnTo>
                  <a:close/>
                  <a:moveTo>
                    <a:pt x="83" y="40"/>
                  </a:moveTo>
                  <a:lnTo>
                    <a:pt x="83" y="41"/>
                  </a:lnTo>
                  <a:lnTo>
                    <a:pt x="85" y="41"/>
                  </a:lnTo>
                  <a:lnTo>
                    <a:pt x="85" y="41"/>
                  </a:lnTo>
                  <a:lnTo>
                    <a:pt x="85" y="41"/>
                  </a:lnTo>
                  <a:lnTo>
                    <a:pt x="87" y="41"/>
                  </a:lnTo>
                  <a:lnTo>
                    <a:pt x="85" y="40"/>
                  </a:lnTo>
                  <a:lnTo>
                    <a:pt x="83" y="40"/>
                  </a:lnTo>
                  <a:lnTo>
                    <a:pt x="83" y="38"/>
                  </a:lnTo>
                  <a:lnTo>
                    <a:pt x="81" y="38"/>
                  </a:lnTo>
                  <a:lnTo>
                    <a:pt x="81" y="40"/>
                  </a:lnTo>
                  <a:lnTo>
                    <a:pt x="83" y="40"/>
                  </a:lnTo>
                  <a:close/>
                  <a:moveTo>
                    <a:pt x="11" y="136"/>
                  </a:moveTo>
                  <a:lnTo>
                    <a:pt x="9" y="140"/>
                  </a:lnTo>
                  <a:lnTo>
                    <a:pt x="6" y="140"/>
                  </a:lnTo>
                  <a:lnTo>
                    <a:pt x="6" y="140"/>
                  </a:lnTo>
                  <a:lnTo>
                    <a:pt x="6" y="140"/>
                  </a:lnTo>
                  <a:lnTo>
                    <a:pt x="4" y="140"/>
                  </a:lnTo>
                  <a:lnTo>
                    <a:pt x="4" y="142"/>
                  </a:lnTo>
                  <a:lnTo>
                    <a:pt x="4" y="142"/>
                  </a:lnTo>
                  <a:lnTo>
                    <a:pt x="6" y="142"/>
                  </a:lnTo>
                  <a:lnTo>
                    <a:pt x="4" y="144"/>
                  </a:lnTo>
                  <a:lnTo>
                    <a:pt x="2" y="144"/>
                  </a:lnTo>
                  <a:lnTo>
                    <a:pt x="0" y="146"/>
                  </a:lnTo>
                  <a:lnTo>
                    <a:pt x="2" y="148"/>
                  </a:lnTo>
                  <a:lnTo>
                    <a:pt x="4" y="150"/>
                  </a:lnTo>
                  <a:lnTo>
                    <a:pt x="6" y="151"/>
                  </a:lnTo>
                  <a:lnTo>
                    <a:pt x="7" y="151"/>
                  </a:lnTo>
                  <a:lnTo>
                    <a:pt x="9" y="153"/>
                  </a:lnTo>
                  <a:lnTo>
                    <a:pt x="11" y="153"/>
                  </a:lnTo>
                  <a:lnTo>
                    <a:pt x="11" y="153"/>
                  </a:lnTo>
                  <a:lnTo>
                    <a:pt x="11" y="151"/>
                  </a:lnTo>
                  <a:lnTo>
                    <a:pt x="11" y="153"/>
                  </a:lnTo>
                  <a:lnTo>
                    <a:pt x="13" y="153"/>
                  </a:lnTo>
                  <a:lnTo>
                    <a:pt x="13" y="153"/>
                  </a:lnTo>
                  <a:lnTo>
                    <a:pt x="13" y="151"/>
                  </a:lnTo>
                  <a:lnTo>
                    <a:pt x="15" y="151"/>
                  </a:lnTo>
                  <a:lnTo>
                    <a:pt x="15" y="150"/>
                  </a:lnTo>
                  <a:lnTo>
                    <a:pt x="15" y="148"/>
                  </a:lnTo>
                  <a:lnTo>
                    <a:pt x="17" y="148"/>
                  </a:lnTo>
                  <a:lnTo>
                    <a:pt x="19" y="148"/>
                  </a:lnTo>
                  <a:lnTo>
                    <a:pt x="19" y="148"/>
                  </a:lnTo>
                  <a:lnTo>
                    <a:pt x="21" y="148"/>
                  </a:lnTo>
                  <a:lnTo>
                    <a:pt x="21" y="150"/>
                  </a:lnTo>
                  <a:lnTo>
                    <a:pt x="23" y="150"/>
                  </a:lnTo>
                  <a:lnTo>
                    <a:pt x="23" y="151"/>
                  </a:lnTo>
                  <a:lnTo>
                    <a:pt x="24" y="151"/>
                  </a:lnTo>
                  <a:lnTo>
                    <a:pt x="24" y="151"/>
                  </a:lnTo>
                  <a:lnTo>
                    <a:pt x="24" y="153"/>
                  </a:lnTo>
                  <a:lnTo>
                    <a:pt x="24" y="153"/>
                  </a:lnTo>
                  <a:lnTo>
                    <a:pt x="24" y="153"/>
                  </a:lnTo>
                  <a:lnTo>
                    <a:pt x="24" y="153"/>
                  </a:lnTo>
                  <a:lnTo>
                    <a:pt x="26" y="153"/>
                  </a:lnTo>
                  <a:lnTo>
                    <a:pt x="26" y="153"/>
                  </a:lnTo>
                  <a:lnTo>
                    <a:pt x="26" y="153"/>
                  </a:lnTo>
                  <a:lnTo>
                    <a:pt x="28" y="153"/>
                  </a:lnTo>
                  <a:lnTo>
                    <a:pt x="28" y="153"/>
                  </a:lnTo>
                  <a:lnTo>
                    <a:pt x="28" y="153"/>
                  </a:lnTo>
                  <a:lnTo>
                    <a:pt x="28" y="153"/>
                  </a:lnTo>
                  <a:lnTo>
                    <a:pt x="28" y="153"/>
                  </a:lnTo>
                  <a:lnTo>
                    <a:pt x="28" y="153"/>
                  </a:lnTo>
                  <a:lnTo>
                    <a:pt x="30" y="153"/>
                  </a:lnTo>
                  <a:lnTo>
                    <a:pt x="30" y="153"/>
                  </a:lnTo>
                  <a:lnTo>
                    <a:pt x="30" y="153"/>
                  </a:lnTo>
                  <a:lnTo>
                    <a:pt x="32" y="153"/>
                  </a:lnTo>
                  <a:lnTo>
                    <a:pt x="32" y="153"/>
                  </a:lnTo>
                  <a:lnTo>
                    <a:pt x="34" y="153"/>
                  </a:lnTo>
                  <a:lnTo>
                    <a:pt x="34" y="153"/>
                  </a:lnTo>
                  <a:lnTo>
                    <a:pt x="36" y="151"/>
                  </a:lnTo>
                  <a:lnTo>
                    <a:pt x="36" y="151"/>
                  </a:lnTo>
                  <a:lnTo>
                    <a:pt x="38" y="150"/>
                  </a:lnTo>
                  <a:lnTo>
                    <a:pt x="40" y="150"/>
                  </a:lnTo>
                  <a:lnTo>
                    <a:pt x="40" y="150"/>
                  </a:lnTo>
                  <a:lnTo>
                    <a:pt x="42" y="148"/>
                  </a:lnTo>
                  <a:lnTo>
                    <a:pt x="40" y="148"/>
                  </a:lnTo>
                  <a:lnTo>
                    <a:pt x="40" y="146"/>
                  </a:lnTo>
                  <a:lnTo>
                    <a:pt x="40" y="144"/>
                  </a:lnTo>
                  <a:lnTo>
                    <a:pt x="40" y="144"/>
                  </a:lnTo>
                  <a:lnTo>
                    <a:pt x="42" y="144"/>
                  </a:lnTo>
                  <a:lnTo>
                    <a:pt x="42" y="146"/>
                  </a:lnTo>
                  <a:lnTo>
                    <a:pt x="42" y="146"/>
                  </a:lnTo>
                  <a:lnTo>
                    <a:pt x="42" y="144"/>
                  </a:lnTo>
                  <a:lnTo>
                    <a:pt x="40" y="142"/>
                  </a:lnTo>
                  <a:lnTo>
                    <a:pt x="38" y="142"/>
                  </a:lnTo>
                  <a:lnTo>
                    <a:pt x="36" y="142"/>
                  </a:lnTo>
                  <a:lnTo>
                    <a:pt x="38" y="140"/>
                  </a:lnTo>
                  <a:lnTo>
                    <a:pt x="38" y="138"/>
                  </a:lnTo>
                  <a:lnTo>
                    <a:pt x="38" y="138"/>
                  </a:lnTo>
                  <a:lnTo>
                    <a:pt x="34" y="134"/>
                  </a:lnTo>
                  <a:lnTo>
                    <a:pt x="34" y="132"/>
                  </a:lnTo>
                  <a:lnTo>
                    <a:pt x="32" y="131"/>
                  </a:lnTo>
                  <a:lnTo>
                    <a:pt x="30" y="131"/>
                  </a:lnTo>
                  <a:lnTo>
                    <a:pt x="28" y="129"/>
                  </a:lnTo>
                  <a:lnTo>
                    <a:pt x="24" y="129"/>
                  </a:lnTo>
                  <a:lnTo>
                    <a:pt x="23" y="131"/>
                  </a:lnTo>
                  <a:lnTo>
                    <a:pt x="21" y="131"/>
                  </a:lnTo>
                  <a:lnTo>
                    <a:pt x="21" y="131"/>
                  </a:lnTo>
                  <a:lnTo>
                    <a:pt x="19" y="131"/>
                  </a:lnTo>
                  <a:lnTo>
                    <a:pt x="19" y="131"/>
                  </a:lnTo>
                  <a:lnTo>
                    <a:pt x="19" y="131"/>
                  </a:lnTo>
                  <a:lnTo>
                    <a:pt x="19" y="132"/>
                  </a:lnTo>
                  <a:lnTo>
                    <a:pt x="17" y="132"/>
                  </a:lnTo>
                  <a:lnTo>
                    <a:pt x="17" y="132"/>
                  </a:lnTo>
                  <a:lnTo>
                    <a:pt x="17" y="132"/>
                  </a:lnTo>
                  <a:lnTo>
                    <a:pt x="15" y="132"/>
                  </a:lnTo>
                  <a:lnTo>
                    <a:pt x="15" y="132"/>
                  </a:lnTo>
                  <a:lnTo>
                    <a:pt x="13" y="134"/>
                  </a:lnTo>
                  <a:lnTo>
                    <a:pt x="11" y="136"/>
                  </a:lnTo>
                  <a:close/>
                  <a:moveTo>
                    <a:pt x="26" y="100"/>
                  </a:moveTo>
                  <a:lnTo>
                    <a:pt x="26" y="100"/>
                  </a:lnTo>
                  <a:lnTo>
                    <a:pt x="24" y="102"/>
                  </a:lnTo>
                  <a:lnTo>
                    <a:pt x="24" y="102"/>
                  </a:lnTo>
                  <a:lnTo>
                    <a:pt x="23" y="102"/>
                  </a:lnTo>
                  <a:lnTo>
                    <a:pt x="24" y="100"/>
                  </a:lnTo>
                  <a:lnTo>
                    <a:pt x="24" y="100"/>
                  </a:lnTo>
                  <a:lnTo>
                    <a:pt x="24" y="100"/>
                  </a:lnTo>
                  <a:lnTo>
                    <a:pt x="26" y="100"/>
                  </a:lnTo>
                  <a:close/>
                  <a:moveTo>
                    <a:pt x="38" y="85"/>
                  </a:moveTo>
                  <a:lnTo>
                    <a:pt x="38" y="85"/>
                  </a:lnTo>
                  <a:lnTo>
                    <a:pt x="40" y="87"/>
                  </a:lnTo>
                  <a:lnTo>
                    <a:pt x="40" y="89"/>
                  </a:lnTo>
                  <a:lnTo>
                    <a:pt x="40" y="91"/>
                  </a:lnTo>
                  <a:lnTo>
                    <a:pt x="38" y="95"/>
                  </a:lnTo>
                  <a:lnTo>
                    <a:pt x="36" y="95"/>
                  </a:lnTo>
                  <a:lnTo>
                    <a:pt x="36" y="96"/>
                  </a:lnTo>
                  <a:lnTo>
                    <a:pt x="38" y="96"/>
                  </a:lnTo>
                  <a:lnTo>
                    <a:pt x="38" y="96"/>
                  </a:lnTo>
                  <a:lnTo>
                    <a:pt x="36" y="96"/>
                  </a:lnTo>
                  <a:lnTo>
                    <a:pt x="34" y="98"/>
                  </a:lnTo>
                  <a:lnTo>
                    <a:pt x="32" y="100"/>
                  </a:lnTo>
                  <a:lnTo>
                    <a:pt x="34" y="100"/>
                  </a:lnTo>
                  <a:lnTo>
                    <a:pt x="36" y="102"/>
                  </a:lnTo>
                  <a:lnTo>
                    <a:pt x="38" y="102"/>
                  </a:lnTo>
                  <a:lnTo>
                    <a:pt x="42" y="102"/>
                  </a:lnTo>
                  <a:lnTo>
                    <a:pt x="43" y="100"/>
                  </a:lnTo>
                  <a:lnTo>
                    <a:pt x="45" y="100"/>
                  </a:lnTo>
                  <a:lnTo>
                    <a:pt x="47" y="98"/>
                  </a:lnTo>
                  <a:lnTo>
                    <a:pt x="43" y="104"/>
                  </a:lnTo>
                  <a:lnTo>
                    <a:pt x="43" y="106"/>
                  </a:lnTo>
                  <a:lnTo>
                    <a:pt x="42" y="108"/>
                  </a:lnTo>
                  <a:lnTo>
                    <a:pt x="42" y="112"/>
                  </a:lnTo>
                  <a:lnTo>
                    <a:pt x="40" y="114"/>
                  </a:lnTo>
                  <a:lnTo>
                    <a:pt x="40" y="117"/>
                  </a:lnTo>
                  <a:lnTo>
                    <a:pt x="42" y="117"/>
                  </a:lnTo>
                  <a:lnTo>
                    <a:pt x="40" y="119"/>
                  </a:lnTo>
                  <a:lnTo>
                    <a:pt x="40" y="121"/>
                  </a:lnTo>
                  <a:lnTo>
                    <a:pt x="38" y="123"/>
                  </a:lnTo>
                  <a:lnTo>
                    <a:pt x="38" y="125"/>
                  </a:lnTo>
                  <a:lnTo>
                    <a:pt x="38" y="127"/>
                  </a:lnTo>
                  <a:lnTo>
                    <a:pt x="40" y="127"/>
                  </a:lnTo>
                  <a:lnTo>
                    <a:pt x="40" y="127"/>
                  </a:lnTo>
                  <a:lnTo>
                    <a:pt x="42" y="127"/>
                  </a:lnTo>
                  <a:lnTo>
                    <a:pt x="42" y="125"/>
                  </a:lnTo>
                  <a:lnTo>
                    <a:pt x="43" y="123"/>
                  </a:lnTo>
                  <a:lnTo>
                    <a:pt x="43" y="119"/>
                  </a:lnTo>
                  <a:lnTo>
                    <a:pt x="43" y="117"/>
                  </a:lnTo>
                  <a:lnTo>
                    <a:pt x="43" y="115"/>
                  </a:lnTo>
                  <a:lnTo>
                    <a:pt x="43" y="115"/>
                  </a:lnTo>
                  <a:lnTo>
                    <a:pt x="43" y="114"/>
                  </a:lnTo>
                  <a:lnTo>
                    <a:pt x="45" y="112"/>
                  </a:lnTo>
                  <a:lnTo>
                    <a:pt x="47" y="110"/>
                  </a:lnTo>
                  <a:lnTo>
                    <a:pt x="49" y="110"/>
                  </a:lnTo>
                  <a:lnTo>
                    <a:pt x="49" y="110"/>
                  </a:lnTo>
                  <a:lnTo>
                    <a:pt x="47" y="112"/>
                  </a:lnTo>
                  <a:lnTo>
                    <a:pt x="45" y="114"/>
                  </a:lnTo>
                  <a:lnTo>
                    <a:pt x="45" y="115"/>
                  </a:lnTo>
                  <a:lnTo>
                    <a:pt x="51" y="112"/>
                  </a:lnTo>
                  <a:lnTo>
                    <a:pt x="53" y="110"/>
                  </a:lnTo>
                  <a:lnTo>
                    <a:pt x="53" y="112"/>
                  </a:lnTo>
                  <a:lnTo>
                    <a:pt x="53" y="114"/>
                  </a:lnTo>
                  <a:lnTo>
                    <a:pt x="55" y="114"/>
                  </a:lnTo>
                  <a:lnTo>
                    <a:pt x="57" y="115"/>
                  </a:lnTo>
                  <a:lnTo>
                    <a:pt x="55" y="115"/>
                  </a:lnTo>
                  <a:lnTo>
                    <a:pt x="53" y="115"/>
                  </a:lnTo>
                  <a:lnTo>
                    <a:pt x="53" y="115"/>
                  </a:lnTo>
                  <a:lnTo>
                    <a:pt x="51" y="117"/>
                  </a:lnTo>
                  <a:lnTo>
                    <a:pt x="51" y="119"/>
                  </a:lnTo>
                  <a:lnTo>
                    <a:pt x="53" y="121"/>
                  </a:lnTo>
                  <a:lnTo>
                    <a:pt x="53" y="121"/>
                  </a:lnTo>
                  <a:lnTo>
                    <a:pt x="55" y="123"/>
                  </a:lnTo>
                  <a:lnTo>
                    <a:pt x="55" y="125"/>
                  </a:lnTo>
                  <a:lnTo>
                    <a:pt x="53" y="129"/>
                  </a:lnTo>
                  <a:lnTo>
                    <a:pt x="49" y="134"/>
                  </a:lnTo>
                  <a:lnTo>
                    <a:pt x="47" y="134"/>
                  </a:lnTo>
                  <a:lnTo>
                    <a:pt x="47" y="136"/>
                  </a:lnTo>
                  <a:lnTo>
                    <a:pt x="49" y="138"/>
                  </a:lnTo>
                  <a:lnTo>
                    <a:pt x="51" y="140"/>
                  </a:lnTo>
                  <a:lnTo>
                    <a:pt x="53" y="138"/>
                  </a:lnTo>
                  <a:lnTo>
                    <a:pt x="53" y="138"/>
                  </a:lnTo>
                  <a:lnTo>
                    <a:pt x="57" y="138"/>
                  </a:lnTo>
                  <a:lnTo>
                    <a:pt x="59" y="138"/>
                  </a:lnTo>
                  <a:lnTo>
                    <a:pt x="59" y="138"/>
                  </a:lnTo>
                  <a:lnTo>
                    <a:pt x="61" y="138"/>
                  </a:lnTo>
                  <a:lnTo>
                    <a:pt x="62" y="138"/>
                  </a:lnTo>
                  <a:lnTo>
                    <a:pt x="62" y="138"/>
                  </a:lnTo>
                  <a:lnTo>
                    <a:pt x="64" y="138"/>
                  </a:lnTo>
                  <a:lnTo>
                    <a:pt x="64" y="138"/>
                  </a:lnTo>
                  <a:lnTo>
                    <a:pt x="66" y="138"/>
                  </a:lnTo>
                  <a:lnTo>
                    <a:pt x="68" y="138"/>
                  </a:lnTo>
                  <a:lnTo>
                    <a:pt x="72" y="136"/>
                  </a:lnTo>
                  <a:lnTo>
                    <a:pt x="74" y="136"/>
                  </a:lnTo>
                  <a:lnTo>
                    <a:pt x="76" y="134"/>
                  </a:lnTo>
                  <a:lnTo>
                    <a:pt x="79" y="134"/>
                  </a:lnTo>
                  <a:lnTo>
                    <a:pt x="81" y="134"/>
                  </a:lnTo>
                  <a:lnTo>
                    <a:pt x="76" y="138"/>
                  </a:lnTo>
                  <a:lnTo>
                    <a:pt x="74" y="142"/>
                  </a:lnTo>
                  <a:lnTo>
                    <a:pt x="74" y="148"/>
                  </a:lnTo>
                  <a:lnTo>
                    <a:pt x="78" y="151"/>
                  </a:lnTo>
                  <a:lnTo>
                    <a:pt x="79" y="151"/>
                  </a:lnTo>
                  <a:lnTo>
                    <a:pt x="81" y="151"/>
                  </a:lnTo>
                  <a:lnTo>
                    <a:pt x="83" y="151"/>
                  </a:lnTo>
                  <a:lnTo>
                    <a:pt x="85" y="153"/>
                  </a:lnTo>
                  <a:lnTo>
                    <a:pt x="83" y="155"/>
                  </a:lnTo>
                  <a:lnTo>
                    <a:pt x="81" y="157"/>
                  </a:lnTo>
                  <a:lnTo>
                    <a:pt x="81" y="159"/>
                  </a:lnTo>
                  <a:lnTo>
                    <a:pt x="83" y="161"/>
                  </a:lnTo>
                  <a:lnTo>
                    <a:pt x="81" y="165"/>
                  </a:lnTo>
                  <a:lnTo>
                    <a:pt x="81" y="167"/>
                  </a:lnTo>
                  <a:lnTo>
                    <a:pt x="83" y="169"/>
                  </a:lnTo>
                  <a:lnTo>
                    <a:pt x="85" y="170"/>
                  </a:lnTo>
                  <a:lnTo>
                    <a:pt x="83" y="170"/>
                  </a:lnTo>
                  <a:lnTo>
                    <a:pt x="83" y="170"/>
                  </a:lnTo>
                  <a:lnTo>
                    <a:pt x="83" y="169"/>
                  </a:lnTo>
                  <a:lnTo>
                    <a:pt x="81" y="169"/>
                  </a:lnTo>
                  <a:lnTo>
                    <a:pt x="79" y="169"/>
                  </a:lnTo>
                  <a:lnTo>
                    <a:pt x="79" y="169"/>
                  </a:lnTo>
                  <a:lnTo>
                    <a:pt x="79" y="170"/>
                  </a:lnTo>
                  <a:lnTo>
                    <a:pt x="79" y="172"/>
                  </a:lnTo>
                  <a:lnTo>
                    <a:pt x="76" y="170"/>
                  </a:lnTo>
                  <a:lnTo>
                    <a:pt x="72" y="170"/>
                  </a:lnTo>
                  <a:lnTo>
                    <a:pt x="68" y="170"/>
                  </a:lnTo>
                  <a:lnTo>
                    <a:pt x="64" y="172"/>
                  </a:lnTo>
                  <a:lnTo>
                    <a:pt x="62" y="174"/>
                  </a:lnTo>
                  <a:lnTo>
                    <a:pt x="59" y="176"/>
                  </a:lnTo>
                  <a:lnTo>
                    <a:pt x="57" y="180"/>
                  </a:lnTo>
                  <a:lnTo>
                    <a:pt x="55" y="182"/>
                  </a:lnTo>
                  <a:lnTo>
                    <a:pt x="57" y="182"/>
                  </a:lnTo>
                  <a:lnTo>
                    <a:pt x="62" y="180"/>
                  </a:lnTo>
                  <a:lnTo>
                    <a:pt x="64" y="180"/>
                  </a:lnTo>
                  <a:lnTo>
                    <a:pt x="64" y="182"/>
                  </a:lnTo>
                  <a:lnTo>
                    <a:pt x="64" y="184"/>
                  </a:lnTo>
                  <a:lnTo>
                    <a:pt x="64" y="186"/>
                  </a:lnTo>
                  <a:lnTo>
                    <a:pt x="66" y="188"/>
                  </a:lnTo>
                  <a:lnTo>
                    <a:pt x="62" y="193"/>
                  </a:lnTo>
                  <a:lnTo>
                    <a:pt x="61" y="195"/>
                  </a:lnTo>
                  <a:lnTo>
                    <a:pt x="57" y="197"/>
                  </a:lnTo>
                  <a:lnTo>
                    <a:pt x="51" y="199"/>
                  </a:lnTo>
                  <a:lnTo>
                    <a:pt x="47" y="201"/>
                  </a:lnTo>
                  <a:lnTo>
                    <a:pt x="45" y="203"/>
                  </a:lnTo>
                  <a:lnTo>
                    <a:pt x="47" y="203"/>
                  </a:lnTo>
                  <a:lnTo>
                    <a:pt x="47" y="205"/>
                  </a:lnTo>
                  <a:lnTo>
                    <a:pt x="47" y="205"/>
                  </a:lnTo>
                  <a:lnTo>
                    <a:pt x="47" y="206"/>
                  </a:lnTo>
                  <a:lnTo>
                    <a:pt x="49" y="208"/>
                  </a:lnTo>
                  <a:lnTo>
                    <a:pt x="51" y="208"/>
                  </a:lnTo>
                  <a:lnTo>
                    <a:pt x="53" y="208"/>
                  </a:lnTo>
                  <a:lnTo>
                    <a:pt x="55" y="206"/>
                  </a:lnTo>
                  <a:lnTo>
                    <a:pt x="55" y="206"/>
                  </a:lnTo>
                  <a:lnTo>
                    <a:pt x="57" y="206"/>
                  </a:lnTo>
                  <a:lnTo>
                    <a:pt x="57" y="206"/>
                  </a:lnTo>
                  <a:lnTo>
                    <a:pt x="59" y="206"/>
                  </a:lnTo>
                  <a:lnTo>
                    <a:pt x="61" y="206"/>
                  </a:lnTo>
                  <a:lnTo>
                    <a:pt x="62" y="206"/>
                  </a:lnTo>
                  <a:lnTo>
                    <a:pt x="64" y="208"/>
                  </a:lnTo>
                  <a:lnTo>
                    <a:pt x="64" y="208"/>
                  </a:lnTo>
                  <a:lnTo>
                    <a:pt x="62" y="210"/>
                  </a:lnTo>
                  <a:lnTo>
                    <a:pt x="64" y="210"/>
                  </a:lnTo>
                  <a:lnTo>
                    <a:pt x="66" y="210"/>
                  </a:lnTo>
                  <a:lnTo>
                    <a:pt x="68" y="210"/>
                  </a:lnTo>
                  <a:lnTo>
                    <a:pt x="70" y="210"/>
                  </a:lnTo>
                  <a:lnTo>
                    <a:pt x="72" y="212"/>
                  </a:lnTo>
                  <a:lnTo>
                    <a:pt x="72" y="212"/>
                  </a:lnTo>
                  <a:lnTo>
                    <a:pt x="74" y="214"/>
                  </a:lnTo>
                  <a:lnTo>
                    <a:pt x="78" y="214"/>
                  </a:lnTo>
                  <a:lnTo>
                    <a:pt x="78" y="214"/>
                  </a:lnTo>
                  <a:lnTo>
                    <a:pt x="81" y="212"/>
                  </a:lnTo>
                  <a:lnTo>
                    <a:pt x="91" y="206"/>
                  </a:lnTo>
                  <a:lnTo>
                    <a:pt x="85" y="214"/>
                  </a:lnTo>
                  <a:lnTo>
                    <a:pt x="81" y="218"/>
                  </a:lnTo>
                  <a:lnTo>
                    <a:pt x="78" y="218"/>
                  </a:lnTo>
                  <a:lnTo>
                    <a:pt x="76" y="218"/>
                  </a:lnTo>
                  <a:lnTo>
                    <a:pt x="70" y="218"/>
                  </a:lnTo>
                  <a:lnTo>
                    <a:pt x="68" y="218"/>
                  </a:lnTo>
                  <a:lnTo>
                    <a:pt x="64" y="218"/>
                  </a:lnTo>
                  <a:lnTo>
                    <a:pt x="64" y="220"/>
                  </a:lnTo>
                  <a:lnTo>
                    <a:pt x="62" y="220"/>
                  </a:lnTo>
                  <a:lnTo>
                    <a:pt x="61" y="222"/>
                  </a:lnTo>
                  <a:lnTo>
                    <a:pt x="61" y="224"/>
                  </a:lnTo>
                  <a:lnTo>
                    <a:pt x="59" y="224"/>
                  </a:lnTo>
                  <a:lnTo>
                    <a:pt x="57" y="225"/>
                  </a:lnTo>
                  <a:lnTo>
                    <a:pt x="57" y="225"/>
                  </a:lnTo>
                  <a:lnTo>
                    <a:pt x="57" y="227"/>
                  </a:lnTo>
                  <a:lnTo>
                    <a:pt x="57" y="229"/>
                  </a:lnTo>
                  <a:lnTo>
                    <a:pt x="55" y="231"/>
                  </a:lnTo>
                  <a:lnTo>
                    <a:pt x="51" y="235"/>
                  </a:lnTo>
                  <a:lnTo>
                    <a:pt x="45" y="241"/>
                  </a:lnTo>
                  <a:lnTo>
                    <a:pt x="45" y="241"/>
                  </a:lnTo>
                  <a:lnTo>
                    <a:pt x="42" y="243"/>
                  </a:lnTo>
                  <a:lnTo>
                    <a:pt x="40" y="244"/>
                  </a:lnTo>
                  <a:lnTo>
                    <a:pt x="40" y="246"/>
                  </a:lnTo>
                  <a:lnTo>
                    <a:pt x="42" y="244"/>
                  </a:lnTo>
                  <a:lnTo>
                    <a:pt x="43" y="246"/>
                  </a:lnTo>
                  <a:lnTo>
                    <a:pt x="45" y="246"/>
                  </a:lnTo>
                  <a:lnTo>
                    <a:pt x="49" y="246"/>
                  </a:lnTo>
                  <a:lnTo>
                    <a:pt x="49" y="246"/>
                  </a:lnTo>
                  <a:lnTo>
                    <a:pt x="51" y="243"/>
                  </a:lnTo>
                  <a:lnTo>
                    <a:pt x="53" y="243"/>
                  </a:lnTo>
                  <a:lnTo>
                    <a:pt x="53" y="241"/>
                  </a:lnTo>
                  <a:lnTo>
                    <a:pt x="57" y="241"/>
                  </a:lnTo>
                  <a:lnTo>
                    <a:pt x="61" y="239"/>
                  </a:lnTo>
                  <a:lnTo>
                    <a:pt x="62" y="239"/>
                  </a:lnTo>
                  <a:lnTo>
                    <a:pt x="62" y="239"/>
                  </a:lnTo>
                  <a:lnTo>
                    <a:pt x="66" y="239"/>
                  </a:lnTo>
                  <a:lnTo>
                    <a:pt x="68" y="241"/>
                  </a:lnTo>
                  <a:lnTo>
                    <a:pt x="70" y="243"/>
                  </a:lnTo>
                  <a:lnTo>
                    <a:pt x="72" y="241"/>
                  </a:lnTo>
                  <a:lnTo>
                    <a:pt x="74" y="239"/>
                  </a:lnTo>
                  <a:lnTo>
                    <a:pt x="74" y="235"/>
                  </a:lnTo>
                  <a:lnTo>
                    <a:pt x="76" y="231"/>
                  </a:lnTo>
                  <a:lnTo>
                    <a:pt x="79" y="231"/>
                  </a:lnTo>
                  <a:lnTo>
                    <a:pt x="81" y="231"/>
                  </a:lnTo>
                  <a:lnTo>
                    <a:pt x="83" y="231"/>
                  </a:lnTo>
                  <a:lnTo>
                    <a:pt x="87" y="231"/>
                  </a:lnTo>
                  <a:lnTo>
                    <a:pt x="87" y="231"/>
                  </a:lnTo>
                  <a:lnTo>
                    <a:pt x="89" y="233"/>
                  </a:lnTo>
                  <a:lnTo>
                    <a:pt x="91" y="233"/>
                  </a:lnTo>
                  <a:lnTo>
                    <a:pt x="91" y="233"/>
                  </a:lnTo>
                  <a:lnTo>
                    <a:pt x="93" y="233"/>
                  </a:lnTo>
                  <a:lnTo>
                    <a:pt x="93" y="233"/>
                  </a:lnTo>
                  <a:lnTo>
                    <a:pt x="97" y="233"/>
                  </a:lnTo>
                  <a:lnTo>
                    <a:pt x="98" y="233"/>
                  </a:lnTo>
                  <a:lnTo>
                    <a:pt x="97" y="229"/>
                  </a:lnTo>
                  <a:lnTo>
                    <a:pt x="100" y="231"/>
                  </a:lnTo>
                  <a:lnTo>
                    <a:pt x="104" y="229"/>
                  </a:lnTo>
                  <a:lnTo>
                    <a:pt x="106" y="229"/>
                  </a:lnTo>
                  <a:lnTo>
                    <a:pt x="108" y="227"/>
                  </a:lnTo>
                  <a:lnTo>
                    <a:pt x="108" y="227"/>
                  </a:lnTo>
                  <a:lnTo>
                    <a:pt x="108" y="225"/>
                  </a:lnTo>
                  <a:lnTo>
                    <a:pt x="108" y="225"/>
                  </a:lnTo>
                  <a:lnTo>
                    <a:pt x="112" y="227"/>
                  </a:lnTo>
                  <a:lnTo>
                    <a:pt x="115" y="227"/>
                  </a:lnTo>
                  <a:lnTo>
                    <a:pt x="125" y="227"/>
                  </a:lnTo>
                  <a:lnTo>
                    <a:pt x="127" y="227"/>
                  </a:lnTo>
                  <a:lnTo>
                    <a:pt x="133" y="229"/>
                  </a:lnTo>
                  <a:lnTo>
                    <a:pt x="134" y="229"/>
                  </a:lnTo>
                  <a:lnTo>
                    <a:pt x="136" y="227"/>
                  </a:lnTo>
                  <a:lnTo>
                    <a:pt x="140" y="225"/>
                  </a:lnTo>
                  <a:lnTo>
                    <a:pt x="142" y="225"/>
                  </a:lnTo>
                  <a:lnTo>
                    <a:pt x="142" y="225"/>
                  </a:lnTo>
                  <a:lnTo>
                    <a:pt x="144" y="225"/>
                  </a:lnTo>
                  <a:lnTo>
                    <a:pt x="146" y="225"/>
                  </a:lnTo>
                  <a:lnTo>
                    <a:pt x="146" y="225"/>
                  </a:lnTo>
                  <a:lnTo>
                    <a:pt x="146" y="224"/>
                  </a:lnTo>
                  <a:lnTo>
                    <a:pt x="146" y="224"/>
                  </a:lnTo>
                  <a:lnTo>
                    <a:pt x="146" y="224"/>
                  </a:lnTo>
                  <a:lnTo>
                    <a:pt x="150" y="222"/>
                  </a:lnTo>
                  <a:lnTo>
                    <a:pt x="151" y="220"/>
                  </a:lnTo>
                  <a:lnTo>
                    <a:pt x="151" y="218"/>
                  </a:lnTo>
                  <a:lnTo>
                    <a:pt x="153" y="216"/>
                  </a:lnTo>
                  <a:lnTo>
                    <a:pt x="153" y="214"/>
                  </a:lnTo>
                  <a:lnTo>
                    <a:pt x="151" y="214"/>
                  </a:lnTo>
                  <a:lnTo>
                    <a:pt x="148" y="214"/>
                  </a:lnTo>
                  <a:lnTo>
                    <a:pt x="146" y="214"/>
                  </a:lnTo>
                  <a:lnTo>
                    <a:pt x="144" y="214"/>
                  </a:lnTo>
                  <a:lnTo>
                    <a:pt x="142" y="214"/>
                  </a:lnTo>
                  <a:lnTo>
                    <a:pt x="140" y="212"/>
                  </a:lnTo>
                  <a:lnTo>
                    <a:pt x="138" y="212"/>
                  </a:lnTo>
                  <a:lnTo>
                    <a:pt x="136" y="212"/>
                  </a:lnTo>
                  <a:lnTo>
                    <a:pt x="138" y="212"/>
                  </a:lnTo>
                  <a:lnTo>
                    <a:pt x="142" y="210"/>
                  </a:lnTo>
                  <a:lnTo>
                    <a:pt x="144" y="210"/>
                  </a:lnTo>
                  <a:lnTo>
                    <a:pt x="144" y="208"/>
                  </a:lnTo>
                  <a:lnTo>
                    <a:pt x="144" y="208"/>
                  </a:lnTo>
                  <a:lnTo>
                    <a:pt x="144" y="206"/>
                  </a:lnTo>
                  <a:lnTo>
                    <a:pt x="142" y="206"/>
                  </a:lnTo>
                  <a:lnTo>
                    <a:pt x="144" y="205"/>
                  </a:lnTo>
                  <a:lnTo>
                    <a:pt x="144" y="205"/>
                  </a:lnTo>
                  <a:lnTo>
                    <a:pt x="146" y="205"/>
                  </a:lnTo>
                  <a:lnTo>
                    <a:pt x="148" y="205"/>
                  </a:lnTo>
                  <a:lnTo>
                    <a:pt x="148" y="205"/>
                  </a:lnTo>
                  <a:lnTo>
                    <a:pt x="150" y="205"/>
                  </a:lnTo>
                  <a:lnTo>
                    <a:pt x="150" y="205"/>
                  </a:lnTo>
                  <a:lnTo>
                    <a:pt x="150" y="203"/>
                  </a:lnTo>
                  <a:lnTo>
                    <a:pt x="150" y="203"/>
                  </a:lnTo>
                  <a:lnTo>
                    <a:pt x="150" y="201"/>
                  </a:lnTo>
                  <a:lnTo>
                    <a:pt x="150" y="201"/>
                  </a:lnTo>
                  <a:lnTo>
                    <a:pt x="150" y="201"/>
                  </a:lnTo>
                  <a:lnTo>
                    <a:pt x="150" y="201"/>
                  </a:lnTo>
                  <a:lnTo>
                    <a:pt x="150" y="201"/>
                  </a:lnTo>
                  <a:lnTo>
                    <a:pt x="151" y="201"/>
                  </a:lnTo>
                  <a:lnTo>
                    <a:pt x="151" y="199"/>
                  </a:lnTo>
                  <a:lnTo>
                    <a:pt x="153" y="199"/>
                  </a:lnTo>
                  <a:lnTo>
                    <a:pt x="155" y="199"/>
                  </a:lnTo>
                  <a:lnTo>
                    <a:pt x="155" y="197"/>
                  </a:lnTo>
                  <a:lnTo>
                    <a:pt x="155" y="195"/>
                  </a:lnTo>
                  <a:lnTo>
                    <a:pt x="157" y="189"/>
                  </a:lnTo>
                  <a:lnTo>
                    <a:pt x="157" y="184"/>
                  </a:lnTo>
                  <a:lnTo>
                    <a:pt x="153" y="180"/>
                  </a:lnTo>
                  <a:lnTo>
                    <a:pt x="150" y="178"/>
                  </a:lnTo>
                  <a:lnTo>
                    <a:pt x="142" y="178"/>
                  </a:lnTo>
                  <a:lnTo>
                    <a:pt x="140" y="178"/>
                  </a:lnTo>
                  <a:lnTo>
                    <a:pt x="140" y="178"/>
                  </a:lnTo>
                  <a:lnTo>
                    <a:pt x="138" y="178"/>
                  </a:lnTo>
                  <a:lnTo>
                    <a:pt x="138" y="180"/>
                  </a:lnTo>
                  <a:lnTo>
                    <a:pt x="136" y="180"/>
                  </a:lnTo>
                  <a:lnTo>
                    <a:pt x="134" y="180"/>
                  </a:lnTo>
                  <a:lnTo>
                    <a:pt x="134" y="182"/>
                  </a:lnTo>
                  <a:lnTo>
                    <a:pt x="133" y="180"/>
                  </a:lnTo>
                  <a:lnTo>
                    <a:pt x="131" y="180"/>
                  </a:lnTo>
                  <a:lnTo>
                    <a:pt x="134" y="174"/>
                  </a:lnTo>
                  <a:lnTo>
                    <a:pt x="136" y="174"/>
                  </a:lnTo>
                  <a:lnTo>
                    <a:pt x="134" y="172"/>
                  </a:lnTo>
                  <a:lnTo>
                    <a:pt x="134" y="170"/>
                  </a:lnTo>
                  <a:lnTo>
                    <a:pt x="133" y="169"/>
                  </a:lnTo>
                  <a:lnTo>
                    <a:pt x="133" y="167"/>
                  </a:lnTo>
                  <a:lnTo>
                    <a:pt x="129" y="165"/>
                  </a:lnTo>
                  <a:lnTo>
                    <a:pt x="127" y="163"/>
                  </a:lnTo>
                  <a:lnTo>
                    <a:pt x="125" y="163"/>
                  </a:lnTo>
                  <a:lnTo>
                    <a:pt x="125" y="163"/>
                  </a:lnTo>
                  <a:lnTo>
                    <a:pt x="121" y="161"/>
                  </a:lnTo>
                  <a:lnTo>
                    <a:pt x="119" y="161"/>
                  </a:lnTo>
                  <a:lnTo>
                    <a:pt x="123" y="161"/>
                  </a:lnTo>
                  <a:lnTo>
                    <a:pt x="125" y="161"/>
                  </a:lnTo>
                  <a:lnTo>
                    <a:pt x="129" y="163"/>
                  </a:lnTo>
                  <a:lnTo>
                    <a:pt x="133" y="163"/>
                  </a:lnTo>
                  <a:lnTo>
                    <a:pt x="129" y="157"/>
                  </a:lnTo>
                  <a:lnTo>
                    <a:pt x="127" y="155"/>
                  </a:lnTo>
                  <a:lnTo>
                    <a:pt x="129" y="153"/>
                  </a:lnTo>
                  <a:lnTo>
                    <a:pt x="127" y="151"/>
                  </a:lnTo>
                  <a:lnTo>
                    <a:pt x="121" y="146"/>
                  </a:lnTo>
                  <a:lnTo>
                    <a:pt x="119" y="144"/>
                  </a:lnTo>
                  <a:lnTo>
                    <a:pt x="114" y="142"/>
                  </a:lnTo>
                  <a:lnTo>
                    <a:pt x="112" y="142"/>
                  </a:lnTo>
                  <a:lnTo>
                    <a:pt x="108" y="138"/>
                  </a:lnTo>
                  <a:lnTo>
                    <a:pt x="106" y="132"/>
                  </a:lnTo>
                  <a:lnTo>
                    <a:pt x="106" y="129"/>
                  </a:lnTo>
                  <a:lnTo>
                    <a:pt x="104" y="123"/>
                  </a:lnTo>
                  <a:lnTo>
                    <a:pt x="102" y="121"/>
                  </a:lnTo>
                  <a:lnTo>
                    <a:pt x="97" y="117"/>
                  </a:lnTo>
                  <a:lnTo>
                    <a:pt x="93" y="115"/>
                  </a:lnTo>
                  <a:lnTo>
                    <a:pt x="89" y="114"/>
                  </a:lnTo>
                  <a:lnTo>
                    <a:pt x="87" y="114"/>
                  </a:lnTo>
                  <a:lnTo>
                    <a:pt x="85" y="114"/>
                  </a:lnTo>
                  <a:lnTo>
                    <a:pt x="83" y="114"/>
                  </a:lnTo>
                  <a:lnTo>
                    <a:pt x="81" y="115"/>
                  </a:lnTo>
                  <a:lnTo>
                    <a:pt x="78" y="115"/>
                  </a:lnTo>
                  <a:lnTo>
                    <a:pt x="76" y="114"/>
                  </a:lnTo>
                  <a:lnTo>
                    <a:pt x="72" y="114"/>
                  </a:lnTo>
                  <a:lnTo>
                    <a:pt x="70" y="112"/>
                  </a:lnTo>
                  <a:lnTo>
                    <a:pt x="72" y="112"/>
                  </a:lnTo>
                  <a:lnTo>
                    <a:pt x="74" y="114"/>
                  </a:lnTo>
                  <a:lnTo>
                    <a:pt x="76" y="114"/>
                  </a:lnTo>
                  <a:lnTo>
                    <a:pt x="78" y="114"/>
                  </a:lnTo>
                  <a:lnTo>
                    <a:pt x="78" y="112"/>
                  </a:lnTo>
                  <a:lnTo>
                    <a:pt x="81" y="112"/>
                  </a:lnTo>
                  <a:lnTo>
                    <a:pt x="81" y="110"/>
                  </a:lnTo>
                  <a:lnTo>
                    <a:pt x="83" y="110"/>
                  </a:lnTo>
                  <a:lnTo>
                    <a:pt x="85" y="110"/>
                  </a:lnTo>
                  <a:lnTo>
                    <a:pt x="87" y="108"/>
                  </a:lnTo>
                  <a:lnTo>
                    <a:pt x="85" y="106"/>
                  </a:lnTo>
                  <a:lnTo>
                    <a:pt x="78" y="106"/>
                  </a:lnTo>
                  <a:lnTo>
                    <a:pt x="81" y="104"/>
                  </a:lnTo>
                  <a:lnTo>
                    <a:pt x="85" y="104"/>
                  </a:lnTo>
                  <a:lnTo>
                    <a:pt x="89" y="100"/>
                  </a:lnTo>
                  <a:lnTo>
                    <a:pt x="93" y="96"/>
                  </a:lnTo>
                  <a:lnTo>
                    <a:pt x="95" y="95"/>
                  </a:lnTo>
                  <a:lnTo>
                    <a:pt x="97" y="89"/>
                  </a:lnTo>
                  <a:lnTo>
                    <a:pt x="98" y="87"/>
                  </a:lnTo>
                  <a:lnTo>
                    <a:pt x="100" y="85"/>
                  </a:lnTo>
                  <a:lnTo>
                    <a:pt x="100" y="83"/>
                  </a:lnTo>
                  <a:lnTo>
                    <a:pt x="100" y="81"/>
                  </a:lnTo>
                  <a:lnTo>
                    <a:pt x="98" y="77"/>
                  </a:lnTo>
                  <a:lnTo>
                    <a:pt x="93" y="77"/>
                  </a:lnTo>
                  <a:lnTo>
                    <a:pt x="83" y="77"/>
                  </a:lnTo>
                  <a:lnTo>
                    <a:pt x="76" y="77"/>
                  </a:lnTo>
                  <a:lnTo>
                    <a:pt x="74" y="77"/>
                  </a:lnTo>
                  <a:lnTo>
                    <a:pt x="66" y="79"/>
                  </a:lnTo>
                  <a:lnTo>
                    <a:pt x="64" y="79"/>
                  </a:lnTo>
                  <a:lnTo>
                    <a:pt x="64" y="77"/>
                  </a:lnTo>
                  <a:lnTo>
                    <a:pt x="66" y="77"/>
                  </a:lnTo>
                  <a:lnTo>
                    <a:pt x="66" y="76"/>
                  </a:lnTo>
                  <a:lnTo>
                    <a:pt x="68" y="74"/>
                  </a:lnTo>
                  <a:lnTo>
                    <a:pt x="66" y="74"/>
                  </a:lnTo>
                  <a:lnTo>
                    <a:pt x="66" y="74"/>
                  </a:lnTo>
                  <a:lnTo>
                    <a:pt x="68" y="70"/>
                  </a:lnTo>
                  <a:lnTo>
                    <a:pt x="72" y="66"/>
                  </a:lnTo>
                  <a:lnTo>
                    <a:pt x="76" y="64"/>
                  </a:lnTo>
                  <a:lnTo>
                    <a:pt x="79" y="60"/>
                  </a:lnTo>
                  <a:lnTo>
                    <a:pt x="79" y="59"/>
                  </a:lnTo>
                  <a:lnTo>
                    <a:pt x="81" y="57"/>
                  </a:lnTo>
                  <a:lnTo>
                    <a:pt x="81" y="57"/>
                  </a:lnTo>
                  <a:lnTo>
                    <a:pt x="81" y="55"/>
                  </a:lnTo>
                  <a:lnTo>
                    <a:pt x="79" y="55"/>
                  </a:lnTo>
                  <a:lnTo>
                    <a:pt x="76" y="55"/>
                  </a:lnTo>
                  <a:lnTo>
                    <a:pt x="62" y="57"/>
                  </a:lnTo>
                  <a:lnTo>
                    <a:pt x="59" y="57"/>
                  </a:lnTo>
                  <a:lnTo>
                    <a:pt x="59" y="57"/>
                  </a:lnTo>
                  <a:lnTo>
                    <a:pt x="59" y="57"/>
                  </a:lnTo>
                  <a:lnTo>
                    <a:pt x="59" y="57"/>
                  </a:lnTo>
                  <a:lnTo>
                    <a:pt x="59" y="57"/>
                  </a:lnTo>
                  <a:lnTo>
                    <a:pt x="57" y="57"/>
                  </a:lnTo>
                  <a:lnTo>
                    <a:pt x="55" y="59"/>
                  </a:lnTo>
                  <a:lnTo>
                    <a:pt x="55" y="59"/>
                  </a:lnTo>
                  <a:lnTo>
                    <a:pt x="53" y="57"/>
                  </a:lnTo>
                  <a:lnTo>
                    <a:pt x="51" y="57"/>
                  </a:lnTo>
                  <a:lnTo>
                    <a:pt x="51" y="57"/>
                  </a:lnTo>
                  <a:lnTo>
                    <a:pt x="49" y="57"/>
                  </a:lnTo>
                  <a:lnTo>
                    <a:pt x="49" y="59"/>
                  </a:lnTo>
                  <a:lnTo>
                    <a:pt x="49" y="60"/>
                  </a:lnTo>
                  <a:lnTo>
                    <a:pt x="49" y="62"/>
                  </a:lnTo>
                  <a:lnTo>
                    <a:pt x="49" y="64"/>
                  </a:lnTo>
                  <a:lnTo>
                    <a:pt x="47" y="64"/>
                  </a:lnTo>
                  <a:lnTo>
                    <a:pt x="45" y="64"/>
                  </a:lnTo>
                  <a:lnTo>
                    <a:pt x="45" y="64"/>
                  </a:lnTo>
                  <a:lnTo>
                    <a:pt x="43" y="66"/>
                  </a:lnTo>
                  <a:lnTo>
                    <a:pt x="43" y="68"/>
                  </a:lnTo>
                  <a:lnTo>
                    <a:pt x="45" y="70"/>
                  </a:lnTo>
                  <a:lnTo>
                    <a:pt x="45" y="72"/>
                  </a:lnTo>
                  <a:lnTo>
                    <a:pt x="47" y="74"/>
                  </a:lnTo>
                  <a:lnTo>
                    <a:pt x="45" y="72"/>
                  </a:lnTo>
                  <a:lnTo>
                    <a:pt x="43" y="72"/>
                  </a:lnTo>
                  <a:lnTo>
                    <a:pt x="42" y="74"/>
                  </a:lnTo>
                  <a:lnTo>
                    <a:pt x="40" y="74"/>
                  </a:lnTo>
                  <a:lnTo>
                    <a:pt x="38" y="76"/>
                  </a:lnTo>
                  <a:lnTo>
                    <a:pt x="38" y="77"/>
                  </a:lnTo>
                  <a:lnTo>
                    <a:pt x="40" y="79"/>
                  </a:lnTo>
                  <a:lnTo>
                    <a:pt x="40" y="81"/>
                  </a:lnTo>
                  <a:lnTo>
                    <a:pt x="40" y="81"/>
                  </a:lnTo>
                  <a:lnTo>
                    <a:pt x="38" y="81"/>
                  </a:lnTo>
                  <a:lnTo>
                    <a:pt x="38" y="83"/>
                  </a:lnTo>
                  <a:lnTo>
                    <a:pt x="38" y="83"/>
                  </a:lnTo>
                  <a:lnTo>
                    <a:pt x="38" y="85"/>
                  </a:lnTo>
                  <a:lnTo>
                    <a:pt x="38" y="85"/>
                  </a:lnTo>
                  <a:close/>
                  <a:moveTo>
                    <a:pt x="28" y="121"/>
                  </a:moveTo>
                  <a:lnTo>
                    <a:pt x="28" y="121"/>
                  </a:lnTo>
                  <a:lnTo>
                    <a:pt x="32" y="121"/>
                  </a:lnTo>
                  <a:lnTo>
                    <a:pt x="32" y="119"/>
                  </a:lnTo>
                  <a:lnTo>
                    <a:pt x="32" y="117"/>
                  </a:lnTo>
                  <a:lnTo>
                    <a:pt x="32" y="115"/>
                  </a:lnTo>
                  <a:lnTo>
                    <a:pt x="30" y="115"/>
                  </a:lnTo>
                  <a:lnTo>
                    <a:pt x="26" y="117"/>
                  </a:lnTo>
                  <a:lnTo>
                    <a:pt x="26" y="117"/>
                  </a:lnTo>
                  <a:lnTo>
                    <a:pt x="26" y="119"/>
                  </a:lnTo>
                  <a:lnTo>
                    <a:pt x="26" y="119"/>
                  </a:lnTo>
                  <a:lnTo>
                    <a:pt x="26" y="119"/>
                  </a:lnTo>
                  <a:lnTo>
                    <a:pt x="28" y="119"/>
                  </a:lnTo>
                  <a:lnTo>
                    <a:pt x="28" y="119"/>
                  </a:lnTo>
                  <a:lnTo>
                    <a:pt x="30" y="119"/>
                  </a:lnTo>
                  <a:lnTo>
                    <a:pt x="30" y="119"/>
                  </a:lnTo>
                  <a:lnTo>
                    <a:pt x="30" y="119"/>
                  </a:lnTo>
                  <a:lnTo>
                    <a:pt x="28" y="121"/>
                  </a:lnTo>
                  <a:close/>
                  <a:moveTo>
                    <a:pt x="36" y="108"/>
                  </a:moveTo>
                  <a:lnTo>
                    <a:pt x="38" y="106"/>
                  </a:lnTo>
                  <a:lnTo>
                    <a:pt x="38" y="104"/>
                  </a:lnTo>
                  <a:lnTo>
                    <a:pt x="36" y="102"/>
                  </a:lnTo>
                  <a:lnTo>
                    <a:pt x="32" y="100"/>
                  </a:lnTo>
                  <a:lnTo>
                    <a:pt x="32" y="100"/>
                  </a:lnTo>
                  <a:lnTo>
                    <a:pt x="28" y="100"/>
                  </a:lnTo>
                  <a:lnTo>
                    <a:pt x="30" y="102"/>
                  </a:lnTo>
                  <a:lnTo>
                    <a:pt x="32" y="104"/>
                  </a:lnTo>
                  <a:lnTo>
                    <a:pt x="30" y="106"/>
                  </a:lnTo>
                  <a:lnTo>
                    <a:pt x="28" y="108"/>
                  </a:lnTo>
                  <a:lnTo>
                    <a:pt x="30" y="108"/>
                  </a:lnTo>
                  <a:lnTo>
                    <a:pt x="32" y="108"/>
                  </a:lnTo>
                  <a:lnTo>
                    <a:pt x="36" y="108"/>
                  </a:lnTo>
                  <a:close/>
                  <a:moveTo>
                    <a:pt x="11" y="95"/>
                  </a:moveTo>
                  <a:lnTo>
                    <a:pt x="11" y="95"/>
                  </a:lnTo>
                  <a:lnTo>
                    <a:pt x="9" y="93"/>
                  </a:lnTo>
                  <a:lnTo>
                    <a:pt x="9" y="95"/>
                  </a:lnTo>
                  <a:lnTo>
                    <a:pt x="11" y="95"/>
                  </a:lnTo>
                  <a:close/>
                  <a:moveTo>
                    <a:pt x="11" y="85"/>
                  </a:moveTo>
                  <a:lnTo>
                    <a:pt x="11" y="87"/>
                  </a:lnTo>
                  <a:lnTo>
                    <a:pt x="11" y="89"/>
                  </a:lnTo>
                  <a:lnTo>
                    <a:pt x="11" y="91"/>
                  </a:lnTo>
                  <a:lnTo>
                    <a:pt x="13" y="91"/>
                  </a:lnTo>
                  <a:lnTo>
                    <a:pt x="13" y="91"/>
                  </a:lnTo>
                  <a:lnTo>
                    <a:pt x="13" y="89"/>
                  </a:lnTo>
                  <a:lnTo>
                    <a:pt x="13" y="85"/>
                  </a:lnTo>
                  <a:lnTo>
                    <a:pt x="11" y="85"/>
                  </a:lnTo>
                  <a:close/>
                  <a:moveTo>
                    <a:pt x="28" y="79"/>
                  </a:moveTo>
                  <a:lnTo>
                    <a:pt x="24" y="81"/>
                  </a:lnTo>
                  <a:lnTo>
                    <a:pt x="24" y="81"/>
                  </a:lnTo>
                  <a:lnTo>
                    <a:pt x="23" y="83"/>
                  </a:lnTo>
                  <a:lnTo>
                    <a:pt x="23" y="83"/>
                  </a:lnTo>
                  <a:lnTo>
                    <a:pt x="23" y="85"/>
                  </a:lnTo>
                  <a:lnTo>
                    <a:pt x="24" y="85"/>
                  </a:lnTo>
                  <a:lnTo>
                    <a:pt x="26" y="85"/>
                  </a:lnTo>
                  <a:lnTo>
                    <a:pt x="26" y="87"/>
                  </a:lnTo>
                  <a:lnTo>
                    <a:pt x="26" y="87"/>
                  </a:lnTo>
                  <a:lnTo>
                    <a:pt x="28" y="89"/>
                  </a:lnTo>
                  <a:lnTo>
                    <a:pt x="28" y="89"/>
                  </a:lnTo>
                  <a:lnTo>
                    <a:pt x="30" y="89"/>
                  </a:lnTo>
                  <a:lnTo>
                    <a:pt x="30" y="89"/>
                  </a:lnTo>
                  <a:lnTo>
                    <a:pt x="32" y="89"/>
                  </a:lnTo>
                  <a:lnTo>
                    <a:pt x="34" y="89"/>
                  </a:lnTo>
                  <a:lnTo>
                    <a:pt x="34" y="93"/>
                  </a:lnTo>
                  <a:lnTo>
                    <a:pt x="38" y="91"/>
                  </a:lnTo>
                  <a:lnTo>
                    <a:pt x="38" y="89"/>
                  </a:lnTo>
                  <a:lnTo>
                    <a:pt x="36" y="87"/>
                  </a:lnTo>
                  <a:lnTo>
                    <a:pt x="34" y="87"/>
                  </a:lnTo>
                  <a:lnTo>
                    <a:pt x="32" y="87"/>
                  </a:lnTo>
                  <a:lnTo>
                    <a:pt x="32" y="81"/>
                  </a:lnTo>
                  <a:lnTo>
                    <a:pt x="30" y="79"/>
                  </a:lnTo>
                  <a:lnTo>
                    <a:pt x="28" y="79"/>
                  </a:lnTo>
                  <a:close/>
                  <a:moveTo>
                    <a:pt x="28" y="95"/>
                  </a:moveTo>
                  <a:lnTo>
                    <a:pt x="30" y="95"/>
                  </a:lnTo>
                  <a:lnTo>
                    <a:pt x="30" y="93"/>
                  </a:lnTo>
                  <a:lnTo>
                    <a:pt x="28" y="93"/>
                  </a:lnTo>
                  <a:lnTo>
                    <a:pt x="28" y="93"/>
                  </a:lnTo>
                  <a:lnTo>
                    <a:pt x="26" y="93"/>
                  </a:lnTo>
                  <a:lnTo>
                    <a:pt x="28" y="95"/>
                  </a:lnTo>
                  <a:lnTo>
                    <a:pt x="28" y="95"/>
                  </a:lnTo>
                  <a:lnTo>
                    <a:pt x="28" y="95"/>
                  </a:lnTo>
                  <a:close/>
                  <a:moveTo>
                    <a:pt x="23" y="62"/>
                  </a:moveTo>
                  <a:lnTo>
                    <a:pt x="21" y="64"/>
                  </a:lnTo>
                  <a:lnTo>
                    <a:pt x="23" y="66"/>
                  </a:lnTo>
                  <a:lnTo>
                    <a:pt x="21" y="66"/>
                  </a:lnTo>
                  <a:lnTo>
                    <a:pt x="19" y="64"/>
                  </a:lnTo>
                  <a:lnTo>
                    <a:pt x="19" y="64"/>
                  </a:lnTo>
                  <a:lnTo>
                    <a:pt x="17" y="66"/>
                  </a:lnTo>
                  <a:lnTo>
                    <a:pt x="17" y="66"/>
                  </a:lnTo>
                  <a:lnTo>
                    <a:pt x="17" y="68"/>
                  </a:lnTo>
                  <a:lnTo>
                    <a:pt x="17" y="68"/>
                  </a:lnTo>
                  <a:lnTo>
                    <a:pt x="19" y="68"/>
                  </a:lnTo>
                  <a:lnTo>
                    <a:pt x="17" y="70"/>
                  </a:lnTo>
                  <a:lnTo>
                    <a:pt x="17" y="70"/>
                  </a:lnTo>
                  <a:lnTo>
                    <a:pt x="19" y="72"/>
                  </a:lnTo>
                  <a:lnTo>
                    <a:pt x="21" y="72"/>
                  </a:lnTo>
                  <a:lnTo>
                    <a:pt x="17" y="74"/>
                  </a:lnTo>
                  <a:lnTo>
                    <a:pt x="17" y="74"/>
                  </a:lnTo>
                  <a:lnTo>
                    <a:pt x="19" y="76"/>
                  </a:lnTo>
                  <a:lnTo>
                    <a:pt x="21" y="76"/>
                  </a:lnTo>
                  <a:lnTo>
                    <a:pt x="23" y="72"/>
                  </a:lnTo>
                  <a:lnTo>
                    <a:pt x="24" y="72"/>
                  </a:lnTo>
                  <a:lnTo>
                    <a:pt x="26" y="70"/>
                  </a:lnTo>
                  <a:lnTo>
                    <a:pt x="26" y="68"/>
                  </a:lnTo>
                  <a:lnTo>
                    <a:pt x="24" y="68"/>
                  </a:lnTo>
                  <a:lnTo>
                    <a:pt x="26" y="66"/>
                  </a:lnTo>
                  <a:lnTo>
                    <a:pt x="28" y="64"/>
                  </a:lnTo>
                  <a:lnTo>
                    <a:pt x="30" y="62"/>
                  </a:lnTo>
                  <a:lnTo>
                    <a:pt x="30" y="60"/>
                  </a:lnTo>
                  <a:lnTo>
                    <a:pt x="30" y="59"/>
                  </a:lnTo>
                  <a:lnTo>
                    <a:pt x="28" y="59"/>
                  </a:lnTo>
                  <a:lnTo>
                    <a:pt x="24" y="60"/>
                  </a:lnTo>
                  <a:lnTo>
                    <a:pt x="23" y="62"/>
                  </a:lnTo>
                  <a:lnTo>
                    <a:pt x="23" y="62"/>
                  </a:lnTo>
                  <a:close/>
                  <a:moveTo>
                    <a:pt x="38" y="114"/>
                  </a:moveTo>
                  <a:lnTo>
                    <a:pt x="38" y="114"/>
                  </a:lnTo>
                  <a:lnTo>
                    <a:pt x="38" y="112"/>
                  </a:lnTo>
                  <a:lnTo>
                    <a:pt x="38" y="112"/>
                  </a:lnTo>
                  <a:lnTo>
                    <a:pt x="36" y="112"/>
                  </a:lnTo>
                  <a:lnTo>
                    <a:pt x="34" y="114"/>
                  </a:lnTo>
                  <a:lnTo>
                    <a:pt x="36" y="114"/>
                  </a:lnTo>
                  <a:lnTo>
                    <a:pt x="34" y="115"/>
                  </a:lnTo>
                  <a:lnTo>
                    <a:pt x="34" y="117"/>
                  </a:lnTo>
                  <a:lnTo>
                    <a:pt x="34" y="117"/>
                  </a:lnTo>
                  <a:lnTo>
                    <a:pt x="38" y="114"/>
                  </a:lnTo>
                  <a:close/>
                  <a:moveTo>
                    <a:pt x="13" y="81"/>
                  </a:moveTo>
                  <a:lnTo>
                    <a:pt x="15" y="81"/>
                  </a:lnTo>
                  <a:lnTo>
                    <a:pt x="17" y="79"/>
                  </a:lnTo>
                  <a:lnTo>
                    <a:pt x="15" y="79"/>
                  </a:lnTo>
                  <a:lnTo>
                    <a:pt x="11" y="77"/>
                  </a:lnTo>
                  <a:lnTo>
                    <a:pt x="9" y="79"/>
                  </a:lnTo>
                  <a:lnTo>
                    <a:pt x="11" y="81"/>
                  </a:lnTo>
                  <a:lnTo>
                    <a:pt x="13" y="8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79" name="Freeform 1732">
              <a:extLst>
                <a:ext uri="{FF2B5EF4-FFF2-40B4-BE49-F238E27FC236}">
                  <a16:creationId xmlns:a16="http://schemas.microsoft.com/office/drawing/2014/main" id="{25F412A6-CCE6-41F8-B463-D7F0EF71E0A4}"/>
                </a:ext>
              </a:extLst>
            </p:cNvPr>
            <p:cNvSpPr>
              <a:spLocks noEditPoints="1"/>
            </p:cNvSpPr>
            <p:nvPr/>
          </p:nvSpPr>
          <p:spPr bwMode="auto">
            <a:xfrm>
              <a:off x="11914188" y="-2170113"/>
              <a:ext cx="26988" cy="36513"/>
            </a:xfrm>
            <a:custGeom>
              <a:avLst/>
              <a:gdLst>
                <a:gd name="T0" fmla="*/ 13 w 17"/>
                <a:gd name="T1" fmla="*/ 2 h 23"/>
                <a:gd name="T2" fmla="*/ 13 w 17"/>
                <a:gd name="T3" fmla="*/ 0 h 23"/>
                <a:gd name="T4" fmla="*/ 15 w 17"/>
                <a:gd name="T5" fmla="*/ 0 h 23"/>
                <a:gd name="T6" fmla="*/ 17 w 17"/>
                <a:gd name="T7" fmla="*/ 2 h 23"/>
                <a:gd name="T8" fmla="*/ 15 w 17"/>
                <a:gd name="T9" fmla="*/ 4 h 23"/>
                <a:gd name="T10" fmla="*/ 15 w 17"/>
                <a:gd name="T11" fmla="*/ 4 h 23"/>
                <a:gd name="T12" fmla="*/ 13 w 17"/>
                <a:gd name="T13" fmla="*/ 2 h 23"/>
                <a:gd name="T14" fmla="*/ 8 w 17"/>
                <a:gd name="T15" fmla="*/ 5 h 23"/>
                <a:gd name="T16" fmla="*/ 10 w 17"/>
                <a:gd name="T17" fmla="*/ 7 h 23"/>
                <a:gd name="T18" fmla="*/ 12 w 17"/>
                <a:gd name="T19" fmla="*/ 9 h 23"/>
                <a:gd name="T20" fmla="*/ 12 w 17"/>
                <a:gd name="T21" fmla="*/ 7 h 23"/>
                <a:gd name="T22" fmla="*/ 10 w 17"/>
                <a:gd name="T23" fmla="*/ 5 h 23"/>
                <a:gd name="T24" fmla="*/ 10 w 17"/>
                <a:gd name="T25" fmla="*/ 4 h 23"/>
                <a:gd name="T26" fmla="*/ 12 w 17"/>
                <a:gd name="T27" fmla="*/ 5 h 23"/>
                <a:gd name="T28" fmla="*/ 13 w 17"/>
                <a:gd name="T29" fmla="*/ 4 h 23"/>
                <a:gd name="T30" fmla="*/ 13 w 17"/>
                <a:gd name="T31" fmla="*/ 2 h 23"/>
                <a:gd name="T32" fmla="*/ 8 w 17"/>
                <a:gd name="T33" fmla="*/ 2 h 23"/>
                <a:gd name="T34" fmla="*/ 6 w 17"/>
                <a:gd name="T35" fmla="*/ 0 h 23"/>
                <a:gd name="T36" fmla="*/ 4 w 17"/>
                <a:gd name="T37" fmla="*/ 2 h 23"/>
                <a:gd name="T38" fmla="*/ 6 w 17"/>
                <a:gd name="T39" fmla="*/ 4 h 23"/>
                <a:gd name="T40" fmla="*/ 8 w 17"/>
                <a:gd name="T41" fmla="*/ 5 h 23"/>
                <a:gd name="T42" fmla="*/ 10 w 17"/>
                <a:gd name="T43" fmla="*/ 21 h 23"/>
                <a:gd name="T44" fmla="*/ 10 w 17"/>
                <a:gd name="T45" fmla="*/ 23 h 23"/>
                <a:gd name="T46" fmla="*/ 12 w 17"/>
                <a:gd name="T47" fmla="*/ 23 h 23"/>
                <a:gd name="T48" fmla="*/ 12 w 17"/>
                <a:gd name="T49" fmla="*/ 21 h 23"/>
                <a:gd name="T50" fmla="*/ 12 w 17"/>
                <a:gd name="T51" fmla="*/ 19 h 23"/>
                <a:gd name="T52" fmla="*/ 10 w 17"/>
                <a:gd name="T53" fmla="*/ 19 h 23"/>
                <a:gd name="T54" fmla="*/ 8 w 17"/>
                <a:gd name="T55" fmla="*/ 17 h 23"/>
                <a:gd name="T56" fmla="*/ 8 w 17"/>
                <a:gd name="T57" fmla="*/ 19 h 23"/>
                <a:gd name="T58" fmla="*/ 10 w 17"/>
                <a:gd name="T59" fmla="*/ 21 h 23"/>
                <a:gd name="T60" fmla="*/ 2 w 17"/>
                <a:gd name="T61" fmla="*/ 7 h 23"/>
                <a:gd name="T62" fmla="*/ 4 w 17"/>
                <a:gd name="T63" fmla="*/ 7 h 23"/>
                <a:gd name="T64" fmla="*/ 6 w 17"/>
                <a:gd name="T65" fmla="*/ 5 h 23"/>
                <a:gd name="T66" fmla="*/ 6 w 17"/>
                <a:gd name="T67" fmla="*/ 5 h 23"/>
                <a:gd name="T68" fmla="*/ 4 w 17"/>
                <a:gd name="T69" fmla="*/ 5 h 23"/>
                <a:gd name="T70" fmla="*/ 4 w 17"/>
                <a:gd name="T71" fmla="*/ 5 h 23"/>
                <a:gd name="T72" fmla="*/ 4 w 17"/>
                <a:gd name="T73" fmla="*/ 4 h 23"/>
                <a:gd name="T74" fmla="*/ 2 w 17"/>
                <a:gd name="T75" fmla="*/ 4 h 23"/>
                <a:gd name="T76" fmla="*/ 0 w 17"/>
                <a:gd name="T77" fmla="*/ 4 h 23"/>
                <a:gd name="T78" fmla="*/ 0 w 17"/>
                <a:gd name="T79" fmla="*/ 5 h 23"/>
                <a:gd name="T80" fmla="*/ 2 w 17"/>
                <a:gd name="T81" fmla="*/ 7 h 23"/>
                <a:gd name="T82" fmla="*/ 12 w 17"/>
                <a:gd name="T83" fmla="*/ 11 h 23"/>
                <a:gd name="T84" fmla="*/ 10 w 17"/>
                <a:gd name="T85" fmla="*/ 9 h 23"/>
                <a:gd name="T86" fmla="*/ 8 w 17"/>
                <a:gd name="T87" fmla="*/ 9 h 23"/>
                <a:gd name="T88" fmla="*/ 10 w 17"/>
                <a:gd name="T89" fmla="*/ 11 h 23"/>
                <a:gd name="T90" fmla="*/ 12 w 17"/>
                <a:gd name="T91" fmla="*/ 13 h 23"/>
                <a:gd name="T92" fmla="*/ 12 w 17"/>
                <a:gd name="T93" fmla="*/ 13 h 23"/>
                <a:gd name="T94" fmla="*/ 13 w 17"/>
                <a:gd name="T95" fmla="*/ 13 h 23"/>
                <a:gd name="T96" fmla="*/ 12 w 17"/>
                <a:gd name="T97" fmla="*/ 11 h 23"/>
                <a:gd name="T98" fmla="*/ 12 w 17"/>
                <a:gd name="T99"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23">
                  <a:moveTo>
                    <a:pt x="13" y="2"/>
                  </a:moveTo>
                  <a:lnTo>
                    <a:pt x="13" y="0"/>
                  </a:lnTo>
                  <a:lnTo>
                    <a:pt x="15" y="0"/>
                  </a:lnTo>
                  <a:lnTo>
                    <a:pt x="17" y="2"/>
                  </a:lnTo>
                  <a:lnTo>
                    <a:pt x="15" y="4"/>
                  </a:lnTo>
                  <a:lnTo>
                    <a:pt x="15" y="4"/>
                  </a:lnTo>
                  <a:lnTo>
                    <a:pt x="13" y="2"/>
                  </a:lnTo>
                  <a:close/>
                  <a:moveTo>
                    <a:pt x="8" y="5"/>
                  </a:moveTo>
                  <a:lnTo>
                    <a:pt x="10" y="7"/>
                  </a:lnTo>
                  <a:lnTo>
                    <a:pt x="12" y="9"/>
                  </a:lnTo>
                  <a:lnTo>
                    <a:pt x="12" y="7"/>
                  </a:lnTo>
                  <a:lnTo>
                    <a:pt x="10" y="5"/>
                  </a:lnTo>
                  <a:lnTo>
                    <a:pt x="10" y="4"/>
                  </a:lnTo>
                  <a:lnTo>
                    <a:pt x="12" y="5"/>
                  </a:lnTo>
                  <a:lnTo>
                    <a:pt x="13" y="4"/>
                  </a:lnTo>
                  <a:lnTo>
                    <a:pt x="13" y="2"/>
                  </a:lnTo>
                  <a:lnTo>
                    <a:pt x="8" y="2"/>
                  </a:lnTo>
                  <a:lnTo>
                    <a:pt x="6" y="0"/>
                  </a:lnTo>
                  <a:lnTo>
                    <a:pt x="4" y="2"/>
                  </a:lnTo>
                  <a:lnTo>
                    <a:pt x="6" y="4"/>
                  </a:lnTo>
                  <a:lnTo>
                    <a:pt x="8" y="5"/>
                  </a:lnTo>
                  <a:close/>
                  <a:moveTo>
                    <a:pt x="10" y="21"/>
                  </a:moveTo>
                  <a:lnTo>
                    <a:pt x="10" y="23"/>
                  </a:lnTo>
                  <a:lnTo>
                    <a:pt x="12" y="23"/>
                  </a:lnTo>
                  <a:lnTo>
                    <a:pt x="12" y="21"/>
                  </a:lnTo>
                  <a:lnTo>
                    <a:pt x="12" y="19"/>
                  </a:lnTo>
                  <a:lnTo>
                    <a:pt x="10" y="19"/>
                  </a:lnTo>
                  <a:lnTo>
                    <a:pt x="8" y="17"/>
                  </a:lnTo>
                  <a:lnTo>
                    <a:pt x="8" y="19"/>
                  </a:lnTo>
                  <a:lnTo>
                    <a:pt x="10" y="21"/>
                  </a:lnTo>
                  <a:close/>
                  <a:moveTo>
                    <a:pt x="2" y="7"/>
                  </a:moveTo>
                  <a:lnTo>
                    <a:pt x="4" y="7"/>
                  </a:lnTo>
                  <a:lnTo>
                    <a:pt x="6" y="5"/>
                  </a:lnTo>
                  <a:lnTo>
                    <a:pt x="6" y="5"/>
                  </a:lnTo>
                  <a:lnTo>
                    <a:pt x="4" y="5"/>
                  </a:lnTo>
                  <a:lnTo>
                    <a:pt x="4" y="5"/>
                  </a:lnTo>
                  <a:lnTo>
                    <a:pt x="4" y="4"/>
                  </a:lnTo>
                  <a:lnTo>
                    <a:pt x="2" y="4"/>
                  </a:lnTo>
                  <a:lnTo>
                    <a:pt x="0" y="4"/>
                  </a:lnTo>
                  <a:lnTo>
                    <a:pt x="0" y="5"/>
                  </a:lnTo>
                  <a:lnTo>
                    <a:pt x="2" y="7"/>
                  </a:lnTo>
                  <a:close/>
                  <a:moveTo>
                    <a:pt x="12" y="11"/>
                  </a:moveTo>
                  <a:lnTo>
                    <a:pt x="10" y="9"/>
                  </a:lnTo>
                  <a:lnTo>
                    <a:pt x="8" y="9"/>
                  </a:lnTo>
                  <a:lnTo>
                    <a:pt x="10" y="11"/>
                  </a:lnTo>
                  <a:lnTo>
                    <a:pt x="12" y="13"/>
                  </a:lnTo>
                  <a:lnTo>
                    <a:pt x="12" y="13"/>
                  </a:lnTo>
                  <a:lnTo>
                    <a:pt x="13" y="13"/>
                  </a:lnTo>
                  <a:lnTo>
                    <a:pt x="12" y="11"/>
                  </a:lnTo>
                  <a:lnTo>
                    <a:pt x="12" y="1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80" name="Freeform 1733">
              <a:extLst>
                <a:ext uri="{FF2B5EF4-FFF2-40B4-BE49-F238E27FC236}">
                  <a16:creationId xmlns:a16="http://schemas.microsoft.com/office/drawing/2014/main" id="{9822BA89-0FE1-4382-9709-12747E513C35}"/>
                </a:ext>
              </a:extLst>
            </p:cNvPr>
            <p:cNvSpPr>
              <a:spLocks noEditPoints="1"/>
            </p:cNvSpPr>
            <p:nvPr/>
          </p:nvSpPr>
          <p:spPr bwMode="auto">
            <a:xfrm>
              <a:off x="12371388" y="-3076575"/>
              <a:ext cx="587375" cy="215900"/>
            </a:xfrm>
            <a:custGeom>
              <a:avLst/>
              <a:gdLst>
                <a:gd name="T0" fmla="*/ 125 w 370"/>
                <a:gd name="T1" fmla="*/ 17 h 136"/>
                <a:gd name="T2" fmla="*/ 124 w 370"/>
                <a:gd name="T3" fmla="*/ 26 h 136"/>
                <a:gd name="T4" fmla="*/ 160 w 370"/>
                <a:gd name="T5" fmla="*/ 34 h 136"/>
                <a:gd name="T6" fmla="*/ 175 w 370"/>
                <a:gd name="T7" fmla="*/ 43 h 136"/>
                <a:gd name="T8" fmla="*/ 226 w 370"/>
                <a:gd name="T9" fmla="*/ 45 h 136"/>
                <a:gd name="T10" fmla="*/ 262 w 370"/>
                <a:gd name="T11" fmla="*/ 28 h 136"/>
                <a:gd name="T12" fmla="*/ 228 w 370"/>
                <a:gd name="T13" fmla="*/ 5 h 136"/>
                <a:gd name="T14" fmla="*/ 220 w 370"/>
                <a:gd name="T15" fmla="*/ 4 h 136"/>
                <a:gd name="T16" fmla="*/ 209 w 370"/>
                <a:gd name="T17" fmla="*/ 11 h 136"/>
                <a:gd name="T18" fmla="*/ 192 w 370"/>
                <a:gd name="T19" fmla="*/ 2 h 136"/>
                <a:gd name="T20" fmla="*/ 188 w 370"/>
                <a:gd name="T21" fmla="*/ 17 h 136"/>
                <a:gd name="T22" fmla="*/ 165 w 370"/>
                <a:gd name="T23" fmla="*/ 7 h 136"/>
                <a:gd name="T24" fmla="*/ 141 w 370"/>
                <a:gd name="T25" fmla="*/ 4 h 136"/>
                <a:gd name="T26" fmla="*/ 131 w 370"/>
                <a:gd name="T27" fmla="*/ 11 h 136"/>
                <a:gd name="T28" fmla="*/ 254 w 370"/>
                <a:gd name="T29" fmla="*/ 66 h 136"/>
                <a:gd name="T30" fmla="*/ 292 w 370"/>
                <a:gd name="T31" fmla="*/ 62 h 136"/>
                <a:gd name="T32" fmla="*/ 288 w 370"/>
                <a:gd name="T33" fmla="*/ 60 h 136"/>
                <a:gd name="T34" fmla="*/ 129 w 370"/>
                <a:gd name="T35" fmla="*/ 7 h 136"/>
                <a:gd name="T36" fmla="*/ 4 w 370"/>
                <a:gd name="T37" fmla="*/ 70 h 136"/>
                <a:gd name="T38" fmla="*/ 25 w 370"/>
                <a:gd name="T39" fmla="*/ 85 h 136"/>
                <a:gd name="T40" fmla="*/ 10 w 370"/>
                <a:gd name="T41" fmla="*/ 70 h 136"/>
                <a:gd name="T42" fmla="*/ 4 w 370"/>
                <a:gd name="T43" fmla="*/ 36 h 136"/>
                <a:gd name="T44" fmla="*/ 15 w 370"/>
                <a:gd name="T45" fmla="*/ 53 h 136"/>
                <a:gd name="T46" fmla="*/ 23 w 370"/>
                <a:gd name="T47" fmla="*/ 53 h 136"/>
                <a:gd name="T48" fmla="*/ 21 w 370"/>
                <a:gd name="T49" fmla="*/ 64 h 136"/>
                <a:gd name="T50" fmla="*/ 44 w 370"/>
                <a:gd name="T51" fmla="*/ 85 h 136"/>
                <a:gd name="T52" fmla="*/ 63 w 370"/>
                <a:gd name="T53" fmla="*/ 74 h 136"/>
                <a:gd name="T54" fmla="*/ 69 w 370"/>
                <a:gd name="T55" fmla="*/ 70 h 136"/>
                <a:gd name="T56" fmla="*/ 76 w 370"/>
                <a:gd name="T57" fmla="*/ 74 h 136"/>
                <a:gd name="T58" fmla="*/ 97 w 370"/>
                <a:gd name="T59" fmla="*/ 74 h 136"/>
                <a:gd name="T60" fmla="*/ 99 w 370"/>
                <a:gd name="T61" fmla="*/ 81 h 136"/>
                <a:gd name="T62" fmla="*/ 59 w 370"/>
                <a:gd name="T63" fmla="*/ 93 h 136"/>
                <a:gd name="T64" fmla="*/ 52 w 370"/>
                <a:gd name="T65" fmla="*/ 98 h 136"/>
                <a:gd name="T66" fmla="*/ 86 w 370"/>
                <a:gd name="T67" fmla="*/ 100 h 136"/>
                <a:gd name="T68" fmla="*/ 69 w 370"/>
                <a:gd name="T69" fmla="*/ 108 h 136"/>
                <a:gd name="T70" fmla="*/ 70 w 370"/>
                <a:gd name="T71" fmla="*/ 121 h 136"/>
                <a:gd name="T72" fmla="*/ 103 w 370"/>
                <a:gd name="T73" fmla="*/ 134 h 136"/>
                <a:gd name="T74" fmla="*/ 106 w 370"/>
                <a:gd name="T75" fmla="*/ 125 h 136"/>
                <a:gd name="T76" fmla="*/ 124 w 370"/>
                <a:gd name="T77" fmla="*/ 108 h 136"/>
                <a:gd name="T78" fmla="*/ 135 w 370"/>
                <a:gd name="T79" fmla="*/ 87 h 136"/>
                <a:gd name="T80" fmla="*/ 146 w 370"/>
                <a:gd name="T81" fmla="*/ 74 h 136"/>
                <a:gd name="T82" fmla="*/ 163 w 370"/>
                <a:gd name="T83" fmla="*/ 57 h 136"/>
                <a:gd name="T84" fmla="*/ 150 w 370"/>
                <a:gd name="T85" fmla="*/ 57 h 136"/>
                <a:gd name="T86" fmla="*/ 135 w 370"/>
                <a:gd name="T87" fmla="*/ 53 h 136"/>
                <a:gd name="T88" fmla="*/ 127 w 370"/>
                <a:gd name="T89" fmla="*/ 36 h 136"/>
                <a:gd name="T90" fmla="*/ 118 w 370"/>
                <a:gd name="T91" fmla="*/ 32 h 136"/>
                <a:gd name="T92" fmla="*/ 103 w 370"/>
                <a:gd name="T93" fmla="*/ 22 h 136"/>
                <a:gd name="T94" fmla="*/ 88 w 370"/>
                <a:gd name="T95" fmla="*/ 24 h 136"/>
                <a:gd name="T96" fmla="*/ 88 w 370"/>
                <a:gd name="T97" fmla="*/ 57 h 136"/>
                <a:gd name="T98" fmla="*/ 55 w 370"/>
                <a:gd name="T99" fmla="*/ 41 h 136"/>
                <a:gd name="T100" fmla="*/ 44 w 370"/>
                <a:gd name="T101" fmla="*/ 36 h 136"/>
                <a:gd name="T102" fmla="*/ 53 w 370"/>
                <a:gd name="T103" fmla="*/ 30 h 136"/>
                <a:gd name="T104" fmla="*/ 25 w 370"/>
                <a:gd name="T105" fmla="*/ 30 h 136"/>
                <a:gd name="T106" fmla="*/ 10 w 370"/>
                <a:gd name="T107" fmla="*/ 32 h 136"/>
                <a:gd name="T108" fmla="*/ 222 w 370"/>
                <a:gd name="T109" fmla="*/ 98 h 136"/>
                <a:gd name="T110" fmla="*/ 201 w 370"/>
                <a:gd name="T111" fmla="*/ 91 h 136"/>
                <a:gd name="T112" fmla="*/ 186 w 370"/>
                <a:gd name="T113" fmla="*/ 83 h 136"/>
                <a:gd name="T114" fmla="*/ 158 w 370"/>
                <a:gd name="T115" fmla="*/ 79 h 136"/>
                <a:gd name="T116" fmla="*/ 165 w 370"/>
                <a:gd name="T117" fmla="*/ 89 h 136"/>
                <a:gd name="T118" fmla="*/ 165 w 370"/>
                <a:gd name="T119" fmla="*/ 110 h 136"/>
                <a:gd name="T120" fmla="*/ 190 w 370"/>
                <a:gd name="T121" fmla="*/ 114 h 136"/>
                <a:gd name="T122" fmla="*/ 213 w 370"/>
                <a:gd name="T123" fmla="*/ 11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0" h="136">
                  <a:moveTo>
                    <a:pt x="341" y="17"/>
                  </a:moveTo>
                  <a:lnTo>
                    <a:pt x="334" y="15"/>
                  </a:lnTo>
                  <a:lnTo>
                    <a:pt x="362" y="9"/>
                  </a:lnTo>
                  <a:lnTo>
                    <a:pt x="366" y="9"/>
                  </a:lnTo>
                  <a:lnTo>
                    <a:pt x="370" y="9"/>
                  </a:lnTo>
                  <a:lnTo>
                    <a:pt x="362" y="13"/>
                  </a:lnTo>
                  <a:lnTo>
                    <a:pt x="353" y="15"/>
                  </a:lnTo>
                  <a:lnTo>
                    <a:pt x="341" y="17"/>
                  </a:lnTo>
                  <a:close/>
                  <a:moveTo>
                    <a:pt x="125" y="17"/>
                  </a:moveTo>
                  <a:lnTo>
                    <a:pt x="129" y="19"/>
                  </a:lnTo>
                  <a:lnTo>
                    <a:pt x="133" y="19"/>
                  </a:lnTo>
                  <a:lnTo>
                    <a:pt x="131" y="21"/>
                  </a:lnTo>
                  <a:lnTo>
                    <a:pt x="129" y="21"/>
                  </a:lnTo>
                  <a:lnTo>
                    <a:pt x="129" y="21"/>
                  </a:lnTo>
                  <a:lnTo>
                    <a:pt x="127" y="22"/>
                  </a:lnTo>
                  <a:lnTo>
                    <a:pt x="124" y="22"/>
                  </a:lnTo>
                  <a:lnTo>
                    <a:pt x="124" y="24"/>
                  </a:lnTo>
                  <a:lnTo>
                    <a:pt x="124" y="26"/>
                  </a:lnTo>
                  <a:lnTo>
                    <a:pt x="125" y="28"/>
                  </a:lnTo>
                  <a:lnTo>
                    <a:pt x="129" y="30"/>
                  </a:lnTo>
                  <a:lnTo>
                    <a:pt x="133" y="30"/>
                  </a:lnTo>
                  <a:lnTo>
                    <a:pt x="135" y="30"/>
                  </a:lnTo>
                  <a:lnTo>
                    <a:pt x="142" y="30"/>
                  </a:lnTo>
                  <a:lnTo>
                    <a:pt x="156" y="30"/>
                  </a:lnTo>
                  <a:lnTo>
                    <a:pt x="163" y="30"/>
                  </a:lnTo>
                  <a:lnTo>
                    <a:pt x="161" y="32"/>
                  </a:lnTo>
                  <a:lnTo>
                    <a:pt x="160" y="34"/>
                  </a:lnTo>
                  <a:lnTo>
                    <a:pt x="158" y="34"/>
                  </a:lnTo>
                  <a:lnTo>
                    <a:pt x="156" y="34"/>
                  </a:lnTo>
                  <a:lnTo>
                    <a:pt x="150" y="34"/>
                  </a:lnTo>
                  <a:lnTo>
                    <a:pt x="148" y="34"/>
                  </a:lnTo>
                  <a:lnTo>
                    <a:pt x="146" y="36"/>
                  </a:lnTo>
                  <a:lnTo>
                    <a:pt x="152" y="38"/>
                  </a:lnTo>
                  <a:lnTo>
                    <a:pt x="165" y="43"/>
                  </a:lnTo>
                  <a:lnTo>
                    <a:pt x="167" y="43"/>
                  </a:lnTo>
                  <a:lnTo>
                    <a:pt x="175" y="43"/>
                  </a:lnTo>
                  <a:lnTo>
                    <a:pt x="197" y="43"/>
                  </a:lnTo>
                  <a:lnTo>
                    <a:pt x="196" y="47"/>
                  </a:lnTo>
                  <a:lnTo>
                    <a:pt x="199" y="51"/>
                  </a:lnTo>
                  <a:lnTo>
                    <a:pt x="205" y="51"/>
                  </a:lnTo>
                  <a:lnTo>
                    <a:pt x="213" y="51"/>
                  </a:lnTo>
                  <a:lnTo>
                    <a:pt x="215" y="51"/>
                  </a:lnTo>
                  <a:lnTo>
                    <a:pt x="216" y="51"/>
                  </a:lnTo>
                  <a:lnTo>
                    <a:pt x="224" y="45"/>
                  </a:lnTo>
                  <a:lnTo>
                    <a:pt x="226" y="45"/>
                  </a:lnTo>
                  <a:lnTo>
                    <a:pt x="230" y="45"/>
                  </a:lnTo>
                  <a:lnTo>
                    <a:pt x="235" y="45"/>
                  </a:lnTo>
                  <a:lnTo>
                    <a:pt x="237" y="45"/>
                  </a:lnTo>
                  <a:lnTo>
                    <a:pt x="241" y="43"/>
                  </a:lnTo>
                  <a:lnTo>
                    <a:pt x="243" y="41"/>
                  </a:lnTo>
                  <a:lnTo>
                    <a:pt x="245" y="38"/>
                  </a:lnTo>
                  <a:lnTo>
                    <a:pt x="247" y="36"/>
                  </a:lnTo>
                  <a:lnTo>
                    <a:pt x="251" y="32"/>
                  </a:lnTo>
                  <a:lnTo>
                    <a:pt x="262" y="28"/>
                  </a:lnTo>
                  <a:lnTo>
                    <a:pt x="266" y="24"/>
                  </a:lnTo>
                  <a:lnTo>
                    <a:pt x="266" y="19"/>
                  </a:lnTo>
                  <a:lnTo>
                    <a:pt x="264" y="15"/>
                  </a:lnTo>
                  <a:lnTo>
                    <a:pt x="260" y="13"/>
                  </a:lnTo>
                  <a:lnTo>
                    <a:pt x="254" y="11"/>
                  </a:lnTo>
                  <a:lnTo>
                    <a:pt x="249" y="11"/>
                  </a:lnTo>
                  <a:lnTo>
                    <a:pt x="245" y="11"/>
                  </a:lnTo>
                  <a:lnTo>
                    <a:pt x="232" y="7"/>
                  </a:lnTo>
                  <a:lnTo>
                    <a:pt x="228" y="5"/>
                  </a:lnTo>
                  <a:lnTo>
                    <a:pt x="228" y="5"/>
                  </a:lnTo>
                  <a:lnTo>
                    <a:pt x="226" y="5"/>
                  </a:lnTo>
                  <a:lnTo>
                    <a:pt x="226" y="5"/>
                  </a:lnTo>
                  <a:lnTo>
                    <a:pt x="224" y="5"/>
                  </a:lnTo>
                  <a:lnTo>
                    <a:pt x="224" y="5"/>
                  </a:lnTo>
                  <a:lnTo>
                    <a:pt x="222" y="4"/>
                  </a:lnTo>
                  <a:lnTo>
                    <a:pt x="222" y="4"/>
                  </a:lnTo>
                  <a:lnTo>
                    <a:pt x="220" y="4"/>
                  </a:lnTo>
                  <a:lnTo>
                    <a:pt x="220" y="4"/>
                  </a:lnTo>
                  <a:lnTo>
                    <a:pt x="220" y="4"/>
                  </a:lnTo>
                  <a:lnTo>
                    <a:pt x="218" y="5"/>
                  </a:lnTo>
                  <a:lnTo>
                    <a:pt x="218" y="5"/>
                  </a:lnTo>
                  <a:lnTo>
                    <a:pt x="215" y="5"/>
                  </a:lnTo>
                  <a:lnTo>
                    <a:pt x="215" y="5"/>
                  </a:lnTo>
                  <a:lnTo>
                    <a:pt x="213" y="5"/>
                  </a:lnTo>
                  <a:lnTo>
                    <a:pt x="213" y="7"/>
                  </a:lnTo>
                  <a:lnTo>
                    <a:pt x="211" y="9"/>
                  </a:lnTo>
                  <a:lnTo>
                    <a:pt x="209" y="11"/>
                  </a:lnTo>
                  <a:lnTo>
                    <a:pt x="207" y="11"/>
                  </a:lnTo>
                  <a:lnTo>
                    <a:pt x="203" y="11"/>
                  </a:lnTo>
                  <a:lnTo>
                    <a:pt x="201" y="11"/>
                  </a:lnTo>
                  <a:lnTo>
                    <a:pt x="203" y="2"/>
                  </a:lnTo>
                  <a:lnTo>
                    <a:pt x="203" y="0"/>
                  </a:lnTo>
                  <a:lnTo>
                    <a:pt x="201" y="0"/>
                  </a:lnTo>
                  <a:lnTo>
                    <a:pt x="199" y="0"/>
                  </a:lnTo>
                  <a:lnTo>
                    <a:pt x="194" y="2"/>
                  </a:lnTo>
                  <a:lnTo>
                    <a:pt x="192" y="2"/>
                  </a:lnTo>
                  <a:lnTo>
                    <a:pt x="192" y="2"/>
                  </a:lnTo>
                  <a:lnTo>
                    <a:pt x="190" y="2"/>
                  </a:lnTo>
                  <a:lnTo>
                    <a:pt x="190" y="4"/>
                  </a:lnTo>
                  <a:lnTo>
                    <a:pt x="190" y="5"/>
                  </a:lnTo>
                  <a:lnTo>
                    <a:pt x="190" y="9"/>
                  </a:lnTo>
                  <a:lnTo>
                    <a:pt x="190" y="11"/>
                  </a:lnTo>
                  <a:lnTo>
                    <a:pt x="190" y="13"/>
                  </a:lnTo>
                  <a:lnTo>
                    <a:pt x="190" y="15"/>
                  </a:lnTo>
                  <a:lnTo>
                    <a:pt x="188" y="17"/>
                  </a:lnTo>
                  <a:lnTo>
                    <a:pt x="186" y="17"/>
                  </a:lnTo>
                  <a:lnTo>
                    <a:pt x="180" y="13"/>
                  </a:lnTo>
                  <a:lnTo>
                    <a:pt x="178" y="13"/>
                  </a:lnTo>
                  <a:lnTo>
                    <a:pt x="178" y="11"/>
                  </a:lnTo>
                  <a:lnTo>
                    <a:pt x="177" y="9"/>
                  </a:lnTo>
                  <a:lnTo>
                    <a:pt x="175" y="7"/>
                  </a:lnTo>
                  <a:lnTo>
                    <a:pt x="171" y="7"/>
                  </a:lnTo>
                  <a:lnTo>
                    <a:pt x="169" y="9"/>
                  </a:lnTo>
                  <a:lnTo>
                    <a:pt x="165" y="7"/>
                  </a:lnTo>
                  <a:lnTo>
                    <a:pt x="156" y="2"/>
                  </a:lnTo>
                  <a:lnTo>
                    <a:pt x="150" y="0"/>
                  </a:lnTo>
                  <a:lnTo>
                    <a:pt x="144" y="0"/>
                  </a:lnTo>
                  <a:lnTo>
                    <a:pt x="148" y="4"/>
                  </a:lnTo>
                  <a:lnTo>
                    <a:pt x="148" y="5"/>
                  </a:lnTo>
                  <a:lnTo>
                    <a:pt x="146" y="9"/>
                  </a:lnTo>
                  <a:lnTo>
                    <a:pt x="144" y="7"/>
                  </a:lnTo>
                  <a:lnTo>
                    <a:pt x="142" y="5"/>
                  </a:lnTo>
                  <a:lnTo>
                    <a:pt x="141" y="4"/>
                  </a:lnTo>
                  <a:lnTo>
                    <a:pt x="139" y="4"/>
                  </a:lnTo>
                  <a:lnTo>
                    <a:pt x="137" y="5"/>
                  </a:lnTo>
                  <a:lnTo>
                    <a:pt x="139" y="9"/>
                  </a:lnTo>
                  <a:lnTo>
                    <a:pt x="141" y="11"/>
                  </a:lnTo>
                  <a:lnTo>
                    <a:pt x="144" y="13"/>
                  </a:lnTo>
                  <a:lnTo>
                    <a:pt x="141" y="15"/>
                  </a:lnTo>
                  <a:lnTo>
                    <a:pt x="137" y="13"/>
                  </a:lnTo>
                  <a:lnTo>
                    <a:pt x="135" y="13"/>
                  </a:lnTo>
                  <a:lnTo>
                    <a:pt x="131" y="11"/>
                  </a:lnTo>
                  <a:lnTo>
                    <a:pt x="129" y="11"/>
                  </a:lnTo>
                  <a:lnTo>
                    <a:pt x="125" y="11"/>
                  </a:lnTo>
                  <a:lnTo>
                    <a:pt x="122" y="11"/>
                  </a:lnTo>
                  <a:lnTo>
                    <a:pt x="118" y="13"/>
                  </a:lnTo>
                  <a:lnTo>
                    <a:pt x="122" y="15"/>
                  </a:lnTo>
                  <a:lnTo>
                    <a:pt x="125" y="17"/>
                  </a:lnTo>
                  <a:close/>
                  <a:moveTo>
                    <a:pt x="258" y="66"/>
                  </a:moveTo>
                  <a:lnTo>
                    <a:pt x="256" y="66"/>
                  </a:lnTo>
                  <a:lnTo>
                    <a:pt x="254" y="66"/>
                  </a:lnTo>
                  <a:lnTo>
                    <a:pt x="254" y="70"/>
                  </a:lnTo>
                  <a:lnTo>
                    <a:pt x="258" y="72"/>
                  </a:lnTo>
                  <a:lnTo>
                    <a:pt x="260" y="72"/>
                  </a:lnTo>
                  <a:lnTo>
                    <a:pt x="264" y="70"/>
                  </a:lnTo>
                  <a:lnTo>
                    <a:pt x="260" y="68"/>
                  </a:lnTo>
                  <a:lnTo>
                    <a:pt x="258" y="66"/>
                  </a:lnTo>
                  <a:close/>
                  <a:moveTo>
                    <a:pt x="285" y="64"/>
                  </a:moveTo>
                  <a:lnTo>
                    <a:pt x="288" y="64"/>
                  </a:lnTo>
                  <a:lnTo>
                    <a:pt x="292" y="62"/>
                  </a:lnTo>
                  <a:lnTo>
                    <a:pt x="300" y="64"/>
                  </a:lnTo>
                  <a:lnTo>
                    <a:pt x="302" y="62"/>
                  </a:lnTo>
                  <a:lnTo>
                    <a:pt x="305" y="62"/>
                  </a:lnTo>
                  <a:lnTo>
                    <a:pt x="305" y="62"/>
                  </a:lnTo>
                  <a:lnTo>
                    <a:pt x="300" y="62"/>
                  </a:lnTo>
                  <a:lnTo>
                    <a:pt x="296" y="62"/>
                  </a:lnTo>
                  <a:lnTo>
                    <a:pt x="292" y="60"/>
                  </a:lnTo>
                  <a:lnTo>
                    <a:pt x="290" y="60"/>
                  </a:lnTo>
                  <a:lnTo>
                    <a:pt x="288" y="60"/>
                  </a:lnTo>
                  <a:lnTo>
                    <a:pt x="285" y="60"/>
                  </a:lnTo>
                  <a:lnTo>
                    <a:pt x="281" y="62"/>
                  </a:lnTo>
                  <a:lnTo>
                    <a:pt x="277" y="64"/>
                  </a:lnTo>
                  <a:lnTo>
                    <a:pt x="281" y="64"/>
                  </a:lnTo>
                  <a:lnTo>
                    <a:pt x="285" y="64"/>
                  </a:lnTo>
                  <a:close/>
                  <a:moveTo>
                    <a:pt x="125" y="7"/>
                  </a:moveTo>
                  <a:lnTo>
                    <a:pt x="127" y="7"/>
                  </a:lnTo>
                  <a:lnTo>
                    <a:pt x="127" y="7"/>
                  </a:lnTo>
                  <a:lnTo>
                    <a:pt x="129" y="7"/>
                  </a:lnTo>
                  <a:lnTo>
                    <a:pt x="131" y="5"/>
                  </a:lnTo>
                  <a:lnTo>
                    <a:pt x="129" y="4"/>
                  </a:lnTo>
                  <a:lnTo>
                    <a:pt x="125" y="4"/>
                  </a:lnTo>
                  <a:lnTo>
                    <a:pt x="122" y="4"/>
                  </a:lnTo>
                  <a:lnTo>
                    <a:pt x="122" y="5"/>
                  </a:lnTo>
                  <a:lnTo>
                    <a:pt x="122" y="5"/>
                  </a:lnTo>
                  <a:lnTo>
                    <a:pt x="125" y="7"/>
                  </a:lnTo>
                  <a:close/>
                  <a:moveTo>
                    <a:pt x="0" y="66"/>
                  </a:moveTo>
                  <a:lnTo>
                    <a:pt x="4" y="70"/>
                  </a:lnTo>
                  <a:lnTo>
                    <a:pt x="8" y="77"/>
                  </a:lnTo>
                  <a:lnTo>
                    <a:pt x="10" y="77"/>
                  </a:lnTo>
                  <a:lnTo>
                    <a:pt x="10" y="79"/>
                  </a:lnTo>
                  <a:lnTo>
                    <a:pt x="15" y="79"/>
                  </a:lnTo>
                  <a:lnTo>
                    <a:pt x="17" y="81"/>
                  </a:lnTo>
                  <a:lnTo>
                    <a:pt x="19" y="83"/>
                  </a:lnTo>
                  <a:lnTo>
                    <a:pt x="21" y="85"/>
                  </a:lnTo>
                  <a:lnTo>
                    <a:pt x="23" y="85"/>
                  </a:lnTo>
                  <a:lnTo>
                    <a:pt x="25" y="85"/>
                  </a:lnTo>
                  <a:lnTo>
                    <a:pt x="23" y="81"/>
                  </a:lnTo>
                  <a:lnTo>
                    <a:pt x="19" y="79"/>
                  </a:lnTo>
                  <a:lnTo>
                    <a:pt x="15" y="76"/>
                  </a:lnTo>
                  <a:lnTo>
                    <a:pt x="12" y="76"/>
                  </a:lnTo>
                  <a:lnTo>
                    <a:pt x="12" y="74"/>
                  </a:lnTo>
                  <a:lnTo>
                    <a:pt x="10" y="74"/>
                  </a:lnTo>
                  <a:lnTo>
                    <a:pt x="10" y="72"/>
                  </a:lnTo>
                  <a:lnTo>
                    <a:pt x="10" y="72"/>
                  </a:lnTo>
                  <a:lnTo>
                    <a:pt x="10" y="70"/>
                  </a:lnTo>
                  <a:lnTo>
                    <a:pt x="10" y="68"/>
                  </a:lnTo>
                  <a:lnTo>
                    <a:pt x="8" y="68"/>
                  </a:lnTo>
                  <a:lnTo>
                    <a:pt x="8" y="66"/>
                  </a:lnTo>
                  <a:lnTo>
                    <a:pt x="6" y="64"/>
                  </a:lnTo>
                  <a:lnTo>
                    <a:pt x="2" y="62"/>
                  </a:lnTo>
                  <a:lnTo>
                    <a:pt x="0" y="62"/>
                  </a:lnTo>
                  <a:lnTo>
                    <a:pt x="0" y="64"/>
                  </a:lnTo>
                  <a:lnTo>
                    <a:pt x="0" y="66"/>
                  </a:lnTo>
                  <a:close/>
                  <a:moveTo>
                    <a:pt x="4" y="36"/>
                  </a:moveTo>
                  <a:lnTo>
                    <a:pt x="4" y="38"/>
                  </a:lnTo>
                  <a:lnTo>
                    <a:pt x="4" y="38"/>
                  </a:lnTo>
                  <a:lnTo>
                    <a:pt x="4" y="40"/>
                  </a:lnTo>
                  <a:lnTo>
                    <a:pt x="6" y="45"/>
                  </a:lnTo>
                  <a:lnTo>
                    <a:pt x="8" y="51"/>
                  </a:lnTo>
                  <a:lnTo>
                    <a:pt x="10" y="53"/>
                  </a:lnTo>
                  <a:lnTo>
                    <a:pt x="12" y="55"/>
                  </a:lnTo>
                  <a:lnTo>
                    <a:pt x="14" y="55"/>
                  </a:lnTo>
                  <a:lnTo>
                    <a:pt x="15" y="53"/>
                  </a:lnTo>
                  <a:lnTo>
                    <a:pt x="15" y="53"/>
                  </a:lnTo>
                  <a:lnTo>
                    <a:pt x="17" y="51"/>
                  </a:lnTo>
                  <a:lnTo>
                    <a:pt x="17" y="49"/>
                  </a:lnTo>
                  <a:lnTo>
                    <a:pt x="17" y="49"/>
                  </a:lnTo>
                  <a:lnTo>
                    <a:pt x="17" y="47"/>
                  </a:lnTo>
                  <a:lnTo>
                    <a:pt x="19" y="47"/>
                  </a:lnTo>
                  <a:lnTo>
                    <a:pt x="23" y="47"/>
                  </a:lnTo>
                  <a:lnTo>
                    <a:pt x="23" y="49"/>
                  </a:lnTo>
                  <a:lnTo>
                    <a:pt x="23" y="53"/>
                  </a:lnTo>
                  <a:lnTo>
                    <a:pt x="21" y="55"/>
                  </a:lnTo>
                  <a:lnTo>
                    <a:pt x="23" y="59"/>
                  </a:lnTo>
                  <a:lnTo>
                    <a:pt x="25" y="59"/>
                  </a:lnTo>
                  <a:lnTo>
                    <a:pt x="27" y="60"/>
                  </a:lnTo>
                  <a:lnTo>
                    <a:pt x="29" y="60"/>
                  </a:lnTo>
                  <a:lnTo>
                    <a:pt x="27" y="62"/>
                  </a:lnTo>
                  <a:lnTo>
                    <a:pt x="17" y="60"/>
                  </a:lnTo>
                  <a:lnTo>
                    <a:pt x="14" y="60"/>
                  </a:lnTo>
                  <a:lnTo>
                    <a:pt x="21" y="64"/>
                  </a:lnTo>
                  <a:lnTo>
                    <a:pt x="17" y="66"/>
                  </a:lnTo>
                  <a:lnTo>
                    <a:pt x="21" y="70"/>
                  </a:lnTo>
                  <a:lnTo>
                    <a:pt x="27" y="74"/>
                  </a:lnTo>
                  <a:lnTo>
                    <a:pt x="29" y="76"/>
                  </a:lnTo>
                  <a:lnTo>
                    <a:pt x="31" y="79"/>
                  </a:lnTo>
                  <a:lnTo>
                    <a:pt x="33" y="79"/>
                  </a:lnTo>
                  <a:lnTo>
                    <a:pt x="38" y="83"/>
                  </a:lnTo>
                  <a:lnTo>
                    <a:pt x="42" y="85"/>
                  </a:lnTo>
                  <a:lnTo>
                    <a:pt x="44" y="85"/>
                  </a:lnTo>
                  <a:lnTo>
                    <a:pt x="53" y="85"/>
                  </a:lnTo>
                  <a:lnTo>
                    <a:pt x="55" y="83"/>
                  </a:lnTo>
                  <a:lnTo>
                    <a:pt x="61" y="81"/>
                  </a:lnTo>
                  <a:lnTo>
                    <a:pt x="65" y="79"/>
                  </a:lnTo>
                  <a:lnTo>
                    <a:pt x="65" y="79"/>
                  </a:lnTo>
                  <a:lnTo>
                    <a:pt x="63" y="77"/>
                  </a:lnTo>
                  <a:lnTo>
                    <a:pt x="63" y="77"/>
                  </a:lnTo>
                  <a:lnTo>
                    <a:pt x="63" y="77"/>
                  </a:lnTo>
                  <a:lnTo>
                    <a:pt x="63" y="74"/>
                  </a:lnTo>
                  <a:lnTo>
                    <a:pt x="63" y="72"/>
                  </a:lnTo>
                  <a:lnTo>
                    <a:pt x="63" y="72"/>
                  </a:lnTo>
                  <a:lnTo>
                    <a:pt x="63" y="70"/>
                  </a:lnTo>
                  <a:lnTo>
                    <a:pt x="63" y="70"/>
                  </a:lnTo>
                  <a:lnTo>
                    <a:pt x="65" y="70"/>
                  </a:lnTo>
                  <a:lnTo>
                    <a:pt x="65" y="70"/>
                  </a:lnTo>
                  <a:lnTo>
                    <a:pt x="67" y="68"/>
                  </a:lnTo>
                  <a:lnTo>
                    <a:pt x="67" y="70"/>
                  </a:lnTo>
                  <a:lnTo>
                    <a:pt x="69" y="70"/>
                  </a:lnTo>
                  <a:lnTo>
                    <a:pt x="69" y="72"/>
                  </a:lnTo>
                  <a:lnTo>
                    <a:pt x="70" y="72"/>
                  </a:lnTo>
                  <a:lnTo>
                    <a:pt x="72" y="72"/>
                  </a:lnTo>
                  <a:lnTo>
                    <a:pt x="74" y="70"/>
                  </a:lnTo>
                  <a:lnTo>
                    <a:pt x="74" y="68"/>
                  </a:lnTo>
                  <a:lnTo>
                    <a:pt x="76" y="66"/>
                  </a:lnTo>
                  <a:lnTo>
                    <a:pt x="78" y="68"/>
                  </a:lnTo>
                  <a:lnTo>
                    <a:pt x="76" y="70"/>
                  </a:lnTo>
                  <a:lnTo>
                    <a:pt x="76" y="74"/>
                  </a:lnTo>
                  <a:lnTo>
                    <a:pt x="76" y="76"/>
                  </a:lnTo>
                  <a:lnTo>
                    <a:pt x="76" y="77"/>
                  </a:lnTo>
                  <a:lnTo>
                    <a:pt x="78" y="77"/>
                  </a:lnTo>
                  <a:lnTo>
                    <a:pt x="80" y="77"/>
                  </a:lnTo>
                  <a:lnTo>
                    <a:pt x="82" y="77"/>
                  </a:lnTo>
                  <a:lnTo>
                    <a:pt x="88" y="77"/>
                  </a:lnTo>
                  <a:lnTo>
                    <a:pt x="95" y="72"/>
                  </a:lnTo>
                  <a:lnTo>
                    <a:pt x="99" y="72"/>
                  </a:lnTo>
                  <a:lnTo>
                    <a:pt x="97" y="74"/>
                  </a:lnTo>
                  <a:lnTo>
                    <a:pt x="95" y="76"/>
                  </a:lnTo>
                  <a:lnTo>
                    <a:pt x="95" y="77"/>
                  </a:lnTo>
                  <a:lnTo>
                    <a:pt x="95" y="79"/>
                  </a:lnTo>
                  <a:lnTo>
                    <a:pt x="97" y="79"/>
                  </a:lnTo>
                  <a:lnTo>
                    <a:pt x="101" y="81"/>
                  </a:lnTo>
                  <a:lnTo>
                    <a:pt x="103" y="79"/>
                  </a:lnTo>
                  <a:lnTo>
                    <a:pt x="106" y="79"/>
                  </a:lnTo>
                  <a:lnTo>
                    <a:pt x="103" y="81"/>
                  </a:lnTo>
                  <a:lnTo>
                    <a:pt x="99" y="81"/>
                  </a:lnTo>
                  <a:lnTo>
                    <a:pt x="88" y="81"/>
                  </a:lnTo>
                  <a:lnTo>
                    <a:pt x="84" y="83"/>
                  </a:lnTo>
                  <a:lnTo>
                    <a:pt x="82" y="83"/>
                  </a:lnTo>
                  <a:lnTo>
                    <a:pt x="82" y="85"/>
                  </a:lnTo>
                  <a:lnTo>
                    <a:pt x="80" y="85"/>
                  </a:lnTo>
                  <a:lnTo>
                    <a:pt x="76" y="87"/>
                  </a:lnTo>
                  <a:lnTo>
                    <a:pt x="70" y="89"/>
                  </a:lnTo>
                  <a:lnTo>
                    <a:pt x="59" y="91"/>
                  </a:lnTo>
                  <a:lnTo>
                    <a:pt x="59" y="93"/>
                  </a:lnTo>
                  <a:lnTo>
                    <a:pt x="59" y="93"/>
                  </a:lnTo>
                  <a:lnTo>
                    <a:pt x="59" y="95"/>
                  </a:lnTo>
                  <a:lnTo>
                    <a:pt x="55" y="91"/>
                  </a:lnTo>
                  <a:lnTo>
                    <a:pt x="53" y="91"/>
                  </a:lnTo>
                  <a:lnTo>
                    <a:pt x="52" y="91"/>
                  </a:lnTo>
                  <a:lnTo>
                    <a:pt x="50" y="93"/>
                  </a:lnTo>
                  <a:lnTo>
                    <a:pt x="50" y="95"/>
                  </a:lnTo>
                  <a:lnTo>
                    <a:pt x="50" y="96"/>
                  </a:lnTo>
                  <a:lnTo>
                    <a:pt x="52" y="98"/>
                  </a:lnTo>
                  <a:lnTo>
                    <a:pt x="53" y="102"/>
                  </a:lnTo>
                  <a:lnTo>
                    <a:pt x="59" y="104"/>
                  </a:lnTo>
                  <a:lnTo>
                    <a:pt x="65" y="104"/>
                  </a:lnTo>
                  <a:lnTo>
                    <a:pt x="69" y="102"/>
                  </a:lnTo>
                  <a:lnTo>
                    <a:pt x="70" y="102"/>
                  </a:lnTo>
                  <a:lnTo>
                    <a:pt x="74" y="100"/>
                  </a:lnTo>
                  <a:lnTo>
                    <a:pt x="78" y="98"/>
                  </a:lnTo>
                  <a:lnTo>
                    <a:pt x="80" y="98"/>
                  </a:lnTo>
                  <a:lnTo>
                    <a:pt x="86" y="100"/>
                  </a:lnTo>
                  <a:lnTo>
                    <a:pt x="88" y="100"/>
                  </a:lnTo>
                  <a:lnTo>
                    <a:pt x="97" y="98"/>
                  </a:lnTo>
                  <a:lnTo>
                    <a:pt x="101" y="98"/>
                  </a:lnTo>
                  <a:lnTo>
                    <a:pt x="101" y="98"/>
                  </a:lnTo>
                  <a:lnTo>
                    <a:pt x="103" y="102"/>
                  </a:lnTo>
                  <a:lnTo>
                    <a:pt x="97" y="102"/>
                  </a:lnTo>
                  <a:lnTo>
                    <a:pt x="72" y="106"/>
                  </a:lnTo>
                  <a:lnTo>
                    <a:pt x="70" y="106"/>
                  </a:lnTo>
                  <a:lnTo>
                    <a:pt x="69" y="108"/>
                  </a:lnTo>
                  <a:lnTo>
                    <a:pt x="67" y="110"/>
                  </a:lnTo>
                  <a:lnTo>
                    <a:pt x="67" y="110"/>
                  </a:lnTo>
                  <a:lnTo>
                    <a:pt x="65" y="110"/>
                  </a:lnTo>
                  <a:lnTo>
                    <a:pt x="61" y="110"/>
                  </a:lnTo>
                  <a:lnTo>
                    <a:pt x="57" y="108"/>
                  </a:lnTo>
                  <a:lnTo>
                    <a:pt x="55" y="110"/>
                  </a:lnTo>
                  <a:lnTo>
                    <a:pt x="55" y="114"/>
                  </a:lnTo>
                  <a:lnTo>
                    <a:pt x="61" y="117"/>
                  </a:lnTo>
                  <a:lnTo>
                    <a:pt x="70" y="121"/>
                  </a:lnTo>
                  <a:lnTo>
                    <a:pt x="74" y="123"/>
                  </a:lnTo>
                  <a:lnTo>
                    <a:pt x="80" y="127"/>
                  </a:lnTo>
                  <a:lnTo>
                    <a:pt x="89" y="131"/>
                  </a:lnTo>
                  <a:lnTo>
                    <a:pt x="91" y="133"/>
                  </a:lnTo>
                  <a:lnTo>
                    <a:pt x="93" y="134"/>
                  </a:lnTo>
                  <a:lnTo>
                    <a:pt x="97" y="136"/>
                  </a:lnTo>
                  <a:lnTo>
                    <a:pt x="99" y="136"/>
                  </a:lnTo>
                  <a:lnTo>
                    <a:pt x="103" y="136"/>
                  </a:lnTo>
                  <a:lnTo>
                    <a:pt x="103" y="134"/>
                  </a:lnTo>
                  <a:lnTo>
                    <a:pt x="103" y="134"/>
                  </a:lnTo>
                  <a:lnTo>
                    <a:pt x="103" y="133"/>
                  </a:lnTo>
                  <a:lnTo>
                    <a:pt x="103" y="131"/>
                  </a:lnTo>
                  <a:lnTo>
                    <a:pt x="103" y="131"/>
                  </a:lnTo>
                  <a:lnTo>
                    <a:pt x="103" y="129"/>
                  </a:lnTo>
                  <a:lnTo>
                    <a:pt x="106" y="127"/>
                  </a:lnTo>
                  <a:lnTo>
                    <a:pt x="106" y="125"/>
                  </a:lnTo>
                  <a:lnTo>
                    <a:pt x="106" y="125"/>
                  </a:lnTo>
                  <a:lnTo>
                    <a:pt x="106" y="125"/>
                  </a:lnTo>
                  <a:lnTo>
                    <a:pt x="106" y="123"/>
                  </a:lnTo>
                  <a:lnTo>
                    <a:pt x="106" y="123"/>
                  </a:lnTo>
                  <a:lnTo>
                    <a:pt x="106" y="121"/>
                  </a:lnTo>
                  <a:lnTo>
                    <a:pt x="108" y="119"/>
                  </a:lnTo>
                  <a:lnTo>
                    <a:pt x="112" y="114"/>
                  </a:lnTo>
                  <a:lnTo>
                    <a:pt x="114" y="112"/>
                  </a:lnTo>
                  <a:lnTo>
                    <a:pt x="116" y="112"/>
                  </a:lnTo>
                  <a:lnTo>
                    <a:pt x="122" y="110"/>
                  </a:lnTo>
                  <a:lnTo>
                    <a:pt x="124" y="108"/>
                  </a:lnTo>
                  <a:lnTo>
                    <a:pt x="125" y="104"/>
                  </a:lnTo>
                  <a:lnTo>
                    <a:pt x="125" y="95"/>
                  </a:lnTo>
                  <a:lnTo>
                    <a:pt x="125" y="93"/>
                  </a:lnTo>
                  <a:lnTo>
                    <a:pt x="129" y="93"/>
                  </a:lnTo>
                  <a:lnTo>
                    <a:pt x="131" y="93"/>
                  </a:lnTo>
                  <a:lnTo>
                    <a:pt x="133" y="91"/>
                  </a:lnTo>
                  <a:lnTo>
                    <a:pt x="135" y="89"/>
                  </a:lnTo>
                  <a:lnTo>
                    <a:pt x="135" y="89"/>
                  </a:lnTo>
                  <a:lnTo>
                    <a:pt x="135" y="87"/>
                  </a:lnTo>
                  <a:lnTo>
                    <a:pt x="135" y="87"/>
                  </a:lnTo>
                  <a:lnTo>
                    <a:pt x="135" y="85"/>
                  </a:lnTo>
                  <a:lnTo>
                    <a:pt x="135" y="85"/>
                  </a:lnTo>
                  <a:lnTo>
                    <a:pt x="135" y="83"/>
                  </a:lnTo>
                  <a:lnTo>
                    <a:pt x="137" y="83"/>
                  </a:lnTo>
                  <a:lnTo>
                    <a:pt x="137" y="81"/>
                  </a:lnTo>
                  <a:lnTo>
                    <a:pt x="139" y="79"/>
                  </a:lnTo>
                  <a:lnTo>
                    <a:pt x="144" y="74"/>
                  </a:lnTo>
                  <a:lnTo>
                    <a:pt x="146" y="74"/>
                  </a:lnTo>
                  <a:lnTo>
                    <a:pt x="150" y="72"/>
                  </a:lnTo>
                  <a:lnTo>
                    <a:pt x="167" y="70"/>
                  </a:lnTo>
                  <a:lnTo>
                    <a:pt x="171" y="70"/>
                  </a:lnTo>
                  <a:lnTo>
                    <a:pt x="173" y="68"/>
                  </a:lnTo>
                  <a:lnTo>
                    <a:pt x="171" y="66"/>
                  </a:lnTo>
                  <a:lnTo>
                    <a:pt x="169" y="64"/>
                  </a:lnTo>
                  <a:lnTo>
                    <a:pt x="161" y="60"/>
                  </a:lnTo>
                  <a:lnTo>
                    <a:pt x="160" y="59"/>
                  </a:lnTo>
                  <a:lnTo>
                    <a:pt x="163" y="57"/>
                  </a:lnTo>
                  <a:lnTo>
                    <a:pt x="161" y="55"/>
                  </a:lnTo>
                  <a:lnTo>
                    <a:pt x="160" y="55"/>
                  </a:lnTo>
                  <a:lnTo>
                    <a:pt x="156" y="53"/>
                  </a:lnTo>
                  <a:lnTo>
                    <a:pt x="154" y="53"/>
                  </a:lnTo>
                  <a:lnTo>
                    <a:pt x="154" y="55"/>
                  </a:lnTo>
                  <a:lnTo>
                    <a:pt x="154" y="55"/>
                  </a:lnTo>
                  <a:lnTo>
                    <a:pt x="152" y="55"/>
                  </a:lnTo>
                  <a:lnTo>
                    <a:pt x="152" y="57"/>
                  </a:lnTo>
                  <a:lnTo>
                    <a:pt x="150" y="57"/>
                  </a:lnTo>
                  <a:lnTo>
                    <a:pt x="150" y="57"/>
                  </a:lnTo>
                  <a:lnTo>
                    <a:pt x="148" y="55"/>
                  </a:lnTo>
                  <a:lnTo>
                    <a:pt x="148" y="55"/>
                  </a:lnTo>
                  <a:lnTo>
                    <a:pt x="146" y="53"/>
                  </a:lnTo>
                  <a:lnTo>
                    <a:pt x="144" y="53"/>
                  </a:lnTo>
                  <a:lnTo>
                    <a:pt x="142" y="53"/>
                  </a:lnTo>
                  <a:lnTo>
                    <a:pt x="137" y="53"/>
                  </a:lnTo>
                  <a:lnTo>
                    <a:pt x="137" y="53"/>
                  </a:lnTo>
                  <a:lnTo>
                    <a:pt x="135" y="53"/>
                  </a:lnTo>
                  <a:lnTo>
                    <a:pt x="135" y="51"/>
                  </a:lnTo>
                  <a:lnTo>
                    <a:pt x="133" y="51"/>
                  </a:lnTo>
                  <a:lnTo>
                    <a:pt x="133" y="49"/>
                  </a:lnTo>
                  <a:lnTo>
                    <a:pt x="131" y="49"/>
                  </a:lnTo>
                  <a:lnTo>
                    <a:pt x="129" y="49"/>
                  </a:lnTo>
                  <a:lnTo>
                    <a:pt x="131" y="45"/>
                  </a:lnTo>
                  <a:lnTo>
                    <a:pt x="133" y="41"/>
                  </a:lnTo>
                  <a:lnTo>
                    <a:pt x="131" y="40"/>
                  </a:lnTo>
                  <a:lnTo>
                    <a:pt x="127" y="36"/>
                  </a:lnTo>
                  <a:lnTo>
                    <a:pt x="124" y="36"/>
                  </a:lnTo>
                  <a:lnTo>
                    <a:pt x="120" y="38"/>
                  </a:lnTo>
                  <a:lnTo>
                    <a:pt x="114" y="43"/>
                  </a:lnTo>
                  <a:lnTo>
                    <a:pt x="114" y="41"/>
                  </a:lnTo>
                  <a:lnTo>
                    <a:pt x="114" y="38"/>
                  </a:lnTo>
                  <a:lnTo>
                    <a:pt x="114" y="36"/>
                  </a:lnTo>
                  <a:lnTo>
                    <a:pt x="116" y="34"/>
                  </a:lnTo>
                  <a:lnTo>
                    <a:pt x="118" y="32"/>
                  </a:lnTo>
                  <a:lnTo>
                    <a:pt x="118" y="32"/>
                  </a:lnTo>
                  <a:lnTo>
                    <a:pt x="116" y="28"/>
                  </a:lnTo>
                  <a:lnTo>
                    <a:pt x="114" y="26"/>
                  </a:lnTo>
                  <a:lnTo>
                    <a:pt x="112" y="24"/>
                  </a:lnTo>
                  <a:lnTo>
                    <a:pt x="110" y="24"/>
                  </a:lnTo>
                  <a:lnTo>
                    <a:pt x="106" y="22"/>
                  </a:lnTo>
                  <a:lnTo>
                    <a:pt x="105" y="22"/>
                  </a:lnTo>
                  <a:lnTo>
                    <a:pt x="103" y="22"/>
                  </a:lnTo>
                  <a:lnTo>
                    <a:pt x="103" y="22"/>
                  </a:lnTo>
                  <a:lnTo>
                    <a:pt x="103" y="22"/>
                  </a:lnTo>
                  <a:lnTo>
                    <a:pt x="101" y="24"/>
                  </a:lnTo>
                  <a:lnTo>
                    <a:pt x="101" y="24"/>
                  </a:lnTo>
                  <a:lnTo>
                    <a:pt x="97" y="22"/>
                  </a:lnTo>
                  <a:lnTo>
                    <a:pt x="95" y="19"/>
                  </a:lnTo>
                  <a:lnTo>
                    <a:pt x="91" y="19"/>
                  </a:lnTo>
                  <a:lnTo>
                    <a:pt x="88" y="22"/>
                  </a:lnTo>
                  <a:lnTo>
                    <a:pt x="88" y="22"/>
                  </a:lnTo>
                  <a:lnTo>
                    <a:pt x="88" y="24"/>
                  </a:lnTo>
                  <a:lnTo>
                    <a:pt x="88" y="24"/>
                  </a:lnTo>
                  <a:lnTo>
                    <a:pt x="88" y="24"/>
                  </a:lnTo>
                  <a:lnTo>
                    <a:pt x="88" y="26"/>
                  </a:lnTo>
                  <a:lnTo>
                    <a:pt x="86" y="30"/>
                  </a:lnTo>
                  <a:lnTo>
                    <a:pt x="84" y="30"/>
                  </a:lnTo>
                  <a:lnTo>
                    <a:pt x="84" y="32"/>
                  </a:lnTo>
                  <a:lnTo>
                    <a:pt x="84" y="34"/>
                  </a:lnTo>
                  <a:lnTo>
                    <a:pt x="84" y="36"/>
                  </a:lnTo>
                  <a:lnTo>
                    <a:pt x="93" y="60"/>
                  </a:lnTo>
                  <a:lnTo>
                    <a:pt x="88" y="57"/>
                  </a:lnTo>
                  <a:lnTo>
                    <a:pt x="84" y="53"/>
                  </a:lnTo>
                  <a:lnTo>
                    <a:pt x="74" y="38"/>
                  </a:lnTo>
                  <a:lnTo>
                    <a:pt x="70" y="32"/>
                  </a:lnTo>
                  <a:lnTo>
                    <a:pt x="67" y="30"/>
                  </a:lnTo>
                  <a:lnTo>
                    <a:pt x="61" y="32"/>
                  </a:lnTo>
                  <a:lnTo>
                    <a:pt x="59" y="34"/>
                  </a:lnTo>
                  <a:lnTo>
                    <a:pt x="57" y="36"/>
                  </a:lnTo>
                  <a:lnTo>
                    <a:pt x="55" y="38"/>
                  </a:lnTo>
                  <a:lnTo>
                    <a:pt x="55" y="41"/>
                  </a:lnTo>
                  <a:lnTo>
                    <a:pt x="55" y="43"/>
                  </a:lnTo>
                  <a:lnTo>
                    <a:pt x="55" y="45"/>
                  </a:lnTo>
                  <a:lnTo>
                    <a:pt x="53" y="45"/>
                  </a:lnTo>
                  <a:lnTo>
                    <a:pt x="50" y="41"/>
                  </a:lnTo>
                  <a:lnTo>
                    <a:pt x="48" y="41"/>
                  </a:lnTo>
                  <a:lnTo>
                    <a:pt x="46" y="40"/>
                  </a:lnTo>
                  <a:lnTo>
                    <a:pt x="46" y="40"/>
                  </a:lnTo>
                  <a:lnTo>
                    <a:pt x="46" y="38"/>
                  </a:lnTo>
                  <a:lnTo>
                    <a:pt x="44" y="36"/>
                  </a:lnTo>
                  <a:lnTo>
                    <a:pt x="42" y="36"/>
                  </a:lnTo>
                  <a:lnTo>
                    <a:pt x="38" y="36"/>
                  </a:lnTo>
                  <a:lnTo>
                    <a:pt x="33" y="36"/>
                  </a:lnTo>
                  <a:lnTo>
                    <a:pt x="36" y="34"/>
                  </a:lnTo>
                  <a:lnTo>
                    <a:pt x="40" y="34"/>
                  </a:lnTo>
                  <a:lnTo>
                    <a:pt x="42" y="32"/>
                  </a:lnTo>
                  <a:lnTo>
                    <a:pt x="48" y="32"/>
                  </a:lnTo>
                  <a:lnTo>
                    <a:pt x="50" y="32"/>
                  </a:lnTo>
                  <a:lnTo>
                    <a:pt x="53" y="30"/>
                  </a:lnTo>
                  <a:lnTo>
                    <a:pt x="53" y="28"/>
                  </a:lnTo>
                  <a:lnTo>
                    <a:pt x="52" y="26"/>
                  </a:lnTo>
                  <a:lnTo>
                    <a:pt x="46" y="26"/>
                  </a:lnTo>
                  <a:lnTo>
                    <a:pt x="42" y="26"/>
                  </a:lnTo>
                  <a:lnTo>
                    <a:pt x="36" y="28"/>
                  </a:lnTo>
                  <a:lnTo>
                    <a:pt x="29" y="28"/>
                  </a:lnTo>
                  <a:lnTo>
                    <a:pt x="27" y="28"/>
                  </a:lnTo>
                  <a:lnTo>
                    <a:pt x="27" y="32"/>
                  </a:lnTo>
                  <a:lnTo>
                    <a:pt x="25" y="30"/>
                  </a:lnTo>
                  <a:lnTo>
                    <a:pt x="19" y="28"/>
                  </a:lnTo>
                  <a:lnTo>
                    <a:pt x="15" y="28"/>
                  </a:lnTo>
                  <a:lnTo>
                    <a:pt x="14" y="28"/>
                  </a:lnTo>
                  <a:lnTo>
                    <a:pt x="12" y="28"/>
                  </a:lnTo>
                  <a:lnTo>
                    <a:pt x="12" y="28"/>
                  </a:lnTo>
                  <a:lnTo>
                    <a:pt x="12" y="30"/>
                  </a:lnTo>
                  <a:lnTo>
                    <a:pt x="10" y="30"/>
                  </a:lnTo>
                  <a:lnTo>
                    <a:pt x="10" y="32"/>
                  </a:lnTo>
                  <a:lnTo>
                    <a:pt x="10" y="32"/>
                  </a:lnTo>
                  <a:lnTo>
                    <a:pt x="8" y="30"/>
                  </a:lnTo>
                  <a:lnTo>
                    <a:pt x="6" y="30"/>
                  </a:lnTo>
                  <a:lnTo>
                    <a:pt x="4" y="28"/>
                  </a:lnTo>
                  <a:lnTo>
                    <a:pt x="2" y="30"/>
                  </a:lnTo>
                  <a:lnTo>
                    <a:pt x="4" y="34"/>
                  </a:lnTo>
                  <a:lnTo>
                    <a:pt x="4" y="36"/>
                  </a:lnTo>
                  <a:close/>
                  <a:moveTo>
                    <a:pt x="220" y="106"/>
                  </a:moveTo>
                  <a:lnTo>
                    <a:pt x="230" y="104"/>
                  </a:lnTo>
                  <a:lnTo>
                    <a:pt x="222" y="98"/>
                  </a:lnTo>
                  <a:lnTo>
                    <a:pt x="220" y="98"/>
                  </a:lnTo>
                  <a:lnTo>
                    <a:pt x="218" y="98"/>
                  </a:lnTo>
                  <a:lnTo>
                    <a:pt x="213" y="98"/>
                  </a:lnTo>
                  <a:lnTo>
                    <a:pt x="211" y="98"/>
                  </a:lnTo>
                  <a:lnTo>
                    <a:pt x="205" y="96"/>
                  </a:lnTo>
                  <a:lnTo>
                    <a:pt x="203" y="95"/>
                  </a:lnTo>
                  <a:lnTo>
                    <a:pt x="201" y="95"/>
                  </a:lnTo>
                  <a:lnTo>
                    <a:pt x="201" y="93"/>
                  </a:lnTo>
                  <a:lnTo>
                    <a:pt x="201" y="91"/>
                  </a:lnTo>
                  <a:lnTo>
                    <a:pt x="207" y="89"/>
                  </a:lnTo>
                  <a:lnTo>
                    <a:pt x="203" y="87"/>
                  </a:lnTo>
                  <a:lnTo>
                    <a:pt x="201" y="85"/>
                  </a:lnTo>
                  <a:lnTo>
                    <a:pt x="197" y="85"/>
                  </a:lnTo>
                  <a:lnTo>
                    <a:pt x="194" y="85"/>
                  </a:lnTo>
                  <a:lnTo>
                    <a:pt x="190" y="87"/>
                  </a:lnTo>
                  <a:lnTo>
                    <a:pt x="190" y="85"/>
                  </a:lnTo>
                  <a:lnTo>
                    <a:pt x="188" y="85"/>
                  </a:lnTo>
                  <a:lnTo>
                    <a:pt x="186" y="83"/>
                  </a:lnTo>
                  <a:lnTo>
                    <a:pt x="186" y="77"/>
                  </a:lnTo>
                  <a:lnTo>
                    <a:pt x="184" y="76"/>
                  </a:lnTo>
                  <a:lnTo>
                    <a:pt x="182" y="74"/>
                  </a:lnTo>
                  <a:lnTo>
                    <a:pt x="178" y="74"/>
                  </a:lnTo>
                  <a:lnTo>
                    <a:pt x="175" y="74"/>
                  </a:lnTo>
                  <a:lnTo>
                    <a:pt x="158" y="76"/>
                  </a:lnTo>
                  <a:lnTo>
                    <a:pt x="154" y="77"/>
                  </a:lnTo>
                  <a:lnTo>
                    <a:pt x="156" y="79"/>
                  </a:lnTo>
                  <a:lnTo>
                    <a:pt x="158" y="79"/>
                  </a:lnTo>
                  <a:lnTo>
                    <a:pt x="158" y="79"/>
                  </a:lnTo>
                  <a:lnTo>
                    <a:pt x="160" y="79"/>
                  </a:lnTo>
                  <a:lnTo>
                    <a:pt x="160" y="81"/>
                  </a:lnTo>
                  <a:lnTo>
                    <a:pt x="160" y="83"/>
                  </a:lnTo>
                  <a:lnTo>
                    <a:pt x="161" y="83"/>
                  </a:lnTo>
                  <a:lnTo>
                    <a:pt x="163" y="85"/>
                  </a:lnTo>
                  <a:lnTo>
                    <a:pt x="163" y="85"/>
                  </a:lnTo>
                  <a:lnTo>
                    <a:pt x="165" y="89"/>
                  </a:lnTo>
                  <a:lnTo>
                    <a:pt x="165" y="89"/>
                  </a:lnTo>
                  <a:lnTo>
                    <a:pt x="169" y="93"/>
                  </a:lnTo>
                  <a:lnTo>
                    <a:pt x="171" y="95"/>
                  </a:lnTo>
                  <a:lnTo>
                    <a:pt x="177" y="96"/>
                  </a:lnTo>
                  <a:lnTo>
                    <a:pt x="177" y="98"/>
                  </a:lnTo>
                  <a:lnTo>
                    <a:pt x="175" y="100"/>
                  </a:lnTo>
                  <a:lnTo>
                    <a:pt x="171" y="106"/>
                  </a:lnTo>
                  <a:lnTo>
                    <a:pt x="169" y="108"/>
                  </a:lnTo>
                  <a:lnTo>
                    <a:pt x="167" y="108"/>
                  </a:lnTo>
                  <a:lnTo>
                    <a:pt x="165" y="110"/>
                  </a:lnTo>
                  <a:lnTo>
                    <a:pt x="167" y="112"/>
                  </a:lnTo>
                  <a:lnTo>
                    <a:pt x="173" y="112"/>
                  </a:lnTo>
                  <a:lnTo>
                    <a:pt x="192" y="110"/>
                  </a:lnTo>
                  <a:lnTo>
                    <a:pt x="196" y="110"/>
                  </a:lnTo>
                  <a:lnTo>
                    <a:pt x="194" y="110"/>
                  </a:lnTo>
                  <a:lnTo>
                    <a:pt x="192" y="112"/>
                  </a:lnTo>
                  <a:lnTo>
                    <a:pt x="190" y="112"/>
                  </a:lnTo>
                  <a:lnTo>
                    <a:pt x="190" y="114"/>
                  </a:lnTo>
                  <a:lnTo>
                    <a:pt x="190" y="114"/>
                  </a:lnTo>
                  <a:lnTo>
                    <a:pt x="190" y="114"/>
                  </a:lnTo>
                  <a:lnTo>
                    <a:pt x="190" y="115"/>
                  </a:lnTo>
                  <a:lnTo>
                    <a:pt x="192" y="117"/>
                  </a:lnTo>
                  <a:lnTo>
                    <a:pt x="196" y="115"/>
                  </a:lnTo>
                  <a:lnTo>
                    <a:pt x="199" y="114"/>
                  </a:lnTo>
                  <a:lnTo>
                    <a:pt x="203" y="114"/>
                  </a:lnTo>
                  <a:lnTo>
                    <a:pt x="207" y="114"/>
                  </a:lnTo>
                  <a:lnTo>
                    <a:pt x="211" y="112"/>
                  </a:lnTo>
                  <a:lnTo>
                    <a:pt x="213" y="110"/>
                  </a:lnTo>
                  <a:lnTo>
                    <a:pt x="216" y="108"/>
                  </a:lnTo>
                  <a:lnTo>
                    <a:pt x="216" y="106"/>
                  </a:lnTo>
                  <a:lnTo>
                    <a:pt x="220" y="10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81" name="Freeform 1734">
              <a:extLst>
                <a:ext uri="{FF2B5EF4-FFF2-40B4-BE49-F238E27FC236}">
                  <a16:creationId xmlns:a16="http://schemas.microsoft.com/office/drawing/2014/main" id="{B3FD2702-942F-47A7-9AB0-43919310FEA3}"/>
                </a:ext>
              </a:extLst>
            </p:cNvPr>
            <p:cNvSpPr>
              <a:spLocks noEditPoints="1"/>
            </p:cNvSpPr>
            <p:nvPr/>
          </p:nvSpPr>
          <p:spPr bwMode="auto">
            <a:xfrm>
              <a:off x="12666663" y="-1806575"/>
              <a:ext cx="454025" cy="284163"/>
            </a:xfrm>
            <a:custGeom>
              <a:avLst/>
              <a:gdLst>
                <a:gd name="T0" fmla="*/ 239 w 286"/>
                <a:gd name="T1" fmla="*/ 126 h 179"/>
                <a:gd name="T2" fmla="*/ 224 w 286"/>
                <a:gd name="T3" fmla="*/ 131 h 179"/>
                <a:gd name="T4" fmla="*/ 209 w 286"/>
                <a:gd name="T5" fmla="*/ 139 h 179"/>
                <a:gd name="T6" fmla="*/ 214 w 286"/>
                <a:gd name="T7" fmla="*/ 160 h 179"/>
                <a:gd name="T8" fmla="*/ 214 w 286"/>
                <a:gd name="T9" fmla="*/ 163 h 179"/>
                <a:gd name="T10" fmla="*/ 193 w 286"/>
                <a:gd name="T11" fmla="*/ 177 h 179"/>
                <a:gd name="T12" fmla="*/ 180 w 286"/>
                <a:gd name="T13" fmla="*/ 163 h 179"/>
                <a:gd name="T14" fmla="*/ 169 w 286"/>
                <a:gd name="T15" fmla="*/ 154 h 179"/>
                <a:gd name="T16" fmla="*/ 182 w 286"/>
                <a:gd name="T17" fmla="*/ 143 h 179"/>
                <a:gd name="T18" fmla="*/ 155 w 286"/>
                <a:gd name="T19" fmla="*/ 139 h 179"/>
                <a:gd name="T20" fmla="*/ 167 w 286"/>
                <a:gd name="T21" fmla="*/ 131 h 179"/>
                <a:gd name="T22" fmla="*/ 155 w 286"/>
                <a:gd name="T23" fmla="*/ 127 h 179"/>
                <a:gd name="T24" fmla="*/ 138 w 286"/>
                <a:gd name="T25" fmla="*/ 135 h 179"/>
                <a:gd name="T26" fmla="*/ 118 w 286"/>
                <a:gd name="T27" fmla="*/ 158 h 179"/>
                <a:gd name="T28" fmla="*/ 101 w 286"/>
                <a:gd name="T29" fmla="*/ 156 h 179"/>
                <a:gd name="T30" fmla="*/ 108 w 286"/>
                <a:gd name="T31" fmla="*/ 144 h 179"/>
                <a:gd name="T32" fmla="*/ 114 w 286"/>
                <a:gd name="T33" fmla="*/ 135 h 179"/>
                <a:gd name="T34" fmla="*/ 123 w 286"/>
                <a:gd name="T35" fmla="*/ 129 h 179"/>
                <a:gd name="T36" fmla="*/ 112 w 286"/>
                <a:gd name="T37" fmla="*/ 114 h 179"/>
                <a:gd name="T38" fmla="*/ 104 w 286"/>
                <a:gd name="T39" fmla="*/ 99 h 179"/>
                <a:gd name="T40" fmla="*/ 82 w 286"/>
                <a:gd name="T41" fmla="*/ 93 h 179"/>
                <a:gd name="T42" fmla="*/ 63 w 286"/>
                <a:gd name="T43" fmla="*/ 101 h 179"/>
                <a:gd name="T44" fmla="*/ 30 w 286"/>
                <a:gd name="T45" fmla="*/ 105 h 179"/>
                <a:gd name="T46" fmla="*/ 10 w 286"/>
                <a:gd name="T47" fmla="*/ 101 h 179"/>
                <a:gd name="T48" fmla="*/ 10 w 286"/>
                <a:gd name="T49" fmla="*/ 80 h 179"/>
                <a:gd name="T50" fmla="*/ 25 w 286"/>
                <a:gd name="T51" fmla="*/ 48 h 179"/>
                <a:gd name="T52" fmla="*/ 30 w 286"/>
                <a:gd name="T53" fmla="*/ 36 h 179"/>
                <a:gd name="T54" fmla="*/ 23 w 286"/>
                <a:gd name="T55" fmla="*/ 21 h 179"/>
                <a:gd name="T56" fmla="*/ 38 w 286"/>
                <a:gd name="T57" fmla="*/ 12 h 179"/>
                <a:gd name="T58" fmla="*/ 83 w 286"/>
                <a:gd name="T59" fmla="*/ 17 h 179"/>
                <a:gd name="T60" fmla="*/ 89 w 286"/>
                <a:gd name="T61" fmla="*/ 21 h 179"/>
                <a:gd name="T62" fmla="*/ 102 w 286"/>
                <a:gd name="T63" fmla="*/ 19 h 179"/>
                <a:gd name="T64" fmla="*/ 118 w 286"/>
                <a:gd name="T65" fmla="*/ 23 h 179"/>
                <a:gd name="T66" fmla="*/ 135 w 286"/>
                <a:gd name="T67" fmla="*/ 21 h 179"/>
                <a:gd name="T68" fmla="*/ 157 w 286"/>
                <a:gd name="T69" fmla="*/ 8 h 179"/>
                <a:gd name="T70" fmla="*/ 163 w 286"/>
                <a:gd name="T71" fmla="*/ 2 h 179"/>
                <a:gd name="T72" fmla="*/ 176 w 286"/>
                <a:gd name="T73" fmla="*/ 0 h 179"/>
                <a:gd name="T74" fmla="*/ 188 w 286"/>
                <a:gd name="T75" fmla="*/ 2 h 179"/>
                <a:gd name="T76" fmla="*/ 195 w 286"/>
                <a:gd name="T77" fmla="*/ 15 h 179"/>
                <a:gd name="T78" fmla="*/ 192 w 286"/>
                <a:gd name="T79" fmla="*/ 19 h 179"/>
                <a:gd name="T80" fmla="*/ 193 w 286"/>
                <a:gd name="T81" fmla="*/ 27 h 179"/>
                <a:gd name="T82" fmla="*/ 207 w 286"/>
                <a:gd name="T83" fmla="*/ 29 h 179"/>
                <a:gd name="T84" fmla="*/ 210 w 286"/>
                <a:gd name="T85" fmla="*/ 33 h 179"/>
                <a:gd name="T86" fmla="*/ 212 w 286"/>
                <a:gd name="T87" fmla="*/ 40 h 179"/>
                <a:gd name="T88" fmla="*/ 218 w 286"/>
                <a:gd name="T89" fmla="*/ 46 h 179"/>
                <a:gd name="T90" fmla="*/ 228 w 286"/>
                <a:gd name="T91" fmla="*/ 50 h 179"/>
                <a:gd name="T92" fmla="*/ 239 w 286"/>
                <a:gd name="T93" fmla="*/ 48 h 179"/>
                <a:gd name="T94" fmla="*/ 248 w 286"/>
                <a:gd name="T95" fmla="*/ 53 h 179"/>
                <a:gd name="T96" fmla="*/ 256 w 286"/>
                <a:gd name="T97" fmla="*/ 57 h 179"/>
                <a:gd name="T98" fmla="*/ 273 w 286"/>
                <a:gd name="T99" fmla="*/ 61 h 179"/>
                <a:gd name="T100" fmla="*/ 284 w 286"/>
                <a:gd name="T101" fmla="*/ 67 h 179"/>
                <a:gd name="T102" fmla="*/ 286 w 286"/>
                <a:gd name="T103" fmla="*/ 72 h 179"/>
                <a:gd name="T104" fmla="*/ 282 w 286"/>
                <a:gd name="T105" fmla="*/ 78 h 179"/>
                <a:gd name="T106" fmla="*/ 284 w 286"/>
                <a:gd name="T107" fmla="*/ 84 h 179"/>
                <a:gd name="T108" fmla="*/ 282 w 286"/>
                <a:gd name="T109" fmla="*/ 89 h 179"/>
                <a:gd name="T110" fmla="*/ 284 w 286"/>
                <a:gd name="T111" fmla="*/ 97 h 179"/>
                <a:gd name="T112" fmla="*/ 282 w 286"/>
                <a:gd name="T113" fmla="*/ 105 h 179"/>
                <a:gd name="T114" fmla="*/ 264 w 286"/>
                <a:gd name="T115" fmla="*/ 108 h 179"/>
                <a:gd name="T116" fmla="*/ 258 w 286"/>
                <a:gd name="T117" fmla="*/ 116 h 179"/>
                <a:gd name="T118" fmla="*/ 256 w 286"/>
                <a:gd name="T119"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6" h="179">
                  <a:moveTo>
                    <a:pt x="256" y="120"/>
                  </a:moveTo>
                  <a:lnTo>
                    <a:pt x="256" y="120"/>
                  </a:lnTo>
                  <a:lnTo>
                    <a:pt x="256" y="122"/>
                  </a:lnTo>
                  <a:lnTo>
                    <a:pt x="252" y="122"/>
                  </a:lnTo>
                  <a:lnTo>
                    <a:pt x="248" y="122"/>
                  </a:lnTo>
                  <a:lnTo>
                    <a:pt x="245" y="122"/>
                  </a:lnTo>
                  <a:lnTo>
                    <a:pt x="245" y="124"/>
                  </a:lnTo>
                  <a:lnTo>
                    <a:pt x="243" y="126"/>
                  </a:lnTo>
                  <a:lnTo>
                    <a:pt x="243" y="126"/>
                  </a:lnTo>
                  <a:lnTo>
                    <a:pt x="241" y="126"/>
                  </a:lnTo>
                  <a:lnTo>
                    <a:pt x="239" y="126"/>
                  </a:lnTo>
                  <a:lnTo>
                    <a:pt x="237" y="127"/>
                  </a:lnTo>
                  <a:lnTo>
                    <a:pt x="237" y="127"/>
                  </a:lnTo>
                  <a:lnTo>
                    <a:pt x="235" y="129"/>
                  </a:lnTo>
                  <a:lnTo>
                    <a:pt x="235" y="129"/>
                  </a:lnTo>
                  <a:lnTo>
                    <a:pt x="233" y="129"/>
                  </a:lnTo>
                  <a:lnTo>
                    <a:pt x="233" y="129"/>
                  </a:lnTo>
                  <a:lnTo>
                    <a:pt x="233" y="129"/>
                  </a:lnTo>
                  <a:lnTo>
                    <a:pt x="231" y="129"/>
                  </a:lnTo>
                  <a:lnTo>
                    <a:pt x="229" y="129"/>
                  </a:lnTo>
                  <a:lnTo>
                    <a:pt x="226" y="131"/>
                  </a:lnTo>
                  <a:lnTo>
                    <a:pt x="224" y="131"/>
                  </a:lnTo>
                  <a:lnTo>
                    <a:pt x="222" y="131"/>
                  </a:lnTo>
                  <a:lnTo>
                    <a:pt x="220" y="131"/>
                  </a:lnTo>
                  <a:lnTo>
                    <a:pt x="218" y="131"/>
                  </a:lnTo>
                  <a:lnTo>
                    <a:pt x="216" y="133"/>
                  </a:lnTo>
                  <a:lnTo>
                    <a:pt x="214" y="135"/>
                  </a:lnTo>
                  <a:lnTo>
                    <a:pt x="212" y="135"/>
                  </a:lnTo>
                  <a:lnTo>
                    <a:pt x="209" y="141"/>
                  </a:lnTo>
                  <a:lnTo>
                    <a:pt x="207" y="143"/>
                  </a:lnTo>
                  <a:lnTo>
                    <a:pt x="205" y="143"/>
                  </a:lnTo>
                  <a:lnTo>
                    <a:pt x="207" y="141"/>
                  </a:lnTo>
                  <a:lnTo>
                    <a:pt x="209" y="139"/>
                  </a:lnTo>
                  <a:lnTo>
                    <a:pt x="210" y="137"/>
                  </a:lnTo>
                  <a:lnTo>
                    <a:pt x="209" y="135"/>
                  </a:lnTo>
                  <a:lnTo>
                    <a:pt x="207" y="139"/>
                  </a:lnTo>
                  <a:lnTo>
                    <a:pt x="205" y="141"/>
                  </a:lnTo>
                  <a:lnTo>
                    <a:pt x="203" y="143"/>
                  </a:lnTo>
                  <a:lnTo>
                    <a:pt x="203" y="144"/>
                  </a:lnTo>
                  <a:lnTo>
                    <a:pt x="203" y="148"/>
                  </a:lnTo>
                  <a:lnTo>
                    <a:pt x="205" y="150"/>
                  </a:lnTo>
                  <a:lnTo>
                    <a:pt x="207" y="154"/>
                  </a:lnTo>
                  <a:lnTo>
                    <a:pt x="209" y="156"/>
                  </a:lnTo>
                  <a:lnTo>
                    <a:pt x="214" y="160"/>
                  </a:lnTo>
                  <a:lnTo>
                    <a:pt x="218" y="158"/>
                  </a:lnTo>
                  <a:lnTo>
                    <a:pt x="224" y="158"/>
                  </a:lnTo>
                  <a:lnTo>
                    <a:pt x="229" y="158"/>
                  </a:lnTo>
                  <a:lnTo>
                    <a:pt x="229" y="162"/>
                  </a:lnTo>
                  <a:lnTo>
                    <a:pt x="228" y="163"/>
                  </a:lnTo>
                  <a:lnTo>
                    <a:pt x="226" y="165"/>
                  </a:lnTo>
                  <a:lnTo>
                    <a:pt x="224" y="165"/>
                  </a:lnTo>
                  <a:lnTo>
                    <a:pt x="222" y="165"/>
                  </a:lnTo>
                  <a:lnTo>
                    <a:pt x="220" y="165"/>
                  </a:lnTo>
                  <a:lnTo>
                    <a:pt x="218" y="165"/>
                  </a:lnTo>
                  <a:lnTo>
                    <a:pt x="214" y="163"/>
                  </a:lnTo>
                  <a:lnTo>
                    <a:pt x="214" y="165"/>
                  </a:lnTo>
                  <a:lnTo>
                    <a:pt x="212" y="165"/>
                  </a:lnTo>
                  <a:lnTo>
                    <a:pt x="210" y="167"/>
                  </a:lnTo>
                  <a:lnTo>
                    <a:pt x="207" y="169"/>
                  </a:lnTo>
                  <a:lnTo>
                    <a:pt x="207" y="171"/>
                  </a:lnTo>
                  <a:lnTo>
                    <a:pt x="205" y="171"/>
                  </a:lnTo>
                  <a:lnTo>
                    <a:pt x="203" y="171"/>
                  </a:lnTo>
                  <a:lnTo>
                    <a:pt x="201" y="171"/>
                  </a:lnTo>
                  <a:lnTo>
                    <a:pt x="197" y="171"/>
                  </a:lnTo>
                  <a:lnTo>
                    <a:pt x="197" y="173"/>
                  </a:lnTo>
                  <a:lnTo>
                    <a:pt x="193" y="177"/>
                  </a:lnTo>
                  <a:lnTo>
                    <a:pt x="190" y="179"/>
                  </a:lnTo>
                  <a:lnTo>
                    <a:pt x="186" y="179"/>
                  </a:lnTo>
                  <a:lnTo>
                    <a:pt x="182" y="179"/>
                  </a:lnTo>
                  <a:lnTo>
                    <a:pt x="180" y="175"/>
                  </a:lnTo>
                  <a:lnTo>
                    <a:pt x="180" y="173"/>
                  </a:lnTo>
                  <a:lnTo>
                    <a:pt x="182" y="171"/>
                  </a:lnTo>
                  <a:lnTo>
                    <a:pt x="182" y="169"/>
                  </a:lnTo>
                  <a:lnTo>
                    <a:pt x="182" y="167"/>
                  </a:lnTo>
                  <a:lnTo>
                    <a:pt x="182" y="165"/>
                  </a:lnTo>
                  <a:lnTo>
                    <a:pt x="182" y="163"/>
                  </a:lnTo>
                  <a:lnTo>
                    <a:pt x="180" y="163"/>
                  </a:lnTo>
                  <a:lnTo>
                    <a:pt x="178" y="162"/>
                  </a:lnTo>
                  <a:lnTo>
                    <a:pt x="178" y="162"/>
                  </a:lnTo>
                  <a:lnTo>
                    <a:pt x="176" y="162"/>
                  </a:lnTo>
                  <a:lnTo>
                    <a:pt x="176" y="162"/>
                  </a:lnTo>
                  <a:lnTo>
                    <a:pt x="173" y="160"/>
                  </a:lnTo>
                  <a:lnTo>
                    <a:pt x="171" y="160"/>
                  </a:lnTo>
                  <a:lnTo>
                    <a:pt x="171" y="160"/>
                  </a:lnTo>
                  <a:lnTo>
                    <a:pt x="169" y="160"/>
                  </a:lnTo>
                  <a:lnTo>
                    <a:pt x="167" y="160"/>
                  </a:lnTo>
                  <a:lnTo>
                    <a:pt x="167" y="158"/>
                  </a:lnTo>
                  <a:lnTo>
                    <a:pt x="169" y="154"/>
                  </a:lnTo>
                  <a:lnTo>
                    <a:pt x="173" y="152"/>
                  </a:lnTo>
                  <a:lnTo>
                    <a:pt x="174" y="150"/>
                  </a:lnTo>
                  <a:lnTo>
                    <a:pt x="178" y="148"/>
                  </a:lnTo>
                  <a:lnTo>
                    <a:pt x="180" y="148"/>
                  </a:lnTo>
                  <a:lnTo>
                    <a:pt x="182" y="146"/>
                  </a:lnTo>
                  <a:lnTo>
                    <a:pt x="184" y="146"/>
                  </a:lnTo>
                  <a:lnTo>
                    <a:pt x="184" y="144"/>
                  </a:lnTo>
                  <a:lnTo>
                    <a:pt x="184" y="144"/>
                  </a:lnTo>
                  <a:lnTo>
                    <a:pt x="182" y="143"/>
                  </a:lnTo>
                  <a:lnTo>
                    <a:pt x="182" y="143"/>
                  </a:lnTo>
                  <a:lnTo>
                    <a:pt x="182" y="143"/>
                  </a:lnTo>
                  <a:lnTo>
                    <a:pt x="180" y="143"/>
                  </a:lnTo>
                  <a:lnTo>
                    <a:pt x="178" y="143"/>
                  </a:lnTo>
                  <a:lnTo>
                    <a:pt x="176" y="143"/>
                  </a:lnTo>
                  <a:lnTo>
                    <a:pt x="176" y="143"/>
                  </a:lnTo>
                  <a:lnTo>
                    <a:pt x="174" y="143"/>
                  </a:lnTo>
                  <a:lnTo>
                    <a:pt x="167" y="143"/>
                  </a:lnTo>
                  <a:lnTo>
                    <a:pt x="165" y="143"/>
                  </a:lnTo>
                  <a:lnTo>
                    <a:pt x="163" y="143"/>
                  </a:lnTo>
                  <a:lnTo>
                    <a:pt x="161" y="143"/>
                  </a:lnTo>
                  <a:lnTo>
                    <a:pt x="159" y="141"/>
                  </a:lnTo>
                  <a:lnTo>
                    <a:pt x="155" y="139"/>
                  </a:lnTo>
                  <a:lnTo>
                    <a:pt x="154" y="139"/>
                  </a:lnTo>
                  <a:lnTo>
                    <a:pt x="155" y="137"/>
                  </a:lnTo>
                  <a:lnTo>
                    <a:pt x="157" y="137"/>
                  </a:lnTo>
                  <a:lnTo>
                    <a:pt x="157" y="135"/>
                  </a:lnTo>
                  <a:lnTo>
                    <a:pt x="155" y="135"/>
                  </a:lnTo>
                  <a:lnTo>
                    <a:pt x="152" y="135"/>
                  </a:lnTo>
                  <a:lnTo>
                    <a:pt x="150" y="133"/>
                  </a:lnTo>
                  <a:lnTo>
                    <a:pt x="154" y="133"/>
                  </a:lnTo>
                  <a:lnTo>
                    <a:pt x="159" y="135"/>
                  </a:lnTo>
                  <a:lnTo>
                    <a:pt x="163" y="135"/>
                  </a:lnTo>
                  <a:lnTo>
                    <a:pt x="167" y="131"/>
                  </a:lnTo>
                  <a:lnTo>
                    <a:pt x="163" y="133"/>
                  </a:lnTo>
                  <a:lnTo>
                    <a:pt x="161" y="133"/>
                  </a:lnTo>
                  <a:lnTo>
                    <a:pt x="157" y="131"/>
                  </a:lnTo>
                  <a:lnTo>
                    <a:pt x="155" y="129"/>
                  </a:lnTo>
                  <a:lnTo>
                    <a:pt x="155" y="127"/>
                  </a:lnTo>
                  <a:lnTo>
                    <a:pt x="155" y="124"/>
                  </a:lnTo>
                  <a:lnTo>
                    <a:pt x="155" y="122"/>
                  </a:lnTo>
                  <a:lnTo>
                    <a:pt x="154" y="120"/>
                  </a:lnTo>
                  <a:lnTo>
                    <a:pt x="154" y="122"/>
                  </a:lnTo>
                  <a:lnTo>
                    <a:pt x="155" y="124"/>
                  </a:lnTo>
                  <a:lnTo>
                    <a:pt x="155" y="127"/>
                  </a:lnTo>
                  <a:lnTo>
                    <a:pt x="155" y="129"/>
                  </a:lnTo>
                  <a:lnTo>
                    <a:pt x="154" y="131"/>
                  </a:lnTo>
                  <a:lnTo>
                    <a:pt x="152" y="131"/>
                  </a:lnTo>
                  <a:lnTo>
                    <a:pt x="150" y="131"/>
                  </a:lnTo>
                  <a:lnTo>
                    <a:pt x="150" y="129"/>
                  </a:lnTo>
                  <a:lnTo>
                    <a:pt x="148" y="131"/>
                  </a:lnTo>
                  <a:lnTo>
                    <a:pt x="146" y="131"/>
                  </a:lnTo>
                  <a:lnTo>
                    <a:pt x="144" y="131"/>
                  </a:lnTo>
                  <a:lnTo>
                    <a:pt x="140" y="133"/>
                  </a:lnTo>
                  <a:lnTo>
                    <a:pt x="138" y="133"/>
                  </a:lnTo>
                  <a:lnTo>
                    <a:pt x="138" y="135"/>
                  </a:lnTo>
                  <a:lnTo>
                    <a:pt x="137" y="137"/>
                  </a:lnTo>
                  <a:lnTo>
                    <a:pt x="133" y="141"/>
                  </a:lnTo>
                  <a:lnTo>
                    <a:pt x="133" y="144"/>
                  </a:lnTo>
                  <a:lnTo>
                    <a:pt x="129" y="146"/>
                  </a:lnTo>
                  <a:lnTo>
                    <a:pt x="127" y="148"/>
                  </a:lnTo>
                  <a:lnTo>
                    <a:pt x="121" y="150"/>
                  </a:lnTo>
                  <a:lnTo>
                    <a:pt x="119" y="152"/>
                  </a:lnTo>
                  <a:lnTo>
                    <a:pt x="119" y="154"/>
                  </a:lnTo>
                  <a:lnTo>
                    <a:pt x="119" y="158"/>
                  </a:lnTo>
                  <a:lnTo>
                    <a:pt x="119" y="162"/>
                  </a:lnTo>
                  <a:lnTo>
                    <a:pt x="118" y="158"/>
                  </a:lnTo>
                  <a:lnTo>
                    <a:pt x="112" y="158"/>
                  </a:lnTo>
                  <a:lnTo>
                    <a:pt x="108" y="160"/>
                  </a:lnTo>
                  <a:lnTo>
                    <a:pt x="106" y="162"/>
                  </a:lnTo>
                  <a:lnTo>
                    <a:pt x="102" y="162"/>
                  </a:lnTo>
                  <a:lnTo>
                    <a:pt x="101" y="160"/>
                  </a:lnTo>
                  <a:lnTo>
                    <a:pt x="99" y="158"/>
                  </a:lnTo>
                  <a:lnTo>
                    <a:pt x="97" y="156"/>
                  </a:lnTo>
                  <a:lnTo>
                    <a:pt x="97" y="156"/>
                  </a:lnTo>
                  <a:lnTo>
                    <a:pt x="101" y="156"/>
                  </a:lnTo>
                  <a:lnTo>
                    <a:pt x="101" y="156"/>
                  </a:lnTo>
                  <a:lnTo>
                    <a:pt x="101" y="156"/>
                  </a:lnTo>
                  <a:lnTo>
                    <a:pt x="101" y="154"/>
                  </a:lnTo>
                  <a:lnTo>
                    <a:pt x="101" y="154"/>
                  </a:lnTo>
                  <a:lnTo>
                    <a:pt x="101" y="154"/>
                  </a:lnTo>
                  <a:lnTo>
                    <a:pt x="101" y="152"/>
                  </a:lnTo>
                  <a:lnTo>
                    <a:pt x="102" y="152"/>
                  </a:lnTo>
                  <a:lnTo>
                    <a:pt x="102" y="150"/>
                  </a:lnTo>
                  <a:lnTo>
                    <a:pt x="102" y="150"/>
                  </a:lnTo>
                  <a:lnTo>
                    <a:pt x="102" y="150"/>
                  </a:lnTo>
                  <a:lnTo>
                    <a:pt x="106" y="146"/>
                  </a:lnTo>
                  <a:lnTo>
                    <a:pt x="106" y="144"/>
                  </a:lnTo>
                  <a:lnTo>
                    <a:pt x="108" y="144"/>
                  </a:lnTo>
                  <a:lnTo>
                    <a:pt x="108" y="143"/>
                  </a:lnTo>
                  <a:lnTo>
                    <a:pt x="108" y="143"/>
                  </a:lnTo>
                  <a:lnTo>
                    <a:pt x="108" y="141"/>
                  </a:lnTo>
                  <a:lnTo>
                    <a:pt x="108" y="139"/>
                  </a:lnTo>
                  <a:lnTo>
                    <a:pt x="108" y="137"/>
                  </a:lnTo>
                  <a:lnTo>
                    <a:pt x="108" y="135"/>
                  </a:lnTo>
                  <a:lnTo>
                    <a:pt x="110" y="135"/>
                  </a:lnTo>
                  <a:lnTo>
                    <a:pt x="112" y="135"/>
                  </a:lnTo>
                  <a:lnTo>
                    <a:pt x="112" y="137"/>
                  </a:lnTo>
                  <a:lnTo>
                    <a:pt x="114" y="137"/>
                  </a:lnTo>
                  <a:lnTo>
                    <a:pt x="114" y="135"/>
                  </a:lnTo>
                  <a:lnTo>
                    <a:pt x="114" y="135"/>
                  </a:lnTo>
                  <a:lnTo>
                    <a:pt x="116" y="135"/>
                  </a:lnTo>
                  <a:lnTo>
                    <a:pt x="119" y="135"/>
                  </a:lnTo>
                  <a:lnTo>
                    <a:pt x="119" y="135"/>
                  </a:lnTo>
                  <a:lnTo>
                    <a:pt x="123" y="137"/>
                  </a:lnTo>
                  <a:lnTo>
                    <a:pt x="125" y="137"/>
                  </a:lnTo>
                  <a:lnTo>
                    <a:pt x="127" y="137"/>
                  </a:lnTo>
                  <a:lnTo>
                    <a:pt x="125" y="135"/>
                  </a:lnTo>
                  <a:lnTo>
                    <a:pt x="125" y="133"/>
                  </a:lnTo>
                  <a:lnTo>
                    <a:pt x="125" y="131"/>
                  </a:lnTo>
                  <a:lnTo>
                    <a:pt x="123" y="129"/>
                  </a:lnTo>
                  <a:lnTo>
                    <a:pt x="123" y="127"/>
                  </a:lnTo>
                  <a:lnTo>
                    <a:pt x="119" y="126"/>
                  </a:lnTo>
                  <a:lnTo>
                    <a:pt x="118" y="126"/>
                  </a:lnTo>
                  <a:lnTo>
                    <a:pt x="118" y="124"/>
                  </a:lnTo>
                  <a:lnTo>
                    <a:pt x="118" y="122"/>
                  </a:lnTo>
                  <a:lnTo>
                    <a:pt x="118" y="120"/>
                  </a:lnTo>
                  <a:lnTo>
                    <a:pt x="118" y="120"/>
                  </a:lnTo>
                  <a:lnTo>
                    <a:pt x="118" y="118"/>
                  </a:lnTo>
                  <a:lnTo>
                    <a:pt x="116" y="118"/>
                  </a:lnTo>
                  <a:lnTo>
                    <a:pt x="116" y="116"/>
                  </a:lnTo>
                  <a:lnTo>
                    <a:pt x="112" y="114"/>
                  </a:lnTo>
                  <a:lnTo>
                    <a:pt x="112" y="114"/>
                  </a:lnTo>
                  <a:lnTo>
                    <a:pt x="112" y="112"/>
                  </a:lnTo>
                  <a:lnTo>
                    <a:pt x="112" y="112"/>
                  </a:lnTo>
                  <a:lnTo>
                    <a:pt x="112" y="110"/>
                  </a:lnTo>
                  <a:lnTo>
                    <a:pt x="112" y="107"/>
                  </a:lnTo>
                  <a:lnTo>
                    <a:pt x="112" y="105"/>
                  </a:lnTo>
                  <a:lnTo>
                    <a:pt x="112" y="103"/>
                  </a:lnTo>
                  <a:lnTo>
                    <a:pt x="110" y="103"/>
                  </a:lnTo>
                  <a:lnTo>
                    <a:pt x="108" y="103"/>
                  </a:lnTo>
                  <a:lnTo>
                    <a:pt x="106" y="103"/>
                  </a:lnTo>
                  <a:lnTo>
                    <a:pt x="104" y="99"/>
                  </a:lnTo>
                  <a:lnTo>
                    <a:pt x="102" y="99"/>
                  </a:lnTo>
                  <a:lnTo>
                    <a:pt x="101" y="101"/>
                  </a:lnTo>
                  <a:lnTo>
                    <a:pt x="101" y="99"/>
                  </a:lnTo>
                  <a:lnTo>
                    <a:pt x="99" y="99"/>
                  </a:lnTo>
                  <a:lnTo>
                    <a:pt x="99" y="99"/>
                  </a:lnTo>
                  <a:lnTo>
                    <a:pt x="97" y="97"/>
                  </a:lnTo>
                  <a:lnTo>
                    <a:pt x="93" y="95"/>
                  </a:lnTo>
                  <a:lnTo>
                    <a:pt x="89" y="93"/>
                  </a:lnTo>
                  <a:lnTo>
                    <a:pt x="85" y="91"/>
                  </a:lnTo>
                  <a:lnTo>
                    <a:pt x="85" y="91"/>
                  </a:lnTo>
                  <a:lnTo>
                    <a:pt x="82" y="93"/>
                  </a:lnTo>
                  <a:lnTo>
                    <a:pt x="80" y="93"/>
                  </a:lnTo>
                  <a:lnTo>
                    <a:pt x="76" y="93"/>
                  </a:lnTo>
                  <a:lnTo>
                    <a:pt x="72" y="95"/>
                  </a:lnTo>
                  <a:lnTo>
                    <a:pt x="70" y="97"/>
                  </a:lnTo>
                  <a:lnTo>
                    <a:pt x="68" y="97"/>
                  </a:lnTo>
                  <a:lnTo>
                    <a:pt x="68" y="97"/>
                  </a:lnTo>
                  <a:lnTo>
                    <a:pt x="66" y="99"/>
                  </a:lnTo>
                  <a:lnTo>
                    <a:pt x="66" y="99"/>
                  </a:lnTo>
                  <a:lnTo>
                    <a:pt x="66" y="99"/>
                  </a:lnTo>
                  <a:lnTo>
                    <a:pt x="65" y="101"/>
                  </a:lnTo>
                  <a:lnTo>
                    <a:pt x="63" y="101"/>
                  </a:lnTo>
                  <a:lnTo>
                    <a:pt x="61" y="103"/>
                  </a:lnTo>
                  <a:lnTo>
                    <a:pt x="51" y="105"/>
                  </a:lnTo>
                  <a:lnTo>
                    <a:pt x="49" y="105"/>
                  </a:lnTo>
                  <a:lnTo>
                    <a:pt x="46" y="107"/>
                  </a:lnTo>
                  <a:lnTo>
                    <a:pt x="44" y="108"/>
                  </a:lnTo>
                  <a:lnTo>
                    <a:pt x="42" y="107"/>
                  </a:lnTo>
                  <a:lnTo>
                    <a:pt x="40" y="107"/>
                  </a:lnTo>
                  <a:lnTo>
                    <a:pt x="38" y="105"/>
                  </a:lnTo>
                  <a:lnTo>
                    <a:pt x="36" y="105"/>
                  </a:lnTo>
                  <a:lnTo>
                    <a:pt x="32" y="105"/>
                  </a:lnTo>
                  <a:lnTo>
                    <a:pt x="30" y="105"/>
                  </a:lnTo>
                  <a:lnTo>
                    <a:pt x="25" y="103"/>
                  </a:lnTo>
                  <a:lnTo>
                    <a:pt x="23" y="103"/>
                  </a:lnTo>
                  <a:lnTo>
                    <a:pt x="21" y="103"/>
                  </a:lnTo>
                  <a:lnTo>
                    <a:pt x="21" y="103"/>
                  </a:lnTo>
                  <a:lnTo>
                    <a:pt x="17" y="101"/>
                  </a:lnTo>
                  <a:lnTo>
                    <a:pt x="17" y="101"/>
                  </a:lnTo>
                  <a:lnTo>
                    <a:pt x="15" y="101"/>
                  </a:lnTo>
                  <a:lnTo>
                    <a:pt x="13" y="101"/>
                  </a:lnTo>
                  <a:lnTo>
                    <a:pt x="13" y="103"/>
                  </a:lnTo>
                  <a:lnTo>
                    <a:pt x="11" y="103"/>
                  </a:lnTo>
                  <a:lnTo>
                    <a:pt x="10" y="101"/>
                  </a:lnTo>
                  <a:lnTo>
                    <a:pt x="10" y="101"/>
                  </a:lnTo>
                  <a:lnTo>
                    <a:pt x="6" y="99"/>
                  </a:lnTo>
                  <a:lnTo>
                    <a:pt x="4" y="97"/>
                  </a:lnTo>
                  <a:lnTo>
                    <a:pt x="2" y="95"/>
                  </a:lnTo>
                  <a:lnTo>
                    <a:pt x="0" y="93"/>
                  </a:lnTo>
                  <a:lnTo>
                    <a:pt x="0" y="93"/>
                  </a:lnTo>
                  <a:lnTo>
                    <a:pt x="0" y="89"/>
                  </a:lnTo>
                  <a:lnTo>
                    <a:pt x="4" y="82"/>
                  </a:lnTo>
                  <a:lnTo>
                    <a:pt x="6" y="78"/>
                  </a:lnTo>
                  <a:lnTo>
                    <a:pt x="10" y="80"/>
                  </a:lnTo>
                  <a:lnTo>
                    <a:pt x="10" y="80"/>
                  </a:lnTo>
                  <a:lnTo>
                    <a:pt x="11" y="78"/>
                  </a:lnTo>
                  <a:lnTo>
                    <a:pt x="10" y="78"/>
                  </a:lnTo>
                  <a:lnTo>
                    <a:pt x="10" y="78"/>
                  </a:lnTo>
                  <a:lnTo>
                    <a:pt x="10" y="76"/>
                  </a:lnTo>
                  <a:lnTo>
                    <a:pt x="8" y="69"/>
                  </a:lnTo>
                  <a:lnTo>
                    <a:pt x="8" y="67"/>
                  </a:lnTo>
                  <a:lnTo>
                    <a:pt x="8" y="65"/>
                  </a:lnTo>
                  <a:lnTo>
                    <a:pt x="10" y="63"/>
                  </a:lnTo>
                  <a:lnTo>
                    <a:pt x="21" y="52"/>
                  </a:lnTo>
                  <a:lnTo>
                    <a:pt x="23" y="50"/>
                  </a:lnTo>
                  <a:lnTo>
                    <a:pt x="25" y="48"/>
                  </a:lnTo>
                  <a:lnTo>
                    <a:pt x="27" y="48"/>
                  </a:lnTo>
                  <a:lnTo>
                    <a:pt x="29" y="46"/>
                  </a:lnTo>
                  <a:lnTo>
                    <a:pt x="30" y="44"/>
                  </a:lnTo>
                  <a:lnTo>
                    <a:pt x="30" y="42"/>
                  </a:lnTo>
                  <a:lnTo>
                    <a:pt x="30" y="42"/>
                  </a:lnTo>
                  <a:lnTo>
                    <a:pt x="30" y="40"/>
                  </a:lnTo>
                  <a:lnTo>
                    <a:pt x="30" y="38"/>
                  </a:lnTo>
                  <a:lnTo>
                    <a:pt x="30" y="36"/>
                  </a:lnTo>
                  <a:lnTo>
                    <a:pt x="30" y="36"/>
                  </a:lnTo>
                  <a:lnTo>
                    <a:pt x="30" y="36"/>
                  </a:lnTo>
                  <a:lnTo>
                    <a:pt x="30" y="36"/>
                  </a:lnTo>
                  <a:lnTo>
                    <a:pt x="30" y="36"/>
                  </a:lnTo>
                  <a:lnTo>
                    <a:pt x="30" y="34"/>
                  </a:lnTo>
                  <a:lnTo>
                    <a:pt x="30" y="34"/>
                  </a:lnTo>
                  <a:lnTo>
                    <a:pt x="29" y="34"/>
                  </a:lnTo>
                  <a:lnTo>
                    <a:pt x="27" y="29"/>
                  </a:lnTo>
                  <a:lnTo>
                    <a:pt x="27" y="29"/>
                  </a:lnTo>
                  <a:lnTo>
                    <a:pt x="25" y="27"/>
                  </a:lnTo>
                  <a:lnTo>
                    <a:pt x="23" y="25"/>
                  </a:lnTo>
                  <a:lnTo>
                    <a:pt x="23" y="23"/>
                  </a:lnTo>
                  <a:lnTo>
                    <a:pt x="23" y="23"/>
                  </a:lnTo>
                  <a:lnTo>
                    <a:pt x="23" y="21"/>
                  </a:lnTo>
                  <a:lnTo>
                    <a:pt x="23" y="19"/>
                  </a:lnTo>
                  <a:lnTo>
                    <a:pt x="23" y="17"/>
                  </a:lnTo>
                  <a:lnTo>
                    <a:pt x="23" y="17"/>
                  </a:lnTo>
                  <a:lnTo>
                    <a:pt x="29" y="17"/>
                  </a:lnTo>
                  <a:lnTo>
                    <a:pt x="29" y="17"/>
                  </a:lnTo>
                  <a:lnTo>
                    <a:pt x="30" y="17"/>
                  </a:lnTo>
                  <a:lnTo>
                    <a:pt x="30" y="17"/>
                  </a:lnTo>
                  <a:lnTo>
                    <a:pt x="32" y="15"/>
                  </a:lnTo>
                  <a:lnTo>
                    <a:pt x="34" y="14"/>
                  </a:lnTo>
                  <a:lnTo>
                    <a:pt x="34" y="12"/>
                  </a:lnTo>
                  <a:lnTo>
                    <a:pt x="38" y="12"/>
                  </a:lnTo>
                  <a:lnTo>
                    <a:pt x="42" y="10"/>
                  </a:lnTo>
                  <a:lnTo>
                    <a:pt x="51" y="10"/>
                  </a:lnTo>
                  <a:lnTo>
                    <a:pt x="57" y="10"/>
                  </a:lnTo>
                  <a:lnTo>
                    <a:pt x="70" y="14"/>
                  </a:lnTo>
                  <a:lnTo>
                    <a:pt x="78" y="14"/>
                  </a:lnTo>
                  <a:lnTo>
                    <a:pt x="80" y="14"/>
                  </a:lnTo>
                  <a:lnTo>
                    <a:pt x="80" y="15"/>
                  </a:lnTo>
                  <a:lnTo>
                    <a:pt x="82" y="17"/>
                  </a:lnTo>
                  <a:lnTo>
                    <a:pt x="82" y="17"/>
                  </a:lnTo>
                  <a:lnTo>
                    <a:pt x="82" y="17"/>
                  </a:lnTo>
                  <a:lnTo>
                    <a:pt x="83" y="17"/>
                  </a:lnTo>
                  <a:lnTo>
                    <a:pt x="83" y="17"/>
                  </a:lnTo>
                  <a:lnTo>
                    <a:pt x="85" y="17"/>
                  </a:lnTo>
                  <a:lnTo>
                    <a:pt x="85" y="17"/>
                  </a:lnTo>
                  <a:lnTo>
                    <a:pt x="85" y="17"/>
                  </a:lnTo>
                  <a:lnTo>
                    <a:pt x="87" y="17"/>
                  </a:lnTo>
                  <a:lnTo>
                    <a:pt x="87" y="19"/>
                  </a:lnTo>
                  <a:lnTo>
                    <a:pt x="87" y="19"/>
                  </a:lnTo>
                  <a:lnTo>
                    <a:pt x="87" y="19"/>
                  </a:lnTo>
                  <a:lnTo>
                    <a:pt x="87" y="21"/>
                  </a:lnTo>
                  <a:lnTo>
                    <a:pt x="87" y="21"/>
                  </a:lnTo>
                  <a:lnTo>
                    <a:pt x="89" y="21"/>
                  </a:lnTo>
                  <a:lnTo>
                    <a:pt x="89" y="21"/>
                  </a:lnTo>
                  <a:lnTo>
                    <a:pt x="89" y="19"/>
                  </a:lnTo>
                  <a:lnTo>
                    <a:pt x="89" y="19"/>
                  </a:lnTo>
                  <a:lnTo>
                    <a:pt x="89" y="19"/>
                  </a:lnTo>
                  <a:lnTo>
                    <a:pt x="93" y="19"/>
                  </a:lnTo>
                  <a:lnTo>
                    <a:pt x="95" y="17"/>
                  </a:lnTo>
                  <a:lnTo>
                    <a:pt x="97" y="17"/>
                  </a:lnTo>
                  <a:lnTo>
                    <a:pt x="99" y="19"/>
                  </a:lnTo>
                  <a:lnTo>
                    <a:pt x="101" y="19"/>
                  </a:lnTo>
                  <a:lnTo>
                    <a:pt x="102" y="19"/>
                  </a:lnTo>
                  <a:lnTo>
                    <a:pt x="102" y="19"/>
                  </a:lnTo>
                  <a:lnTo>
                    <a:pt x="102" y="21"/>
                  </a:lnTo>
                  <a:lnTo>
                    <a:pt x="104" y="21"/>
                  </a:lnTo>
                  <a:lnTo>
                    <a:pt x="104" y="21"/>
                  </a:lnTo>
                  <a:lnTo>
                    <a:pt x="104" y="21"/>
                  </a:lnTo>
                  <a:lnTo>
                    <a:pt x="106" y="19"/>
                  </a:lnTo>
                  <a:lnTo>
                    <a:pt x="106" y="19"/>
                  </a:lnTo>
                  <a:lnTo>
                    <a:pt x="110" y="17"/>
                  </a:lnTo>
                  <a:lnTo>
                    <a:pt x="112" y="19"/>
                  </a:lnTo>
                  <a:lnTo>
                    <a:pt x="112" y="21"/>
                  </a:lnTo>
                  <a:lnTo>
                    <a:pt x="116" y="23"/>
                  </a:lnTo>
                  <a:lnTo>
                    <a:pt x="118" y="23"/>
                  </a:lnTo>
                  <a:lnTo>
                    <a:pt x="125" y="21"/>
                  </a:lnTo>
                  <a:lnTo>
                    <a:pt x="127" y="21"/>
                  </a:lnTo>
                  <a:lnTo>
                    <a:pt x="127" y="21"/>
                  </a:lnTo>
                  <a:lnTo>
                    <a:pt x="129" y="21"/>
                  </a:lnTo>
                  <a:lnTo>
                    <a:pt x="129" y="23"/>
                  </a:lnTo>
                  <a:lnTo>
                    <a:pt x="129" y="23"/>
                  </a:lnTo>
                  <a:lnTo>
                    <a:pt x="131" y="25"/>
                  </a:lnTo>
                  <a:lnTo>
                    <a:pt x="133" y="25"/>
                  </a:lnTo>
                  <a:lnTo>
                    <a:pt x="135" y="25"/>
                  </a:lnTo>
                  <a:lnTo>
                    <a:pt x="135" y="23"/>
                  </a:lnTo>
                  <a:lnTo>
                    <a:pt x="135" y="21"/>
                  </a:lnTo>
                  <a:lnTo>
                    <a:pt x="135" y="17"/>
                  </a:lnTo>
                  <a:lnTo>
                    <a:pt x="135" y="15"/>
                  </a:lnTo>
                  <a:lnTo>
                    <a:pt x="137" y="14"/>
                  </a:lnTo>
                  <a:lnTo>
                    <a:pt x="138" y="10"/>
                  </a:lnTo>
                  <a:lnTo>
                    <a:pt x="144" y="8"/>
                  </a:lnTo>
                  <a:lnTo>
                    <a:pt x="148" y="6"/>
                  </a:lnTo>
                  <a:lnTo>
                    <a:pt x="154" y="6"/>
                  </a:lnTo>
                  <a:lnTo>
                    <a:pt x="154" y="6"/>
                  </a:lnTo>
                  <a:lnTo>
                    <a:pt x="155" y="8"/>
                  </a:lnTo>
                  <a:lnTo>
                    <a:pt x="155" y="8"/>
                  </a:lnTo>
                  <a:lnTo>
                    <a:pt x="157" y="8"/>
                  </a:lnTo>
                  <a:lnTo>
                    <a:pt x="157" y="8"/>
                  </a:lnTo>
                  <a:lnTo>
                    <a:pt x="157" y="8"/>
                  </a:lnTo>
                  <a:lnTo>
                    <a:pt x="159" y="8"/>
                  </a:lnTo>
                  <a:lnTo>
                    <a:pt x="159" y="8"/>
                  </a:lnTo>
                  <a:lnTo>
                    <a:pt x="161" y="8"/>
                  </a:lnTo>
                  <a:lnTo>
                    <a:pt x="161" y="6"/>
                  </a:lnTo>
                  <a:lnTo>
                    <a:pt x="161" y="6"/>
                  </a:lnTo>
                  <a:lnTo>
                    <a:pt x="163" y="4"/>
                  </a:lnTo>
                  <a:lnTo>
                    <a:pt x="163" y="2"/>
                  </a:lnTo>
                  <a:lnTo>
                    <a:pt x="163" y="2"/>
                  </a:lnTo>
                  <a:lnTo>
                    <a:pt x="163" y="2"/>
                  </a:lnTo>
                  <a:lnTo>
                    <a:pt x="163" y="2"/>
                  </a:lnTo>
                  <a:lnTo>
                    <a:pt x="165" y="2"/>
                  </a:lnTo>
                  <a:lnTo>
                    <a:pt x="165" y="2"/>
                  </a:lnTo>
                  <a:lnTo>
                    <a:pt x="167" y="2"/>
                  </a:lnTo>
                  <a:lnTo>
                    <a:pt x="169" y="2"/>
                  </a:lnTo>
                  <a:lnTo>
                    <a:pt x="171" y="2"/>
                  </a:lnTo>
                  <a:lnTo>
                    <a:pt x="173" y="2"/>
                  </a:lnTo>
                  <a:lnTo>
                    <a:pt x="174" y="2"/>
                  </a:lnTo>
                  <a:lnTo>
                    <a:pt x="174" y="0"/>
                  </a:lnTo>
                  <a:lnTo>
                    <a:pt x="176" y="0"/>
                  </a:lnTo>
                  <a:lnTo>
                    <a:pt x="176" y="0"/>
                  </a:lnTo>
                  <a:lnTo>
                    <a:pt x="176" y="0"/>
                  </a:lnTo>
                  <a:lnTo>
                    <a:pt x="178" y="0"/>
                  </a:lnTo>
                  <a:lnTo>
                    <a:pt x="178" y="0"/>
                  </a:lnTo>
                  <a:lnTo>
                    <a:pt x="178" y="0"/>
                  </a:lnTo>
                  <a:lnTo>
                    <a:pt x="180" y="0"/>
                  </a:lnTo>
                  <a:lnTo>
                    <a:pt x="182" y="0"/>
                  </a:lnTo>
                  <a:lnTo>
                    <a:pt x="182" y="0"/>
                  </a:lnTo>
                  <a:lnTo>
                    <a:pt x="184" y="0"/>
                  </a:lnTo>
                  <a:lnTo>
                    <a:pt x="184" y="0"/>
                  </a:lnTo>
                  <a:lnTo>
                    <a:pt x="186" y="2"/>
                  </a:lnTo>
                  <a:lnTo>
                    <a:pt x="188" y="2"/>
                  </a:lnTo>
                  <a:lnTo>
                    <a:pt x="188" y="4"/>
                  </a:lnTo>
                  <a:lnTo>
                    <a:pt x="190" y="4"/>
                  </a:lnTo>
                  <a:lnTo>
                    <a:pt x="190" y="6"/>
                  </a:lnTo>
                  <a:lnTo>
                    <a:pt x="190" y="6"/>
                  </a:lnTo>
                  <a:lnTo>
                    <a:pt x="190" y="8"/>
                  </a:lnTo>
                  <a:lnTo>
                    <a:pt x="192" y="10"/>
                  </a:lnTo>
                  <a:lnTo>
                    <a:pt x="192" y="12"/>
                  </a:lnTo>
                  <a:lnTo>
                    <a:pt x="195" y="14"/>
                  </a:lnTo>
                  <a:lnTo>
                    <a:pt x="195" y="14"/>
                  </a:lnTo>
                  <a:lnTo>
                    <a:pt x="195" y="15"/>
                  </a:lnTo>
                  <a:lnTo>
                    <a:pt x="195" y="15"/>
                  </a:lnTo>
                  <a:lnTo>
                    <a:pt x="195" y="15"/>
                  </a:lnTo>
                  <a:lnTo>
                    <a:pt x="193" y="15"/>
                  </a:lnTo>
                  <a:lnTo>
                    <a:pt x="192" y="15"/>
                  </a:lnTo>
                  <a:lnTo>
                    <a:pt x="192" y="15"/>
                  </a:lnTo>
                  <a:lnTo>
                    <a:pt x="192" y="15"/>
                  </a:lnTo>
                  <a:lnTo>
                    <a:pt x="192" y="17"/>
                  </a:lnTo>
                  <a:lnTo>
                    <a:pt x="192" y="17"/>
                  </a:lnTo>
                  <a:lnTo>
                    <a:pt x="192" y="17"/>
                  </a:lnTo>
                  <a:lnTo>
                    <a:pt x="192" y="19"/>
                  </a:lnTo>
                  <a:lnTo>
                    <a:pt x="192" y="19"/>
                  </a:lnTo>
                  <a:lnTo>
                    <a:pt x="192" y="19"/>
                  </a:lnTo>
                  <a:lnTo>
                    <a:pt x="192" y="21"/>
                  </a:lnTo>
                  <a:lnTo>
                    <a:pt x="192" y="21"/>
                  </a:lnTo>
                  <a:lnTo>
                    <a:pt x="193" y="23"/>
                  </a:lnTo>
                  <a:lnTo>
                    <a:pt x="193" y="23"/>
                  </a:lnTo>
                  <a:lnTo>
                    <a:pt x="193" y="25"/>
                  </a:lnTo>
                  <a:lnTo>
                    <a:pt x="193" y="25"/>
                  </a:lnTo>
                  <a:lnTo>
                    <a:pt x="193" y="25"/>
                  </a:lnTo>
                  <a:lnTo>
                    <a:pt x="193" y="27"/>
                  </a:lnTo>
                  <a:lnTo>
                    <a:pt x="193" y="27"/>
                  </a:lnTo>
                  <a:lnTo>
                    <a:pt x="193" y="27"/>
                  </a:lnTo>
                  <a:lnTo>
                    <a:pt x="193" y="27"/>
                  </a:lnTo>
                  <a:lnTo>
                    <a:pt x="193" y="27"/>
                  </a:lnTo>
                  <a:lnTo>
                    <a:pt x="195" y="27"/>
                  </a:lnTo>
                  <a:lnTo>
                    <a:pt x="197" y="27"/>
                  </a:lnTo>
                  <a:lnTo>
                    <a:pt x="197" y="27"/>
                  </a:lnTo>
                  <a:lnTo>
                    <a:pt x="201" y="29"/>
                  </a:lnTo>
                  <a:lnTo>
                    <a:pt x="201" y="29"/>
                  </a:lnTo>
                  <a:lnTo>
                    <a:pt x="203" y="29"/>
                  </a:lnTo>
                  <a:lnTo>
                    <a:pt x="205" y="27"/>
                  </a:lnTo>
                  <a:lnTo>
                    <a:pt x="205" y="27"/>
                  </a:lnTo>
                  <a:lnTo>
                    <a:pt x="207" y="27"/>
                  </a:lnTo>
                  <a:lnTo>
                    <a:pt x="207" y="29"/>
                  </a:lnTo>
                  <a:lnTo>
                    <a:pt x="207" y="29"/>
                  </a:lnTo>
                  <a:lnTo>
                    <a:pt x="207" y="29"/>
                  </a:lnTo>
                  <a:lnTo>
                    <a:pt x="207" y="29"/>
                  </a:lnTo>
                  <a:lnTo>
                    <a:pt x="207" y="31"/>
                  </a:lnTo>
                  <a:lnTo>
                    <a:pt x="207" y="31"/>
                  </a:lnTo>
                  <a:lnTo>
                    <a:pt x="209" y="31"/>
                  </a:lnTo>
                  <a:lnTo>
                    <a:pt x="209" y="31"/>
                  </a:lnTo>
                  <a:lnTo>
                    <a:pt x="209" y="31"/>
                  </a:lnTo>
                  <a:lnTo>
                    <a:pt x="210" y="31"/>
                  </a:lnTo>
                  <a:lnTo>
                    <a:pt x="210" y="31"/>
                  </a:lnTo>
                  <a:lnTo>
                    <a:pt x="210" y="33"/>
                  </a:lnTo>
                  <a:lnTo>
                    <a:pt x="210" y="33"/>
                  </a:lnTo>
                  <a:lnTo>
                    <a:pt x="210" y="33"/>
                  </a:lnTo>
                  <a:lnTo>
                    <a:pt x="210" y="36"/>
                  </a:lnTo>
                  <a:lnTo>
                    <a:pt x="210" y="36"/>
                  </a:lnTo>
                  <a:lnTo>
                    <a:pt x="210" y="36"/>
                  </a:lnTo>
                  <a:lnTo>
                    <a:pt x="212" y="38"/>
                  </a:lnTo>
                  <a:lnTo>
                    <a:pt x="212" y="38"/>
                  </a:lnTo>
                  <a:lnTo>
                    <a:pt x="212" y="38"/>
                  </a:lnTo>
                  <a:lnTo>
                    <a:pt x="212" y="40"/>
                  </a:lnTo>
                  <a:lnTo>
                    <a:pt x="212" y="40"/>
                  </a:lnTo>
                  <a:lnTo>
                    <a:pt x="212" y="40"/>
                  </a:lnTo>
                  <a:lnTo>
                    <a:pt x="210" y="42"/>
                  </a:lnTo>
                  <a:lnTo>
                    <a:pt x="212" y="44"/>
                  </a:lnTo>
                  <a:lnTo>
                    <a:pt x="212" y="44"/>
                  </a:lnTo>
                  <a:lnTo>
                    <a:pt x="214" y="48"/>
                  </a:lnTo>
                  <a:lnTo>
                    <a:pt x="214" y="48"/>
                  </a:lnTo>
                  <a:lnTo>
                    <a:pt x="216" y="48"/>
                  </a:lnTo>
                  <a:lnTo>
                    <a:pt x="216" y="48"/>
                  </a:lnTo>
                  <a:lnTo>
                    <a:pt x="216" y="48"/>
                  </a:lnTo>
                  <a:lnTo>
                    <a:pt x="216" y="48"/>
                  </a:lnTo>
                  <a:lnTo>
                    <a:pt x="218" y="48"/>
                  </a:lnTo>
                  <a:lnTo>
                    <a:pt x="218" y="46"/>
                  </a:lnTo>
                  <a:lnTo>
                    <a:pt x="218" y="46"/>
                  </a:lnTo>
                  <a:lnTo>
                    <a:pt x="220" y="46"/>
                  </a:lnTo>
                  <a:lnTo>
                    <a:pt x="220" y="46"/>
                  </a:lnTo>
                  <a:lnTo>
                    <a:pt x="220" y="46"/>
                  </a:lnTo>
                  <a:lnTo>
                    <a:pt x="222" y="46"/>
                  </a:lnTo>
                  <a:lnTo>
                    <a:pt x="222" y="46"/>
                  </a:lnTo>
                  <a:lnTo>
                    <a:pt x="224" y="48"/>
                  </a:lnTo>
                  <a:lnTo>
                    <a:pt x="224" y="48"/>
                  </a:lnTo>
                  <a:lnTo>
                    <a:pt x="226" y="50"/>
                  </a:lnTo>
                  <a:lnTo>
                    <a:pt x="226" y="50"/>
                  </a:lnTo>
                  <a:lnTo>
                    <a:pt x="228" y="50"/>
                  </a:lnTo>
                  <a:lnTo>
                    <a:pt x="229" y="50"/>
                  </a:lnTo>
                  <a:lnTo>
                    <a:pt x="229" y="52"/>
                  </a:lnTo>
                  <a:lnTo>
                    <a:pt x="231" y="52"/>
                  </a:lnTo>
                  <a:lnTo>
                    <a:pt x="231" y="52"/>
                  </a:lnTo>
                  <a:lnTo>
                    <a:pt x="231" y="52"/>
                  </a:lnTo>
                  <a:lnTo>
                    <a:pt x="233" y="50"/>
                  </a:lnTo>
                  <a:lnTo>
                    <a:pt x="235" y="50"/>
                  </a:lnTo>
                  <a:lnTo>
                    <a:pt x="237" y="48"/>
                  </a:lnTo>
                  <a:lnTo>
                    <a:pt x="239" y="48"/>
                  </a:lnTo>
                  <a:lnTo>
                    <a:pt x="239" y="48"/>
                  </a:lnTo>
                  <a:lnTo>
                    <a:pt x="239" y="48"/>
                  </a:lnTo>
                  <a:lnTo>
                    <a:pt x="239" y="48"/>
                  </a:lnTo>
                  <a:lnTo>
                    <a:pt x="239" y="48"/>
                  </a:lnTo>
                  <a:lnTo>
                    <a:pt x="241" y="48"/>
                  </a:lnTo>
                  <a:lnTo>
                    <a:pt x="241" y="48"/>
                  </a:lnTo>
                  <a:lnTo>
                    <a:pt x="243" y="48"/>
                  </a:lnTo>
                  <a:lnTo>
                    <a:pt x="243" y="46"/>
                  </a:lnTo>
                  <a:lnTo>
                    <a:pt x="245" y="48"/>
                  </a:lnTo>
                  <a:lnTo>
                    <a:pt x="245" y="48"/>
                  </a:lnTo>
                  <a:lnTo>
                    <a:pt x="246" y="50"/>
                  </a:lnTo>
                  <a:lnTo>
                    <a:pt x="246" y="52"/>
                  </a:lnTo>
                  <a:lnTo>
                    <a:pt x="248" y="53"/>
                  </a:lnTo>
                  <a:lnTo>
                    <a:pt x="248" y="53"/>
                  </a:lnTo>
                  <a:lnTo>
                    <a:pt x="248" y="53"/>
                  </a:lnTo>
                  <a:lnTo>
                    <a:pt x="250" y="55"/>
                  </a:lnTo>
                  <a:lnTo>
                    <a:pt x="250" y="55"/>
                  </a:lnTo>
                  <a:lnTo>
                    <a:pt x="252" y="57"/>
                  </a:lnTo>
                  <a:lnTo>
                    <a:pt x="252" y="57"/>
                  </a:lnTo>
                  <a:lnTo>
                    <a:pt x="254" y="59"/>
                  </a:lnTo>
                  <a:lnTo>
                    <a:pt x="254" y="59"/>
                  </a:lnTo>
                  <a:lnTo>
                    <a:pt x="254" y="59"/>
                  </a:lnTo>
                  <a:lnTo>
                    <a:pt x="256" y="57"/>
                  </a:lnTo>
                  <a:lnTo>
                    <a:pt x="256" y="57"/>
                  </a:lnTo>
                  <a:lnTo>
                    <a:pt x="256" y="55"/>
                  </a:lnTo>
                  <a:lnTo>
                    <a:pt x="258" y="55"/>
                  </a:lnTo>
                  <a:lnTo>
                    <a:pt x="262" y="57"/>
                  </a:lnTo>
                  <a:lnTo>
                    <a:pt x="267" y="59"/>
                  </a:lnTo>
                  <a:lnTo>
                    <a:pt x="267" y="61"/>
                  </a:lnTo>
                  <a:lnTo>
                    <a:pt x="267" y="61"/>
                  </a:lnTo>
                  <a:lnTo>
                    <a:pt x="269" y="61"/>
                  </a:lnTo>
                  <a:lnTo>
                    <a:pt x="269" y="61"/>
                  </a:lnTo>
                  <a:lnTo>
                    <a:pt x="271" y="61"/>
                  </a:lnTo>
                  <a:lnTo>
                    <a:pt x="271" y="59"/>
                  </a:lnTo>
                  <a:lnTo>
                    <a:pt x="273" y="61"/>
                  </a:lnTo>
                  <a:lnTo>
                    <a:pt x="273" y="61"/>
                  </a:lnTo>
                  <a:lnTo>
                    <a:pt x="273" y="63"/>
                  </a:lnTo>
                  <a:lnTo>
                    <a:pt x="275" y="63"/>
                  </a:lnTo>
                  <a:lnTo>
                    <a:pt x="275" y="63"/>
                  </a:lnTo>
                  <a:lnTo>
                    <a:pt x="277" y="63"/>
                  </a:lnTo>
                  <a:lnTo>
                    <a:pt x="277" y="63"/>
                  </a:lnTo>
                  <a:lnTo>
                    <a:pt x="279" y="65"/>
                  </a:lnTo>
                  <a:lnTo>
                    <a:pt x="279" y="65"/>
                  </a:lnTo>
                  <a:lnTo>
                    <a:pt x="282" y="67"/>
                  </a:lnTo>
                  <a:lnTo>
                    <a:pt x="282" y="67"/>
                  </a:lnTo>
                  <a:lnTo>
                    <a:pt x="284" y="67"/>
                  </a:lnTo>
                  <a:lnTo>
                    <a:pt x="284" y="67"/>
                  </a:lnTo>
                  <a:lnTo>
                    <a:pt x="286" y="67"/>
                  </a:lnTo>
                  <a:lnTo>
                    <a:pt x="286" y="67"/>
                  </a:lnTo>
                  <a:lnTo>
                    <a:pt x="286" y="67"/>
                  </a:lnTo>
                  <a:lnTo>
                    <a:pt x="286" y="67"/>
                  </a:lnTo>
                  <a:lnTo>
                    <a:pt x="286" y="69"/>
                  </a:lnTo>
                  <a:lnTo>
                    <a:pt x="286" y="69"/>
                  </a:lnTo>
                  <a:lnTo>
                    <a:pt x="286" y="70"/>
                  </a:lnTo>
                  <a:lnTo>
                    <a:pt x="286" y="70"/>
                  </a:lnTo>
                  <a:lnTo>
                    <a:pt x="286" y="72"/>
                  </a:lnTo>
                  <a:lnTo>
                    <a:pt x="286" y="72"/>
                  </a:lnTo>
                  <a:lnTo>
                    <a:pt x="286" y="72"/>
                  </a:lnTo>
                  <a:lnTo>
                    <a:pt x="286" y="72"/>
                  </a:lnTo>
                  <a:lnTo>
                    <a:pt x="286" y="74"/>
                  </a:lnTo>
                  <a:lnTo>
                    <a:pt x="286" y="74"/>
                  </a:lnTo>
                  <a:lnTo>
                    <a:pt x="286" y="74"/>
                  </a:lnTo>
                  <a:lnTo>
                    <a:pt x="286" y="74"/>
                  </a:lnTo>
                  <a:lnTo>
                    <a:pt x="284" y="78"/>
                  </a:lnTo>
                  <a:lnTo>
                    <a:pt x="284" y="78"/>
                  </a:lnTo>
                  <a:lnTo>
                    <a:pt x="282" y="78"/>
                  </a:lnTo>
                  <a:lnTo>
                    <a:pt x="282" y="78"/>
                  </a:lnTo>
                  <a:lnTo>
                    <a:pt x="282" y="78"/>
                  </a:lnTo>
                  <a:lnTo>
                    <a:pt x="282" y="78"/>
                  </a:lnTo>
                  <a:lnTo>
                    <a:pt x="281" y="80"/>
                  </a:lnTo>
                  <a:lnTo>
                    <a:pt x="281" y="80"/>
                  </a:lnTo>
                  <a:lnTo>
                    <a:pt x="281" y="80"/>
                  </a:lnTo>
                  <a:lnTo>
                    <a:pt x="281" y="82"/>
                  </a:lnTo>
                  <a:lnTo>
                    <a:pt x="282" y="82"/>
                  </a:lnTo>
                  <a:lnTo>
                    <a:pt x="284" y="84"/>
                  </a:lnTo>
                  <a:lnTo>
                    <a:pt x="284" y="84"/>
                  </a:lnTo>
                  <a:lnTo>
                    <a:pt x="284" y="84"/>
                  </a:lnTo>
                  <a:lnTo>
                    <a:pt x="284" y="84"/>
                  </a:lnTo>
                  <a:lnTo>
                    <a:pt x="284" y="84"/>
                  </a:lnTo>
                  <a:lnTo>
                    <a:pt x="284" y="84"/>
                  </a:lnTo>
                  <a:lnTo>
                    <a:pt x="282" y="84"/>
                  </a:lnTo>
                  <a:lnTo>
                    <a:pt x="282" y="84"/>
                  </a:lnTo>
                  <a:lnTo>
                    <a:pt x="282" y="84"/>
                  </a:lnTo>
                  <a:lnTo>
                    <a:pt x="281" y="86"/>
                  </a:lnTo>
                  <a:lnTo>
                    <a:pt x="281" y="86"/>
                  </a:lnTo>
                  <a:lnTo>
                    <a:pt x="281" y="88"/>
                  </a:lnTo>
                  <a:lnTo>
                    <a:pt x="281" y="88"/>
                  </a:lnTo>
                  <a:lnTo>
                    <a:pt x="279" y="89"/>
                  </a:lnTo>
                  <a:lnTo>
                    <a:pt x="281" y="89"/>
                  </a:lnTo>
                  <a:lnTo>
                    <a:pt x="282" y="89"/>
                  </a:lnTo>
                  <a:lnTo>
                    <a:pt x="282" y="91"/>
                  </a:lnTo>
                  <a:lnTo>
                    <a:pt x="282" y="93"/>
                  </a:lnTo>
                  <a:lnTo>
                    <a:pt x="282" y="95"/>
                  </a:lnTo>
                  <a:lnTo>
                    <a:pt x="282" y="95"/>
                  </a:lnTo>
                  <a:lnTo>
                    <a:pt x="282" y="95"/>
                  </a:lnTo>
                  <a:lnTo>
                    <a:pt x="282" y="95"/>
                  </a:lnTo>
                  <a:lnTo>
                    <a:pt x="282" y="95"/>
                  </a:lnTo>
                  <a:lnTo>
                    <a:pt x="282" y="95"/>
                  </a:lnTo>
                  <a:lnTo>
                    <a:pt x="284" y="95"/>
                  </a:lnTo>
                  <a:lnTo>
                    <a:pt x="284" y="97"/>
                  </a:lnTo>
                  <a:lnTo>
                    <a:pt x="284" y="97"/>
                  </a:lnTo>
                  <a:lnTo>
                    <a:pt x="284" y="97"/>
                  </a:lnTo>
                  <a:lnTo>
                    <a:pt x="284" y="97"/>
                  </a:lnTo>
                  <a:lnTo>
                    <a:pt x="282" y="99"/>
                  </a:lnTo>
                  <a:lnTo>
                    <a:pt x="282" y="101"/>
                  </a:lnTo>
                  <a:lnTo>
                    <a:pt x="282" y="103"/>
                  </a:lnTo>
                  <a:lnTo>
                    <a:pt x="282" y="103"/>
                  </a:lnTo>
                  <a:lnTo>
                    <a:pt x="282" y="103"/>
                  </a:lnTo>
                  <a:lnTo>
                    <a:pt x="281" y="103"/>
                  </a:lnTo>
                  <a:lnTo>
                    <a:pt x="281" y="103"/>
                  </a:lnTo>
                  <a:lnTo>
                    <a:pt x="282" y="105"/>
                  </a:lnTo>
                  <a:lnTo>
                    <a:pt x="282" y="105"/>
                  </a:lnTo>
                  <a:lnTo>
                    <a:pt x="281" y="107"/>
                  </a:lnTo>
                  <a:lnTo>
                    <a:pt x="275" y="107"/>
                  </a:lnTo>
                  <a:lnTo>
                    <a:pt x="271" y="107"/>
                  </a:lnTo>
                  <a:lnTo>
                    <a:pt x="267" y="105"/>
                  </a:lnTo>
                  <a:lnTo>
                    <a:pt x="267" y="107"/>
                  </a:lnTo>
                  <a:lnTo>
                    <a:pt x="265" y="107"/>
                  </a:lnTo>
                  <a:lnTo>
                    <a:pt x="265" y="107"/>
                  </a:lnTo>
                  <a:lnTo>
                    <a:pt x="265" y="107"/>
                  </a:lnTo>
                  <a:lnTo>
                    <a:pt x="265" y="108"/>
                  </a:lnTo>
                  <a:lnTo>
                    <a:pt x="265" y="108"/>
                  </a:lnTo>
                  <a:lnTo>
                    <a:pt x="264" y="108"/>
                  </a:lnTo>
                  <a:lnTo>
                    <a:pt x="264" y="110"/>
                  </a:lnTo>
                  <a:lnTo>
                    <a:pt x="262" y="110"/>
                  </a:lnTo>
                  <a:lnTo>
                    <a:pt x="260" y="110"/>
                  </a:lnTo>
                  <a:lnTo>
                    <a:pt x="258" y="112"/>
                  </a:lnTo>
                  <a:lnTo>
                    <a:pt x="258" y="112"/>
                  </a:lnTo>
                  <a:lnTo>
                    <a:pt x="258" y="112"/>
                  </a:lnTo>
                  <a:lnTo>
                    <a:pt x="258" y="114"/>
                  </a:lnTo>
                  <a:lnTo>
                    <a:pt x="258" y="114"/>
                  </a:lnTo>
                  <a:lnTo>
                    <a:pt x="258" y="114"/>
                  </a:lnTo>
                  <a:lnTo>
                    <a:pt x="258" y="116"/>
                  </a:lnTo>
                  <a:lnTo>
                    <a:pt x="258" y="116"/>
                  </a:lnTo>
                  <a:lnTo>
                    <a:pt x="256" y="116"/>
                  </a:lnTo>
                  <a:lnTo>
                    <a:pt x="256" y="116"/>
                  </a:lnTo>
                  <a:lnTo>
                    <a:pt x="256" y="118"/>
                  </a:lnTo>
                  <a:lnTo>
                    <a:pt x="256" y="118"/>
                  </a:lnTo>
                  <a:lnTo>
                    <a:pt x="258" y="118"/>
                  </a:lnTo>
                  <a:lnTo>
                    <a:pt x="258" y="118"/>
                  </a:lnTo>
                  <a:lnTo>
                    <a:pt x="258" y="118"/>
                  </a:lnTo>
                  <a:lnTo>
                    <a:pt x="258" y="120"/>
                  </a:lnTo>
                  <a:lnTo>
                    <a:pt x="256" y="120"/>
                  </a:lnTo>
                  <a:lnTo>
                    <a:pt x="256" y="120"/>
                  </a:lnTo>
                  <a:lnTo>
                    <a:pt x="256" y="120"/>
                  </a:lnTo>
                  <a:close/>
                  <a:moveTo>
                    <a:pt x="154" y="141"/>
                  </a:moveTo>
                  <a:lnTo>
                    <a:pt x="157" y="141"/>
                  </a:lnTo>
                  <a:lnTo>
                    <a:pt x="159" y="143"/>
                  </a:lnTo>
                  <a:lnTo>
                    <a:pt x="157" y="141"/>
                  </a:lnTo>
                  <a:lnTo>
                    <a:pt x="154" y="141"/>
                  </a:lnTo>
                  <a:lnTo>
                    <a:pt x="152" y="139"/>
                  </a:lnTo>
                  <a:lnTo>
                    <a:pt x="150" y="137"/>
                  </a:lnTo>
                  <a:lnTo>
                    <a:pt x="150" y="139"/>
                  </a:lnTo>
                  <a:lnTo>
                    <a:pt x="154" y="14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82" name="Freeform 1735">
              <a:extLst>
                <a:ext uri="{FF2B5EF4-FFF2-40B4-BE49-F238E27FC236}">
                  <a16:creationId xmlns:a16="http://schemas.microsoft.com/office/drawing/2014/main" id="{374277CC-4956-425B-A3EA-AE72D68B57A2}"/>
                </a:ext>
              </a:extLst>
            </p:cNvPr>
            <p:cNvSpPr>
              <a:spLocks/>
            </p:cNvSpPr>
            <p:nvPr/>
          </p:nvSpPr>
          <p:spPr bwMode="auto">
            <a:xfrm>
              <a:off x="12922250" y="-1255713"/>
              <a:ext cx="57150" cy="33338"/>
            </a:xfrm>
            <a:custGeom>
              <a:avLst/>
              <a:gdLst>
                <a:gd name="T0" fmla="*/ 29 w 36"/>
                <a:gd name="T1" fmla="*/ 6 h 21"/>
                <a:gd name="T2" fmla="*/ 34 w 36"/>
                <a:gd name="T3" fmla="*/ 2 h 21"/>
                <a:gd name="T4" fmla="*/ 36 w 36"/>
                <a:gd name="T5" fmla="*/ 0 h 21"/>
                <a:gd name="T6" fmla="*/ 34 w 36"/>
                <a:gd name="T7" fmla="*/ 2 h 21"/>
                <a:gd name="T8" fmla="*/ 25 w 36"/>
                <a:gd name="T9" fmla="*/ 6 h 21"/>
                <a:gd name="T10" fmla="*/ 21 w 36"/>
                <a:gd name="T11" fmla="*/ 6 h 21"/>
                <a:gd name="T12" fmla="*/ 17 w 36"/>
                <a:gd name="T13" fmla="*/ 8 h 21"/>
                <a:gd name="T14" fmla="*/ 15 w 36"/>
                <a:gd name="T15" fmla="*/ 6 h 21"/>
                <a:gd name="T16" fmla="*/ 12 w 36"/>
                <a:gd name="T17" fmla="*/ 6 h 21"/>
                <a:gd name="T18" fmla="*/ 12 w 36"/>
                <a:gd name="T19" fmla="*/ 8 h 21"/>
                <a:gd name="T20" fmla="*/ 10 w 36"/>
                <a:gd name="T21" fmla="*/ 10 h 21"/>
                <a:gd name="T22" fmla="*/ 10 w 36"/>
                <a:gd name="T23" fmla="*/ 10 h 21"/>
                <a:gd name="T24" fmla="*/ 8 w 36"/>
                <a:gd name="T25" fmla="*/ 10 h 21"/>
                <a:gd name="T26" fmla="*/ 4 w 36"/>
                <a:gd name="T27" fmla="*/ 12 h 21"/>
                <a:gd name="T28" fmla="*/ 2 w 36"/>
                <a:gd name="T29" fmla="*/ 12 h 21"/>
                <a:gd name="T30" fmla="*/ 0 w 36"/>
                <a:gd name="T31" fmla="*/ 12 h 21"/>
                <a:gd name="T32" fmla="*/ 2 w 36"/>
                <a:gd name="T33" fmla="*/ 16 h 21"/>
                <a:gd name="T34" fmla="*/ 2 w 36"/>
                <a:gd name="T35" fmla="*/ 18 h 21"/>
                <a:gd name="T36" fmla="*/ 4 w 36"/>
                <a:gd name="T37" fmla="*/ 19 h 21"/>
                <a:gd name="T38" fmla="*/ 6 w 36"/>
                <a:gd name="T39" fmla="*/ 19 h 21"/>
                <a:gd name="T40" fmla="*/ 12 w 36"/>
                <a:gd name="T41" fmla="*/ 21 h 21"/>
                <a:gd name="T42" fmla="*/ 12 w 36"/>
                <a:gd name="T43" fmla="*/ 21 h 21"/>
                <a:gd name="T44" fmla="*/ 12 w 36"/>
                <a:gd name="T45" fmla="*/ 21 h 21"/>
                <a:gd name="T46" fmla="*/ 13 w 36"/>
                <a:gd name="T47" fmla="*/ 19 h 21"/>
                <a:gd name="T48" fmla="*/ 13 w 36"/>
                <a:gd name="T49" fmla="*/ 19 h 21"/>
                <a:gd name="T50" fmla="*/ 13 w 36"/>
                <a:gd name="T51" fmla="*/ 19 h 21"/>
                <a:gd name="T52" fmla="*/ 15 w 36"/>
                <a:gd name="T53" fmla="*/ 19 h 21"/>
                <a:gd name="T54" fmla="*/ 19 w 36"/>
                <a:gd name="T55" fmla="*/ 18 h 21"/>
                <a:gd name="T56" fmla="*/ 19 w 36"/>
                <a:gd name="T57" fmla="*/ 18 h 21"/>
                <a:gd name="T58" fmla="*/ 21 w 36"/>
                <a:gd name="T59" fmla="*/ 18 h 21"/>
                <a:gd name="T60" fmla="*/ 23 w 36"/>
                <a:gd name="T61" fmla="*/ 16 h 21"/>
                <a:gd name="T62" fmla="*/ 23 w 36"/>
                <a:gd name="T63" fmla="*/ 14 h 21"/>
                <a:gd name="T64" fmla="*/ 25 w 36"/>
                <a:gd name="T65" fmla="*/ 14 h 21"/>
                <a:gd name="T66" fmla="*/ 27 w 36"/>
                <a:gd name="T67" fmla="*/ 14 h 21"/>
                <a:gd name="T68" fmla="*/ 29 w 36"/>
                <a:gd name="T69" fmla="*/ 14 h 21"/>
                <a:gd name="T70" fmla="*/ 27 w 36"/>
                <a:gd name="T71" fmla="*/ 10 h 21"/>
                <a:gd name="T72" fmla="*/ 27 w 36"/>
                <a:gd name="T73" fmla="*/ 10 h 21"/>
                <a:gd name="T74" fmla="*/ 29 w 36"/>
                <a:gd name="T75" fmla="*/ 8 h 21"/>
                <a:gd name="T76" fmla="*/ 29 w 36"/>
                <a:gd name="T7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 h="21">
                  <a:moveTo>
                    <a:pt x="29" y="6"/>
                  </a:moveTo>
                  <a:lnTo>
                    <a:pt x="34" y="2"/>
                  </a:lnTo>
                  <a:lnTo>
                    <a:pt x="36" y="0"/>
                  </a:lnTo>
                  <a:lnTo>
                    <a:pt x="34" y="2"/>
                  </a:lnTo>
                  <a:lnTo>
                    <a:pt x="25" y="6"/>
                  </a:lnTo>
                  <a:lnTo>
                    <a:pt x="21" y="6"/>
                  </a:lnTo>
                  <a:lnTo>
                    <a:pt x="17" y="8"/>
                  </a:lnTo>
                  <a:lnTo>
                    <a:pt x="15" y="6"/>
                  </a:lnTo>
                  <a:lnTo>
                    <a:pt x="12" y="6"/>
                  </a:lnTo>
                  <a:lnTo>
                    <a:pt x="12" y="8"/>
                  </a:lnTo>
                  <a:lnTo>
                    <a:pt x="10" y="10"/>
                  </a:lnTo>
                  <a:lnTo>
                    <a:pt x="10" y="10"/>
                  </a:lnTo>
                  <a:lnTo>
                    <a:pt x="8" y="10"/>
                  </a:lnTo>
                  <a:lnTo>
                    <a:pt x="4" y="12"/>
                  </a:lnTo>
                  <a:lnTo>
                    <a:pt x="2" y="12"/>
                  </a:lnTo>
                  <a:lnTo>
                    <a:pt x="0" y="12"/>
                  </a:lnTo>
                  <a:lnTo>
                    <a:pt x="2" y="16"/>
                  </a:lnTo>
                  <a:lnTo>
                    <a:pt x="2" y="18"/>
                  </a:lnTo>
                  <a:lnTo>
                    <a:pt x="4" y="19"/>
                  </a:lnTo>
                  <a:lnTo>
                    <a:pt x="6" y="19"/>
                  </a:lnTo>
                  <a:lnTo>
                    <a:pt x="12" y="21"/>
                  </a:lnTo>
                  <a:lnTo>
                    <a:pt x="12" y="21"/>
                  </a:lnTo>
                  <a:lnTo>
                    <a:pt x="12" y="21"/>
                  </a:lnTo>
                  <a:lnTo>
                    <a:pt x="13" y="19"/>
                  </a:lnTo>
                  <a:lnTo>
                    <a:pt x="13" y="19"/>
                  </a:lnTo>
                  <a:lnTo>
                    <a:pt x="13" y="19"/>
                  </a:lnTo>
                  <a:lnTo>
                    <a:pt x="15" y="19"/>
                  </a:lnTo>
                  <a:lnTo>
                    <a:pt x="19" y="18"/>
                  </a:lnTo>
                  <a:lnTo>
                    <a:pt x="19" y="18"/>
                  </a:lnTo>
                  <a:lnTo>
                    <a:pt x="21" y="18"/>
                  </a:lnTo>
                  <a:lnTo>
                    <a:pt x="23" y="16"/>
                  </a:lnTo>
                  <a:lnTo>
                    <a:pt x="23" y="14"/>
                  </a:lnTo>
                  <a:lnTo>
                    <a:pt x="25" y="14"/>
                  </a:lnTo>
                  <a:lnTo>
                    <a:pt x="27" y="14"/>
                  </a:lnTo>
                  <a:lnTo>
                    <a:pt x="29" y="14"/>
                  </a:lnTo>
                  <a:lnTo>
                    <a:pt x="27" y="10"/>
                  </a:lnTo>
                  <a:lnTo>
                    <a:pt x="27" y="10"/>
                  </a:lnTo>
                  <a:lnTo>
                    <a:pt x="29" y="8"/>
                  </a:lnTo>
                  <a:lnTo>
                    <a:pt x="29" y="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83" name="Freeform 1736">
              <a:extLst>
                <a:ext uri="{FF2B5EF4-FFF2-40B4-BE49-F238E27FC236}">
                  <a16:creationId xmlns:a16="http://schemas.microsoft.com/office/drawing/2014/main" id="{77619337-E7FF-4220-A0C6-2F0C58C5B570}"/>
                </a:ext>
              </a:extLst>
            </p:cNvPr>
            <p:cNvSpPr>
              <a:spLocks noEditPoints="1"/>
            </p:cNvSpPr>
            <p:nvPr/>
          </p:nvSpPr>
          <p:spPr bwMode="auto">
            <a:xfrm>
              <a:off x="12188825" y="-1851025"/>
              <a:ext cx="95250" cy="104775"/>
            </a:xfrm>
            <a:custGeom>
              <a:avLst/>
              <a:gdLst>
                <a:gd name="T0" fmla="*/ 45 w 60"/>
                <a:gd name="T1" fmla="*/ 4 h 66"/>
                <a:gd name="T2" fmla="*/ 38 w 60"/>
                <a:gd name="T3" fmla="*/ 4 h 66"/>
                <a:gd name="T4" fmla="*/ 40 w 60"/>
                <a:gd name="T5" fmla="*/ 4 h 66"/>
                <a:gd name="T6" fmla="*/ 38 w 60"/>
                <a:gd name="T7" fmla="*/ 4 h 66"/>
                <a:gd name="T8" fmla="*/ 53 w 60"/>
                <a:gd name="T9" fmla="*/ 2 h 66"/>
                <a:gd name="T10" fmla="*/ 32 w 60"/>
                <a:gd name="T11" fmla="*/ 6 h 66"/>
                <a:gd name="T12" fmla="*/ 28 w 60"/>
                <a:gd name="T13" fmla="*/ 6 h 66"/>
                <a:gd name="T14" fmla="*/ 3 w 60"/>
                <a:gd name="T15" fmla="*/ 51 h 66"/>
                <a:gd name="T16" fmla="*/ 0 w 60"/>
                <a:gd name="T17" fmla="*/ 53 h 66"/>
                <a:gd name="T18" fmla="*/ 11 w 60"/>
                <a:gd name="T19" fmla="*/ 55 h 66"/>
                <a:gd name="T20" fmla="*/ 9 w 60"/>
                <a:gd name="T21" fmla="*/ 51 h 66"/>
                <a:gd name="T22" fmla="*/ 11 w 60"/>
                <a:gd name="T23" fmla="*/ 43 h 66"/>
                <a:gd name="T24" fmla="*/ 5 w 60"/>
                <a:gd name="T25" fmla="*/ 43 h 66"/>
                <a:gd name="T26" fmla="*/ 53 w 60"/>
                <a:gd name="T27" fmla="*/ 4 h 66"/>
                <a:gd name="T28" fmla="*/ 28 w 60"/>
                <a:gd name="T29" fmla="*/ 13 h 66"/>
                <a:gd name="T30" fmla="*/ 22 w 60"/>
                <a:gd name="T31" fmla="*/ 17 h 66"/>
                <a:gd name="T32" fmla="*/ 21 w 60"/>
                <a:gd name="T33" fmla="*/ 23 h 66"/>
                <a:gd name="T34" fmla="*/ 15 w 60"/>
                <a:gd name="T35" fmla="*/ 34 h 66"/>
                <a:gd name="T36" fmla="*/ 11 w 60"/>
                <a:gd name="T37" fmla="*/ 42 h 66"/>
                <a:gd name="T38" fmla="*/ 11 w 60"/>
                <a:gd name="T39" fmla="*/ 45 h 66"/>
                <a:gd name="T40" fmla="*/ 15 w 60"/>
                <a:gd name="T41" fmla="*/ 49 h 66"/>
                <a:gd name="T42" fmla="*/ 2 w 60"/>
                <a:gd name="T43" fmla="*/ 47 h 66"/>
                <a:gd name="T44" fmla="*/ 15 w 60"/>
                <a:gd name="T45" fmla="*/ 51 h 66"/>
                <a:gd name="T46" fmla="*/ 17 w 60"/>
                <a:gd name="T47" fmla="*/ 49 h 66"/>
                <a:gd name="T48" fmla="*/ 19 w 60"/>
                <a:gd name="T49" fmla="*/ 49 h 66"/>
                <a:gd name="T50" fmla="*/ 22 w 60"/>
                <a:gd name="T51" fmla="*/ 49 h 66"/>
                <a:gd name="T52" fmla="*/ 26 w 60"/>
                <a:gd name="T53" fmla="*/ 49 h 66"/>
                <a:gd name="T54" fmla="*/ 26 w 60"/>
                <a:gd name="T55" fmla="*/ 51 h 66"/>
                <a:gd name="T56" fmla="*/ 30 w 60"/>
                <a:gd name="T57" fmla="*/ 53 h 66"/>
                <a:gd name="T58" fmla="*/ 34 w 60"/>
                <a:gd name="T59" fmla="*/ 53 h 66"/>
                <a:gd name="T60" fmla="*/ 36 w 60"/>
                <a:gd name="T61" fmla="*/ 62 h 66"/>
                <a:gd name="T62" fmla="*/ 38 w 60"/>
                <a:gd name="T63" fmla="*/ 66 h 66"/>
                <a:gd name="T64" fmla="*/ 41 w 60"/>
                <a:gd name="T65" fmla="*/ 66 h 66"/>
                <a:gd name="T66" fmla="*/ 41 w 60"/>
                <a:gd name="T67" fmla="*/ 62 h 66"/>
                <a:gd name="T68" fmla="*/ 40 w 60"/>
                <a:gd name="T69" fmla="*/ 61 h 66"/>
                <a:gd name="T70" fmla="*/ 40 w 60"/>
                <a:gd name="T71" fmla="*/ 59 h 66"/>
                <a:gd name="T72" fmla="*/ 43 w 60"/>
                <a:gd name="T73" fmla="*/ 57 h 66"/>
                <a:gd name="T74" fmla="*/ 45 w 60"/>
                <a:gd name="T75" fmla="*/ 49 h 66"/>
                <a:gd name="T76" fmla="*/ 41 w 60"/>
                <a:gd name="T77" fmla="*/ 42 h 66"/>
                <a:gd name="T78" fmla="*/ 53 w 60"/>
                <a:gd name="T79" fmla="*/ 40 h 66"/>
                <a:gd name="T80" fmla="*/ 53 w 60"/>
                <a:gd name="T81" fmla="*/ 36 h 66"/>
                <a:gd name="T82" fmla="*/ 57 w 60"/>
                <a:gd name="T83" fmla="*/ 34 h 66"/>
                <a:gd name="T84" fmla="*/ 53 w 60"/>
                <a:gd name="T85" fmla="*/ 23 h 66"/>
                <a:gd name="T86" fmla="*/ 58 w 60"/>
                <a:gd name="T87" fmla="*/ 21 h 66"/>
                <a:gd name="T88" fmla="*/ 22 w 60"/>
                <a:gd name="T89" fmla="*/ 13 h 66"/>
                <a:gd name="T90" fmla="*/ 22 w 60"/>
                <a:gd name="T91" fmla="*/ 11 h 66"/>
                <a:gd name="T92" fmla="*/ 26 w 60"/>
                <a:gd name="T93" fmla="*/ 7 h 66"/>
                <a:gd name="T94" fmla="*/ 24 w 60"/>
                <a:gd name="T95"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 h="66">
                  <a:moveTo>
                    <a:pt x="45" y="4"/>
                  </a:moveTo>
                  <a:lnTo>
                    <a:pt x="45" y="4"/>
                  </a:lnTo>
                  <a:lnTo>
                    <a:pt x="45" y="4"/>
                  </a:lnTo>
                  <a:lnTo>
                    <a:pt x="45" y="4"/>
                  </a:lnTo>
                  <a:lnTo>
                    <a:pt x="47" y="4"/>
                  </a:lnTo>
                  <a:lnTo>
                    <a:pt x="45" y="4"/>
                  </a:lnTo>
                  <a:lnTo>
                    <a:pt x="45" y="4"/>
                  </a:lnTo>
                  <a:close/>
                  <a:moveTo>
                    <a:pt x="38" y="4"/>
                  </a:moveTo>
                  <a:lnTo>
                    <a:pt x="40" y="4"/>
                  </a:lnTo>
                  <a:lnTo>
                    <a:pt x="41" y="4"/>
                  </a:lnTo>
                  <a:lnTo>
                    <a:pt x="40" y="4"/>
                  </a:lnTo>
                  <a:lnTo>
                    <a:pt x="40" y="4"/>
                  </a:lnTo>
                  <a:lnTo>
                    <a:pt x="38" y="4"/>
                  </a:lnTo>
                  <a:lnTo>
                    <a:pt x="36" y="4"/>
                  </a:lnTo>
                  <a:lnTo>
                    <a:pt x="38" y="4"/>
                  </a:lnTo>
                  <a:lnTo>
                    <a:pt x="38" y="4"/>
                  </a:lnTo>
                  <a:close/>
                  <a:moveTo>
                    <a:pt x="53" y="2"/>
                  </a:moveTo>
                  <a:lnTo>
                    <a:pt x="55" y="0"/>
                  </a:lnTo>
                  <a:lnTo>
                    <a:pt x="53" y="0"/>
                  </a:lnTo>
                  <a:lnTo>
                    <a:pt x="53" y="2"/>
                  </a:lnTo>
                  <a:lnTo>
                    <a:pt x="53" y="2"/>
                  </a:lnTo>
                  <a:lnTo>
                    <a:pt x="53" y="2"/>
                  </a:lnTo>
                  <a:lnTo>
                    <a:pt x="53" y="2"/>
                  </a:lnTo>
                  <a:close/>
                  <a:moveTo>
                    <a:pt x="32" y="6"/>
                  </a:moveTo>
                  <a:lnTo>
                    <a:pt x="36" y="4"/>
                  </a:lnTo>
                  <a:lnTo>
                    <a:pt x="34" y="4"/>
                  </a:lnTo>
                  <a:lnTo>
                    <a:pt x="32" y="6"/>
                  </a:lnTo>
                  <a:lnTo>
                    <a:pt x="28" y="6"/>
                  </a:lnTo>
                  <a:lnTo>
                    <a:pt x="30" y="6"/>
                  </a:lnTo>
                  <a:lnTo>
                    <a:pt x="32" y="6"/>
                  </a:lnTo>
                  <a:close/>
                  <a:moveTo>
                    <a:pt x="9" y="51"/>
                  </a:moveTo>
                  <a:lnTo>
                    <a:pt x="3" y="51"/>
                  </a:lnTo>
                  <a:lnTo>
                    <a:pt x="3" y="51"/>
                  </a:lnTo>
                  <a:lnTo>
                    <a:pt x="2" y="51"/>
                  </a:lnTo>
                  <a:lnTo>
                    <a:pt x="0" y="51"/>
                  </a:lnTo>
                  <a:lnTo>
                    <a:pt x="0" y="53"/>
                  </a:lnTo>
                  <a:lnTo>
                    <a:pt x="2" y="55"/>
                  </a:lnTo>
                  <a:lnTo>
                    <a:pt x="5" y="55"/>
                  </a:lnTo>
                  <a:lnTo>
                    <a:pt x="7" y="55"/>
                  </a:lnTo>
                  <a:lnTo>
                    <a:pt x="11" y="55"/>
                  </a:lnTo>
                  <a:lnTo>
                    <a:pt x="13" y="53"/>
                  </a:lnTo>
                  <a:lnTo>
                    <a:pt x="13" y="51"/>
                  </a:lnTo>
                  <a:lnTo>
                    <a:pt x="11" y="51"/>
                  </a:lnTo>
                  <a:lnTo>
                    <a:pt x="9" y="51"/>
                  </a:lnTo>
                  <a:close/>
                  <a:moveTo>
                    <a:pt x="9" y="45"/>
                  </a:moveTo>
                  <a:lnTo>
                    <a:pt x="11" y="45"/>
                  </a:lnTo>
                  <a:lnTo>
                    <a:pt x="11" y="43"/>
                  </a:lnTo>
                  <a:lnTo>
                    <a:pt x="11" y="43"/>
                  </a:lnTo>
                  <a:lnTo>
                    <a:pt x="9" y="43"/>
                  </a:lnTo>
                  <a:lnTo>
                    <a:pt x="9" y="43"/>
                  </a:lnTo>
                  <a:lnTo>
                    <a:pt x="5" y="43"/>
                  </a:lnTo>
                  <a:lnTo>
                    <a:pt x="5" y="43"/>
                  </a:lnTo>
                  <a:lnTo>
                    <a:pt x="9" y="45"/>
                  </a:lnTo>
                  <a:close/>
                  <a:moveTo>
                    <a:pt x="58" y="7"/>
                  </a:moveTo>
                  <a:lnTo>
                    <a:pt x="55" y="6"/>
                  </a:lnTo>
                  <a:lnTo>
                    <a:pt x="53" y="4"/>
                  </a:lnTo>
                  <a:lnTo>
                    <a:pt x="51" y="4"/>
                  </a:lnTo>
                  <a:lnTo>
                    <a:pt x="43" y="6"/>
                  </a:lnTo>
                  <a:lnTo>
                    <a:pt x="38" y="7"/>
                  </a:lnTo>
                  <a:lnTo>
                    <a:pt x="28" y="13"/>
                  </a:lnTo>
                  <a:lnTo>
                    <a:pt x="24" y="17"/>
                  </a:lnTo>
                  <a:lnTo>
                    <a:pt x="22" y="17"/>
                  </a:lnTo>
                  <a:lnTo>
                    <a:pt x="22" y="17"/>
                  </a:lnTo>
                  <a:lnTo>
                    <a:pt x="22" y="17"/>
                  </a:lnTo>
                  <a:lnTo>
                    <a:pt x="21" y="17"/>
                  </a:lnTo>
                  <a:lnTo>
                    <a:pt x="21" y="19"/>
                  </a:lnTo>
                  <a:lnTo>
                    <a:pt x="21" y="21"/>
                  </a:lnTo>
                  <a:lnTo>
                    <a:pt x="21" y="23"/>
                  </a:lnTo>
                  <a:lnTo>
                    <a:pt x="19" y="28"/>
                  </a:lnTo>
                  <a:lnTo>
                    <a:pt x="17" y="30"/>
                  </a:lnTo>
                  <a:lnTo>
                    <a:pt x="17" y="32"/>
                  </a:lnTo>
                  <a:lnTo>
                    <a:pt x="15" y="34"/>
                  </a:lnTo>
                  <a:lnTo>
                    <a:pt x="11" y="38"/>
                  </a:lnTo>
                  <a:lnTo>
                    <a:pt x="11" y="40"/>
                  </a:lnTo>
                  <a:lnTo>
                    <a:pt x="9" y="42"/>
                  </a:lnTo>
                  <a:lnTo>
                    <a:pt x="11" y="42"/>
                  </a:lnTo>
                  <a:lnTo>
                    <a:pt x="11" y="43"/>
                  </a:lnTo>
                  <a:lnTo>
                    <a:pt x="13" y="45"/>
                  </a:lnTo>
                  <a:lnTo>
                    <a:pt x="13" y="45"/>
                  </a:lnTo>
                  <a:lnTo>
                    <a:pt x="11" y="45"/>
                  </a:lnTo>
                  <a:lnTo>
                    <a:pt x="9" y="45"/>
                  </a:lnTo>
                  <a:lnTo>
                    <a:pt x="11" y="47"/>
                  </a:lnTo>
                  <a:lnTo>
                    <a:pt x="13" y="49"/>
                  </a:lnTo>
                  <a:lnTo>
                    <a:pt x="15" y="49"/>
                  </a:lnTo>
                  <a:lnTo>
                    <a:pt x="11" y="49"/>
                  </a:lnTo>
                  <a:lnTo>
                    <a:pt x="7" y="47"/>
                  </a:lnTo>
                  <a:lnTo>
                    <a:pt x="3" y="45"/>
                  </a:lnTo>
                  <a:lnTo>
                    <a:pt x="2" y="47"/>
                  </a:lnTo>
                  <a:lnTo>
                    <a:pt x="3" y="49"/>
                  </a:lnTo>
                  <a:lnTo>
                    <a:pt x="5" y="49"/>
                  </a:lnTo>
                  <a:lnTo>
                    <a:pt x="13" y="51"/>
                  </a:lnTo>
                  <a:lnTo>
                    <a:pt x="15" y="51"/>
                  </a:lnTo>
                  <a:lnTo>
                    <a:pt x="17" y="51"/>
                  </a:lnTo>
                  <a:lnTo>
                    <a:pt x="17" y="51"/>
                  </a:lnTo>
                  <a:lnTo>
                    <a:pt x="17" y="49"/>
                  </a:lnTo>
                  <a:lnTo>
                    <a:pt x="17" y="49"/>
                  </a:lnTo>
                  <a:lnTo>
                    <a:pt x="19" y="49"/>
                  </a:lnTo>
                  <a:lnTo>
                    <a:pt x="19" y="49"/>
                  </a:lnTo>
                  <a:lnTo>
                    <a:pt x="19" y="49"/>
                  </a:lnTo>
                  <a:lnTo>
                    <a:pt x="19" y="49"/>
                  </a:lnTo>
                  <a:lnTo>
                    <a:pt x="21" y="49"/>
                  </a:lnTo>
                  <a:lnTo>
                    <a:pt x="22" y="49"/>
                  </a:lnTo>
                  <a:lnTo>
                    <a:pt x="22" y="49"/>
                  </a:lnTo>
                  <a:lnTo>
                    <a:pt x="22" y="49"/>
                  </a:lnTo>
                  <a:lnTo>
                    <a:pt x="24" y="51"/>
                  </a:lnTo>
                  <a:lnTo>
                    <a:pt x="24" y="51"/>
                  </a:lnTo>
                  <a:lnTo>
                    <a:pt x="24" y="51"/>
                  </a:lnTo>
                  <a:lnTo>
                    <a:pt x="26" y="49"/>
                  </a:lnTo>
                  <a:lnTo>
                    <a:pt x="26" y="49"/>
                  </a:lnTo>
                  <a:lnTo>
                    <a:pt x="26" y="49"/>
                  </a:lnTo>
                  <a:lnTo>
                    <a:pt x="26" y="51"/>
                  </a:lnTo>
                  <a:lnTo>
                    <a:pt x="26" y="51"/>
                  </a:lnTo>
                  <a:lnTo>
                    <a:pt x="28" y="51"/>
                  </a:lnTo>
                  <a:lnTo>
                    <a:pt x="28" y="51"/>
                  </a:lnTo>
                  <a:lnTo>
                    <a:pt x="28" y="53"/>
                  </a:lnTo>
                  <a:lnTo>
                    <a:pt x="30" y="53"/>
                  </a:lnTo>
                  <a:lnTo>
                    <a:pt x="30" y="53"/>
                  </a:lnTo>
                  <a:lnTo>
                    <a:pt x="32" y="55"/>
                  </a:lnTo>
                  <a:lnTo>
                    <a:pt x="32" y="53"/>
                  </a:lnTo>
                  <a:lnTo>
                    <a:pt x="34" y="53"/>
                  </a:lnTo>
                  <a:lnTo>
                    <a:pt x="38" y="57"/>
                  </a:lnTo>
                  <a:lnTo>
                    <a:pt x="40" y="59"/>
                  </a:lnTo>
                  <a:lnTo>
                    <a:pt x="38" y="61"/>
                  </a:lnTo>
                  <a:lnTo>
                    <a:pt x="36" y="62"/>
                  </a:lnTo>
                  <a:lnTo>
                    <a:pt x="36" y="64"/>
                  </a:lnTo>
                  <a:lnTo>
                    <a:pt x="38" y="66"/>
                  </a:lnTo>
                  <a:lnTo>
                    <a:pt x="38" y="66"/>
                  </a:lnTo>
                  <a:lnTo>
                    <a:pt x="38" y="66"/>
                  </a:lnTo>
                  <a:lnTo>
                    <a:pt x="38" y="66"/>
                  </a:lnTo>
                  <a:lnTo>
                    <a:pt x="40" y="66"/>
                  </a:lnTo>
                  <a:lnTo>
                    <a:pt x="40" y="66"/>
                  </a:lnTo>
                  <a:lnTo>
                    <a:pt x="41" y="66"/>
                  </a:lnTo>
                  <a:lnTo>
                    <a:pt x="43" y="64"/>
                  </a:lnTo>
                  <a:lnTo>
                    <a:pt x="43" y="62"/>
                  </a:lnTo>
                  <a:lnTo>
                    <a:pt x="43" y="62"/>
                  </a:lnTo>
                  <a:lnTo>
                    <a:pt x="41" y="62"/>
                  </a:lnTo>
                  <a:lnTo>
                    <a:pt x="41" y="61"/>
                  </a:lnTo>
                  <a:lnTo>
                    <a:pt x="41" y="61"/>
                  </a:lnTo>
                  <a:lnTo>
                    <a:pt x="41" y="61"/>
                  </a:lnTo>
                  <a:lnTo>
                    <a:pt x="40" y="61"/>
                  </a:lnTo>
                  <a:lnTo>
                    <a:pt x="40" y="61"/>
                  </a:lnTo>
                  <a:lnTo>
                    <a:pt x="40" y="61"/>
                  </a:lnTo>
                  <a:lnTo>
                    <a:pt x="40" y="59"/>
                  </a:lnTo>
                  <a:lnTo>
                    <a:pt x="40" y="59"/>
                  </a:lnTo>
                  <a:lnTo>
                    <a:pt x="41" y="59"/>
                  </a:lnTo>
                  <a:lnTo>
                    <a:pt x="41" y="59"/>
                  </a:lnTo>
                  <a:lnTo>
                    <a:pt x="41" y="59"/>
                  </a:lnTo>
                  <a:lnTo>
                    <a:pt x="43" y="57"/>
                  </a:lnTo>
                  <a:lnTo>
                    <a:pt x="43" y="57"/>
                  </a:lnTo>
                  <a:lnTo>
                    <a:pt x="43" y="55"/>
                  </a:lnTo>
                  <a:lnTo>
                    <a:pt x="45" y="49"/>
                  </a:lnTo>
                  <a:lnTo>
                    <a:pt x="45" y="49"/>
                  </a:lnTo>
                  <a:lnTo>
                    <a:pt x="43" y="47"/>
                  </a:lnTo>
                  <a:lnTo>
                    <a:pt x="43" y="45"/>
                  </a:lnTo>
                  <a:lnTo>
                    <a:pt x="41" y="42"/>
                  </a:lnTo>
                  <a:lnTo>
                    <a:pt x="41" y="42"/>
                  </a:lnTo>
                  <a:lnTo>
                    <a:pt x="43" y="40"/>
                  </a:lnTo>
                  <a:lnTo>
                    <a:pt x="45" y="40"/>
                  </a:lnTo>
                  <a:lnTo>
                    <a:pt x="51" y="40"/>
                  </a:lnTo>
                  <a:lnTo>
                    <a:pt x="53" y="40"/>
                  </a:lnTo>
                  <a:lnTo>
                    <a:pt x="55" y="38"/>
                  </a:lnTo>
                  <a:lnTo>
                    <a:pt x="55" y="38"/>
                  </a:lnTo>
                  <a:lnTo>
                    <a:pt x="53" y="36"/>
                  </a:lnTo>
                  <a:lnTo>
                    <a:pt x="53" y="36"/>
                  </a:lnTo>
                  <a:lnTo>
                    <a:pt x="55" y="34"/>
                  </a:lnTo>
                  <a:lnTo>
                    <a:pt x="55" y="34"/>
                  </a:lnTo>
                  <a:lnTo>
                    <a:pt x="55" y="34"/>
                  </a:lnTo>
                  <a:lnTo>
                    <a:pt x="57" y="34"/>
                  </a:lnTo>
                  <a:lnTo>
                    <a:pt x="58" y="28"/>
                  </a:lnTo>
                  <a:lnTo>
                    <a:pt x="57" y="26"/>
                  </a:lnTo>
                  <a:lnTo>
                    <a:pt x="53" y="25"/>
                  </a:lnTo>
                  <a:lnTo>
                    <a:pt x="53" y="23"/>
                  </a:lnTo>
                  <a:lnTo>
                    <a:pt x="55" y="23"/>
                  </a:lnTo>
                  <a:lnTo>
                    <a:pt x="57" y="23"/>
                  </a:lnTo>
                  <a:lnTo>
                    <a:pt x="58" y="23"/>
                  </a:lnTo>
                  <a:lnTo>
                    <a:pt x="58" y="21"/>
                  </a:lnTo>
                  <a:lnTo>
                    <a:pt x="60" y="13"/>
                  </a:lnTo>
                  <a:lnTo>
                    <a:pt x="60" y="7"/>
                  </a:lnTo>
                  <a:lnTo>
                    <a:pt x="58" y="7"/>
                  </a:lnTo>
                  <a:close/>
                  <a:moveTo>
                    <a:pt x="22" y="13"/>
                  </a:moveTo>
                  <a:lnTo>
                    <a:pt x="24" y="13"/>
                  </a:lnTo>
                  <a:lnTo>
                    <a:pt x="24" y="9"/>
                  </a:lnTo>
                  <a:lnTo>
                    <a:pt x="22" y="11"/>
                  </a:lnTo>
                  <a:lnTo>
                    <a:pt x="22" y="11"/>
                  </a:lnTo>
                  <a:lnTo>
                    <a:pt x="22" y="13"/>
                  </a:lnTo>
                  <a:lnTo>
                    <a:pt x="22" y="13"/>
                  </a:lnTo>
                  <a:close/>
                  <a:moveTo>
                    <a:pt x="26" y="7"/>
                  </a:moveTo>
                  <a:lnTo>
                    <a:pt x="26" y="7"/>
                  </a:lnTo>
                  <a:lnTo>
                    <a:pt x="28" y="7"/>
                  </a:lnTo>
                  <a:lnTo>
                    <a:pt x="26" y="7"/>
                  </a:lnTo>
                  <a:lnTo>
                    <a:pt x="26" y="7"/>
                  </a:lnTo>
                  <a:lnTo>
                    <a:pt x="24" y="7"/>
                  </a:lnTo>
                  <a:lnTo>
                    <a:pt x="24" y="9"/>
                  </a:lnTo>
                  <a:lnTo>
                    <a:pt x="24" y="9"/>
                  </a:lnTo>
                  <a:lnTo>
                    <a:pt x="26" y="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84" name="Freeform 1737">
              <a:extLst>
                <a:ext uri="{FF2B5EF4-FFF2-40B4-BE49-F238E27FC236}">
                  <a16:creationId xmlns:a16="http://schemas.microsoft.com/office/drawing/2014/main" id="{2EBD40C4-D392-44D0-BC2D-EE1375F26131}"/>
                </a:ext>
              </a:extLst>
            </p:cNvPr>
            <p:cNvSpPr>
              <a:spLocks noEditPoints="1"/>
            </p:cNvSpPr>
            <p:nvPr/>
          </p:nvSpPr>
          <p:spPr bwMode="auto">
            <a:xfrm>
              <a:off x="12447588" y="-1595438"/>
              <a:ext cx="147638" cy="134938"/>
            </a:xfrm>
            <a:custGeom>
              <a:avLst/>
              <a:gdLst>
                <a:gd name="T0" fmla="*/ 62 w 93"/>
                <a:gd name="T1" fmla="*/ 78 h 85"/>
                <a:gd name="T2" fmla="*/ 76 w 93"/>
                <a:gd name="T3" fmla="*/ 82 h 85"/>
                <a:gd name="T4" fmla="*/ 58 w 93"/>
                <a:gd name="T5" fmla="*/ 74 h 85"/>
                <a:gd name="T6" fmla="*/ 79 w 93"/>
                <a:gd name="T7" fmla="*/ 85 h 85"/>
                <a:gd name="T8" fmla="*/ 58 w 93"/>
                <a:gd name="T9" fmla="*/ 72 h 85"/>
                <a:gd name="T10" fmla="*/ 49 w 93"/>
                <a:gd name="T11" fmla="*/ 68 h 85"/>
                <a:gd name="T12" fmla="*/ 51 w 93"/>
                <a:gd name="T13" fmla="*/ 67 h 85"/>
                <a:gd name="T14" fmla="*/ 49 w 93"/>
                <a:gd name="T15" fmla="*/ 74 h 85"/>
                <a:gd name="T16" fmla="*/ 53 w 93"/>
                <a:gd name="T17" fmla="*/ 76 h 85"/>
                <a:gd name="T18" fmla="*/ 57 w 93"/>
                <a:gd name="T19" fmla="*/ 68 h 85"/>
                <a:gd name="T20" fmla="*/ 40 w 93"/>
                <a:gd name="T21" fmla="*/ 63 h 85"/>
                <a:gd name="T22" fmla="*/ 26 w 93"/>
                <a:gd name="T23" fmla="*/ 51 h 85"/>
                <a:gd name="T24" fmla="*/ 30 w 93"/>
                <a:gd name="T25" fmla="*/ 48 h 85"/>
                <a:gd name="T26" fmla="*/ 21 w 93"/>
                <a:gd name="T27" fmla="*/ 32 h 85"/>
                <a:gd name="T28" fmla="*/ 11 w 93"/>
                <a:gd name="T29" fmla="*/ 29 h 85"/>
                <a:gd name="T30" fmla="*/ 0 w 93"/>
                <a:gd name="T31" fmla="*/ 29 h 85"/>
                <a:gd name="T32" fmla="*/ 4 w 93"/>
                <a:gd name="T33" fmla="*/ 25 h 85"/>
                <a:gd name="T34" fmla="*/ 7 w 93"/>
                <a:gd name="T35" fmla="*/ 23 h 85"/>
                <a:gd name="T36" fmla="*/ 13 w 93"/>
                <a:gd name="T37" fmla="*/ 23 h 85"/>
                <a:gd name="T38" fmla="*/ 17 w 93"/>
                <a:gd name="T39" fmla="*/ 19 h 85"/>
                <a:gd name="T40" fmla="*/ 21 w 93"/>
                <a:gd name="T41" fmla="*/ 23 h 85"/>
                <a:gd name="T42" fmla="*/ 28 w 93"/>
                <a:gd name="T43" fmla="*/ 23 h 85"/>
                <a:gd name="T44" fmla="*/ 28 w 93"/>
                <a:gd name="T45" fmla="*/ 21 h 85"/>
                <a:gd name="T46" fmla="*/ 28 w 93"/>
                <a:gd name="T47" fmla="*/ 17 h 85"/>
                <a:gd name="T48" fmla="*/ 34 w 93"/>
                <a:gd name="T49" fmla="*/ 13 h 85"/>
                <a:gd name="T50" fmla="*/ 40 w 93"/>
                <a:gd name="T51" fmla="*/ 4 h 85"/>
                <a:gd name="T52" fmla="*/ 43 w 93"/>
                <a:gd name="T53" fmla="*/ 4 h 85"/>
                <a:gd name="T54" fmla="*/ 45 w 93"/>
                <a:gd name="T55" fmla="*/ 0 h 85"/>
                <a:gd name="T56" fmla="*/ 68 w 93"/>
                <a:gd name="T57" fmla="*/ 15 h 85"/>
                <a:gd name="T58" fmla="*/ 79 w 93"/>
                <a:gd name="T59" fmla="*/ 15 h 85"/>
                <a:gd name="T60" fmla="*/ 85 w 93"/>
                <a:gd name="T61" fmla="*/ 13 h 85"/>
                <a:gd name="T62" fmla="*/ 87 w 93"/>
                <a:gd name="T63" fmla="*/ 25 h 85"/>
                <a:gd name="T64" fmla="*/ 91 w 93"/>
                <a:gd name="T65" fmla="*/ 30 h 85"/>
                <a:gd name="T66" fmla="*/ 85 w 93"/>
                <a:gd name="T67" fmla="*/ 36 h 85"/>
                <a:gd name="T68" fmla="*/ 77 w 93"/>
                <a:gd name="T69" fmla="*/ 30 h 85"/>
                <a:gd name="T70" fmla="*/ 55 w 93"/>
                <a:gd name="T71" fmla="*/ 29 h 85"/>
                <a:gd name="T72" fmla="*/ 49 w 93"/>
                <a:gd name="T73" fmla="*/ 29 h 85"/>
                <a:gd name="T74" fmla="*/ 45 w 93"/>
                <a:gd name="T75" fmla="*/ 32 h 85"/>
                <a:gd name="T76" fmla="*/ 38 w 93"/>
                <a:gd name="T77" fmla="*/ 29 h 85"/>
                <a:gd name="T78" fmla="*/ 38 w 93"/>
                <a:gd name="T79" fmla="*/ 40 h 85"/>
                <a:gd name="T80" fmla="*/ 43 w 93"/>
                <a:gd name="T81" fmla="*/ 51 h 85"/>
                <a:gd name="T82" fmla="*/ 60 w 93"/>
                <a:gd name="T83" fmla="*/ 68 h 85"/>
                <a:gd name="T84" fmla="*/ 28 w 93"/>
                <a:gd name="T85" fmla="*/ 55 h 85"/>
                <a:gd name="T86" fmla="*/ 30 w 93"/>
                <a:gd name="T87" fmla="*/ 57 h 85"/>
                <a:gd name="T88" fmla="*/ 17 w 93"/>
                <a:gd name="T89" fmla="*/ 34 h 85"/>
                <a:gd name="T90" fmla="*/ 15 w 93"/>
                <a:gd name="T91" fmla="*/ 30 h 85"/>
                <a:gd name="T92" fmla="*/ 13 w 93"/>
                <a:gd name="T93" fmla="*/ 30 h 85"/>
                <a:gd name="T94" fmla="*/ 13 w 93"/>
                <a:gd name="T95" fmla="*/ 36 h 85"/>
                <a:gd name="T96" fmla="*/ 13 w 93"/>
                <a:gd name="T97" fmla="*/ 30 h 85"/>
                <a:gd name="T98" fmla="*/ 19 w 93"/>
                <a:gd name="T99" fmla="*/ 36 h 85"/>
                <a:gd name="T100" fmla="*/ 22 w 93"/>
                <a:gd name="T101" fmla="*/ 44 h 85"/>
                <a:gd name="T102" fmla="*/ 19 w 93"/>
                <a:gd name="T103" fmla="*/ 40 h 85"/>
                <a:gd name="T104" fmla="*/ 24 w 93"/>
                <a:gd name="T105" fmla="*/ 51 h 85"/>
                <a:gd name="T106" fmla="*/ 26 w 93"/>
                <a:gd name="T107" fmla="*/ 53 h 85"/>
                <a:gd name="T108" fmla="*/ 24 w 93"/>
                <a:gd name="T109" fmla="*/ 55 h 85"/>
                <a:gd name="T110" fmla="*/ 22 w 93"/>
                <a:gd name="T11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85">
                  <a:moveTo>
                    <a:pt x="64" y="80"/>
                  </a:moveTo>
                  <a:lnTo>
                    <a:pt x="66" y="80"/>
                  </a:lnTo>
                  <a:lnTo>
                    <a:pt x="66" y="80"/>
                  </a:lnTo>
                  <a:lnTo>
                    <a:pt x="60" y="78"/>
                  </a:lnTo>
                  <a:lnTo>
                    <a:pt x="62" y="78"/>
                  </a:lnTo>
                  <a:lnTo>
                    <a:pt x="64" y="80"/>
                  </a:lnTo>
                  <a:close/>
                  <a:moveTo>
                    <a:pt x="79" y="85"/>
                  </a:moveTo>
                  <a:lnTo>
                    <a:pt x="77" y="84"/>
                  </a:lnTo>
                  <a:lnTo>
                    <a:pt x="77" y="84"/>
                  </a:lnTo>
                  <a:lnTo>
                    <a:pt x="76" y="82"/>
                  </a:lnTo>
                  <a:lnTo>
                    <a:pt x="68" y="78"/>
                  </a:lnTo>
                  <a:lnTo>
                    <a:pt x="66" y="76"/>
                  </a:lnTo>
                  <a:lnTo>
                    <a:pt x="66" y="78"/>
                  </a:lnTo>
                  <a:lnTo>
                    <a:pt x="62" y="74"/>
                  </a:lnTo>
                  <a:lnTo>
                    <a:pt x="58" y="74"/>
                  </a:lnTo>
                  <a:lnTo>
                    <a:pt x="57" y="74"/>
                  </a:lnTo>
                  <a:lnTo>
                    <a:pt x="62" y="76"/>
                  </a:lnTo>
                  <a:lnTo>
                    <a:pt x="68" y="80"/>
                  </a:lnTo>
                  <a:lnTo>
                    <a:pt x="79" y="85"/>
                  </a:lnTo>
                  <a:lnTo>
                    <a:pt x="79" y="85"/>
                  </a:lnTo>
                  <a:lnTo>
                    <a:pt x="79" y="85"/>
                  </a:lnTo>
                  <a:close/>
                  <a:moveTo>
                    <a:pt x="45" y="70"/>
                  </a:moveTo>
                  <a:lnTo>
                    <a:pt x="49" y="70"/>
                  </a:lnTo>
                  <a:lnTo>
                    <a:pt x="51" y="70"/>
                  </a:lnTo>
                  <a:lnTo>
                    <a:pt x="58" y="72"/>
                  </a:lnTo>
                  <a:lnTo>
                    <a:pt x="55" y="72"/>
                  </a:lnTo>
                  <a:lnTo>
                    <a:pt x="51" y="72"/>
                  </a:lnTo>
                  <a:lnTo>
                    <a:pt x="47" y="72"/>
                  </a:lnTo>
                  <a:lnTo>
                    <a:pt x="45" y="70"/>
                  </a:lnTo>
                  <a:close/>
                  <a:moveTo>
                    <a:pt x="49" y="68"/>
                  </a:moveTo>
                  <a:lnTo>
                    <a:pt x="47" y="68"/>
                  </a:lnTo>
                  <a:lnTo>
                    <a:pt x="45" y="68"/>
                  </a:lnTo>
                  <a:lnTo>
                    <a:pt x="47" y="67"/>
                  </a:lnTo>
                  <a:lnTo>
                    <a:pt x="49" y="67"/>
                  </a:lnTo>
                  <a:lnTo>
                    <a:pt x="51" y="67"/>
                  </a:lnTo>
                  <a:lnTo>
                    <a:pt x="53" y="68"/>
                  </a:lnTo>
                  <a:lnTo>
                    <a:pt x="51" y="68"/>
                  </a:lnTo>
                  <a:lnTo>
                    <a:pt x="49" y="68"/>
                  </a:lnTo>
                  <a:close/>
                  <a:moveTo>
                    <a:pt x="51" y="76"/>
                  </a:moveTo>
                  <a:lnTo>
                    <a:pt x="49" y="74"/>
                  </a:lnTo>
                  <a:lnTo>
                    <a:pt x="51" y="74"/>
                  </a:lnTo>
                  <a:lnTo>
                    <a:pt x="55" y="74"/>
                  </a:lnTo>
                  <a:lnTo>
                    <a:pt x="57" y="76"/>
                  </a:lnTo>
                  <a:lnTo>
                    <a:pt x="58" y="76"/>
                  </a:lnTo>
                  <a:lnTo>
                    <a:pt x="53" y="76"/>
                  </a:lnTo>
                  <a:lnTo>
                    <a:pt x="51" y="76"/>
                  </a:lnTo>
                  <a:close/>
                  <a:moveTo>
                    <a:pt x="66" y="74"/>
                  </a:moveTo>
                  <a:lnTo>
                    <a:pt x="64" y="76"/>
                  </a:lnTo>
                  <a:lnTo>
                    <a:pt x="62" y="74"/>
                  </a:lnTo>
                  <a:lnTo>
                    <a:pt x="57" y="68"/>
                  </a:lnTo>
                  <a:lnTo>
                    <a:pt x="53" y="67"/>
                  </a:lnTo>
                  <a:lnTo>
                    <a:pt x="53" y="67"/>
                  </a:lnTo>
                  <a:lnTo>
                    <a:pt x="47" y="65"/>
                  </a:lnTo>
                  <a:lnTo>
                    <a:pt x="41" y="65"/>
                  </a:lnTo>
                  <a:lnTo>
                    <a:pt x="40" y="63"/>
                  </a:lnTo>
                  <a:lnTo>
                    <a:pt x="38" y="63"/>
                  </a:lnTo>
                  <a:lnTo>
                    <a:pt x="36" y="61"/>
                  </a:lnTo>
                  <a:lnTo>
                    <a:pt x="36" y="59"/>
                  </a:lnTo>
                  <a:lnTo>
                    <a:pt x="30" y="55"/>
                  </a:lnTo>
                  <a:lnTo>
                    <a:pt x="26" y="51"/>
                  </a:lnTo>
                  <a:lnTo>
                    <a:pt x="24" y="49"/>
                  </a:lnTo>
                  <a:lnTo>
                    <a:pt x="26" y="48"/>
                  </a:lnTo>
                  <a:lnTo>
                    <a:pt x="28" y="48"/>
                  </a:lnTo>
                  <a:lnTo>
                    <a:pt x="30" y="48"/>
                  </a:lnTo>
                  <a:lnTo>
                    <a:pt x="30" y="48"/>
                  </a:lnTo>
                  <a:lnTo>
                    <a:pt x="24" y="44"/>
                  </a:lnTo>
                  <a:lnTo>
                    <a:pt x="22" y="40"/>
                  </a:lnTo>
                  <a:lnTo>
                    <a:pt x="21" y="36"/>
                  </a:lnTo>
                  <a:lnTo>
                    <a:pt x="21" y="34"/>
                  </a:lnTo>
                  <a:lnTo>
                    <a:pt x="21" y="32"/>
                  </a:lnTo>
                  <a:lnTo>
                    <a:pt x="19" y="30"/>
                  </a:lnTo>
                  <a:lnTo>
                    <a:pt x="15" y="27"/>
                  </a:lnTo>
                  <a:lnTo>
                    <a:pt x="13" y="27"/>
                  </a:lnTo>
                  <a:lnTo>
                    <a:pt x="11" y="27"/>
                  </a:lnTo>
                  <a:lnTo>
                    <a:pt x="11" y="29"/>
                  </a:lnTo>
                  <a:lnTo>
                    <a:pt x="9" y="32"/>
                  </a:lnTo>
                  <a:lnTo>
                    <a:pt x="7" y="36"/>
                  </a:lnTo>
                  <a:lnTo>
                    <a:pt x="5" y="36"/>
                  </a:lnTo>
                  <a:lnTo>
                    <a:pt x="2" y="34"/>
                  </a:lnTo>
                  <a:lnTo>
                    <a:pt x="0" y="29"/>
                  </a:lnTo>
                  <a:lnTo>
                    <a:pt x="0" y="25"/>
                  </a:lnTo>
                  <a:lnTo>
                    <a:pt x="0" y="23"/>
                  </a:lnTo>
                  <a:lnTo>
                    <a:pt x="2" y="23"/>
                  </a:lnTo>
                  <a:lnTo>
                    <a:pt x="4" y="23"/>
                  </a:lnTo>
                  <a:lnTo>
                    <a:pt x="4" y="25"/>
                  </a:lnTo>
                  <a:lnTo>
                    <a:pt x="5" y="25"/>
                  </a:lnTo>
                  <a:lnTo>
                    <a:pt x="5" y="23"/>
                  </a:lnTo>
                  <a:lnTo>
                    <a:pt x="5" y="23"/>
                  </a:lnTo>
                  <a:lnTo>
                    <a:pt x="7" y="23"/>
                  </a:lnTo>
                  <a:lnTo>
                    <a:pt x="7" y="23"/>
                  </a:lnTo>
                  <a:lnTo>
                    <a:pt x="7" y="23"/>
                  </a:lnTo>
                  <a:lnTo>
                    <a:pt x="7" y="23"/>
                  </a:lnTo>
                  <a:lnTo>
                    <a:pt x="9" y="23"/>
                  </a:lnTo>
                  <a:lnTo>
                    <a:pt x="13" y="23"/>
                  </a:lnTo>
                  <a:lnTo>
                    <a:pt x="13" y="23"/>
                  </a:lnTo>
                  <a:lnTo>
                    <a:pt x="15" y="21"/>
                  </a:lnTo>
                  <a:lnTo>
                    <a:pt x="15" y="21"/>
                  </a:lnTo>
                  <a:lnTo>
                    <a:pt x="15" y="19"/>
                  </a:lnTo>
                  <a:lnTo>
                    <a:pt x="17" y="19"/>
                  </a:lnTo>
                  <a:lnTo>
                    <a:pt x="17" y="19"/>
                  </a:lnTo>
                  <a:lnTo>
                    <a:pt x="19" y="21"/>
                  </a:lnTo>
                  <a:lnTo>
                    <a:pt x="19" y="23"/>
                  </a:lnTo>
                  <a:lnTo>
                    <a:pt x="21" y="23"/>
                  </a:lnTo>
                  <a:lnTo>
                    <a:pt x="21" y="23"/>
                  </a:lnTo>
                  <a:lnTo>
                    <a:pt x="21" y="23"/>
                  </a:lnTo>
                  <a:lnTo>
                    <a:pt x="22" y="23"/>
                  </a:lnTo>
                  <a:lnTo>
                    <a:pt x="24" y="23"/>
                  </a:lnTo>
                  <a:lnTo>
                    <a:pt x="24" y="23"/>
                  </a:lnTo>
                  <a:lnTo>
                    <a:pt x="26" y="25"/>
                  </a:lnTo>
                  <a:lnTo>
                    <a:pt x="28" y="23"/>
                  </a:lnTo>
                  <a:lnTo>
                    <a:pt x="28" y="23"/>
                  </a:lnTo>
                  <a:lnTo>
                    <a:pt x="28" y="23"/>
                  </a:lnTo>
                  <a:lnTo>
                    <a:pt x="28" y="21"/>
                  </a:lnTo>
                  <a:lnTo>
                    <a:pt x="28" y="21"/>
                  </a:lnTo>
                  <a:lnTo>
                    <a:pt x="28" y="21"/>
                  </a:lnTo>
                  <a:lnTo>
                    <a:pt x="28" y="19"/>
                  </a:lnTo>
                  <a:lnTo>
                    <a:pt x="28" y="19"/>
                  </a:lnTo>
                  <a:lnTo>
                    <a:pt x="28" y="19"/>
                  </a:lnTo>
                  <a:lnTo>
                    <a:pt x="28" y="19"/>
                  </a:lnTo>
                  <a:lnTo>
                    <a:pt x="28" y="17"/>
                  </a:lnTo>
                  <a:lnTo>
                    <a:pt x="28" y="17"/>
                  </a:lnTo>
                  <a:lnTo>
                    <a:pt x="28" y="17"/>
                  </a:lnTo>
                  <a:lnTo>
                    <a:pt x="32" y="15"/>
                  </a:lnTo>
                  <a:lnTo>
                    <a:pt x="34" y="15"/>
                  </a:lnTo>
                  <a:lnTo>
                    <a:pt x="34" y="13"/>
                  </a:lnTo>
                  <a:lnTo>
                    <a:pt x="34" y="11"/>
                  </a:lnTo>
                  <a:lnTo>
                    <a:pt x="32" y="10"/>
                  </a:lnTo>
                  <a:lnTo>
                    <a:pt x="34" y="8"/>
                  </a:lnTo>
                  <a:lnTo>
                    <a:pt x="34" y="8"/>
                  </a:lnTo>
                  <a:lnTo>
                    <a:pt x="40" y="4"/>
                  </a:lnTo>
                  <a:lnTo>
                    <a:pt x="41" y="4"/>
                  </a:lnTo>
                  <a:lnTo>
                    <a:pt x="41" y="4"/>
                  </a:lnTo>
                  <a:lnTo>
                    <a:pt x="41" y="4"/>
                  </a:lnTo>
                  <a:lnTo>
                    <a:pt x="43" y="4"/>
                  </a:lnTo>
                  <a:lnTo>
                    <a:pt x="43" y="4"/>
                  </a:lnTo>
                  <a:lnTo>
                    <a:pt x="43" y="2"/>
                  </a:lnTo>
                  <a:lnTo>
                    <a:pt x="43" y="2"/>
                  </a:lnTo>
                  <a:lnTo>
                    <a:pt x="43" y="0"/>
                  </a:lnTo>
                  <a:lnTo>
                    <a:pt x="45" y="0"/>
                  </a:lnTo>
                  <a:lnTo>
                    <a:pt x="45" y="0"/>
                  </a:lnTo>
                  <a:lnTo>
                    <a:pt x="47" y="2"/>
                  </a:lnTo>
                  <a:lnTo>
                    <a:pt x="53" y="4"/>
                  </a:lnTo>
                  <a:lnTo>
                    <a:pt x="60" y="11"/>
                  </a:lnTo>
                  <a:lnTo>
                    <a:pt x="66" y="15"/>
                  </a:lnTo>
                  <a:lnTo>
                    <a:pt x="68" y="15"/>
                  </a:lnTo>
                  <a:lnTo>
                    <a:pt x="72" y="17"/>
                  </a:lnTo>
                  <a:lnTo>
                    <a:pt x="74" y="17"/>
                  </a:lnTo>
                  <a:lnTo>
                    <a:pt x="77" y="17"/>
                  </a:lnTo>
                  <a:lnTo>
                    <a:pt x="79" y="17"/>
                  </a:lnTo>
                  <a:lnTo>
                    <a:pt x="79" y="15"/>
                  </a:lnTo>
                  <a:lnTo>
                    <a:pt x="79" y="15"/>
                  </a:lnTo>
                  <a:lnTo>
                    <a:pt x="81" y="13"/>
                  </a:lnTo>
                  <a:lnTo>
                    <a:pt x="83" y="13"/>
                  </a:lnTo>
                  <a:lnTo>
                    <a:pt x="85" y="13"/>
                  </a:lnTo>
                  <a:lnTo>
                    <a:pt x="85" y="13"/>
                  </a:lnTo>
                  <a:lnTo>
                    <a:pt x="85" y="15"/>
                  </a:lnTo>
                  <a:lnTo>
                    <a:pt x="85" y="19"/>
                  </a:lnTo>
                  <a:lnTo>
                    <a:pt x="87" y="21"/>
                  </a:lnTo>
                  <a:lnTo>
                    <a:pt x="89" y="23"/>
                  </a:lnTo>
                  <a:lnTo>
                    <a:pt x="87" y="25"/>
                  </a:lnTo>
                  <a:lnTo>
                    <a:pt x="89" y="25"/>
                  </a:lnTo>
                  <a:lnTo>
                    <a:pt x="93" y="27"/>
                  </a:lnTo>
                  <a:lnTo>
                    <a:pt x="93" y="29"/>
                  </a:lnTo>
                  <a:lnTo>
                    <a:pt x="93" y="30"/>
                  </a:lnTo>
                  <a:lnTo>
                    <a:pt x="91" y="30"/>
                  </a:lnTo>
                  <a:lnTo>
                    <a:pt x="89" y="29"/>
                  </a:lnTo>
                  <a:lnTo>
                    <a:pt x="89" y="30"/>
                  </a:lnTo>
                  <a:lnTo>
                    <a:pt x="87" y="34"/>
                  </a:lnTo>
                  <a:lnTo>
                    <a:pt x="87" y="36"/>
                  </a:lnTo>
                  <a:lnTo>
                    <a:pt x="85" y="36"/>
                  </a:lnTo>
                  <a:lnTo>
                    <a:pt x="85" y="36"/>
                  </a:lnTo>
                  <a:lnTo>
                    <a:pt x="81" y="32"/>
                  </a:lnTo>
                  <a:lnTo>
                    <a:pt x="81" y="32"/>
                  </a:lnTo>
                  <a:lnTo>
                    <a:pt x="79" y="32"/>
                  </a:lnTo>
                  <a:lnTo>
                    <a:pt x="77" y="30"/>
                  </a:lnTo>
                  <a:lnTo>
                    <a:pt x="70" y="30"/>
                  </a:lnTo>
                  <a:lnTo>
                    <a:pt x="58" y="30"/>
                  </a:lnTo>
                  <a:lnTo>
                    <a:pt x="57" y="29"/>
                  </a:lnTo>
                  <a:lnTo>
                    <a:pt x="57" y="29"/>
                  </a:lnTo>
                  <a:lnTo>
                    <a:pt x="55" y="29"/>
                  </a:lnTo>
                  <a:lnTo>
                    <a:pt x="53" y="27"/>
                  </a:lnTo>
                  <a:lnTo>
                    <a:pt x="53" y="29"/>
                  </a:lnTo>
                  <a:lnTo>
                    <a:pt x="51" y="29"/>
                  </a:lnTo>
                  <a:lnTo>
                    <a:pt x="49" y="29"/>
                  </a:lnTo>
                  <a:lnTo>
                    <a:pt x="49" y="29"/>
                  </a:lnTo>
                  <a:lnTo>
                    <a:pt x="47" y="29"/>
                  </a:lnTo>
                  <a:lnTo>
                    <a:pt x="47" y="29"/>
                  </a:lnTo>
                  <a:lnTo>
                    <a:pt x="47" y="30"/>
                  </a:lnTo>
                  <a:lnTo>
                    <a:pt x="45" y="32"/>
                  </a:lnTo>
                  <a:lnTo>
                    <a:pt x="45" y="32"/>
                  </a:lnTo>
                  <a:lnTo>
                    <a:pt x="43" y="32"/>
                  </a:lnTo>
                  <a:lnTo>
                    <a:pt x="41" y="32"/>
                  </a:lnTo>
                  <a:lnTo>
                    <a:pt x="41" y="30"/>
                  </a:lnTo>
                  <a:lnTo>
                    <a:pt x="40" y="30"/>
                  </a:lnTo>
                  <a:lnTo>
                    <a:pt x="38" y="29"/>
                  </a:lnTo>
                  <a:lnTo>
                    <a:pt x="36" y="30"/>
                  </a:lnTo>
                  <a:lnTo>
                    <a:pt x="36" y="32"/>
                  </a:lnTo>
                  <a:lnTo>
                    <a:pt x="36" y="34"/>
                  </a:lnTo>
                  <a:lnTo>
                    <a:pt x="36" y="38"/>
                  </a:lnTo>
                  <a:lnTo>
                    <a:pt x="38" y="40"/>
                  </a:lnTo>
                  <a:lnTo>
                    <a:pt x="40" y="42"/>
                  </a:lnTo>
                  <a:lnTo>
                    <a:pt x="41" y="46"/>
                  </a:lnTo>
                  <a:lnTo>
                    <a:pt x="41" y="46"/>
                  </a:lnTo>
                  <a:lnTo>
                    <a:pt x="43" y="49"/>
                  </a:lnTo>
                  <a:lnTo>
                    <a:pt x="43" y="51"/>
                  </a:lnTo>
                  <a:lnTo>
                    <a:pt x="45" y="53"/>
                  </a:lnTo>
                  <a:lnTo>
                    <a:pt x="57" y="63"/>
                  </a:lnTo>
                  <a:lnTo>
                    <a:pt x="58" y="67"/>
                  </a:lnTo>
                  <a:lnTo>
                    <a:pt x="60" y="67"/>
                  </a:lnTo>
                  <a:lnTo>
                    <a:pt x="60" y="68"/>
                  </a:lnTo>
                  <a:lnTo>
                    <a:pt x="60" y="68"/>
                  </a:lnTo>
                  <a:lnTo>
                    <a:pt x="60" y="70"/>
                  </a:lnTo>
                  <a:lnTo>
                    <a:pt x="66" y="74"/>
                  </a:lnTo>
                  <a:lnTo>
                    <a:pt x="66" y="74"/>
                  </a:lnTo>
                  <a:close/>
                  <a:moveTo>
                    <a:pt x="28" y="55"/>
                  </a:moveTo>
                  <a:lnTo>
                    <a:pt x="28" y="53"/>
                  </a:lnTo>
                  <a:lnTo>
                    <a:pt x="28" y="55"/>
                  </a:lnTo>
                  <a:lnTo>
                    <a:pt x="28" y="55"/>
                  </a:lnTo>
                  <a:lnTo>
                    <a:pt x="30" y="55"/>
                  </a:lnTo>
                  <a:lnTo>
                    <a:pt x="30" y="57"/>
                  </a:lnTo>
                  <a:lnTo>
                    <a:pt x="30" y="55"/>
                  </a:lnTo>
                  <a:lnTo>
                    <a:pt x="28" y="55"/>
                  </a:lnTo>
                  <a:lnTo>
                    <a:pt x="28" y="55"/>
                  </a:lnTo>
                  <a:close/>
                  <a:moveTo>
                    <a:pt x="17" y="32"/>
                  </a:moveTo>
                  <a:lnTo>
                    <a:pt x="17" y="34"/>
                  </a:lnTo>
                  <a:lnTo>
                    <a:pt x="19" y="34"/>
                  </a:lnTo>
                  <a:lnTo>
                    <a:pt x="21" y="34"/>
                  </a:lnTo>
                  <a:lnTo>
                    <a:pt x="19" y="30"/>
                  </a:lnTo>
                  <a:lnTo>
                    <a:pt x="17" y="29"/>
                  </a:lnTo>
                  <a:lnTo>
                    <a:pt x="15" y="30"/>
                  </a:lnTo>
                  <a:lnTo>
                    <a:pt x="15" y="32"/>
                  </a:lnTo>
                  <a:lnTo>
                    <a:pt x="15" y="32"/>
                  </a:lnTo>
                  <a:lnTo>
                    <a:pt x="17" y="32"/>
                  </a:lnTo>
                  <a:close/>
                  <a:moveTo>
                    <a:pt x="13" y="30"/>
                  </a:moveTo>
                  <a:lnTo>
                    <a:pt x="13" y="30"/>
                  </a:lnTo>
                  <a:lnTo>
                    <a:pt x="13" y="30"/>
                  </a:lnTo>
                  <a:lnTo>
                    <a:pt x="13" y="30"/>
                  </a:lnTo>
                  <a:lnTo>
                    <a:pt x="11" y="30"/>
                  </a:lnTo>
                  <a:lnTo>
                    <a:pt x="13" y="32"/>
                  </a:lnTo>
                  <a:lnTo>
                    <a:pt x="13" y="36"/>
                  </a:lnTo>
                  <a:lnTo>
                    <a:pt x="13" y="38"/>
                  </a:lnTo>
                  <a:lnTo>
                    <a:pt x="15" y="42"/>
                  </a:lnTo>
                  <a:lnTo>
                    <a:pt x="15" y="38"/>
                  </a:lnTo>
                  <a:lnTo>
                    <a:pt x="15" y="36"/>
                  </a:lnTo>
                  <a:lnTo>
                    <a:pt x="13" y="30"/>
                  </a:lnTo>
                  <a:close/>
                  <a:moveTo>
                    <a:pt x="19" y="38"/>
                  </a:moveTo>
                  <a:lnTo>
                    <a:pt x="21" y="38"/>
                  </a:lnTo>
                  <a:lnTo>
                    <a:pt x="21" y="40"/>
                  </a:lnTo>
                  <a:lnTo>
                    <a:pt x="21" y="38"/>
                  </a:lnTo>
                  <a:lnTo>
                    <a:pt x="19" y="36"/>
                  </a:lnTo>
                  <a:lnTo>
                    <a:pt x="19" y="36"/>
                  </a:lnTo>
                  <a:lnTo>
                    <a:pt x="17" y="38"/>
                  </a:lnTo>
                  <a:lnTo>
                    <a:pt x="19" y="38"/>
                  </a:lnTo>
                  <a:lnTo>
                    <a:pt x="19" y="38"/>
                  </a:lnTo>
                  <a:close/>
                  <a:moveTo>
                    <a:pt x="22" y="44"/>
                  </a:moveTo>
                  <a:lnTo>
                    <a:pt x="24" y="46"/>
                  </a:lnTo>
                  <a:lnTo>
                    <a:pt x="26" y="48"/>
                  </a:lnTo>
                  <a:lnTo>
                    <a:pt x="26" y="48"/>
                  </a:lnTo>
                  <a:lnTo>
                    <a:pt x="22" y="44"/>
                  </a:lnTo>
                  <a:lnTo>
                    <a:pt x="19" y="40"/>
                  </a:lnTo>
                  <a:lnTo>
                    <a:pt x="21" y="42"/>
                  </a:lnTo>
                  <a:lnTo>
                    <a:pt x="22" y="44"/>
                  </a:lnTo>
                  <a:close/>
                  <a:moveTo>
                    <a:pt x="26" y="53"/>
                  </a:moveTo>
                  <a:lnTo>
                    <a:pt x="26" y="51"/>
                  </a:lnTo>
                  <a:lnTo>
                    <a:pt x="24" y="51"/>
                  </a:lnTo>
                  <a:lnTo>
                    <a:pt x="24" y="51"/>
                  </a:lnTo>
                  <a:lnTo>
                    <a:pt x="24" y="51"/>
                  </a:lnTo>
                  <a:lnTo>
                    <a:pt x="24" y="53"/>
                  </a:lnTo>
                  <a:lnTo>
                    <a:pt x="26" y="53"/>
                  </a:lnTo>
                  <a:lnTo>
                    <a:pt x="26" y="53"/>
                  </a:lnTo>
                  <a:lnTo>
                    <a:pt x="26" y="53"/>
                  </a:lnTo>
                  <a:close/>
                  <a:moveTo>
                    <a:pt x="22" y="53"/>
                  </a:moveTo>
                  <a:lnTo>
                    <a:pt x="24" y="55"/>
                  </a:lnTo>
                  <a:lnTo>
                    <a:pt x="26" y="57"/>
                  </a:lnTo>
                  <a:lnTo>
                    <a:pt x="24" y="55"/>
                  </a:lnTo>
                  <a:lnTo>
                    <a:pt x="24" y="53"/>
                  </a:lnTo>
                  <a:lnTo>
                    <a:pt x="22" y="51"/>
                  </a:lnTo>
                  <a:lnTo>
                    <a:pt x="21" y="51"/>
                  </a:lnTo>
                  <a:lnTo>
                    <a:pt x="22" y="51"/>
                  </a:lnTo>
                  <a:lnTo>
                    <a:pt x="22" y="5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85" name="Freeform 1738">
              <a:extLst>
                <a:ext uri="{FF2B5EF4-FFF2-40B4-BE49-F238E27FC236}">
                  <a16:creationId xmlns:a16="http://schemas.microsoft.com/office/drawing/2014/main" id="{35A01C53-76B9-4302-8CB4-CDE8756EC2EE}"/>
                </a:ext>
              </a:extLst>
            </p:cNvPr>
            <p:cNvSpPr>
              <a:spLocks noEditPoints="1"/>
            </p:cNvSpPr>
            <p:nvPr/>
          </p:nvSpPr>
          <p:spPr bwMode="auto">
            <a:xfrm>
              <a:off x="12223750" y="-2562225"/>
              <a:ext cx="665163" cy="560388"/>
            </a:xfrm>
            <a:custGeom>
              <a:avLst/>
              <a:gdLst>
                <a:gd name="T0" fmla="*/ 217 w 419"/>
                <a:gd name="T1" fmla="*/ 46 h 353"/>
                <a:gd name="T2" fmla="*/ 232 w 419"/>
                <a:gd name="T3" fmla="*/ 27 h 353"/>
                <a:gd name="T4" fmla="*/ 251 w 419"/>
                <a:gd name="T5" fmla="*/ 30 h 353"/>
                <a:gd name="T6" fmla="*/ 275 w 419"/>
                <a:gd name="T7" fmla="*/ 13 h 353"/>
                <a:gd name="T8" fmla="*/ 296 w 419"/>
                <a:gd name="T9" fmla="*/ 17 h 353"/>
                <a:gd name="T10" fmla="*/ 160 w 419"/>
                <a:gd name="T11" fmla="*/ 65 h 353"/>
                <a:gd name="T12" fmla="*/ 160 w 419"/>
                <a:gd name="T13" fmla="*/ 61 h 353"/>
                <a:gd name="T14" fmla="*/ 135 w 419"/>
                <a:gd name="T15" fmla="*/ 78 h 353"/>
                <a:gd name="T16" fmla="*/ 133 w 419"/>
                <a:gd name="T17" fmla="*/ 84 h 353"/>
                <a:gd name="T18" fmla="*/ 105 w 419"/>
                <a:gd name="T19" fmla="*/ 177 h 353"/>
                <a:gd name="T20" fmla="*/ 118 w 419"/>
                <a:gd name="T21" fmla="*/ 307 h 353"/>
                <a:gd name="T22" fmla="*/ 120 w 419"/>
                <a:gd name="T23" fmla="*/ 262 h 353"/>
                <a:gd name="T24" fmla="*/ 127 w 419"/>
                <a:gd name="T25" fmla="*/ 205 h 353"/>
                <a:gd name="T26" fmla="*/ 158 w 419"/>
                <a:gd name="T27" fmla="*/ 142 h 353"/>
                <a:gd name="T28" fmla="*/ 190 w 419"/>
                <a:gd name="T29" fmla="*/ 89 h 353"/>
                <a:gd name="T30" fmla="*/ 218 w 419"/>
                <a:gd name="T31" fmla="*/ 67 h 353"/>
                <a:gd name="T32" fmla="*/ 268 w 419"/>
                <a:gd name="T33" fmla="*/ 51 h 353"/>
                <a:gd name="T34" fmla="*/ 334 w 419"/>
                <a:gd name="T35" fmla="*/ 59 h 353"/>
                <a:gd name="T36" fmla="*/ 362 w 419"/>
                <a:gd name="T37" fmla="*/ 32 h 353"/>
                <a:gd name="T38" fmla="*/ 395 w 419"/>
                <a:gd name="T39" fmla="*/ 49 h 353"/>
                <a:gd name="T40" fmla="*/ 408 w 419"/>
                <a:gd name="T41" fmla="*/ 44 h 353"/>
                <a:gd name="T42" fmla="*/ 417 w 419"/>
                <a:gd name="T43" fmla="*/ 40 h 353"/>
                <a:gd name="T44" fmla="*/ 385 w 419"/>
                <a:gd name="T45" fmla="*/ 30 h 353"/>
                <a:gd name="T46" fmla="*/ 406 w 419"/>
                <a:gd name="T47" fmla="*/ 13 h 353"/>
                <a:gd name="T48" fmla="*/ 374 w 419"/>
                <a:gd name="T49" fmla="*/ 12 h 353"/>
                <a:gd name="T50" fmla="*/ 351 w 419"/>
                <a:gd name="T51" fmla="*/ 21 h 353"/>
                <a:gd name="T52" fmla="*/ 325 w 419"/>
                <a:gd name="T53" fmla="*/ 29 h 353"/>
                <a:gd name="T54" fmla="*/ 319 w 419"/>
                <a:gd name="T55" fmla="*/ 4 h 353"/>
                <a:gd name="T56" fmla="*/ 296 w 419"/>
                <a:gd name="T57" fmla="*/ 34 h 353"/>
                <a:gd name="T58" fmla="*/ 268 w 419"/>
                <a:gd name="T59" fmla="*/ 25 h 353"/>
                <a:gd name="T60" fmla="*/ 253 w 419"/>
                <a:gd name="T61" fmla="*/ 38 h 353"/>
                <a:gd name="T62" fmla="*/ 234 w 419"/>
                <a:gd name="T63" fmla="*/ 40 h 353"/>
                <a:gd name="T64" fmla="*/ 211 w 419"/>
                <a:gd name="T65" fmla="*/ 53 h 353"/>
                <a:gd name="T66" fmla="*/ 182 w 419"/>
                <a:gd name="T67" fmla="*/ 74 h 353"/>
                <a:gd name="T68" fmla="*/ 167 w 419"/>
                <a:gd name="T69" fmla="*/ 82 h 353"/>
                <a:gd name="T70" fmla="*/ 173 w 419"/>
                <a:gd name="T71" fmla="*/ 97 h 353"/>
                <a:gd name="T72" fmla="*/ 143 w 419"/>
                <a:gd name="T73" fmla="*/ 110 h 353"/>
                <a:gd name="T74" fmla="*/ 145 w 419"/>
                <a:gd name="T75" fmla="*/ 131 h 353"/>
                <a:gd name="T76" fmla="*/ 122 w 419"/>
                <a:gd name="T77" fmla="*/ 167 h 353"/>
                <a:gd name="T78" fmla="*/ 110 w 419"/>
                <a:gd name="T79" fmla="*/ 178 h 353"/>
                <a:gd name="T80" fmla="*/ 99 w 419"/>
                <a:gd name="T81" fmla="*/ 205 h 353"/>
                <a:gd name="T82" fmla="*/ 84 w 419"/>
                <a:gd name="T83" fmla="*/ 220 h 353"/>
                <a:gd name="T84" fmla="*/ 57 w 419"/>
                <a:gd name="T85" fmla="*/ 218 h 353"/>
                <a:gd name="T86" fmla="*/ 33 w 419"/>
                <a:gd name="T87" fmla="*/ 237 h 353"/>
                <a:gd name="T88" fmla="*/ 35 w 419"/>
                <a:gd name="T89" fmla="*/ 239 h 353"/>
                <a:gd name="T90" fmla="*/ 10 w 419"/>
                <a:gd name="T91" fmla="*/ 251 h 353"/>
                <a:gd name="T92" fmla="*/ 10 w 419"/>
                <a:gd name="T93" fmla="*/ 256 h 353"/>
                <a:gd name="T94" fmla="*/ 25 w 419"/>
                <a:gd name="T95" fmla="*/ 277 h 353"/>
                <a:gd name="T96" fmla="*/ 36 w 419"/>
                <a:gd name="T97" fmla="*/ 283 h 353"/>
                <a:gd name="T98" fmla="*/ 12 w 419"/>
                <a:gd name="T99" fmla="*/ 288 h 353"/>
                <a:gd name="T100" fmla="*/ 36 w 419"/>
                <a:gd name="T101" fmla="*/ 294 h 353"/>
                <a:gd name="T102" fmla="*/ 21 w 419"/>
                <a:gd name="T103" fmla="*/ 311 h 353"/>
                <a:gd name="T104" fmla="*/ 19 w 419"/>
                <a:gd name="T105" fmla="*/ 323 h 353"/>
                <a:gd name="T106" fmla="*/ 12 w 419"/>
                <a:gd name="T107" fmla="*/ 336 h 353"/>
                <a:gd name="T108" fmla="*/ 42 w 419"/>
                <a:gd name="T109" fmla="*/ 353 h 353"/>
                <a:gd name="T110" fmla="*/ 90 w 419"/>
                <a:gd name="T111" fmla="*/ 326 h 353"/>
                <a:gd name="T112" fmla="*/ 108 w 419"/>
                <a:gd name="T113" fmla="*/ 334 h 353"/>
                <a:gd name="T114" fmla="*/ 50 w 419"/>
                <a:gd name="T115" fmla="*/ 220 h 353"/>
                <a:gd name="T116" fmla="*/ 163 w 419"/>
                <a:gd name="T117" fmla="*/ 70 h 353"/>
                <a:gd name="T118" fmla="*/ 177 w 419"/>
                <a:gd name="T119" fmla="*/ 67 h 353"/>
                <a:gd name="T120" fmla="*/ 175 w 419"/>
                <a:gd name="T121" fmla="*/ 72 h 353"/>
                <a:gd name="T122" fmla="*/ 201 w 419"/>
                <a:gd name="T123" fmla="*/ 48 h 353"/>
                <a:gd name="T124" fmla="*/ 211 w 419"/>
                <a:gd name="T125" fmla="*/ 5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9" h="353">
                  <a:moveTo>
                    <a:pt x="308" y="13"/>
                  </a:moveTo>
                  <a:lnTo>
                    <a:pt x="309" y="15"/>
                  </a:lnTo>
                  <a:lnTo>
                    <a:pt x="308" y="17"/>
                  </a:lnTo>
                  <a:lnTo>
                    <a:pt x="306" y="17"/>
                  </a:lnTo>
                  <a:lnTo>
                    <a:pt x="304" y="15"/>
                  </a:lnTo>
                  <a:lnTo>
                    <a:pt x="302" y="13"/>
                  </a:lnTo>
                  <a:lnTo>
                    <a:pt x="304" y="12"/>
                  </a:lnTo>
                  <a:lnTo>
                    <a:pt x="306" y="12"/>
                  </a:lnTo>
                  <a:lnTo>
                    <a:pt x="308" y="13"/>
                  </a:lnTo>
                  <a:close/>
                  <a:moveTo>
                    <a:pt x="334" y="0"/>
                  </a:moveTo>
                  <a:lnTo>
                    <a:pt x="334" y="0"/>
                  </a:lnTo>
                  <a:lnTo>
                    <a:pt x="332" y="0"/>
                  </a:lnTo>
                  <a:lnTo>
                    <a:pt x="330" y="2"/>
                  </a:lnTo>
                  <a:lnTo>
                    <a:pt x="328" y="4"/>
                  </a:lnTo>
                  <a:lnTo>
                    <a:pt x="336" y="6"/>
                  </a:lnTo>
                  <a:lnTo>
                    <a:pt x="340" y="6"/>
                  </a:lnTo>
                  <a:lnTo>
                    <a:pt x="342" y="4"/>
                  </a:lnTo>
                  <a:lnTo>
                    <a:pt x="342" y="2"/>
                  </a:lnTo>
                  <a:lnTo>
                    <a:pt x="338" y="0"/>
                  </a:lnTo>
                  <a:lnTo>
                    <a:pt x="334" y="0"/>
                  </a:lnTo>
                  <a:close/>
                  <a:moveTo>
                    <a:pt x="217" y="46"/>
                  </a:moveTo>
                  <a:lnTo>
                    <a:pt x="218" y="46"/>
                  </a:lnTo>
                  <a:lnTo>
                    <a:pt x="222" y="46"/>
                  </a:lnTo>
                  <a:lnTo>
                    <a:pt x="224" y="44"/>
                  </a:lnTo>
                  <a:lnTo>
                    <a:pt x="224" y="44"/>
                  </a:lnTo>
                  <a:lnTo>
                    <a:pt x="226" y="42"/>
                  </a:lnTo>
                  <a:lnTo>
                    <a:pt x="228" y="40"/>
                  </a:lnTo>
                  <a:lnTo>
                    <a:pt x="232" y="40"/>
                  </a:lnTo>
                  <a:lnTo>
                    <a:pt x="234" y="38"/>
                  </a:lnTo>
                  <a:lnTo>
                    <a:pt x="234" y="38"/>
                  </a:lnTo>
                  <a:lnTo>
                    <a:pt x="235" y="36"/>
                  </a:lnTo>
                  <a:lnTo>
                    <a:pt x="237" y="34"/>
                  </a:lnTo>
                  <a:lnTo>
                    <a:pt x="237" y="32"/>
                  </a:lnTo>
                  <a:lnTo>
                    <a:pt x="235" y="32"/>
                  </a:lnTo>
                  <a:lnTo>
                    <a:pt x="235" y="32"/>
                  </a:lnTo>
                  <a:lnTo>
                    <a:pt x="235" y="32"/>
                  </a:lnTo>
                  <a:lnTo>
                    <a:pt x="234" y="32"/>
                  </a:lnTo>
                  <a:lnTo>
                    <a:pt x="234" y="32"/>
                  </a:lnTo>
                  <a:lnTo>
                    <a:pt x="234" y="32"/>
                  </a:lnTo>
                  <a:lnTo>
                    <a:pt x="232" y="30"/>
                  </a:lnTo>
                  <a:lnTo>
                    <a:pt x="232" y="30"/>
                  </a:lnTo>
                  <a:lnTo>
                    <a:pt x="232" y="27"/>
                  </a:lnTo>
                  <a:lnTo>
                    <a:pt x="232" y="27"/>
                  </a:lnTo>
                  <a:lnTo>
                    <a:pt x="230" y="27"/>
                  </a:lnTo>
                  <a:lnTo>
                    <a:pt x="230" y="29"/>
                  </a:lnTo>
                  <a:lnTo>
                    <a:pt x="228" y="29"/>
                  </a:lnTo>
                  <a:lnTo>
                    <a:pt x="230" y="30"/>
                  </a:lnTo>
                  <a:lnTo>
                    <a:pt x="228" y="32"/>
                  </a:lnTo>
                  <a:lnTo>
                    <a:pt x="228" y="32"/>
                  </a:lnTo>
                  <a:lnTo>
                    <a:pt x="226" y="34"/>
                  </a:lnTo>
                  <a:lnTo>
                    <a:pt x="224" y="34"/>
                  </a:lnTo>
                  <a:lnTo>
                    <a:pt x="224" y="36"/>
                  </a:lnTo>
                  <a:lnTo>
                    <a:pt x="222" y="38"/>
                  </a:lnTo>
                  <a:lnTo>
                    <a:pt x="222" y="40"/>
                  </a:lnTo>
                  <a:lnTo>
                    <a:pt x="220" y="40"/>
                  </a:lnTo>
                  <a:lnTo>
                    <a:pt x="218" y="40"/>
                  </a:lnTo>
                  <a:lnTo>
                    <a:pt x="215" y="42"/>
                  </a:lnTo>
                  <a:lnTo>
                    <a:pt x="213" y="44"/>
                  </a:lnTo>
                  <a:lnTo>
                    <a:pt x="215" y="44"/>
                  </a:lnTo>
                  <a:lnTo>
                    <a:pt x="217" y="46"/>
                  </a:lnTo>
                  <a:close/>
                  <a:moveTo>
                    <a:pt x="254" y="27"/>
                  </a:moveTo>
                  <a:lnTo>
                    <a:pt x="251" y="27"/>
                  </a:lnTo>
                  <a:lnTo>
                    <a:pt x="251" y="30"/>
                  </a:lnTo>
                  <a:lnTo>
                    <a:pt x="253" y="30"/>
                  </a:lnTo>
                  <a:lnTo>
                    <a:pt x="254" y="30"/>
                  </a:lnTo>
                  <a:lnTo>
                    <a:pt x="256" y="30"/>
                  </a:lnTo>
                  <a:lnTo>
                    <a:pt x="256" y="29"/>
                  </a:lnTo>
                  <a:lnTo>
                    <a:pt x="256" y="27"/>
                  </a:lnTo>
                  <a:lnTo>
                    <a:pt x="254" y="27"/>
                  </a:lnTo>
                  <a:close/>
                  <a:moveTo>
                    <a:pt x="296" y="13"/>
                  </a:moveTo>
                  <a:lnTo>
                    <a:pt x="298" y="12"/>
                  </a:lnTo>
                  <a:lnTo>
                    <a:pt x="298" y="12"/>
                  </a:lnTo>
                  <a:lnTo>
                    <a:pt x="298" y="10"/>
                  </a:lnTo>
                  <a:lnTo>
                    <a:pt x="296" y="10"/>
                  </a:lnTo>
                  <a:lnTo>
                    <a:pt x="290" y="12"/>
                  </a:lnTo>
                  <a:lnTo>
                    <a:pt x="289" y="12"/>
                  </a:lnTo>
                  <a:lnTo>
                    <a:pt x="285" y="12"/>
                  </a:lnTo>
                  <a:lnTo>
                    <a:pt x="283" y="12"/>
                  </a:lnTo>
                  <a:lnTo>
                    <a:pt x="283" y="13"/>
                  </a:lnTo>
                  <a:lnTo>
                    <a:pt x="281" y="13"/>
                  </a:lnTo>
                  <a:lnTo>
                    <a:pt x="279" y="13"/>
                  </a:lnTo>
                  <a:lnTo>
                    <a:pt x="277" y="13"/>
                  </a:lnTo>
                  <a:lnTo>
                    <a:pt x="277" y="13"/>
                  </a:lnTo>
                  <a:lnTo>
                    <a:pt x="275" y="13"/>
                  </a:lnTo>
                  <a:lnTo>
                    <a:pt x="279" y="17"/>
                  </a:lnTo>
                  <a:lnTo>
                    <a:pt x="281" y="17"/>
                  </a:lnTo>
                  <a:lnTo>
                    <a:pt x="285" y="17"/>
                  </a:lnTo>
                  <a:lnTo>
                    <a:pt x="287" y="17"/>
                  </a:lnTo>
                  <a:lnTo>
                    <a:pt x="289" y="17"/>
                  </a:lnTo>
                  <a:lnTo>
                    <a:pt x="290" y="17"/>
                  </a:lnTo>
                  <a:lnTo>
                    <a:pt x="290" y="17"/>
                  </a:lnTo>
                  <a:lnTo>
                    <a:pt x="292" y="15"/>
                  </a:lnTo>
                  <a:lnTo>
                    <a:pt x="296" y="13"/>
                  </a:lnTo>
                  <a:close/>
                  <a:moveTo>
                    <a:pt x="292" y="23"/>
                  </a:moveTo>
                  <a:lnTo>
                    <a:pt x="292" y="23"/>
                  </a:lnTo>
                  <a:lnTo>
                    <a:pt x="294" y="21"/>
                  </a:lnTo>
                  <a:lnTo>
                    <a:pt x="294" y="25"/>
                  </a:lnTo>
                  <a:lnTo>
                    <a:pt x="298" y="23"/>
                  </a:lnTo>
                  <a:lnTo>
                    <a:pt x="300" y="21"/>
                  </a:lnTo>
                  <a:lnTo>
                    <a:pt x="302" y="19"/>
                  </a:lnTo>
                  <a:lnTo>
                    <a:pt x="302" y="15"/>
                  </a:lnTo>
                  <a:lnTo>
                    <a:pt x="300" y="15"/>
                  </a:lnTo>
                  <a:lnTo>
                    <a:pt x="300" y="17"/>
                  </a:lnTo>
                  <a:lnTo>
                    <a:pt x="298" y="17"/>
                  </a:lnTo>
                  <a:lnTo>
                    <a:pt x="296" y="17"/>
                  </a:lnTo>
                  <a:lnTo>
                    <a:pt x="294" y="19"/>
                  </a:lnTo>
                  <a:lnTo>
                    <a:pt x="292" y="19"/>
                  </a:lnTo>
                  <a:lnTo>
                    <a:pt x="290" y="21"/>
                  </a:lnTo>
                  <a:lnTo>
                    <a:pt x="290" y="21"/>
                  </a:lnTo>
                  <a:lnTo>
                    <a:pt x="292" y="23"/>
                  </a:lnTo>
                  <a:close/>
                  <a:moveTo>
                    <a:pt x="241" y="27"/>
                  </a:moveTo>
                  <a:lnTo>
                    <a:pt x="239" y="25"/>
                  </a:lnTo>
                  <a:lnTo>
                    <a:pt x="237" y="27"/>
                  </a:lnTo>
                  <a:lnTo>
                    <a:pt x="239" y="29"/>
                  </a:lnTo>
                  <a:lnTo>
                    <a:pt x="241" y="30"/>
                  </a:lnTo>
                  <a:lnTo>
                    <a:pt x="241" y="30"/>
                  </a:lnTo>
                  <a:lnTo>
                    <a:pt x="243" y="30"/>
                  </a:lnTo>
                  <a:lnTo>
                    <a:pt x="245" y="30"/>
                  </a:lnTo>
                  <a:lnTo>
                    <a:pt x="245" y="30"/>
                  </a:lnTo>
                  <a:lnTo>
                    <a:pt x="245" y="29"/>
                  </a:lnTo>
                  <a:lnTo>
                    <a:pt x="243" y="27"/>
                  </a:lnTo>
                  <a:lnTo>
                    <a:pt x="241" y="27"/>
                  </a:lnTo>
                  <a:close/>
                  <a:moveTo>
                    <a:pt x="158" y="65"/>
                  </a:moveTo>
                  <a:lnTo>
                    <a:pt x="158" y="65"/>
                  </a:lnTo>
                  <a:lnTo>
                    <a:pt x="160" y="65"/>
                  </a:lnTo>
                  <a:lnTo>
                    <a:pt x="160" y="65"/>
                  </a:lnTo>
                  <a:lnTo>
                    <a:pt x="162" y="65"/>
                  </a:lnTo>
                  <a:lnTo>
                    <a:pt x="162" y="65"/>
                  </a:lnTo>
                  <a:lnTo>
                    <a:pt x="163" y="65"/>
                  </a:lnTo>
                  <a:lnTo>
                    <a:pt x="165" y="67"/>
                  </a:lnTo>
                  <a:lnTo>
                    <a:pt x="167" y="65"/>
                  </a:lnTo>
                  <a:lnTo>
                    <a:pt x="169" y="65"/>
                  </a:lnTo>
                  <a:lnTo>
                    <a:pt x="171" y="61"/>
                  </a:lnTo>
                  <a:lnTo>
                    <a:pt x="169" y="59"/>
                  </a:lnTo>
                  <a:lnTo>
                    <a:pt x="167" y="57"/>
                  </a:lnTo>
                  <a:lnTo>
                    <a:pt x="165" y="57"/>
                  </a:lnTo>
                  <a:lnTo>
                    <a:pt x="165" y="59"/>
                  </a:lnTo>
                  <a:lnTo>
                    <a:pt x="163" y="59"/>
                  </a:lnTo>
                  <a:lnTo>
                    <a:pt x="162" y="59"/>
                  </a:lnTo>
                  <a:lnTo>
                    <a:pt x="162" y="59"/>
                  </a:lnTo>
                  <a:lnTo>
                    <a:pt x="162" y="59"/>
                  </a:lnTo>
                  <a:lnTo>
                    <a:pt x="162" y="59"/>
                  </a:lnTo>
                  <a:lnTo>
                    <a:pt x="162" y="61"/>
                  </a:lnTo>
                  <a:lnTo>
                    <a:pt x="162" y="61"/>
                  </a:lnTo>
                  <a:lnTo>
                    <a:pt x="162" y="61"/>
                  </a:lnTo>
                  <a:lnTo>
                    <a:pt x="160" y="61"/>
                  </a:lnTo>
                  <a:lnTo>
                    <a:pt x="160" y="61"/>
                  </a:lnTo>
                  <a:lnTo>
                    <a:pt x="160" y="61"/>
                  </a:lnTo>
                  <a:lnTo>
                    <a:pt x="158" y="61"/>
                  </a:lnTo>
                  <a:lnTo>
                    <a:pt x="158" y="61"/>
                  </a:lnTo>
                  <a:lnTo>
                    <a:pt x="158" y="61"/>
                  </a:lnTo>
                  <a:lnTo>
                    <a:pt x="156" y="61"/>
                  </a:lnTo>
                  <a:lnTo>
                    <a:pt x="154" y="63"/>
                  </a:lnTo>
                  <a:lnTo>
                    <a:pt x="154" y="63"/>
                  </a:lnTo>
                  <a:lnTo>
                    <a:pt x="154" y="65"/>
                  </a:lnTo>
                  <a:lnTo>
                    <a:pt x="156" y="65"/>
                  </a:lnTo>
                  <a:lnTo>
                    <a:pt x="158" y="65"/>
                  </a:lnTo>
                  <a:close/>
                  <a:moveTo>
                    <a:pt x="148" y="74"/>
                  </a:moveTo>
                  <a:lnTo>
                    <a:pt x="150" y="74"/>
                  </a:lnTo>
                  <a:lnTo>
                    <a:pt x="148" y="76"/>
                  </a:lnTo>
                  <a:lnTo>
                    <a:pt x="145" y="78"/>
                  </a:lnTo>
                  <a:lnTo>
                    <a:pt x="141" y="78"/>
                  </a:lnTo>
                  <a:lnTo>
                    <a:pt x="139" y="78"/>
                  </a:lnTo>
                  <a:lnTo>
                    <a:pt x="139" y="80"/>
                  </a:lnTo>
                  <a:lnTo>
                    <a:pt x="137" y="80"/>
                  </a:lnTo>
                  <a:lnTo>
                    <a:pt x="135" y="80"/>
                  </a:lnTo>
                  <a:lnTo>
                    <a:pt x="135" y="78"/>
                  </a:lnTo>
                  <a:lnTo>
                    <a:pt x="135" y="78"/>
                  </a:lnTo>
                  <a:lnTo>
                    <a:pt x="137" y="76"/>
                  </a:lnTo>
                  <a:lnTo>
                    <a:pt x="137" y="76"/>
                  </a:lnTo>
                  <a:lnTo>
                    <a:pt x="139" y="76"/>
                  </a:lnTo>
                  <a:lnTo>
                    <a:pt x="141" y="74"/>
                  </a:lnTo>
                  <a:lnTo>
                    <a:pt x="143" y="74"/>
                  </a:lnTo>
                  <a:lnTo>
                    <a:pt x="145" y="74"/>
                  </a:lnTo>
                  <a:lnTo>
                    <a:pt x="146" y="74"/>
                  </a:lnTo>
                  <a:lnTo>
                    <a:pt x="148" y="74"/>
                  </a:lnTo>
                  <a:close/>
                  <a:moveTo>
                    <a:pt x="124" y="139"/>
                  </a:moveTo>
                  <a:lnTo>
                    <a:pt x="122" y="139"/>
                  </a:lnTo>
                  <a:lnTo>
                    <a:pt x="122" y="137"/>
                  </a:lnTo>
                  <a:lnTo>
                    <a:pt x="122" y="135"/>
                  </a:lnTo>
                  <a:lnTo>
                    <a:pt x="124" y="133"/>
                  </a:lnTo>
                  <a:lnTo>
                    <a:pt x="126" y="133"/>
                  </a:lnTo>
                  <a:lnTo>
                    <a:pt x="126" y="135"/>
                  </a:lnTo>
                  <a:lnTo>
                    <a:pt x="126" y="137"/>
                  </a:lnTo>
                  <a:lnTo>
                    <a:pt x="124" y="139"/>
                  </a:lnTo>
                  <a:close/>
                  <a:moveTo>
                    <a:pt x="129" y="84"/>
                  </a:moveTo>
                  <a:lnTo>
                    <a:pt x="129" y="85"/>
                  </a:lnTo>
                  <a:lnTo>
                    <a:pt x="131" y="84"/>
                  </a:lnTo>
                  <a:lnTo>
                    <a:pt x="133" y="84"/>
                  </a:lnTo>
                  <a:lnTo>
                    <a:pt x="133" y="82"/>
                  </a:lnTo>
                  <a:lnTo>
                    <a:pt x="133" y="80"/>
                  </a:lnTo>
                  <a:lnTo>
                    <a:pt x="133" y="80"/>
                  </a:lnTo>
                  <a:lnTo>
                    <a:pt x="131" y="80"/>
                  </a:lnTo>
                  <a:lnTo>
                    <a:pt x="129" y="84"/>
                  </a:lnTo>
                  <a:close/>
                  <a:moveTo>
                    <a:pt x="126" y="142"/>
                  </a:moveTo>
                  <a:lnTo>
                    <a:pt x="127" y="141"/>
                  </a:lnTo>
                  <a:lnTo>
                    <a:pt x="127" y="139"/>
                  </a:lnTo>
                  <a:lnTo>
                    <a:pt x="126" y="139"/>
                  </a:lnTo>
                  <a:lnTo>
                    <a:pt x="124" y="141"/>
                  </a:lnTo>
                  <a:lnTo>
                    <a:pt x="124" y="142"/>
                  </a:lnTo>
                  <a:lnTo>
                    <a:pt x="124" y="142"/>
                  </a:lnTo>
                  <a:lnTo>
                    <a:pt x="124" y="142"/>
                  </a:lnTo>
                  <a:lnTo>
                    <a:pt x="126" y="142"/>
                  </a:lnTo>
                  <a:close/>
                  <a:moveTo>
                    <a:pt x="101" y="175"/>
                  </a:moveTo>
                  <a:lnTo>
                    <a:pt x="97" y="177"/>
                  </a:lnTo>
                  <a:lnTo>
                    <a:pt x="95" y="178"/>
                  </a:lnTo>
                  <a:lnTo>
                    <a:pt x="97" y="178"/>
                  </a:lnTo>
                  <a:lnTo>
                    <a:pt x="101" y="178"/>
                  </a:lnTo>
                  <a:lnTo>
                    <a:pt x="103" y="178"/>
                  </a:lnTo>
                  <a:lnTo>
                    <a:pt x="105" y="177"/>
                  </a:lnTo>
                  <a:lnTo>
                    <a:pt x="103" y="175"/>
                  </a:lnTo>
                  <a:lnTo>
                    <a:pt x="101" y="175"/>
                  </a:lnTo>
                  <a:close/>
                  <a:moveTo>
                    <a:pt x="114" y="150"/>
                  </a:moveTo>
                  <a:lnTo>
                    <a:pt x="112" y="152"/>
                  </a:lnTo>
                  <a:lnTo>
                    <a:pt x="112" y="152"/>
                  </a:lnTo>
                  <a:lnTo>
                    <a:pt x="114" y="154"/>
                  </a:lnTo>
                  <a:lnTo>
                    <a:pt x="114" y="154"/>
                  </a:lnTo>
                  <a:lnTo>
                    <a:pt x="116" y="152"/>
                  </a:lnTo>
                  <a:lnTo>
                    <a:pt x="116" y="152"/>
                  </a:lnTo>
                  <a:lnTo>
                    <a:pt x="114" y="150"/>
                  </a:lnTo>
                  <a:lnTo>
                    <a:pt x="114" y="150"/>
                  </a:lnTo>
                  <a:close/>
                  <a:moveTo>
                    <a:pt x="108" y="332"/>
                  </a:moveTo>
                  <a:lnTo>
                    <a:pt x="110" y="330"/>
                  </a:lnTo>
                  <a:lnTo>
                    <a:pt x="112" y="328"/>
                  </a:lnTo>
                  <a:lnTo>
                    <a:pt x="112" y="325"/>
                  </a:lnTo>
                  <a:lnTo>
                    <a:pt x="110" y="321"/>
                  </a:lnTo>
                  <a:lnTo>
                    <a:pt x="110" y="317"/>
                  </a:lnTo>
                  <a:lnTo>
                    <a:pt x="112" y="315"/>
                  </a:lnTo>
                  <a:lnTo>
                    <a:pt x="114" y="311"/>
                  </a:lnTo>
                  <a:lnTo>
                    <a:pt x="116" y="309"/>
                  </a:lnTo>
                  <a:lnTo>
                    <a:pt x="118" y="307"/>
                  </a:lnTo>
                  <a:lnTo>
                    <a:pt x="120" y="307"/>
                  </a:lnTo>
                  <a:lnTo>
                    <a:pt x="122" y="306"/>
                  </a:lnTo>
                  <a:lnTo>
                    <a:pt x="124" y="304"/>
                  </a:lnTo>
                  <a:lnTo>
                    <a:pt x="126" y="300"/>
                  </a:lnTo>
                  <a:lnTo>
                    <a:pt x="126" y="294"/>
                  </a:lnTo>
                  <a:lnTo>
                    <a:pt x="124" y="290"/>
                  </a:lnTo>
                  <a:lnTo>
                    <a:pt x="122" y="283"/>
                  </a:lnTo>
                  <a:lnTo>
                    <a:pt x="120" y="281"/>
                  </a:lnTo>
                  <a:lnTo>
                    <a:pt x="122" y="281"/>
                  </a:lnTo>
                  <a:lnTo>
                    <a:pt x="122" y="279"/>
                  </a:lnTo>
                  <a:lnTo>
                    <a:pt x="124" y="279"/>
                  </a:lnTo>
                  <a:lnTo>
                    <a:pt x="126" y="279"/>
                  </a:lnTo>
                  <a:lnTo>
                    <a:pt x="126" y="279"/>
                  </a:lnTo>
                  <a:lnTo>
                    <a:pt x="127" y="279"/>
                  </a:lnTo>
                  <a:lnTo>
                    <a:pt x="129" y="277"/>
                  </a:lnTo>
                  <a:lnTo>
                    <a:pt x="129" y="273"/>
                  </a:lnTo>
                  <a:lnTo>
                    <a:pt x="129" y="273"/>
                  </a:lnTo>
                  <a:lnTo>
                    <a:pt x="129" y="270"/>
                  </a:lnTo>
                  <a:lnTo>
                    <a:pt x="127" y="268"/>
                  </a:lnTo>
                  <a:lnTo>
                    <a:pt x="120" y="264"/>
                  </a:lnTo>
                  <a:lnTo>
                    <a:pt x="120" y="262"/>
                  </a:lnTo>
                  <a:lnTo>
                    <a:pt x="120" y="260"/>
                  </a:lnTo>
                  <a:lnTo>
                    <a:pt x="120" y="252"/>
                  </a:lnTo>
                  <a:lnTo>
                    <a:pt x="120" y="249"/>
                  </a:lnTo>
                  <a:lnTo>
                    <a:pt x="120" y="247"/>
                  </a:lnTo>
                  <a:lnTo>
                    <a:pt x="118" y="239"/>
                  </a:lnTo>
                  <a:lnTo>
                    <a:pt x="118" y="232"/>
                  </a:lnTo>
                  <a:lnTo>
                    <a:pt x="118" y="232"/>
                  </a:lnTo>
                  <a:lnTo>
                    <a:pt x="120" y="230"/>
                  </a:lnTo>
                  <a:lnTo>
                    <a:pt x="120" y="230"/>
                  </a:lnTo>
                  <a:lnTo>
                    <a:pt x="120" y="230"/>
                  </a:lnTo>
                  <a:lnTo>
                    <a:pt x="118" y="228"/>
                  </a:lnTo>
                  <a:lnTo>
                    <a:pt x="118" y="228"/>
                  </a:lnTo>
                  <a:lnTo>
                    <a:pt x="116" y="224"/>
                  </a:lnTo>
                  <a:lnTo>
                    <a:pt x="116" y="222"/>
                  </a:lnTo>
                  <a:lnTo>
                    <a:pt x="118" y="218"/>
                  </a:lnTo>
                  <a:lnTo>
                    <a:pt x="120" y="214"/>
                  </a:lnTo>
                  <a:lnTo>
                    <a:pt x="120" y="214"/>
                  </a:lnTo>
                  <a:lnTo>
                    <a:pt x="120" y="213"/>
                  </a:lnTo>
                  <a:lnTo>
                    <a:pt x="122" y="211"/>
                  </a:lnTo>
                  <a:lnTo>
                    <a:pt x="126" y="207"/>
                  </a:lnTo>
                  <a:lnTo>
                    <a:pt x="127" y="205"/>
                  </a:lnTo>
                  <a:lnTo>
                    <a:pt x="129" y="203"/>
                  </a:lnTo>
                  <a:lnTo>
                    <a:pt x="131" y="203"/>
                  </a:lnTo>
                  <a:lnTo>
                    <a:pt x="133" y="201"/>
                  </a:lnTo>
                  <a:lnTo>
                    <a:pt x="135" y="201"/>
                  </a:lnTo>
                  <a:lnTo>
                    <a:pt x="139" y="201"/>
                  </a:lnTo>
                  <a:lnTo>
                    <a:pt x="143" y="203"/>
                  </a:lnTo>
                  <a:lnTo>
                    <a:pt x="146" y="203"/>
                  </a:lnTo>
                  <a:lnTo>
                    <a:pt x="148" y="203"/>
                  </a:lnTo>
                  <a:lnTo>
                    <a:pt x="150" y="201"/>
                  </a:lnTo>
                  <a:lnTo>
                    <a:pt x="150" y="197"/>
                  </a:lnTo>
                  <a:lnTo>
                    <a:pt x="150" y="196"/>
                  </a:lnTo>
                  <a:lnTo>
                    <a:pt x="150" y="192"/>
                  </a:lnTo>
                  <a:lnTo>
                    <a:pt x="148" y="190"/>
                  </a:lnTo>
                  <a:lnTo>
                    <a:pt x="146" y="188"/>
                  </a:lnTo>
                  <a:lnTo>
                    <a:pt x="143" y="186"/>
                  </a:lnTo>
                  <a:lnTo>
                    <a:pt x="150" y="175"/>
                  </a:lnTo>
                  <a:lnTo>
                    <a:pt x="154" y="169"/>
                  </a:lnTo>
                  <a:lnTo>
                    <a:pt x="156" y="163"/>
                  </a:lnTo>
                  <a:lnTo>
                    <a:pt x="158" y="156"/>
                  </a:lnTo>
                  <a:lnTo>
                    <a:pt x="158" y="150"/>
                  </a:lnTo>
                  <a:lnTo>
                    <a:pt x="158" y="142"/>
                  </a:lnTo>
                  <a:lnTo>
                    <a:pt x="156" y="135"/>
                  </a:lnTo>
                  <a:lnTo>
                    <a:pt x="165" y="133"/>
                  </a:lnTo>
                  <a:lnTo>
                    <a:pt x="169" y="131"/>
                  </a:lnTo>
                  <a:lnTo>
                    <a:pt x="171" y="129"/>
                  </a:lnTo>
                  <a:lnTo>
                    <a:pt x="171" y="127"/>
                  </a:lnTo>
                  <a:lnTo>
                    <a:pt x="171" y="125"/>
                  </a:lnTo>
                  <a:lnTo>
                    <a:pt x="171" y="123"/>
                  </a:lnTo>
                  <a:lnTo>
                    <a:pt x="171" y="123"/>
                  </a:lnTo>
                  <a:lnTo>
                    <a:pt x="171" y="122"/>
                  </a:lnTo>
                  <a:lnTo>
                    <a:pt x="173" y="122"/>
                  </a:lnTo>
                  <a:lnTo>
                    <a:pt x="179" y="114"/>
                  </a:lnTo>
                  <a:lnTo>
                    <a:pt x="182" y="110"/>
                  </a:lnTo>
                  <a:lnTo>
                    <a:pt x="186" y="106"/>
                  </a:lnTo>
                  <a:lnTo>
                    <a:pt x="186" y="104"/>
                  </a:lnTo>
                  <a:lnTo>
                    <a:pt x="186" y="101"/>
                  </a:lnTo>
                  <a:lnTo>
                    <a:pt x="184" y="99"/>
                  </a:lnTo>
                  <a:lnTo>
                    <a:pt x="182" y="95"/>
                  </a:lnTo>
                  <a:lnTo>
                    <a:pt x="184" y="93"/>
                  </a:lnTo>
                  <a:lnTo>
                    <a:pt x="188" y="91"/>
                  </a:lnTo>
                  <a:lnTo>
                    <a:pt x="188" y="91"/>
                  </a:lnTo>
                  <a:lnTo>
                    <a:pt x="190" y="89"/>
                  </a:lnTo>
                  <a:lnTo>
                    <a:pt x="190" y="87"/>
                  </a:lnTo>
                  <a:lnTo>
                    <a:pt x="192" y="84"/>
                  </a:lnTo>
                  <a:lnTo>
                    <a:pt x="192" y="84"/>
                  </a:lnTo>
                  <a:lnTo>
                    <a:pt x="194" y="82"/>
                  </a:lnTo>
                  <a:lnTo>
                    <a:pt x="196" y="82"/>
                  </a:lnTo>
                  <a:lnTo>
                    <a:pt x="201" y="78"/>
                  </a:lnTo>
                  <a:lnTo>
                    <a:pt x="201" y="78"/>
                  </a:lnTo>
                  <a:lnTo>
                    <a:pt x="203" y="78"/>
                  </a:lnTo>
                  <a:lnTo>
                    <a:pt x="209" y="80"/>
                  </a:lnTo>
                  <a:lnTo>
                    <a:pt x="211" y="80"/>
                  </a:lnTo>
                  <a:lnTo>
                    <a:pt x="213" y="80"/>
                  </a:lnTo>
                  <a:lnTo>
                    <a:pt x="213" y="78"/>
                  </a:lnTo>
                  <a:lnTo>
                    <a:pt x="215" y="78"/>
                  </a:lnTo>
                  <a:lnTo>
                    <a:pt x="215" y="76"/>
                  </a:lnTo>
                  <a:lnTo>
                    <a:pt x="215" y="74"/>
                  </a:lnTo>
                  <a:lnTo>
                    <a:pt x="215" y="72"/>
                  </a:lnTo>
                  <a:lnTo>
                    <a:pt x="215" y="70"/>
                  </a:lnTo>
                  <a:lnTo>
                    <a:pt x="215" y="68"/>
                  </a:lnTo>
                  <a:lnTo>
                    <a:pt x="215" y="67"/>
                  </a:lnTo>
                  <a:lnTo>
                    <a:pt x="217" y="67"/>
                  </a:lnTo>
                  <a:lnTo>
                    <a:pt x="218" y="67"/>
                  </a:lnTo>
                  <a:lnTo>
                    <a:pt x="232" y="68"/>
                  </a:lnTo>
                  <a:lnTo>
                    <a:pt x="237" y="70"/>
                  </a:lnTo>
                  <a:lnTo>
                    <a:pt x="241" y="70"/>
                  </a:lnTo>
                  <a:lnTo>
                    <a:pt x="245" y="70"/>
                  </a:lnTo>
                  <a:lnTo>
                    <a:pt x="249" y="68"/>
                  </a:lnTo>
                  <a:lnTo>
                    <a:pt x="243" y="67"/>
                  </a:lnTo>
                  <a:lnTo>
                    <a:pt x="247" y="65"/>
                  </a:lnTo>
                  <a:lnTo>
                    <a:pt x="249" y="63"/>
                  </a:lnTo>
                  <a:lnTo>
                    <a:pt x="249" y="59"/>
                  </a:lnTo>
                  <a:lnTo>
                    <a:pt x="245" y="57"/>
                  </a:lnTo>
                  <a:lnTo>
                    <a:pt x="254" y="55"/>
                  </a:lnTo>
                  <a:lnTo>
                    <a:pt x="256" y="55"/>
                  </a:lnTo>
                  <a:lnTo>
                    <a:pt x="260" y="55"/>
                  </a:lnTo>
                  <a:lnTo>
                    <a:pt x="262" y="55"/>
                  </a:lnTo>
                  <a:lnTo>
                    <a:pt x="262" y="53"/>
                  </a:lnTo>
                  <a:lnTo>
                    <a:pt x="262" y="53"/>
                  </a:lnTo>
                  <a:lnTo>
                    <a:pt x="262" y="53"/>
                  </a:lnTo>
                  <a:lnTo>
                    <a:pt x="262" y="51"/>
                  </a:lnTo>
                  <a:lnTo>
                    <a:pt x="264" y="51"/>
                  </a:lnTo>
                  <a:lnTo>
                    <a:pt x="264" y="51"/>
                  </a:lnTo>
                  <a:lnTo>
                    <a:pt x="268" y="51"/>
                  </a:lnTo>
                  <a:lnTo>
                    <a:pt x="270" y="51"/>
                  </a:lnTo>
                  <a:lnTo>
                    <a:pt x="271" y="51"/>
                  </a:lnTo>
                  <a:lnTo>
                    <a:pt x="279" y="59"/>
                  </a:lnTo>
                  <a:lnTo>
                    <a:pt x="281" y="59"/>
                  </a:lnTo>
                  <a:lnTo>
                    <a:pt x="281" y="61"/>
                  </a:lnTo>
                  <a:lnTo>
                    <a:pt x="283" y="63"/>
                  </a:lnTo>
                  <a:lnTo>
                    <a:pt x="283" y="63"/>
                  </a:lnTo>
                  <a:lnTo>
                    <a:pt x="285" y="63"/>
                  </a:lnTo>
                  <a:lnTo>
                    <a:pt x="298" y="65"/>
                  </a:lnTo>
                  <a:lnTo>
                    <a:pt x="300" y="65"/>
                  </a:lnTo>
                  <a:lnTo>
                    <a:pt x="302" y="63"/>
                  </a:lnTo>
                  <a:lnTo>
                    <a:pt x="306" y="63"/>
                  </a:lnTo>
                  <a:lnTo>
                    <a:pt x="306" y="61"/>
                  </a:lnTo>
                  <a:lnTo>
                    <a:pt x="308" y="61"/>
                  </a:lnTo>
                  <a:lnTo>
                    <a:pt x="323" y="65"/>
                  </a:lnTo>
                  <a:lnTo>
                    <a:pt x="325" y="65"/>
                  </a:lnTo>
                  <a:lnTo>
                    <a:pt x="325" y="65"/>
                  </a:lnTo>
                  <a:lnTo>
                    <a:pt x="326" y="63"/>
                  </a:lnTo>
                  <a:lnTo>
                    <a:pt x="328" y="61"/>
                  </a:lnTo>
                  <a:lnTo>
                    <a:pt x="332" y="59"/>
                  </a:lnTo>
                  <a:lnTo>
                    <a:pt x="334" y="59"/>
                  </a:lnTo>
                  <a:lnTo>
                    <a:pt x="336" y="57"/>
                  </a:lnTo>
                  <a:lnTo>
                    <a:pt x="336" y="55"/>
                  </a:lnTo>
                  <a:lnTo>
                    <a:pt x="336" y="53"/>
                  </a:lnTo>
                  <a:lnTo>
                    <a:pt x="336" y="49"/>
                  </a:lnTo>
                  <a:lnTo>
                    <a:pt x="338" y="48"/>
                  </a:lnTo>
                  <a:lnTo>
                    <a:pt x="338" y="46"/>
                  </a:lnTo>
                  <a:lnTo>
                    <a:pt x="340" y="44"/>
                  </a:lnTo>
                  <a:lnTo>
                    <a:pt x="342" y="42"/>
                  </a:lnTo>
                  <a:lnTo>
                    <a:pt x="342" y="42"/>
                  </a:lnTo>
                  <a:lnTo>
                    <a:pt x="344" y="40"/>
                  </a:lnTo>
                  <a:lnTo>
                    <a:pt x="345" y="40"/>
                  </a:lnTo>
                  <a:lnTo>
                    <a:pt x="345" y="38"/>
                  </a:lnTo>
                  <a:lnTo>
                    <a:pt x="347" y="36"/>
                  </a:lnTo>
                  <a:lnTo>
                    <a:pt x="349" y="36"/>
                  </a:lnTo>
                  <a:lnTo>
                    <a:pt x="351" y="36"/>
                  </a:lnTo>
                  <a:lnTo>
                    <a:pt x="353" y="36"/>
                  </a:lnTo>
                  <a:lnTo>
                    <a:pt x="355" y="36"/>
                  </a:lnTo>
                  <a:lnTo>
                    <a:pt x="357" y="36"/>
                  </a:lnTo>
                  <a:lnTo>
                    <a:pt x="359" y="36"/>
                  </a:lnTo>
                  <a:lnTo>
                    <a:pt x="361" y="34"/>
                  </a:lnTo>
                  <a:lnTo>
                    <a:pt x="362" y="32"/>
                  </a:lnTo>
                  <a:lnTo>
                    <a:pt x="366" y="32"/>
                  </a:lnTo>
                  <a:lnTo>
                    <a:pt x="368" y="30"/>
                  </a:lnTo>
                  <a:lnTo>
                    <a:pt x="370" y="32"/>
                  </a:lnTo>
                  <a:lnTo>
                    <a:pt x="372" y="32"/>
                  </a:lnTo>
                  <a:lnTo>
                    <a:pt x="376" y="36"/>
                  </a:lnTo>
                  <a:lnTo>
                    <a:pt x="378" y="38"/>
                  </a:lnTo>
                  <a:lnTo>
                    <a:pt x="380" y="40"/>
                  </a:lnTo>
                  <a:lnTo>
                    <a:pt x="383" y="40"/>
                  </a:lnTo>
                  <a:lnTo>
                    <a:pt x="387" y="42"/>
                  </a:lnTo>
                  <a:lnTo>
                    <a:pt x="389" y="42"/>
                  </a:lnTo>
                  <a:lnTo>
                    <a:pt x="391" y="44"/>
                  </a:lnTo>
                  <a:lnTo>
                    <a:pt x="393" y="48"/>
                  </a:lnTo>
                  <a:lnTo>
                    <a:pt x="385" y="53"/>
                  </a:lnTo>
                  <a:lnTo>
                    <a:pt x="387" y="55"/>
                  </a:lnTo>
                  <a:lnTo>
                    <a:pt x="389" y="55"/>
                  </a:lnTo>
                  <a:lnTo>
                    <a:pt x="389" y="55"/>
                  </a:lnTo>
                  <a:lnTo>
                    <a:pt x="391" y="55"/>
                  </a:lnTo>
                  <a:lnTo>
                    <a:pt x="391" y="55"/>
                  </a:lnTo>
                  <a:lnTo>
                    <a:pt x="391" y="53"/>
                  </a:lnTo>
                  <a:lnTo>
                    <a:pt x="393" y="51"/>
                  </a:lnTo>
                  <a:lnTo>
                    <a:pt x="395" y="49"/>
                  </a:lnTo>
                  <a:lnTo>
                    <a:pt x="397" y="49"/>
                  </a:lnTo>
                  <a:lnTo>
                    <a:pt x="402" y="48"/>
                  </a:lnTo>
                  <a:lnTo>
                    <a:pt x="404" y="48"/>
                  </a:lnTo>
                  <a:lnTo>
                    <a:pt x="404" y="48"/>
                  </a:lnTo>
                  <a:lnTo>
                    <a:pt x="404" y="48"/>
                  </a:lnTo>
                  <a:lnTo>
                    <a:pt x="406" y="48"/>
                  </a:lnTo>
                  <a:lnTo>
                    <a:pt x="406" y="48"/>
                  </a:lnTo>
                  <a:lnTo>
                    <a:pt x="406" y="48"/>
                  </a:lnTo>
                  <a:lnTo>
                    <a:pt x="406" y="48"/>
                  </a:lnTo>
                  <a:lnTo>
                    <a:pt x="406" y="46"/>
                  </a:lnTo>
                  <a:lnTo>
                    <a:pt x="406" y="46"/>
                  </a:lnTo>
                  <a:lnTo>
                    <a:pt x="406" y="46"/>
                  </a:lnTo>
                  <a:lnTo>
                    <a:pt x="406" y="46"/>
                  </a:lnTo>
                  <a:lnTo>
                    <a:pt x="406" y="46"/>
                  </a:lnTo>
                  <a:lnTo>
                    <a:pt x="408" y="44"/>
                  </a:lnTo>
                  <a:lnTo>
                    <a:pt x="408" y="44"/>
                  </a:lnTo>
                  <a:lnTo>
                    <a:pt x="406" y="44"/>
                  </a:lnTo>
                  <a:lnTo>
                    <a:pt x="406" y="44"/>
                  </a:lnTo>
                  <a:lnTo>
                    <a:pt x="406" y="44"/>
                  </a:lnTo>
                  <a:lnTo>
                    <a:pt x="406" y="44"/>
                  </a:lnTo>
                  <a:lnTo>
                    <a:pt x="408" y="44"/>
                  </a:lnTo>
                  <a:lnTo>
                    <a:pt x="408" y="44"/>
                  </a:lnTo>
                  <a:lnTo>
                    <a:pt x="410" y="44"/>
                  </a:lnTo>
                  <a:lnTo>
                    <a:pt x="410" y="44"/>
                  </a:lnTo>
                  <a:lnTo>
                    <a:pt x="412" y="44"/>
                  </a:lnTo>
                  <a:lnTo>
                    <a:pt x="414" y="46"/>
                  </a:lnTo>
                  <a:lnTo>
                    <a:pt x="414" y="46"/>
                  </a:lnTo>
                  <a:lnTo>
                    <a:pt x="416" y="46"/>
                  </a:lnTo>
                  <a:lnTo>
                    <a:pt x="417" y="46"/>
                  </a:lnTo>
                  <a:lnTo>
                    <a:pt x="417" y="46"/>
                  </a:lnTo>
                  <a:lnTo>
                    <a:pt x="417" y="46"/>
                  </a:lnTo>
                  <a:lnTo>
                    <a:pt x="417" y="46"/>
                  </a:lnTo>
                  <a:lnTo>
                    <a:pt x="417" y="46"/>
                  </a:lnTo>
                  <a:lnTo>
                    <a:pt x="417" y="44"/>
                  </a:lnTo>
                  <a:lnTo>
                    <a:pt x="419" y="44"/>
                  </a:lnTo>
                  <a:lnTo>
                    <a:pt x="419" y="44"/>
                  </a:lnTo>
                  <a:lnTo>
                    <a:pt x="419" y="44"/>
                  </a:lnTo>
                  <a:lnTo>
                    <a:pt x="419" y="44"/>
                  </a:lnTo>
                  <a:lnTo>
                    <a:pt x="419" y="42"/>
                  </a:lnTo>
                  <a:lnTo>
                    <a:pt x="419" y="42"/>
                  </a:lnTo>
                  <a:lnTo>
                    <a:pt x="419" y="42"/>
                  </a:lnTo>
                  <a:lnTo>
                    <a:pt x="417" y="40"/>
                  </a:lnTo>
                  <a:lnTo>
                    <a:pt x="416" y="40"/>
                  </a:lnTo>
                  <a:lnTo>
                    <a:pt x="412" y="40"/>
                  </a:lnTo>
                  <a:lnTo>
                    <a:pt x="412" y="42"/>
                  </a:lnTo>
                  <a:lnTo>
                    <a:pt x="410" y="40"/>
                  </a:lnTo>
                  <a:lnTo>
                    <a:pt x="410" y="38"/>
                  </a:lnTo>
                  <a:lnTo>
                    <a:pt x="408" y="38"/>
                  </a:lnTo>
                  <a:lnTo>
                    <a:pt x="408" y="38"/>
                  </a:lnTo>
                  <a:lnTo>
                    <a:pt x="408" y="38"/>
                  </a:lnTo>
                  <a:lnTo>
                    <a:pt x="408" y="40"/>
                  </a:lnTo>
                  <a:lnTo>
                    <a:pt x="406" y="40"/>
                  </a:lnTo>
                  <a:lnTo>
                    <a:pt x="404" y="42"/>
                  </a:lnTo>
                  <a:lnTo>
                    <a:pt x="402" y="42"/>
                  </a:lnTo>
                  <a:lnTo>
                    <a:pt x="400" y="40"/>
                  </a:lnTo>
                  <a:lnTo>
                    <a:pt x="398" y="40"/>
                  </a:lnTo>
                  <a:lnTo>
                    <a:pt x="397" y="38"/>
                  </a:lnTo>
                  <a:lnTo>
                    <a:pt x="398" y="36"/>
                  </a:lnTo>
                  <a:lnTo>
                    <a:pt x="398" y="34"/>
                  </a:lnTo>
                  <a:lnTo>
                    <a:pt x="397" y="34"/>
                  </a:lnTo>
                  <a:lnTo>
                    <a:pt x="393" y="32"/>
                  </a:lnTo>
                  <a:lnTo>
                    <a:pt x="389" y="32"/>
                  </a:lnTo>
                  <a:lnTo>
                    <a:pt x="385" y="30"/>
                  </a:lnTo>
                  <a:lnTo>
                    <a:pt x="385" y="29"/>
                  </a:lnTo>
                  <a:lnTo>
                    <a:pt x="400" y="30"/>
                  </a:lnTo>
                  <a:lnTo>
                    <a:pt x="404" y="30"/>
                  </a:lnTo>
                  <a:lnTo>
                    <a:pt x="406" y="29"/>
                  </a:lnTo>
                  <a:lnTo>
                    <a:pt x="408" y="29"/>
                  </a:lnTo>
                  <a:lnTo>
                    <a:pt x="412" y="27"/>
                  </a:lnTo>
                  <a:lnTo>
                    <a:pt x="417" y="25"/>
                  </a:lnTo>
                  <a:lnTo>
                    <a:pt x="419" y="23"/>
                  </a:lnTo>
                  <a:lnTo>
                    <a:pt x="417" y="21"/>
                  </a:lnTo>
                  <a:lnTo>
                    <a:pt x="417" y="19"/>
                  </a:lnTo>
                  <a:lnTo>
                    <a:pt x="416" y="19"/>
                  </a:lnTo>
                  <a:lnTo>
                    <a:pt x="414" y="17"/>
                  </a:lnTo>
                  <a:lnTo>
                    <a:pt x="412" y="17"/>
                  </a:lnTo>
                  <a:lnTo>
                    <a:pt x="410" y="17"/>
                  </a:lnTo>
                  <a:lnTo>
                    <a:pt x="408" y="17"/>
                  </a:lnTo>
                  <a:lnTo>
                    <a:pt x="408" y="15"/>
                  </a:lnTo>
                  <a:lnTo>
                    <a:pt x="408" y="15"/>
                  </a:lnTo>
                  <a:lnTo>
                    <a:pt x="408" y="15"/>
                  </a:lnTo>
                  <a:lnTo>
                    <a:pt x="406" y="13"/>
                  </a:lnTo>
                  <a:lnTo>
                    <a:pt x="406" y="13"/>
                  </a:lnTo>
                  <a:lnTo>
                    <a:pt x="406" y="13"/>
                  </a:lnTo>
                  <a:lnTo>
                    <a:pt x="404" y="13"/>
                  </a:lnTo>
                  <a:lnTo>
                    <a:pt x="404" y="13"/>
                  </a:lnTo>
                  <a:lnTo>
                    <a:pt x="404" y="13"/>
                  </a:lnTo>
                  <a:lnTo>
                    <a:pt x="402" y="13"/>
                  </a:lnTo>
                  <a:lnTo>
                    <a:pt x="400" y="13"/>
                  </a:lnTo>
                  <a:lnTo>
                    <a:pt x="400" y="13"/>
                  </a:lnTo>
                  <a:lnTo>
                    <a:pt x="397" y="12"/>
                  </a:lnTo>
                  <a:lnTo>
                    <a:pt x="393" y="10"/>
                  </a:lnTo>
                  <a:lnTo>
                    <a:pt x="389" y="8"/>
                  </a:lnTo>
                  <a:lnTo>
                    <a:pt x="387" y="8"/>
                  </a:lnTo>
                  <a:lnTo>
                    <a:pt x="383" y="10"/>
                  </a:lnTo>
                  <a:lnTo>
                    <a:pt x="381" y="12"/>
                  </a:lnTo>
                  <a:lnTo>
                    <a:pt x="376" y="23"/>
                  </a:lnTo>
                  <a:lnTo>
                    <a:pt x="376" y="25"/>
                  </a:lnTo>
                  <a:lnTo>
                    <a:pt x="374" y="23"/>
                  </a:lnTo>
                  <a:lnTo>
                    <a:pt x="374" y="21"/>
                  </a:lnTo>
                  <a:lnTo>
                    <a:pt x="376" y="13"/>
                  </a:lnTo>
                  <a:lnTo>
                    <a:pt x="376" y="13"/>
                  </a:lnTo>
                  <a:lnTo>
                    <a:pt x="374" y="13"/>
                  </a:lnTo>
                  <a:lnTo>
                    <a:pt x="370" y="13"/>
                  </a:lnTo>
                  <a:lnTo>
                    <a:pt x="374" y="12"/>
                  </a:lnTo>
                  <a:lnTo>
                    <a:pt x="378" y="10"/>
                  </a:lnTo>
                  <a:lnTo>
                    <a:pt x="378" y="6"/>
                  </a:lnTo>
                  <a:lnTo>
                    <a:pt x="376" y="4"/>
                  </a:lnTo>
                  <a:lnTo>
                    <a:pt x="372" y="2"/>
                  </a:lnTo>
                  <a:lnTo>
                    <a:pt x="368" y="2"/>
                  </a:lnTo>
                  <a:lnTo>
                    <a:pt x="364" y="2"/>
                  </a:lnTo>
                  <a:lnTo>
                    <a:pt x="361" y="4"/>
                  </a:lnTo>
                  <a:lnTo>
                    <a:pt x="361" y="6"/>
                  </a:lnTo>
                  <a:lnTo>
                    <a:pt x="361" y="6"/>
                  </a:lnTo>
                  <a:lnTo>
                    <a:pt x="362" y="8"/>
                  </a:lnTo>
                  <a:lnTo>
                    <a:pt x="364" y="8"/>
                  </a:lnTo>
                  <a:lnTo>
                    <a:pt x="364" y="10"/>
                  </a:lnTo>
                  <a:lnTo>
                    <a:pt x="362" y="10"/>
                  </a:lnTo>
                  <a:lnTo>
                    <a:pt x="362" y="10"/>
                  </a:lnTo>
                  <a:lnTo>
                    <a:pt x="361" y="10"/>
                  </a:lnTo>
                  <a:lnTo>
                    <a:pt x="359" y="12"/>
                  </a:lnTo>
                  <a:lnTo>
                    <a:pt x="357" y="15"/>
                  </a:lnTo>
                  <a:lnTo>
                    <a:pt x="357" y="17"/>
                  </a:lnTo>
                  <a:lnTo>
                    <a:pt x="355" y="19"/>
                  </a:lnTo>
                  <a:lnTo>
                    <a:pt x="353" y="19"/>
                  </a:lnTo>
                  <a:lnTo>
                    <a:pt x="351" y="21"/>
                  </a:lnTo>
                  <a:lnTo>
                    <a:pt x="349" y="21"/>
                  </a:lnTo>
                  <a:lnTo>
                    <a:pt x="349" y="19"/>
                  </a:lnTo>
                  <a:lnTo>
                    <a:pt x="351" y="17"/>
                  </a:lnTo>
                  <a:lnTo>
                    <a:pt x="351" y="15"/>
                  </a:lnTo>
                  <a:lnTo>
                    <a:pt x="349" y="13"/>
                  </a:lnTo>
                  <a:lnTo>
                    <a:pt x="349" y="12"/>
                  </a:lnTo>
                  <a:lnTo>
                    <a:pt x="351" y="12"/>
                  </a:lnTo>
                  <a:lnTo>
                    <a:pt x="351" y="10"/>
                  </a:lnTo>
                  <a:lnTo>
                    <a:pt x="351" y="8"/>
                  </a:lnTo>
                  <a:lnTo>
                    <a:pt x="351" y="6"/>
                  </a:lnTo>
                  <a:lnTo>
                    <a:pt x="349" y="6"/>
                  </a:lnTo>
                  <a:lnTo>
                    <a:pt x="347" y="8"/>
                  </a:lnTo>
                  <a:lnTo>
                    <a:pt x="344" y="12"/>
                  </a:lnTo>
                  <a:lnTo>
                    <a:pt x="334" y="21"/>
                  </a:lnTo>
                  <a:lnTo>
                    <a:pt x="330" y="25"/>
                  </a:lnTo>
                  <a:lnTo>
                    <a:pt x="330" y="27"/>
                  </a:lnTo>
                  <a:lnTo>
                    <a:pt x="328" y="29"/>
                  </a:lnTo>
                  <a:lnTo>
                    <a:pt x="326" y="29"/>
                  </a:lnTo>
                  <a:lnTo>
                    <a:pt x="325" y="29"/>
                  </a:lnTo>
                  <a:lnTo>
                    <a:pt x="325" y="29"/>
                  </a:lnTo>
                  <a:lnTo>
                    <a:pt x="325" y="29"/>
                  </a:lnTo>
                  <a:lnTo>
                    <a:pt x="325" y="27"/>
                  </a:lnTo>
                  <a:lnTo>
                    <a:pt x="325" y="25"/>
                  </a:lnTo>
                  <a:lnTo>
                    <a:pt x="326" y="23"/>
                  </a:lnTo>
                  <a:lnTo>
                    <a:pt x="326" y="23"/>
                  </a:lnTo>
                  <a:lnTo>
                    <a:pt x="326" y="21"/>
                  </a:lnTo>
                  <a:lnTo>
                    <a:pt x="326" y="19"/>
                  </a:lnTo>
                  <a:lnTo>
                    <a:pt x="326" y="19"/>
                  </a:lnTo>
                  <a:lnTo>
                    <a:pt x="328" y="17"/>
                  </a:lnTo>
                  <a:lnTo>
                    <a:pt x="334" y="12"/>
                  </a:lnTo>
                  <a:lnTo>
                    <a:pt x="336" y="10"/>
                  </a:lnTo>
                  <a:lnTo>
                    <a:pt x="336" y="8"/>
                  </a:lnTo>
                  <a:lnTo>
                    <a:pt x="336" y="8"/>
                  </a:lnTo>
                  <a:lnTo>
                    <a:pt x="334" y="8"/>
                  </a:lnTo>
                  <a:lnTo>
                    <a:pt x="334" y="8"/>
                  </a:lnTo>
                  <a:lnTo>
                    <a:pt x="332" y="8"/>
                  </a:lnTo>
                  <a:lnTo>
                    <a:pt x="332" y="8"/>
                  </a:lnTo>
                  <a:lnTo>
                    <a:pt x="330" y="8"/>
                  </a:lnTo>
                  <a:lnTo>
                    <a:pt x="330" y="8"/>
                  </a:lnTo>
                  <a:lnTo>
                    <a:pt x="326" y="8"/>
                  </a:lnTo>
                  <a:lnTo>
                    <a:pt x="321" y="4"/>
                  </a:lnTo>
                  <a:lnTo>
                    <a:pt x="319" y="4"/>
                  </a:lnTo>
                  <a:lnTo>
                    <a:pt x="313" y="8"/>
                  </a:lnTo>
                  <a:lnTo>
                    <a:pt x="313" y="8"/>
                  </a:lnTo>
                  <a:lnTo>
                    <a:pt x="313" y="10"/>
                  </a:lnTo>
                  <a:lnTo>
                    <a:pt x="313" y="12"/>
                  </a:lnTo>
                  <a:lnTo>
                    <a:pt x="313" y="12"/>
                  </a:lnTo>
                  <a:lnTo>
                    <a:pt x="315" y="12"/>
                  </a:lnTo>
                  <a:lnTo>
                    <a:pt x="313" y="13"/>
                  </a:lnTo>
                  <a:lnTo>
                    <a:pt x="313" y="13"/>
                  </a:lnTo>
                  <a:lnTo>
                    <a:pt x="311" y="15"/>
                  </a:lnTo>
                  <a:lnTo>
                    <a:pt x="309" y="17"/>
                  </a:lnTo>
                  <a:lnTo>
                    <a:pt x="308" y="17"/>
                  </a:lnTo>
                  <a:lnTo>
                    <a:pt x="306" y="19"/>
                  </a:lnTo>
                  <a:lnTo>
                    <a:pt x="304" y="21"/>
                  </a:lnTo>
                  <a:lnTo>
                    <a:pt x="300" y="23"/>
                  </a:lnTo>
                  <a:lnTo>
                    <a:pt x="298" y="27"/>
                  </a:lnTo>
                  <a:lnTo>
                    <a:pt x="296" y="29"/>
                  </a:lnTo>
                  <a:lnTo>
                    <a:pt x="298" y="30"/>
                  </a:lnTo>
                  <a:lnTo>
                    <a:pt x="298" y="32"/>
                  </a:lnTo>
                  <a:lnTo>
                    <a:pt x="298" y="32"/>
                  </a:lnTo>
                  <a:lnTo>
                    <a:pt x="298" y="34"/>
                  </a:lnTo>
                  <a:lnTo>
                    <a:pt x="296" y="34"/>
                  </a:lnTo>
                  <a:lnTo>
                    <a:pt x="294" y="32"/>
                  </a:lnTo>
                  <a:lnTo>
                    <a:pt x="294" y="30"/>
                  </a:lnTo>
                  <a:lnTo>
                    <a:pt x="292" y="30"/>
                  </a:lnTo>
                  <a:lnTo>
                    <a:pt x="290" y="25"/>
                  </a:lnTo>
                  <a:lnTo>
                    <a:pt x="289" y="23"/>
                  </a:lnTo>
                  <a:lnTo>
                    <a:pt x="285" y="23"/>
                  </a:lnTo>
                  <a:lnTo>
                    <a:pt x="285" y="23"/>
                  </a:lnTo>
                  <a:lnTo>
                    <a:pt x="283" y="23"/>
                  </a:lnTo>
                  <a:lnTo>
                    <a:pt x="283" y="25"/>
                  </a:lnTo>
                  <a:lnTo>
                    <a:pt x="281" y="25"/>
                  </a:lnTo>
                  <a:lnTo>
                    <a:pt x="281" y="25"/>
                  </a:lnTo>
                  <a:lnTo>
                    <a:pt x="279" y="25"/>
                  </a:lnTo>
                  <a:lnTo>
                    <a:pt x="279" y="25"/>
                  </a:lnTo>
                  <a:lnTo>
                    <a:pt x="275" y="25"/>
                  </a:lnTo>
                  <a:lnTo>
                    <a:pt x="275" y="25"/>
                  </a:lnTo>
                  <a:lnTo>
                    <a:pt x="273" y="27"/>
                  </a:lnTo>
                  <a:lnTo>
                    <a:pt x="273" y="27"/>
                  </a:lnTo>
                  <a:lnTo>
                    <a:pt x="271" y="27"/>
                  </a:lnTo>
                  <a:lnTo>
                    <a:pt x="270" y="25"/>
                  </a:lnTo>
                  <a:lnTo>
                    <a:pt x="270" y="25"/>
                  </a:lnTo>
                  <a:lnTo>
                    <a:pt x="268" y="25"/>
                  </a:lnTo>
                  <a:lnTo>
                    <a:pt x="266" y="27"/>
                  </a:lnTo>
                  <a:lnTo>
                    <a:pt x="266" y="27"/>
                  </a:lnTo>
                  <a:lnTo>
                    <a:pt x="266" y="29"/>
                  </a:lnTo>
                  <a:lnTo>
                    <a:pt x="270" y="30"/>
                  </a:lnTo>
                  <a:lnTo>
                    <a:pt x="271" y="30"/>
                  </a:lnTo>
                  <a:lnTo>
                    <a:pt x="273" y="32"/>
                  </a:lnTo>
                  <a:lnTo>
                    <a:pt x="275" y="36"/>
                  </a:lnTo>
                  <a:lnTo>
                    <a:pt x="275" y="38"/>
                  </a:lnTo>
                  <a:lnTo>
                    <a:pt x="275" y="38"/>
                  </a:lnTo>
                  <a:lnTo>
                    <a:pt x="271" y="36"/>
                  </a:lnTo>
                  <a:lnTo>
                    <a:pt x="270" y="34"/>
                  </a:lnTo>
                  <a:lnTo>
                    <a:pt x="268" y="34"/>
                  </a:lnTo>
                  <a:lnTo>
                    <a:pt x="266" y="32"/>
                  </a:lnTo>
                  <a:lnTo>
                    <a:pt x="264" y="34"/>
                  </a:lnTo>
                  <a:lnTo>
                    <a:pt x="264" y="36"/>
                  </a:lnTo>
                  <a:lnTo>
                    <a:pt x="262" y="36"/>
                  </a:lnTo>
                  <a:lnTo>
                    <a:pt x="262" y="36"/>
                  </a:lnTo>
                  <a:lnTo>
                    <a:pt x="256" y="36"/>
                  </a:lnTo>
                  <a:lnTo>
                    <a:pt x="254" y="36"/>
                  </a:lnTo>
                  <a:lnTo>
                    <a:pt x="254" y="36"/>
                  </a:lnTo>
                  <a:lnTo>
                    <a:pt x="253" y="38"/>
                  </a:lnTo>
                  <a:lnTo>
                    <a:pt x="253" y="40"/>
                  </a:lnTo>
                  <a:lnTo>
                    <a:pt x="253" y="42"/>
                  </a:lnTo>
                  <a:lnTo>
                    <a:pt x="254" y="44"/>
                  </a:lnTo>
                  <a:lnTo>
                    <a:pt x="254" y="44"/>
                  </a:lnTo>
                  <a:lnTo>
                    <a:pt x="256" y="46"/>
                  </a:lnTo>
                  <a:lnTo>
                    <a:pt x="253" y="46"/>
                  </a:lnTo>
                  <a:lnTo>
                    <a:pt x="251" y="48"/>
                  </a:lnTo>
                  <a:lnTo>
                    <a:pt x="249" y="48"/>
                  </a:lnTo>
                  <a:lnTo>
                    <a:pt x="245" y="49"/>
                  </a:lnTo>
                  <a:lnTo>
                    <a:pt x="249" y="42"/>
                  </a:lnTo>
                  <a:lnTo>
                    <a:pt x="251" y="38"/>
                  </a:lnTo>
                  <a:lnTo>
                    <a:pt x="249" y="36"/>
                  </a:lnTo>
                  <a:lnTo>
                    <a:pt x="247" y="36"/>
                  </a:lnTo>
                  <a:lnTo>
                    <a:pt x="243" y="40"/>
                  </a:lnTo>
                  <a:lnTo>
                    <a:pt x="237" y="48"/>
                  </a:lnTo>
                  <a:lnTo>
                    <a:pt x="239" y="46"/>
                  </a:lnTo>
                  <a:lnTo>
                    <a:pt x="239" y="44"/>
                  </a:lnTo>
                  <a:lnTo>
                    <a:pt x="239" y="42"/>
                  </a:lnTo>
                  <a:lnTo>
                    <a:pt x="239" y="40"/>
                  </a:lnTo>
                  <a:lnTo>
                    <a:pt x="237" y="40"/>
                  </a:lnTo>
                  <a:lnTo>
                    <a:pt x="234" y="40"/>
                  </a:lnTo>
                  <a:lnTo>
                    <a:pt x="232" y="42"/>
                  </a:lnTo>
                  <a:lnTo>
                    <a:pt x="228" y="42"/>
                  </a:lnTo>
                  <a:lnTo>
                    <a:pt x="228" y="44"/>
                  </a:lnTo>
                  <a:lnTo>
                    <a:pt x="228" y="44"/>
                  </a:lnTo>
                  <a:lnTo>
                    <a:pt x="228" y="44"/>
                  </a:lnTo>
                  <a:lnTo>
                    <a:pt x="228" y="46"/>
                  </a:lnTo>
                  <a:lnTo>
                    <a:pt x="224" y="46"/>
                  </a:lnTo>
                  <a:lnTo>
                    <a:pt x="224" y="46"/>
                  </a:lnTo>
                  <a:lnTo>
                    <a:pt x="222" y="48"/>
                  </a:lnTo>
                  <a:lnTo>
                    <a:pt x="222" y="48"/>
                  </a:lnTo>
                  <a:lnTo>
                    <a:pt x="224" y="49"/>
                  </a:lnTo>
                  <a:lnTo>
                    <a:pt x="226" y="49"/>
                  </a:lnTo>
                  <a:lnTo>
                    <a:pt x="222" y="49"/>
                  </a:lnTo>
                  <a:lnTo>
                    <a:pt x="218" y="48"/>
                  </a:lnTo>
                  <a:lnTo>
                    <a:pt x="217" y="48"/>
                  </a:lnTo>
                  <a:lnTo>
                    <a:pt x="213" y="49"/>
                  </a:lnTo>
                  <a:lnTo>
                    <a:pt x="213" y="49"/>
                  </a:lnTo>
                  <a:lnTo>
                    <a:pt x="215" y="51"/>
                  </a:lnTo>
                  <a:lnTo>
                    <a:pt x="215" y="53"/>
                  </a:lnTo>
                  <a:lnTo>
                    <a:pt x="213" y="53"/>
                  </a:lnTo>
                  <a:lnTo>
                    <a:pt x="211" y="53"/>
                  </a:lnTo>
                  <a:lnTo>
                    <a:pt x="211" y="53"/>
                  </a:lnTo>
                  <a:lnTo>
                    <a:pt x="209" y="53"/>
                  </a:lnTo>
                  <a:lnTo>
                    <a:pt x="207" y="55"/>
                  </a:lnTo>
                  <a:lnTo>
                    <a:pt x="205" y="57"/>
                  </a:lnTo>
                  <a:lnTo>
                    <a:pt x="203" y="59"/>
                  </a:lnTo>
                  <a:lnTo>
                    <a:pt x="201" y="61"/>
                  </a:lnTo>
                  <a:lnTo>
                    <a:pt x="199" y="63"/>
                  </a:lnTo>
                  <a:lnTo>
                    <a:pt x="194" y="65"/>
                  </a:lnTo>
                  <a:lnTo>
                    <a:pt x="190" y="65"/>
                  </a:lnTo>
                  <a:lnTo>
                    <a:pt x="188" y="67"/>
                  </a:lnTo>
                  <a:lnTo>
                    <a:pt x="188" y="68"/>
                  </a:lnTo>
                  <a:lnTo>
                    <a:pt x="192" y="70"/>
                  </a:lnTo>
                  <a:lnTo>
                    <a:pt x="201" y="68"/>
                  </a:lnTo>
                  <a:lnTo>
                    <a:pt x="205" y="68"/>
                  </a:lnTo>
                  <a:lnTo>
                    <a:pt x="201" y="70"/>
                  </a:lnTo>
                  <a:lnTo>
                    <a:pt x="198" y="70"/>
                  </a:lnTo>
                  <a:lnTo>
                    <a:pt x="188" y="70"/>
                  </a:lnTo>
                  <a:lnTo>
                    <a:pt x="186" y="70"/>
                  </a:lnTo>
                  <a:lnTo>
                    <a:pt x="184" y="70"/>
                  </a:lnTo>
                  <a:lnTo>
                    <a:pt x="182" y="72"/>
                  </a:lnTo>
                  <a:lnTo>
                    <a:pt x="182" y="74"/>
                  </a:lnTo>
                  <a:lnTo>
                    <a:pt x="184" y="76"/>
                  </a:lnTo>
                  <a:lnTo>
                    <a:pt x="184" y="78"/>
                  </a:lnTo>
                  <a:lnTo>
                    <a:pt x="186" y="78"/>
                  </a:lnTo>
                  <a:lnTo>
                    <a:pt x="184" y="80"/>
                  </a:lnTo>
                  <a:lnTo>
                    <a:pt x="184" y="80"/>
                  </a:lnTo>
                  <a:lnTo>
                    <a:pt x="184" y="82"/>
                  </a:lnTo>
                  <a:lnTo>
                    <a:pt x="184" y="84"/>
                  </a:lnTo>
                  <a:lnTo>
                    <a:pt x="182" y="82"/>
                  </a:lnTo>
                  <a:lnTo>
                    <a:pt x="182" y="76"/>
                  </a:lnTo>
                  <a:lnTo>
                    <a:pt x="181" y="74"/>
                  </a:lnTo>
                  <a:lnTo>
                    <a:pt x="179" y="74"/>
                  </a:lnTo>
                  <a:lnTo>
                    <a:pt x="175" y="76"/>
                  </a:lnTo>
                  <a:lnTo>
                    <a:pt x="171" y="78"/>
                  </a:lnTo>
                  <a:lnTo>
                    <a:pt x="169" y="80"/>
                  </a:lnTo>
                  <a:lnTo>
                    <a:pt x="169" y="80"/>
                  </a:lnTo>
                  <a:lnTo>
                    <a:pt x="173" y="80"/>
                  </a:lnTo>
                  <a:lnTo>
                    <a:pt x="173" y="82"/>
                  </a:lnTo>
                  <a:lnTo>
                    <a:pt x="173" y="82"/>
                  </a:lnTo>
                  <a:lnTo>
                    <a:pt x="171" y="82"/>
                  </a:lnTo>
                  <a:lnTo>
                    <a:pt x="169" y="82"/>
                  </a:lnTo>
                  <a:lnTo>
                    <a:pt x="167" y="82"/>
                  </a:lnTo>
                  <a:lnTo>
                    <a:pt x="165" y="82"/>
                  </a:lnTo>
                  <a:lnTo>
                    <a:pt x="163" y="82"/>
                  </a:lnTo>
                  <a:lnTo>
                    <a:pt x="163" y="84"/>
                  </a:lnTo>
                  <a:lnTo>
                    <a:pt x="162" y="85"/>
                  </a:lnTo>
                  <a:lnTo>
                    <a:pt x="162" y="85"/>
                  </a:lnTo>
                  <a:lnTo>
                    <a:pt x="162" y="87"/>
                  </a:lnTo>
                  <a:lnTo>
                    <a:pt x="160" y="89"/>
                  </a:lnTo>
                  <a:lnTo>
                    <a:pt x="163" y="89"/>
                  </a:lnTo>
                  <a:lnTo>
                    <a:pt x="167" y="87"/>
                  </a:lnTo>
                  <a:lnTo>
                    <a:pt x="169" y="87"/>
                  </a:lnTo>
                  <a:lnTo>
                    <a:pt x="167" y="89"/>
                  </a:lnTo>
                  <a:lnTo>
                    <a:pt x="167" y="89"/>
                  </a:lnTo>
                  <a:lnTo>
                    <a:pt x="169" y="91"/>
                  </a:lnTo>
                  <a:lnTo>
                    <a:pt x="169" y="93"/>
                  </a:lnTo>
                  <a:lnTo>
                    <a:pt x="171" y="93"/>
                  </a:lnTo>
                  <a:lnTo>
                    <a:pt x="173" y="93"/>
                  </a:lnTo>
                  <a:lnTo>
                    <a:pt x="175" y="93"/>
                  </a:lnTo>
                  <a:lnTo>
                    <a:pt x="175" y="93"/>
                  </a:lnTo>
                  <a:lnTo>
                    <a:pt x="173" y="95"/>
                  </a:lnTo>
                  <a:lnTo>
                    <a:pt x="173" y="97"/>
                  </a:lnTo>
                  <a:lnTo>
                    <a:pt x="173" y="97"/>
                  </a:lnTo>
                  <a:lnTo>
                    <a:pt x="173" y="97"/>
                  </a:lnTo>
                  <a:lnTo>
                    <a:pt x="171" y="95"/>
                  </a:lnTo>
                  <a:lnTo>
                    <a:pt x="171" y="95"/>
                  </a:lnTo>
                  <a:lnTo>
                    <a:pt x="171" y="95"/>
                  </a:lnTo>
                  <a:lnTo>
                    <a:pt x="167" y="93"/>
                  </a:lnTo>
                  <a:lnTo>
                    <a:pt x="163" y="91"/>
                  </a:lnTo>
                  <a:lnTo>
                    <a:pt x="162" y="93"/>
                  </a:lnTo>
                  <a:lnTo>
                    <a:pt x="160" y="95"/>
                  </a:lnTo>
                  <a:lnTo>
                    <a:pt x="158" y="97"/>
                  </a:lnTo>
                  <a:lnTo>
                    <a:pt x="156" y="99"/>
                  </a:lnTo>
                  <a:lnTo>
                    <a:pt x="156" y="99"/>
                  </a:lnTo>
                  <a:lnTo>
                    <a:pt x="156" y="101"/>
                  </a:lnTo>
                  <a:lnTo>
                    <a:pt x="167" y="101"/>
                  </a:lnTo>
                  <a:lnTo>
                    <a:pt x="171" y="101"/>
                  </a:lnTo>
                  <a:lnTo>
                    <a:pt x="169" y="103"/>
                  </a:lnTo>
                  <a:lnTo>
                    <a:pt x="152" y="104"/>
                  </a:lnTo>
                  <a:lnTo>
                    <a:pt x="150" y="104"/>
                  </a:lnTo>
                  <a:lnTo>
                    <a:pt x="148" y="106"/>
                  </a:lnTo>
                  <a:lnTo>
                    <a:pt x="145" y="108"/>
                  </a:lnTo>
                  <a:lnTo>
                    <a:pt x="145" y="110"/>
                  </a:lnTo>
                  <a:lnTo>
                    <a:pt x="143" y="110"/>
                  </a:lnTo>
                  <a:lnTo>
                    <a:pt x="143" y="110"/>
                  </a:lnTo>
                  <a:lnTo>
                    <a:pt x="143" y="112"/>
                  </a:lnTo>
                  <a:lnTo>
                    <a:pt x="145" y="112"/>
                  </a:lnTo>
                  <a:lnTo>
                    <a:pt x="146" y="114"/>
                  </a:lnTo>
                  <a:lnTo>
                    <a:pt x="146" y="114"/>
                  </a:lnTo>
                  <a:lnTo>
                    <a:pt x="143" y="114"/>
                  </a:lnTo>
                  <a:lnTo>
                    <a:pt x="141" y="116"/>
                  </a:lnTo>
                  <a:lnTo>
                    <a:pt x="137" y="116"/>
                  </a:lnTo>
                  <a:lnTo>
                    <a:pt x="137" y="118"/>
                  </a:lnTo>
                  <a:lnTo>
                    <a:pt x="137" y="118"/>
                  </a:lnTo>
                  <a:lnTo>
                    <a:pt x="135" y="122"/>
                  </a:lnTo>
                  <a:lnTo>
                    <a:pt x="135" y="122"/>
                  </a:lnTo>
                  <a:lnTo>
                    <a:pt x="133" y="122"/>
                  </a:lnTo>
                  <a:lnTo>
                    <a:pt x="133" y="123"/>
                  </a:lnTo>
                  <a:lnTo>
                    <a:pt x="133" y="125"/>
                  </a:lnTo>
                  <a:lnTo>
                    <a:pt x="133" y="131"/>
                  </a:lnTo>
                  <a:lnTo>
                    <a:pt x="139" y="131"/>
                  </a:lnTo>
                  <a:lnTo>
                    <a:pt x="145" y="129"/>
                  </a:lnTo>
                  <a:lnTo>
                    <a:pt x="148" y="129"/>
                  </a:lnTo>
                  <a:lnTo>
                    <a:pt x="146" y="131"/>
                  </a:lnTo>
                  <a:lnTo>
                    <a:pt x="145" y="131"/>
                  </a:lnTo>
                  <a:lnTo>
                    <a:pt x="143" y="133"/>
                  </a:lnTo>
                  <a:lnTo>
                    <a:pt x="135" y="133"/>
                  </a:lnTo>
                  <a:lnTo>
                    <a:pt x="131" y="135"/>
                  </a:lnTo>
                  <a:lnTo>
                    <a:pt x="129" y="137"/>
                  </a:lnTo>
                  <a:lnTo>
                    <a:pt x="129" y="137"/>
                  </a:lnTo>
                  <a:lnTo>
                    <a:pt x="133" y="141"/>
                  </a:lnTo>
                  <a:lnTo>
                    <a:pt x="133" y="141"/>
                  </a:lnTo>
                  <a:lnTo>
                    <a:pt x="131" y="142"/>
                  </a:lnTo>
                  <a:lnTo>
                    <a:pt x="131" y="142"/>
                  </a:lnTo>
                  <a:lnTo>
                    <a:pt x="129" y="142"/>
                  </a:lnTo>
                  <a:lnTo>
                    <a:pt x="129" y="142"/>
                  </a:lnTo>
                  <a:lnTo>
                    <a:pt x="127" y="142"/>
                  </a:lnTo>
                  <a:lnTo>
                    <a:pt x="127" y="144"/>
                  </a:lnTo>
                  <a:lnTo>
                    <a:pt x="127" y="144"/>
                  </a:lnTo>
                  <a:lnTo>
                    <a:pt x="126" y="146"/>
                  </a:lnTo>
                  <a:lnTo>
                    <a:pt x="120" y="154"/>
                  </a:lnTo>
                  <a:lnTo>
                    <a:pt x="118" y="159"/>
                  </a:lnTo>
                  <a:lnTo>
                    <a:pt x="118" y="163"/>
                  </a:lnTo>
                  <a:lnTo>
                    <a:pt x="118" y="165"/>
                  </a:lnTo>
                  <a:lnTo>
                    <a:pt x="122" y="167"/>
                  </a:lnTo>
                  <a:lnTo>
                    <a:pt x="122" y="167"/>
                  </a:lnTo>
                  <a:lnTo>
                    <a:pt x="126" y="167"/>
                  </a:lnTo>
                  <a:lnTo>
                    <a:pt x="127" y="165"/>
                  </a:lnTo>
                  <a:lnTo>
                    <a:pt x="129" y="163"/>
                  </a:lnTo>
                  <a:lnTo>
                    <a:pt x="131" y="163"/>
                  </a:lnTo>
                  <a:lnTo>
                    <a:pt x="127" y="167"/>
                  </a:lnTo>
                  <a:lnTo>
                    <a:pt x="126" y="169"/>
                  </a:lnTo>
                  <a:lnTo>
                    <a:pt x="124" y="171"/>
                  </a:lnTo>
                  <a:lnTo>
                    <a:pt x="122" y="171"/>
                  </a:lnTo>
                  <a:lnTo>
                    <a:pt x="120" y="171"/>
                  </a:lnTo>
                  <a:lnTo>
                    <a:pt x="120" y="169"/>
                  </a:lnTo>
                  <a:lnTo>
                    <a:pt x="118" y="169"/>
                  </a:lnTo>
                  <a:lnTo>
                    <a:pt x="116" y="169"/>
                  </a:lnTo>
                  <a:lnTo>
                    <a:pt x="112" y="171"/>
                  </a:lnTo>
                  <a:lnTo>
                    <a:pt x="108" y="175"/>
                  </a:lnTo>
                  <a:lnTo>
                    <a:pt x="107" y="177"/>
                  </a:lnTo>
                  <a:lnTo>
                    <a:pt x="105" y="177"/>
                  </a:lnTo>
                  <a:lnTo>
                    <a:pt x="105" y="178"/>
                  </a:lnTo>
                  <a:lnTo>
                    <a:pt x="105" y="180"/>
                  </a:lnTo>
                  <a:lnTo>
                    <a:pt x="107" y="180"/>
                  </a:lnTo>
                  <a:lnTo>
                    <a:pt x="108" y="180"/>
                  </a:lnTo>
                  <a:lnTo>
                    <a:pt x="110" y="178"/>
                  </a:lnTo>
                  <a:lnTo>
                    <a:pt x="108" y="182"/>
                  </a:lnTo>
                  <a:lnTo>
                    <a:pt x="105" y="184"/>
                  </a:lnTo>
                  <a:lnTo>
                    <a:pt x="103" y="184"/>
                  </a:lnTo>
                  <a:lnTo>
                    <a:pt x="99" y="186"/>
                  </a:lnTo>
                  <a:lnTo>
                    <a:pt x="93" y="192"/>
                  </a:lnTo>
                  <a:lnTo>
                    <a:pt x="86" y="201"/>
                  </a:lnTo>
                  <a:lnTo>
                    <a:pt x="84" y="203"/>
                  </a:lnTo>
                  <a:lnTo>
                    <a:pt x="78" y="207"/>
                  </a:lnTo>
                  <a:lnTo>
                    <a:pt x="78" y="211"/>
                  </a:lnTo>
                  <a:lnTo>
                    <a:pt x="78" y="213"/>
                  </a:lnTo>
                  <a:lnTo>
                    <a:pt x="80" y="213"/>
                  </a:lnTo>
                  <a:lnTo>
                    <a:pt x="80" y="213"/>
                  </a:lnTo>
                  <a:lnTo>
                    <a:pt x="82" y="214"/>
                  </a:lnTo>
                  <a:lnTo>
                    <a:pt x="82" y="216"/>
                  </a:lnTo>
                  <a:lnTo>
                    <a:pt x="84" y="216"/>
                  </a:lnTo>
                  <a:lnTo>
                    <a:pt x="86" y="216"/>
                  </a:lnTo>
                  <a:lnTo>
                    <a:pt x="88" y="216"/>
                  </a:lnTo>
                  <a:lnTo>
                    <a:pt x="93" y="214"/>
                  </a:lnTo>
                  <a:lnTo>
                    <a:pt x="97" y="211"/>
                  </a:lnTo>
                  <a:lnTo>
                    <a:pt x="99" y="209"/>
                  </a:lnTo>
                  <a:lnTo>
                    <a:pt x="99" y="205"/>
                  </a:lnTo>
                  <a:lnTo>
                    <a:pt x="101" y="205"/>
                  </a:lnTo>
                  <a:lnTo>
                    <a:pt x="103" y="203"/>
                  </a:lnTo>
                  <a:lnTo>
                    <a:pt x="105" y="203"/>
                  </a:lnTo>
                  <a:lnTo>
                    <a:pt x="107" y="203"/>
                  </a:lnTo>
                  <a:lnTo>
                    <a:pt x="105" y="205"/>
                  </a:lnTo>
                  <a:lnTo>
                    <a:pt x="103" y="207"/>
                  </a:lnTo>
                  <a:lnTo>
                    <a:pt x="105" y="207"/>
                  </a:lnTo>
                  <a:lnTo>
                    <a:pt x="105" y="209"/>
                  </a:lnTo>
                  <a:lnTo>
                    <a:pt x="103" y="211"/>
                  </a:lnTo>
                  <a:lnTo>
                    <a:pt x="101" y="211"/>
                  </a:lnTo>
                  <a:lnTo>
                    <a:pt x="99" y="213"/>
                  </a:lnTo>
                  <a:lnTo>
                    <a:pt x="95" y="214"/>
                  </a:lnTo>
                  <a:lnTo>
                    <a:pt x="95" y="214"/>
                  </a:lnTo>
                  <a:lnTo>
                    <a:pt x="95" y="218"/>
                  </a:lnTo>
                  <a:lnTo>
                    <a:pt x="93" y="218"/>
                  </a:lnTo>
                  <a:lnTo>
                    <a:pt x="90" y="218"/>
                  </a:lnTo>
                  <a:lnTo>
                    <a:pt x="86" y="218"/>
                  </a:lnTo>
                  <a:lnTo>
                    <a:pt x="86" y="218"/>
                  </a:lnTo>
                  <a:lnTo>
                    <a:pt x="84" y="220"/>
                  </a:lnTo>
                  <a:lnTo>
                    <a:pt x="84" y="220"/>
                  </a:lnTo>
                  <a:lnTo>
                    <a:pt x="84" y="220"/>
                  </a:lnTo>
                  <a:lnTo>
                    <a:pt x="84" y="218"/>
                  </a:lnTo>
                  <a:lnTo>
                    <a:pt x="80" y="214"/>
                  </a:lnTo>
                  <a:lnTo>
                    <a:pt x="80" y="214"/>
                  </a:lnTo>
                  <a:lnTo>
                    <a:pt x="78" y="214"/>
                  </a:lnTo>
                  <a:lnTo>
                    <a:pt x="78" y="214"/>
                  </a:lnTo>
                  <a:lnTo>
                    <a:pt x="76" y="214"/>
                  </a:lnTo>
                  <a:lnTo>
                    <a:pt x="74" y="214"/>
                  </a:lnTo>
                  <a:lnTo>
                    <a:pt x="72" y="216"/>
                  </a:lnTo>
                  <a:lnTo>
                    <a:pt x="72" y="216"/>
                  </a:lnTo>
                  <a:lnTo>
                    <a:pt x="71" y="218"/>
                  </a:lnTo>
                  <a:lnTo>
                    <a:pt x="71" y="218"/>
                  </a:lnTo>
                  <a:lnTo>
                    <a:pt x="69" y="218"/>
                  </a:lnTo>
                  <a:lnTo>
                    <a:pt x="69" y="216"/>
                  </a:lnTo>
                  <a:lnTo>
                    <a:pt x="71" y="216"/>
                  </a:lnTo>
                  <a:lnTo>
                    <a:pt x="71" y="216"/>
                  </a:lnTo>
                  <a:lnTo>
                    <a:pt x="71" y="214"/>
                  </a:lnTo>
                  <a:lnTo>
                    <a:pt x="69" y="213"/>
                  </a:lnTo>
                  <a:lnTo>
                    <a:pt x="65" y="213"/>
                  </a:lnTo>
                  <a:lnTo>
                    <a:pt x="61" y="214"/>
                  </a:lnTo>
                  <a:lnTo>
                    <a:pt x="59" y="214"/>
                  </a:lnTo>
                  <a:lnTo>
                    <a:pt x="57" y="218"/>
                  </a:lnTo>
                  <a:lnTo>
                    <a:pt x="59" y="218"/>
                  </a:lnTo>
                  <a:lnTo>
                    <a:pt x="61" y="218"/>
                  </a:lnTo>
                  <a:lnTo>
                    <a:pt x="63" y="220"/>
                  </a:lnTo>
                  <a:lnTo>
                    <a:pt x="61" y="222"/>
                  </a:lnTo>
                  <a:lnTo>
                    <a:pt x="57" y="222"/>
                  </a:lnTo>
                  <a:lnTo>
                    <a:pt x="55" y="224"/>
                  </a:lnTo>
                  <a:lnTo>
                    <a:pt x="55" y="226"/>
                  </a:lnTo>
                  <a:lnTo>
                    <a:pt x="55" y="228"/>
                  </a:lnTo>
                  <a:lnTo>
                    <a:pt x="61" y="232"/>
                  </a:lnTo>
                  <a:lnTo>
                    <a:pt x="61" y="233"/>
                  </a:lnTo>
                  <a:lnTo>
                    <a:pt x="55" y="230"/>
                  </a:lnTo>
                  <a:lnTo>
                    <a:pt x="52" y="228"/>
                  </a:lnTo>
                  <a:lnTo>
                    <a:pt x="48" y="228"/>
                  </a:lnTo>
                  <a:lnTo>
                    <a:pt x="44" y="228"/>
                  </a:lnTo>
                  <a:lnTo>
                    <a:pt x="40" y="230"/>
                  </a:lnTo>
                  <a:lnTo>
                    <a:pt x="38" y="230"/>
                  </a:lnTo>
                  <a:lnTo>
                    <a:pt x="35" y="232"/>
                  </a:lnTo>
                  <a:lnTo>
                    <a:pt x="35" y="233"/>
                  </a:lnTo>
                  <a:lnTo>
                    <a:pt x="33" y="235"/>
                  </a:lnTo>
                  <a:lnTo>
                    <a:pt x="33" y="237"/>
                  </a:lnTo>
                  <a:lnTo>
                    <a:pt x="33" y="237"/>
                  </a:lnTo>
                  <a:lnTo>
                    <a:pt x="33" y="237"/>
                  </a:lnTo>
                  <a:lnTo>
                    <a:pt x="35" y="237"/>
                  </a:lnTo>
                  <a:lnTo>
                    <a:pt x="36" y="237"/>
                  </a:lnTo>
                  <a:lnTo>
                    <a:pt x="38" y="237"/>
                  </a:lnTo>
                  <a:lnTo>
                    <a:pt x="44" y="237"/>
                  </a:lnTo>
                  <a:lnTo>
                    <a:pt x="46" y="237"/>
                  </a:lnTo>
                  <a:lnTo>
                    <a:pt x="50" y="235"/>
                  </a:lnTo>
                  <a:lnTo>
                    <a:pt x="52" y="235"/>
                  </a:lnTo>
                  <a:lnTo>
                    <a:pt x="54" y="237"/>
                  </a:lnTo>
                  <a:lnTo>
                    <a:pt x="50" y="237"/>
                  </a:lnTo>
                  <a:lnTo>
                    <a:pt x="48" y="237"/>
                  </a:lnTo>
                  <a:lnTo>
                    <a:pt x="46" y="237"/>
                  </a:lnTo>
                  <a:lnTo>
                    <a:pt x="44" y="239"/>
                  </a:lnTo>
                  <a:lnTo>
                    <a:pt x="44" y="239"/>
                  </a:lnTo>
                  <a:lnTo>
                    <a:pt x="46" y="241"/>
                  </a:lnTo>
                  <a:lnTo>
                    <a:pt x="48" y="241"/>
                  </a:lnTo>
                  <a:lnTo>
                    <a:pt x="46" y="241"/>
                  </a:lnTo>
                  <a:lnTo>
                    <a:pt x="44" y="241"/>
                  </a:lnTo>
                  <a:lnTo>
                    <a:pt x="38" y="239"/>
                  </a:lnTo>
                  <a:lnTo>
                    <a:pt x="36" y="239"/>
                  </a:lnTo>
                  <a:lnTo>
                    <a:pt x="35" y="239"/>
                  </a:lnTo>
                  <a:lnTo>
                    <a:pt x="31" y="239"/>
                  </a:lnTo>
                  <a:lnTo>
                    <a:pt x="29" y="239"/>
                  </a:lnTo>
                  <a:lnTo>
                    <a:pt x="27" y="241"/>
                  </a:lnTo>
                  <a:lnTo>
                    <a:pt x="25" y="241"/>
                  </a:lnTo>
                  <a:lnTo>
                    <a:pt x="23" y="243"/>
                  </a:lnTo>
                  <a:lnTo>
                    <a:pt x="21" y="245"/>
                  </a:lnTo>
                  <a:lnTo>
                    <a:pt x="23" y="245"/>
                  </a:lnTo>
                  <a:lnTo>
                    <a:pt x="27" y="245"/>
                  </a:lnTo>
                  <a:lnTo>
                    <a:pt x="31" y="243"/>
                  </a:lnTo>
                  <a:lnTo>
                    <a:pt x="29" y="245"/>
                  </a:lnTo>
                  <a:lnTo>
                    <a:pt x="27" y="245"/>
                  </a:lnTo>
                  <a:lnTo>
                    <a:pt x="25" y="247"/>
                  </a:lnTo>
                  <a:lnTo>
                    <a:pt x="23" y="247"/>
                  </a:lnTo>
                  <a:lnTo>
                    <a:pt x="23" y="247"/>
                  </a:lnTo>
                  <a:lnTo>
                    <a:pt x="19" y="245"/>
                  </a:lnTo>
                  <a:lnTo>
                    <a:pt x="19" y="245"/>
                  </a:lnTo>
                  <a:lnTo>
                    <a:pt x="18" y="245"/>
                  </a:lnTo>
                  <a:lnTo>
                    <a:pt x="16" y="247"/>
                  </a:lnTo>
                  <a:lnTo>
                    <a:pt x="14" y="247"/>
                  </a:lnTo>
                  <a:lnTo>
                    <a:pt x="12" y="249"/>
                  </a:lnTo>
                  <a:lnTo>
                    <a:pt x="10" y="251"/>
                  </a:lnTo>
                  <a:lnTo>
                    <a:pt x="10" y="251"/>
                  </a:lnTo>
                  <a:lnTo>
                    <a:pt x="10" y="251"/>
                  </a:lnTo>
                  <a:lnTo>
                    <a:pt x="8" y="251"/>
                  </a:lnTo>
                  <a:lnTo>
                    <a:pt x="8" y="251"/>
                  </a:lnTo>
                  <a:lnTo>
                    <a:pt x="8" y="251"/>
                  </a:lnTo>
                  <a:lnTo>
                    <a:pt x="4" y="252"/>
                  </a:lnTo>
                  <a:lnTo>
                    <a:pt x="8" y="254"/>
                  </a:lnTo>
                  <a:lnTo>
                    <a:pt x="12" y="256"/>
                  </a:lnTo>
                  <a:lnTo>
                    <a:pt x="16" y="256"/>
                  </a:lnTo>
                  <a:lnTo>
                    <a:pt x="21" y="258"/>
                  </a:lnTo>
                  <a:lnTo>
                    <a:pt x="23" y="258"/>
                  </a:lnTo>
                  <a:lnTo>
                    <a:pt x="25" y="258"/>
                  </a:lnTo>
                  <a:lnTo>
                    <a:pt x="29" y="258"/>
                  </a:lnTo>
                  <a:lnTo>
                    <a:pt x="31" y="258"/>
                  </a:lnTo>
                  <a:lnTo>
                    <a:pt x="29" y="258"/>
                  </a:lnTo>
                  <a:lnTo>
                    <a:pt x="27" y="260"/>
                  </a:lnTo>
                  <a:lnTo>
                    <a:pt x="23" y="260"/>
                  </a:lnTo>
                  <a:lnTo>
                    <a:pt x="19" y="260"/>
                  </a:lnTo>
                  <a:lnTo>
                    <a:pt x="18" y="260"/>
                  </a:lnTo>
                  <a:lnTo>
                    <a:pt x="12" y="258"/>
                  </a:lnTo>
                  <a:lnTo>
                    <a:pt x="10" y="256"/>
                  </a:lnTo>
                  <a:lnTo>
                    <a:pt x="6" y="256"/>
                  </a:lnTo>
                  <a:lnTo>
                    <a:pt x="4" y="258"/>
                  </a:lnTo>
                  <a:lnTo>
                    <a:pt x="2" y="258"/>
                  </a:lnTo>
                  <a:lnTo>
                    <a:pt x="2" y="262"/>
                  </a:lnTo>
                  <a:lnTo>
                    <a:pt x="4" y="264"/>
                  </a:lnTo>
                  <a:lnTo>
                    <a:pt x="6" y="266"/>
                  </a:lnTo>
                  <a:lnTo>
                    <a:pt x="8" y="268"/>
                  </a:lnTo>
                  <a:lnTo>
                    <a:pt x="10" y="268"/>
                  </a:lnTo>
                  <a:lnTo>
                    <a:pt x="4" y="270"/>
                  </a:lnTo>
                  <a:lnTo>
                    <a:pt x="4" y="271"/>
                  </a:lnTo>
                  <a:lnTo>
                    <a:pt x="4" y="273"/>
                  </a:lnTo>
                  <a:lnTo>
                    <a:pt x="4" y="275"/>
                  </a:lnTo>
                  <a:lnTo>
                    <a:pt x="6" y="277"/>
                  </a:lnTo>
                  <a:lnTo>
                    <a:pt x="8" y="277"/>
                  </a:lnTo>
                  <a:lnTo>
                    <a:pt x="12" y="279"/>
                  </a:lnTo>
                  <a:lnTo>
                    <a:pt x="14" y="277"/>
                  </a:lnTo>
                  <a:lnTo>
                    <a:pt x="19" y="277"/>
                  </a:lnTo>
                  <a:lnTo>
                    <a:pt x="21" y="277"/>
                  </a:lnTo>
                  <a:lnTo>
                    <a:pt x="23" y="277"/>
                  </a:lnTo>
                  <a:lnTo>
                    <a:pt x="23" y="277"/>
                  </a:lnTo>
                  <a:lnTo>
                    <a:pt x="25" y="277"/>
                  </a:lnTo>
                  <a:lnTo>
                    <a:pt x="27" y="277"/>
                  </a:lnTo>
                  <a:lnTo>
                    <a:pt x="27" y="277"/>
                  </a:lnTo>
                  <a:lnTo>
                    <a:pt x="29" y="275"/>
                  </a:lnTo>
                  <a:lnTo>
                    <a:pt x="29" y="273"/>
                  </a:lnTo>
                  <a:lnTo>
                    <a:pt x="29" y="273"/>
                  </a:lnTo>
                  <a:lnTo>
                    <a:pt x="31" y="275"/>
                  </a:lnTo>
                  <a:lnTo>
                    <a:pt x="33" y="275"/>
                  </a:lnTo>
                  <a:lnTo>
                    <a:pt x="35" y="277"/>
                  </a:lnTo>
                  <a:lnTo>
                    <a:pt x="38" y="277"/>
                  </a:lnTo>
                  <a:lnTo>
                    <a:pt x="40" y="275"/>
                  </a:lnTo>
                  <a:lnTo>
                    <a:pt x="40" y="273"/>
                  </a:lnTo>
                  <a:lnTo>
                    <a:pt x="40" y="271"/>
                  </a:lnTo>
                  <a:lnTo>
                    <a:pt x="42" y="270"/>
                  </a:lnTo>
                  <a:lnTo>
                    <a:pt x="42" y="273"/>
                  </a:lnTo>
                  <a:lnTo>
                    <a:pt x="42" y="275"/>
                  </a:lnTo>
                  <a:lnTo>
                    <a:pt x="46" y="275"/>
                  </a:lnTo>
                  <a:lnTo>
                    <a:pt x="42" y="277"/>
                  </a:lnTo>
                  <a:lnTo>
                    <a:pt x="40" y="277"/>
                  </a:lnTo>
                  <a:lnTo>
                    <a:pt x="36" y="279"/>
                  </a:lnTo>
                  <a:lnTo>
                    <a:pt x="36" y="281"/>
                  </a:lnTo>
                  <a:lnTo>
                    <a:pt x="36" y="283"/>
                  </a:lnTo>
                  <a:lnTo>
                    <a:pt x="35" y="279"/>
                  </a:lnTo>
                  <a:lnTo>
                    <a:pt x="33" y="277"/>
                  </a:lnTo>
                  <a:lnTo>
                    <a:pt x="31" y="277"/>
                  </a:lnTo>
                  <a:lnTo>
                    <a:pt x="27" y="279"/>
                  </a:lnTo>
                  <a:lnTo>
                    <a:pt x="25" y="279"/>
                  </a:lnTo>
                  <a:lnTo>
                    <a:pt x="21" y="277"/>
                  </a:lnTo>
                  <a:lnTo>
                    <a:pt x="19" y="277"/>
                  </a:lnTo>
                  <a:lnTo>
                    <a:pt x="18" y="279"/>
                  </a:lnTo>
                  <a:lnTo>
                    <a:pt x="12" y="279"/>
                  </a:lnTo>
                  <a:lnTo>
                    <a:pt x="10" y="279"/>
                  </a:lnTo>
                  <a:lnTo>
                    <a:pt x="6" y="279"/>
                  </a:lnTo>
                  <a:lnTo>
                    <a:pt x="6" y="279"/>
                  </a:lnTo>
                  <a:lnTo>
                    <a:pt x="4" y="279"/>
                  </a:lnTo>
                  <a:lnTo>
                    <a:pt x="4" y="281"/>
                  </a:lnTo>
                  <a:lnTo>
                    <a:pt x="4" y="287"/>
                  </a:lnTo>
                  <a:lnTo>
                    <a:pt x="4" y="288"/>
                  </a:lnTo>
                  <a:lnTo>
                    <a:pt x="6" y="290"/>
                  </a:lnTo>
                  <a:lnTo>
                    <a:pt x="6" y="290"/>
                  </a:lnTo>
                  <a:lnTo>
                    <a:pt x="8" y="292"/>
                  </a:lnTo>
                  <a:lnTo>
                    <a:pt x="10" y="292"/>
                  </a:lnTo>
                  <a:lnTo>
                    <a:pt x="12" y="288"/>
                  </a:lnTo>
                  <a:lnTo>
                    <a:pt x="14" y="288"/>
                  </a:lnTo>
                  <a:lnTo>
                    <a:pt x="12" y="290"/>
                  </a:lnTo>
                  <a:lnTo>
                    <a:pt x="8" y="292"/>
                  </a:lnTo>
                  <a:lnTo>
                    <a:pt x="6" y="294"/>
                  </a:lnTo>
                  <a:lnTo>
                    <a:pt x="6" y="298"/>
                  </a:lnTo>
                  <a:lnTo>
                    <a:pt x="8" y="300"/>
                  </a:lnTo>
                  <a:lnTo>
                    <a:pt x="10" y="302"/>
                  </a:lnTo>
                  <a:lnTo>
                    <a:pt x="14" y="302"/>
                  </a:lnTo>
                  <a:lnTo>
                    <a:pt x="16" y="304"/>
                  </a:lnTo>
                  <a:lnTo>
                    <a:pt x="14" y="304"/>
                  </a:lnTo>
                  <a:lnTo>
                    <a:pt x="10" y="304"/>
                  </a:lnTo>
                  <a:lnTo>
                    <a:pt x="8" y="304"/>
                  </a:lnTo>
                  <a:lnTo>
                    <a:pt x="8" y="306"/>
                  </a:lnTo>
                  <a:lnTo>
                    <a:pt x="6" y="309"/>
                  </a:lnTo>
                  <a:lnTo>
                    <a:pt x="6" y="313"/>
                  </a:lnTo>
                  <a:lnTo>
                    <a:pt x="6" y="315"/>
                  </a:lnTo>
                  <a:lnTo>
                    <a:pt x="10" y="313"/>
                  </a:lnTo>
                  <a:lnTo>
                    <a:pt x="12" y="311"/>
                  </a:lnTo>
                  <a:lnTo>
                    <a:pt x="21" y="300"/>
                  </a:lnTo>
                  <a:lnTo>
                    <a:pt x="27" y="296"/>
                  </a:lnTo>
                  <a:lnTo>
                    <a:pt x="36" y="294"/>
                  </a:lnTo>
                  <a:lnTo>
                    <a:pt x="35" y="294"/>
                  </a:lnTo>
                  <a:lnTo>
                    <a:pt x="33" y="296"/>
                  </a:lnTo>
                  <a:lnTo>
                    <a:pt x="31" y="296"/>
                  </a:lnTo>
                  <a:lnTo>
                    <a:pt x="31" y="298"/>
                  </a:lnTo>
                  <a:lnTo>
                    <a:pt x="29" y="300"/>
                  </a:lnTo>
                  <a:lnTo>
                    <a:pt x="29" y="302"/>
                  </a:lnTo>
                  <a:lnTo>
                    <a:pt x="29" y="298"/>
                  </a:lnTo>
                  <a:lnTo>
                    <a:pt x="29" y="296"/>
                  </a:lnTo>
                  <a:lnTo>
                    <a:pt x="25" y="298"/>
                  </a:lnTo>
                  <a:lnTo>
                    <a:pt x="23" y="298"/>
                  </a:lnTo>
                  <a:lnTo>
                    <a:pt x="23" y="300"/>
                  </a:lnTo>
                  <a:lnTo>
                    <a:pt x="21" y="304"/>
                  </a:lnTo>
                  <a:lnTo>
                    <a:pt x="19" y="306"/>
                  </a:lnTo>
                  <a:lnTo>
                    <a:pt x="18" y="307"/>
                  </a:lnTo>
                  <a:lnTo>
                    <a:pt x="16" y="309"/>
                  </a:lnTo>
                  <a:lnTo>
                    <a:pt x="16" y="311"/>
                  </a:lnTo>
                  <a:lnTo>
                    <a:pt x="18" y="311"/>
                  </a:lnTo>
                  <a:lnTo>
                    <a:pt x="19" y="311"/>
                  </a:lnTo>
                  <a:lnTo>
                    <a:pt x="23" y="311"/>
                  </a:lnTo>
                  <a:lnTo>
                    <a:pt x="21" y="311"/>
                  </a:lnTo>
                  <a:lnTo>
                    <a:pt x="21" y="311"/>
                  </a:lnTo>
                  <a:lnTo>
                    <a:pt x="18" y="313"/>
                  </a:lnTo>
                  <a:lnTo>
                    <a:pt x="18" y="313"/>
                  </a:lnTo>
                  <a:lnTo>
                    <a:pt x="18" y="313"/>
                  </a:lnTo>
                  <a:lnTo>
                    <a:pt x="16" y="315"/>
                  </a:lnTo>
                  <a:lnTo>
                    <a:pt x="16" y="315"/>
                  </a:lnTo>
                  <a:lnTo>
                    <a:pt x="14" y="315"/>
                  </a:lnTo>
                  <a:lnTo>
                    <a:pt x="14" y="313"/>
                  </a:lnTo>
                  <a:lnTo>
                    <a:pt x="12" y="313"/>
                  </a:lnTo>
                  <a:lnTo>
                    <a:pt x="10" y="315"/>
                  </a:lnTo>
                  <a:lnTo>
                    <a:pt x="8" y="317"/>
                  </a:lnTo>
                  <a:lnTo>
                    <a:pt x="6" y="321"/>
                  </a:lnTo>
                  <a:lnTo>
                    <a:pt x="6" y="325"/>
                  </a:lnTo>
                  <a:lnTo>
                    <a:pt x="8" y="326"/>
                  </a:lnTo>
                  <a:lnTo>
                    <a:pt x="10" y="326"/>
                  </a:lnTo>
                  <a:lnTo>
                    <a:pt x="21" y="319"/>
                  </a:lnTo>
                  <a:lnTo>
                    <a:pt x="23" y="319"/>
                  </a:lnTo>
                  <a:lnTo>
                    <a:pt x="27" y="317"/>
                  </a:lnTo>
                  <a:lnTo>
                    <a:pt x="25" y="319"/>
                  </a:lnTo>
                  <a:lnTo>
                    <a:pt x="23" y="319"/>
                  </a:lnTo>
                  <a:lnTo>
                    <a:pt x="21" y="321"/>
                  </a:lnTo>
                  <a:lnTo>
                    <a:pt x="19" y="323"/>
                  </a:lnTo>
                  <a:lnTo>
                    <a:pt x="19" y="325"/>
                  </a:lnTo>
                  <a:lnTo>
                    <a:pt x="19" y="326"/>
                  </a:lnTo>
                  <a:lnTo>
                    <a:pt x="19" y="328"/>
                  </a:lnTo>
                  <a:lnTo>
                    <a:pt x="18" y="328"/>
                  </a:lnTo>
                  <a:lnTo>
                    <a:pt x="19" y="330"/>
                  </a:lnTo>
                  <a:lnTo>
                    <a:pt x="19" y="330"/>
                  </a:lnTo>
                  <a:lnTo>
                    <a:pt x="21" y="332"/>
                  </a:lnTo>
                  <a:lnTo>
                    <a:pt x="23" y="332"/>
                  </a:lnTo>
                  <a:lnTo>
                    <a:pt x="25" y="330"/>
                  </a:lnTo>
                  <a:lnTo>
                    <a:pt x="25" y="330"/>
                  </a:lnTo>
                  <a:lnTo>
                    <a:pt x="25" y="332"/>
                  </a:lnTo>
                  <a:lnTo>
                    <a:pt x="23" y="332"/>
                  </a:lnTo>
                  <a:lnTo>
                    <a:pt x="21" y="334"/>
                  </a:lnTo>
                  <a:lnTo>
                    <a:pt x="21" y="334"/>
                  </a:lnTo>
                  <a:lnTo>
                    <a:pt x="19" y="332"/>
                  </a:lnTo>
                  <a:lnTo>
                    <a:pt x="18" y="332"/>
                  </a:lnTo>
                  <a:lnTo>
                    <a:pt x="16" y="330"/>
                  </a:lnTo>
                  <a:lnTo>
                    <a:pt x="14" y="330"/>
                  </a:lnTo>
                  <a:lnTo>
                    <a:pt x="12" y="332"/>
                  </a:lnTo>
                  <a:lnTo>
                    <a:pt x="12" y="334"/>
                  </a:lnTo>
                  <a:lnTo>
                    <a:pt x="12" y="336"/>
                  </a:lnTo>
                  <a:lnTo>
                    <a:pt x="12" y="338"/>
                  </a:lnTo>
                  <a:lnTo>
                    <a:pt x="14" y="340"/>
                  </a:lnTo>
                  <a:lnTo>
                    <a:pt x="16" y="342"/>
                  </a:lnTo>
                  <a:lnTo>
                    <a:pt x="19" y="345"/>
                  </a:lnTo>
                  <a:lnTo>
                    <a:pt x="23" y="347"/>
                  </a:lnTo>
                  <a:lnTo>
                    <a:pt x="25" y="347"/>
                  </a:lnTo>
                  <a:lnTo>
                    <a:pt x="27" y="349"/>
                  </a:lnTo>
                  <a:lnTo>
                    <a:pt x="27" y="349"/>
                  </a:lnTo>
                  <a:lnTo>
                    <a:pt x="29" y="349"/>
                  </a:lnTo>
                  <a:lnTo>
                    <a:pt x="31" y="349"/>
                  </a:lnTo>
                  <a:lnTo>
                    <a:pt x="31" y="349"/>
                  </a:lnTo>
                  <a:lnTo>
                    <a:pt x="31" y="351"/>
                  </a:lnTo>
                  <a:lnTo>
                    <a:pt x="29" y="351"/>
                  </a:lnTo>
                  <a:lnTo>
                    <a:pt x="29" y="353"/>
                  </a:lnTo>
                  <a:lnTo>
                    <a:pt x="31" y="353"/>
                  </a:lnTo>
                  <a:lnTo>
                    <a:pt x="33" y="353"/>
                  </a:lnTo>
                  <a:lnTo>
                    <a:pt x="33" y="353"/>
                  </a:lnTo>
                  <a:lnTo>
                    <a:pt x="33" y="351"/>
                  </a:lnTo>
                  <a:lnTo>
                    <a:pt x="35" y="351"/>
                  </a:lnTo>
                  <a:lnTo>
                    <a:pt x="36" y="353"/>
                  </a:lnTo>
                  <a:lnTo>
                    <a:pt x="42" y="353"/>
                  </a:lnTo>
                  <a:lnTo>
                    <a:pt x="50" y="353"/>
                  </a:lnTo>
                  <a:lnTo>
                    <a:pt x="55" y="351"/>
                  </a:lnTo>
                  <a:lnTo>
                    <a:pt x="59" y="349"/>
                  </a:lnTo>
                  <a:lnTo>
                    <a:pt x="67" y="342"/>
                  </a:lnTo>
                  <a:lnTo>
                    <a:pt x="72" y="338"/>
                  </a:lnTo>
                  <a:lnTo>
                    <a:pt x="74" y="336"/>
                  </a:lnTo>
                  <a:lnTo>
                    <a:pt x="72" y="334"/>
                  </a:lnTo>
                  <a:lnTo>
                    <a:pt x="76" y="334"/>
                  </a:lnTo>
                  <a:lnTo>
                    <a:pt x="78" y="332"/>
                  </a:lnTo>
                  <a:lnTo>
                    <a:pt x="78" y="330"/>
                  </a:lnTo>
                  <a:lnTo>
                    <a:pt x="76" y="328"/>
                  </a:lnTo>
                  <a:lnTo>
                    <a:pt x="78" y="328"/>
                  </a:lnTo>
                  <a:lnTo>
                    <a:pt x="78" y="328"/>
                  </a:lnTo>
                  <a:lnTo>
                    <a:pt x="82" y="330"/>
                  </a:lnTo>
                  <a:lnTo>
                    <a:pt x="82" y="332"/>
                  </a:lnTo>
                  <a:lnTo>
                    <a:pt x="82" y="332"/>
                  </a:lnTo>
                  <a:lnTo>
                    <a:pt x="84" y="332"/>
                  </a:lnTo>
                  <a:lnTo>
                    <a:pt x="86" y="330"/>
                  </a:lnTo>
                  <a:lnTo>
                    <a:pt x="88" y="330"/>
                  </a:lnTo>
                  <a:lnTo>
                    <a:pt x="88" y="328"/>
                  </a:lnTo>
                  <a:lnTo>
                    <a:pt x="90" y="326"/>
                  </a:lnTo>
                  <a:lnTo>
                    <a:pt x="91" y="325"/>
                  </a:lnTo>
                  <a:lnTo>
                    <a:pt x="91" y="323"/>
                  </a:lnTo>
                  <a:lnTo>
                    <a:pt x="91" y="323"/>
                  </a:lnTo>
                  <a:lnTo>
                    <a:pt x="90" y="321"/>
                  </a:lnTo>
                  <a:lnTo>
                    <a:pt x="91" y="319"/>
                  </a:lnTo>
                  <a:lnTo>
                    <a:pt x="91" y="319"/>
                  </a:lnTo>
                  <a:lnTo>
                    <a:pt x="91" y="319"/>
                  </a:lnTo>
                  <a:lnTo>
                    <a:pt x="93" y="317"/>
                  </a:lnTo>
                  <a:lnTo>
                    <a:pt x="93" y="315"/>
                  </a:lnTo>
                  <a:lnTo>
                    <a:pt x="93" y="315"/>
                  </a:lnTo>
                  <a:lnTo>
                    <a:pt x="93" y="313"/>
                  </a:lnTo>
                  <a:lnTo>
                    <a:pt x="93" y="313"/>
                  </a:lnTo>
                  <a:lnTo>
                    <a:pt x="93" y="315"/>
                  </a:lnTo>
                  <a:lnTo>
                    <a:pt x="93" y="319"/>
                  </a:lnTo>
                  <a:lnTo>
                    <a:pt x="95" y="323"/>
                  </a:lnTo>
                  <a:lnTo>
                    <a:pt x="97" y="326"/>
                  </a:lnTo>
                  <a:lnTo>
                    <a:pt x="99" y="326"/>
                  </a:lnTo>
                  <a:lnTo>
                    <a:pt x="103" y="326"/>
                  </a:lnTo>
                  <a:lnTo>
                    <a:pt x="105" y="328"/>
                  </a:lnTo>
                  <a:lnTo>
                    <a:pt x="107" y="330"/>
                  </a:lnTo>
                  <a:lnTo>
                    <a:pt x="108" y="334"/>
                  </a:lnTo>
                  <a:lnTo>
                    <a:pt x="108" y="332"/>
                  </a:lnTo>
                  <a:close/>
                  <a:moveTo>
                    <a:pt x="6" y="300"/>
                  </a:moveTo>
                  <a:lnTo>
                    <a:pt x="6" y="302"/>
                  </a:lnTo>
                  <a:lnTo>
                    <a:pt x="4" y="302"/>
                  </a:lnTo>
                  <a:lnTo>
                    <a:pt x="2" y="300"/>
                  </a:lnTo>
                  <a:lnTo>
                    <a:pt x="2" y="298"/>
                  </a:lnTo>
                  <a:lnTo>
                    <a:pt x="2" y="296"/>
                  </a:lnTo>
                  <a:lnTo>
                    <a:pt x="4" y="296"/>
                  </a:lnTo>
                  <a:lnTo>
                    <a:pt x="4" y="298"/>
                  </a:lnTo>
                  <a:lnTo>
                    <a:pt x="6" y="300"/>
                  </a:lnTo>
                  <a:close/>
                  <a:moveTo>
                    <a:pt x="59" y="213"/>
                  </a:moveTo>
                  <a:lnTo>
                    <a:pt x="57" y="213"/>
                  </a:lnTo>
                  <a:lnTo>
                    <a:pt x="59" y="211"/>
                  </a:lnTo>
                  <a:lnTo>
                    <a:pt x="61" y="209"/>
                  </a:lnTo>
                  <a:lnTo>
                    <a:pt x="63" y="209"/>
                  </a:lnTo>
                  <a:lnTo>
                    <a:pt x="65" y="211"/>
                  </a:lnTo>
                  <a:lnTo>
                    <a:pt x="63" y="213"/>
                  </a:lnTo>
                  <a:lnTo>
                    <a:pt x="61" y="213"/>
                  </a:lnTo>
                  <a:lnTo>
                    <a:pt x="59" y="213"/>
                  </a:lnTo>
                  <a:close/>
                  <a:moveTo>
                    <a:pt x="50" y="220"/>
                  </a:moveTo>
                  <a:lnTo>
                    <a:pt x="50" y="220"/>
                  </a:lnTo>
                  <a:lnTo>
                    <a:pt x="50" y="218"/>
                  </a:lnTo>
                  <a:lnTo>
                    <a:pt x="52" y="218"/>
                  </a:lnTo>
                  <a:lnTo>
                    <a:pt x="54" y="218"/>
                  </a:lnTo>
                  <a:lnTo>
                    <a:pt x="54" y="220"/>
                  </a:lnTo>
                  <a:lnTo>
                    <a:pt x="54" y="222"/>
                  </a:lnTo>
                  <a:lnTo>
                    <a:pt x="52" y="222"/>
                  </a:lnTo>
                  <a:lnTo>
                    <a:pt x="50" y="220"/>
                  </a:lnTo>
                  <a:close/>
                  <a:moveTo>
                    <a:pt x="0" y="279"/>
                  </a:moveTo>
                  <a:lnTo>
                    <a:pt x="0" y="277"/>
                  </a:lnTo>
                  <a:lnTo>
                    <a:pt x="0" y="277"/>
                  </a:lnTo>
                  <a:lnTo>
                    <a:pt x="2" y="275"/>
                  </a:lnTo>
                  <a:lnTo>
                    <a:pt x="2" y="275"/>
                  </a:lnTo>
                  <a:lnTo>
                    <a:pt x="2" y="277"/>
                  </a:lnTo>
                  <a:lnTo>
                    <a:pt x="2" y="279"/>
                  </a:lnTo>
                  <a:lnTo>
                    <a:pt x="2" y="279"/>
                  </a:lnTo>
                  <a:lnTo>
                    <a:pt x="0" y="279"/>
                  </a:lnTo>
                  <a:close/>
                  <a:moveTo>
                    <a:pt x="154" y="72"/>
                  </a:moveTo>
                  <a:lnTo>
                    <a:pt x="156" y="72"/>
                  </a:lnTo>
                  <a:lnTo>
                    <a:pt x="158" y="70"/>
                  </a:lnTo>
                  <a:lnTo>
                    <a:pt x="160" y="70"/>
                  </a:lnTo>
                  <a:lnTo>
                    <a:pt x="163" y="70"/>
                  </a:lnTo>
                  <a:lnTo>
                    <a:pt x="167" y="68"/>
                  </a:lnTo>
                  <a:lnTo>
                    <a:pt x="169" y="67"/>
                  </a:lnTo>
                  <a:lnTo>
                    <a:pt x="169" y="65"/>
                  </a:lnTo>
                  <a:lnTo>
                    <a:pt x="171" y="63"/>
                  </a:lnTo>
                  <a:lnTo>
                    <a:pt x="173" y="61"/>
                  </a:lnTo>
                  <a:lnTo>
                    <a:pt x="173" y="59"/>
                  </a:lnTo>
                  <a:lnTo>
                    <a:pt x="173" y="59"/>
                  </a:lnTo>
                  <a:lnTo>
                    <a:pt x="171" y="57"/>
                  </a:lnTo>
                  <a:lnTo>
                    <a:pt x="171" y="57"/>
                  </a:lnTo>
                  <a:lnTo>
                    <a:pt x="173" y="55"/>
                  </a:lnTo>
                  <a:lnTo>
                    <a:pt x="175" y="53"/>
                  </a:lnTo>
                  <a:lnTo>
                    <a:pt x="179" y="51"/>
                  </a:lnTo>
                  <a:lnTo>
                    <a:pt x="182" y="51"/>
                  </a:lnTo>
                  <a:lnTo>
                    <a:pt x="181" y="53"/>
                  </a:lnTo>
                  <a:lnTo>
                    <a:pt x="179" y="55"/>
                  </a:lnTo>
                  <a:lnTo>
                    <a:pt x="179" y="57"/>
                  </a:lnTo>
                  <a:lnTo>
                    <a:pt x="179" y="59"/>
                  </a:lnTo>
                  <a:lnTo>
                    <a:pt x="179" y="61"/>
                  </a:lnTo>
                  <a:lnTo>
                    <a:pt x="179" y="63"/>
                  </a:lnTo>
                  <a:lnTo>
                    <a:pt x="177" y="65"/>
                  </a:lnTo>
                  <a:lnTo>
                    <a:pt x="177" y="67"/>
                  </a:lnTo>
                  <a:lnTo>
                    <a:pt x="181" y="65"/>
                  </a:lnTo>
                  <a:lnTo>
                    <a:pt x="181" y="65"/>
                  </a:lnTo>
                  <a:lnTo>
                    <a:pt x="181" y="63"/>
                  </a:lnTo>
                  <a:lnTo>
                    <a:pt x="182" y="61"/>
                  </a:lnTo>
                  <a:lnTo>
                    <a:pt x="182" y="61"/>
                  </a:lnTo>
                  <a:lnTo>
                    <a:pt x="184" y="59"/>
                  </a:lnTo>
                  <a:lnTo>
                    <a:pt x="188" y="61"/>
                  </a:lnTo>
                  <a:lnTo>
                    <a:pt x="188" y="63"/>
                  </a:lnTo>
                  <a:lnTo>
                    <a:pt x="188" y="65"/>
                  </a:lnTo>
                  <a:lnTo>
                    <a:pt x="188" y="67"/>
                  </a:lnTo>
                  <a:lnTo>
                    <a:pt x="186" y="67"/>
                  </a:lnTo>
                  <a:lnTo>
                    <a:pt x="184" y="67"/>
                  </a:lnTo>
                  <a:lnTo>
                    <a:pt x="182" y="68"/>
                  </a:lnTo>
                  <a:lnTo>
                    <a:pt x="179" y="70"/>
                  </a:lnTo>
                  <a:lnTo>
                    <a:pt x="179" y="70"/>
                  </a:lnTo>
                  <a:lnTo>
                    <a:pt x="179" y="70"/>
                  </a:lnTo>
                  <a:lnTo>
                    <a:pt x="177" y="70"/>
                  </a:lnTo>
                  <a:lnTo>
                    <a:pt x="177" y="70"/>
                  </a:lnTo>
                  <a:lnTo>
                    <a:pt x="177" y="70"/>
                  </a:lnTo>
                  <a:lnTo>
                    <a:pt x="175" y="72"/>
                  </a:lnTo>
                  <a:lnTo>
                    <a:pt x="175" y="72"/>
                  </a:lnTo>
                  <a:lnTo>
                    <a:pt x="173" y="72"/>
                  </a:lnTo>
                  <a:lnTo>
                    <a:pt x="171" y="72"/>
                  </a:lnTo>
                  <a:lnTo>
                    <a:pt x="169" y="72"/>
                  </a:lnTo>
                  <a:lnTo>
                    <a:pt x="169" y="70"/>
                  </a:lnTo>
                  <a:lnTo>
                    <a:pt x="160" y="74"/>
                  </a:lnTo>
                  <a:lnTo>
                    <a:pt x="154" y="76"/>
                  </a:lnTo>
                  <a:lnTo>
                    <a:pt x="152" y="74"/>
                  </a:lnTo>
                  <a:lnTo>
                    <a:pt x="154" y="72"/>
                  </a:lnTo>
                  <a:close/>
                  <a:moveTo>
                    <a:pt x="213" y="49"/>
                  </a:moveTo>
                  <a:lnTo>
                    <a:pt x="213" y="48"/>
                  </a:lnTo>
                  <a:lnTo>
                    <a:pt x="213" y="46"/>
                  </a:lnTo>
                  <a:lnTo>
                    <a:pt x="211" y="46"/>
                  </a:lnTo>
                  <a:lnTo>
                    <a:pt x="211" y="46"/>
                  </a:lnTo>
                  <a:lnTo>
                    <a:pt x="209" y="44"/>
                  </a:lnTo>
                  <a:lnTo>
                    <a:pt x="207" y="44"/>
                  </a:lnTo>
                  <a:lnTo>
                    <a:pt x="203" y="44"/>
                  </a:lnTo>
                  <a:lnTo>
                    <a:pt x="201" y="46"/>
                  </a:lnTo>
                  <a:lnTo>
                    <a:pt x="199" y="46"/>
                  </a:lnTo>
                  <a:lnTo>
                    <a:pt x="201" y="46"/>
                  </a:lnTo>
                  <a:lnTo>
                    <a:pt x="201" y="48"/>
                  </a:lnTo>
                  <a:lnTo>
                    <a:pt x="201" y="48"/>
                  </a:lnTo>
                  <a:lnTo>
                    <a:pt x="201" y="48"/>
                  </a:lnTo>
                  <a:lnTo>
                    <a:pt x="199" y="49"/>
                  </a:lnTo>
                  <a:lnTo>
                    <a:pt x="199" y="48"/>
                  </a:lnTo>
                  <a:lnTo>
                    <a:pt x="198" y="48"/>
                  </a:lnTo>
                  <a:lnTo>
                    <a:pt x="196" y="49"/>
                  </a:lnTo>
                  <a:lnTo>
                    <a:pt x="196" y="49"/>
                  </a:lnTo>
                  <a:lnTo>
                    <a:pt x="196" y="51"/>
                  </a:lnTo>
                  <a:lnTo>
                    <a:pt x="196" y="53"/>
                  </a:lnTo>
                  <a:lnTo>
                    <a:pt x="196" y="53"/>
                  </a:lnTo>
                  <a:lnTo>
                    <a:pt x="194" y="55"/>
                  </a:lnTo>
                  <a:lnTo>
                    <a:pt x="194" y="55"/>
                  </a:lnTo>
                  <a:lnTo>
                    <a:pt x="194" y="55"/>
                  </a:lnTo>
                  <a:lnTo>
                    <a:pt x="196" y="55"/>
                  </a:lnTo>
                  <a:lnTo>
                    <a:pt x="198" y="55"/>
                  </a:lnTo>
                  <a:lnTo>
                    <a:pt x="198" y="55"/>
                  </a:lnTo>
                  <a:lnTo>
                    <a:pt x="199" y="55"/>
                  </a:lnTo>
                  <a:lnTo>
                    <a:pt x="199" y="55"/>
                  </a:lnTo>
                  <a:lnTo>
                    <a:pt x="201" y="53"/>
                  </a:lnTo>
                  <a:lnTo>
                    <a:pt x="203" y="53"/>
                  </a:lnTo>
                  <a:lnTo>
                    <a:pt x="209" y="53"/>
                  </a:lnTo>
                  <a:lnTo>
                    <a:pt x="211" y="51"/>
                  </a:lnTo>
                  <a:lnTo>
                    <a:pt x="211" y="51"/>
                  </a:lnTo>
                  <a:lnTo>
                    <a:pt x="211" y="49"/>
                  </a:lnTo>
                  <a:lnTo>
                    <a:pt x="213" y="49"/>
                  </a:lnTo>
                  <a:close/>
                  <a:moveTo>
                    <a:pt x="400" y="38"/>
                  </a:moveTo>
                  <a:lnTo>
                    <a:pt x="402" y="40"/>
                  </a:lnTo>
                  <a:lnTo>
                    <a:pt x="404" y="38"/>
                  </a:lnTo>
                  <a:lnTo>
                    <a:pt x="402" y="36"/>
                  </a:lnTo>
                  <a:lnTo>
                    <a:pt x="400" y="3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86" name="Freeform 1739">
              <a:extLst>
                <a:ext uri="{FF2B5EF4-FFF2-40B4-BE49-F238E27FC236}">
                  <a16:creationId xmlns:a16="http://schemas.microsoft.com/office/drawing/2014/main" id="{AF4767A6-B5F9-4FC5-AA8F-5D1184AE2BA7}"/>
                </a:ext>
              </a:extLst>
            </p:cNvPr>
            <p:cNvSpPr>
              <a:spLocks noEditPoints="1"/>
            </p:cNvSpPr>
            <p:nvPr/>
          </p:nvSpPr>
          <p:spPr bwMode="auto">
            <a:xfrm>
              <a:off x="12657138" y="-2062163"/>
              <a:ext cx="160338" cy="80963"/>
            </a:xfrm>
            <a:custGeom>
              <a:avLst/>
              <a:gdLst>
                <a:gd name="T0" fmla="*/ 44 w 101"/>
                <a:gd name="T1" fmla="*/ 34 h 51"/>
                <a:gd name="T2" fmla="*/ 40 w 101"/>
                <a:gd name="T3" fmla="*/ 30 h 51"/>
                <a:gd name="T4" fmla="*/ 38 w 101"/>
                <a:gd name="T5" fmla="*/ 32 h 51"/>
                <a:gd name="T6" fmla="*/ 33 w 101"/>
                <a:gd name="T7" fmla="*/ 30 h 51"/>
                <a:gd name="T8" fmla="*/ 29 w 101"/>
                <a:gd name="T9" fmla="*/ 23 h 51"/>
                <a:gd name="T10" fmla="*/ 27 w 101"/>
                <a:gd name="T11" fmla="*/ 17 h 51"/>
                <a:gd name="T12" fmla="*/ 33 w 101"/>
                <a:gd name="T13" fmla="*/ 10 h 51"/>
                <a:gd name="T14" fmla="*/ 38 w 101"/>
                <a:gd name="T15" fmla="*/ 6 h 51"/>
                <a:gd name="T16" fmla="*/ 44 w 101"/>
                <a:gd name="T17" fmla="*/ 4 h 51"/>
                <a:gd name="T18" fmla="*/ 50 w 101"/>
                <a:gd name="T19" fmla="*/ 4 h 51"/>
                <a:gd name="T20" fmla="*/ 74 w 101"/>
                <a:gd name="T21" fmla="*/ 2 h 51"/>
                <a:gd name="T22" fmla="*/ 99 w 101"/>
                <a:gd name="T23" fmla="*/ 4 h 51"/>
                <a:gd name="T24" fmla="*/ 101 w 101"/>
                <a:gd name="T25" fmla="*/ 8 h 51"/>
                <a:gd name="T26" fmla="*/ 99 w 101"/>
                <a:gd name="T27" fmla="*/ 8 h 51"/>
                <a:gd name="T28" fmla="*/ 97 w 101"/>
                <a:gd name="T29" fmla="*/ 10 h 51"/>
                <a:gd name="T30" fmla="*/ 95 w 101"/>
                <a:gd name="T31" fmla="*/ 15 h 51"/>
                <a:gd name="T32" fmla="*/ 91 w 101"/>
                <a:gd name="T33" fmla="*/ 19 h 51"/>
                <a:gd name="T34" fmla="*/ 91 w 101"/>
                <a:gd name="T35" fmla="*/ 19 h 51"/>
                <a:gd name="T36" fmla="*/ 89 w 101"/>
                <a:gd name="T37" fmla="*/ 21 h 51"/>
                <a:gd name="T38" fmla="*/ 91 w 101"/>
                <a:gd name="T39" fmla="*/ 32 h 51"/>
                <a:gd name="T40" fmla="*/ 91 w 101"/>
                <a:gd name="T41" fmla="*/ 36 h 51"/>
                <a:gd name="T42" fmla="*/ 93 w 101"/>
                <a:gd name="T43" fmla="*/ 42 h 51"/>
                <a:gd name="T44" fmla="*/ 95 w 101"/>
                <a:gd name="T45" fmla="*/ 44 h 51"/>
                <a:gd name="T46" fmla="*/ 91 w 101"/>
                <a:gd name="T47" fmla="*/ 47 h 51"/>
                <a:gd name="T48" fmla="*/ 89 w 101"/>
                <a:gd name="T49" fmla="*/ 49 h 51"/>
                <a:gd name="T50" fmla="*/ 88 w 101"/>
                <a:gd name="T51" fmla="*/ 51 h 51"/>
                <a:gd name="T52" fmla="*/ 76 w 101"/>
                <a:gd name="T53" fmla="*/ 51 h 51"/>
                <a:gd name="T54" fmla="*/ 69 w 101"/>
                <a:gd name="T55" fmla="*/ 46 h 51"/>
                <a:gd name="T56" fmla="*/ 55 w 101"/>
                <a:gd name="T57" fmla="*/ 40 h 51"/>
                <a:gd name="T58" fmla="*/ 42 w 101"/>
                <a:gd name="T59" fmla="*/ 42 h 51"/>
                <a:gd name="T60" fmla="*/ 8 w 101"/>
                <a:gd name="T61" fmla="*/ 19 h 51"/>
                <a:gd name="T62" fmla="*/ 10 w 101"/>
                <a:gd name="T63" fmla="*/ 23 h 51"/>
                <a:gd name="T64" fmla="*/ 16 w 101"/>
                <a:gd name="T65" fmla="*/ 21 h 51"/>
                <a:gd name="T66" fmla="*/ 19 w 101"/>
                <a:gd name="T67" fmla="*/ 21 h 51"/>
                <a:gd name="T68" fmla="*/ 16 w 101"/>
                <a:gd name="T69" fmla="*/ 15 h 51"/>
                <a:gd name="T70" fmla="*/ 12 w 101"/>
                <a:gd name="T71" fmla="*/ 15 h 51"/>
                <a:gd name="T72" fmla="*/ 10 w 101"/>
                <a:gd name="T73" fmla="*/ 17 h 51"/>
                <a:gd name="T74" fmla="*/ 25 w 101"/>
                <a:gd name="T75" fmla="*/ 27 h 51"/>
                <a:gd name="T76" fmla="*/ 19 w 101"/>
                <a:gd name="T77" fmla="*/ 25 h 51"/>
                <a:gd name="T78" fmla="*/ 0 w 101"/>
                <a:gd name="T79" fmla="*/ 29 h 51"/>
                <a:gd name="T80" fmla="*/ 0 w 101"/>
                <a:gd name="T81" fmla="*/ 32 h 51"/>
                <a:gd name="T82" fmla="*/ 4 w 101"/>
                <a:gd name="T83" fmla="*/ 40 h 51"/>
                <a:gd name="T84" fmla="*/ 8 w 101"/>
                <a:gd name="T85" fmla="*/ 36 h 51"/>
                <a:gd name="T86" fmla="*/ 14 w 101"/>
                <a:gd name="T87" fmla="*/ 34 h 51"/>
                <a:gd name="T88" fmla="*/ 25 w 101"/>
                <a:gd name="T89" fmla="*/ 29 h 51"/>
                <a:gd name="T90" fmla="*/ 16 w 101"/>
                <a:gd name="T91" fmla="*/ 25 h 51"/>
                <a:gd name="T92" fmla="*/ 8 w 101"/>
                <a:gd name="T93" fmla="*/ 27 h 51"/>
                <a:gd name="T94" fmla="*/ 2 w 101"/>
                <a:gd name="T95"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 h="51">
                  <a:moveTo>
                    <a:pt x="42" y="42"/>
                  </a:moveTo>
                  <a:lnTo>
                    <a:pt x="40" y="44"/>
                  </a:lnTo>
                  <a:lnTo>
                    <a:pt x="44" y="36"/>
                  </a:lnTo>
                  <a:lnTo>
                    <a:pt x="44" y="34"/>
                  </a:lnTo>
                  <a:lnTo>
                    <a:pt x="44" y="32"/>
                  </a:lnTo>
                  <a:lnTo>
                    <a:pt x="42" y="30"/>
                  </a:lnTo>
                  <a:lnTo>
                    <a:pt x="42" y="30"/>
                  </a:lnTo>
                  <a:lnTo>
                    <a:pt x="40" y="30"/>
                  </a:lnTo>
                  <a:lnTo>
                    <a:pt x="40" y="32"/>
                  </a:lnTo>
                  <a:lnTo>
                    <a:pt x="40" y="32"/>
                  </a:lnTo>
                  <a:lnTo>
                    <a:pt x="38" y="32"/>
                  </a:lnTo>
                  <a:lnTo>
                    <a:pt x="38" y="32"/>
                  </a:lnTo>
                  <a:lnTo>
                    <a:pt x="36" y="32"/>
                  </a:lnTo>
                  <a:lnTo>
                    <a:pt x="35" y="32"/>
                  </a:lnTo>
                  <a:lnTo>
                    <a:pt x="35" y="32"/>
                  </a:lnTo>
                  <a:lnTo>
                    <a:pt x="33" y="30"/>
                  </a:lnTo>
                  <a:lnTo>
                    <a:pt x="31" y="30"/>
                  </a:lnTo>
                  <a:lnTo>
                    <a:pt x="31" y="29"/>
                  </a:lnTo>
                  <a:lnTo>
                    <a:pt x="27" y="25"/>
                  </a:lnTo>
                  <a:lnTo>
                    <a:pt x="29" y="23"/>
                  </a:lnTo>
                  <a:lnTo>
                    <a:pt x="31" y="21"/>
                  </a:lnTo>
                  <a:lnTo>
                    <a:pt x="27" y="21"/>
                  </a:lnTo>
                  <a:lnTo>
                    <a:pt x="27" y="19"/>
                  </a:lnTo>
                  <a:lnTo>
                    <a:pt x="27" y="17"/>
                  </a:lnTo>
                  <a:lnTo>
                    <a:pt x="27" y="15"/>
                  </a:lnTo>
                  <a:lnTo>
                    <a:pt x="27" y="11"/>
                  </a:lnTo>
                  <a:lnTo>
                    <a:pt x="29" y="10"/>
                  </a:lnTo>
                  <a:lnTo>
                    <a:pt x="33" y="10"/>
                  </a:lnTo>
                  <a:lnTo>
                    <a:pt x="36" y="10"/>
                  </a:lnTo>
                  <a:lnTo>
                    <a:pt x="36" y="8"/>
                  </a:lnTo>
                  <a:lnTo>
                    <a:pt x="38" y="8"/>
                  </a:lnTo>
                  <a:lnTo>
                    <a:pt x="38" y="6"/>
                  </a:lnTo>
                  <a:lnTo>
                    <a:pt x="40" y="6"/>
                  </a:lnTo>
                  <a:lnTo>
                    <a:pt x="42" y="4"/>
                  </a:lnTo>
                  <a:lnTo>
                    <a:pt x="42" y="4"/>
                  </a:lnTo>
                  <a:lnTo>
                    <a:pt x="44" y="4"/>
                  </a:lnTo>
                  <a:lnTo>
                    <a:pt x="44" y="4"/>
                  </a:lnTo>
                  <a:lnTo>
                    <a:pt x="46" y="4"/>
                  </a:lnTo>
                  <a:lnTo>
                    <a:pt x="48" y="4"/>
                  </a:lnTo>
                  <a:lnTo>
                    <a:pt x="50" y="4"/>
                  </a:lnTo>
                  <a:lnTo>
                    <a:pt x="55" y="4"/>
                  </a:lnTo>
                  <a:lnTo>
                    <a:pt x="59" y="2"/>
                  </a:lnTo>
                  <a:lnTo>
                    <a:pt x="59" y="0"/>
                  </a:lnTo>
                  <a:lnTo>
                    <a:pt x="74" y="2"/>
                  </a:lnTo>
                  <a:lnTo>
                    <a:pt x="84" y="6"/>
                  </a:lnTo>
                  <a:lnTo>
                    <a:pt x="89" y="6"/>
                  </a:lnTo>
                  <a:lnTo>
                    <a:pt x="95" y="6"/>
                  </a:lnTo>
                  <a:lnTo>
                    <a:pt x="99" y="4"/>
                  </a:lnTo>
                  <a:lnTo>
                    <a:pt x="101" y="6"/>
                  </a:lnTo>
                  <a:lnTo>
                    <a:pt x="101" y="6"/>
                  </a:lnTo>
                  <a:lnTo>
                    <a:pt x="101" y="6"/>
                  </a:lnTo>
                  <a:lnTo>
                    <a:pt x="101" y="8"/>
                  </a:lnTo>
                  <a:lnTo>
                    <a:pt x="101" y="8"/>
                  </a:lnTo>
                  <a:lnTo>
                    <a:pt x="99" y="8"/>
                  </a:lnTo>
                  <a:lnTo>
                    <a:pt x="99" y="8"/>
                  </a:lnTo>
                  <a:lnTo>
                    <a:pt x="99" y="8"/>
                  </a:lnTo>
                  <a:lnTo>
                    <a:pt x="99" y="10"/>
                  </a:lnTo>
                  <a:lnTo>
                    <a:pt x="99" y="10"/>
                  </a:lnTo>
                  <a:lnTo>
                    <a:pt x="99" y="10"/>
                  </a:lnTo>
                  <a:lnTo>
                    <a:pt x="97" y="10"/>
                  </a:lnTo>
                  <a:lnTo>
                    <a:pt x="97" y="10"/>
                  </a:lnTo>
                  <a:lnTo>
                    <a:pt x="95" y="13"/>
                  </a:lnTo>
                  <a:lnTo>
                    <a:pt x="95" y="13"/>
                  </a:lnTo>
                  <a:lnTo>
                    <a:pt x="95" y="15"/>
                  </a:lnTo>
                  <a:lnTo>
                    <a:pt x="95" y="15"/>
                  </a:lnTo>
                  <a:lnTo>
                    <a:pt x="93" y="15"/>
                  </a:lnTo>
                  <a:lnTo>
                    <a:pt x="93" y="17"/>
                  </a:lnTo>
                  <a:lnTo>
                    <a:pt x="91" y="19"/>
                  </a:lnTo>
                  <a:lnTo>
                    <a:pt x="91" y="19"/>
                  </a:lnTo>
                  <a:lnTo>
                    <a:pt x="91" y="19"/>
                  </a:lnTo>
                  <a:lnTo>
                    <a:pt x="91" y="19"/>
                  </a:lnTo>
                  <a:lnTo>
                    <a:pt x="91" y="19"/>
                  </a:lnTo>
                  <a:lnTo>
                    <a:pt x="91" y="19"/>
                  </a:lnTo>
                  <a:lnTo>
                    <a:pt x="89" y="21"/>
                  </a:lnTo>
                  <a:lnTo>
                    <a:pt x="89" y="21"/>
                  </a:lnTo>
                  <a:lnTo>
                    <a:pt x="89" y="21"/>
                  </a:lnTo>
                  <a:lnTo>
                    <a:pt x="89" y="23"/>
                  </a:lnTo>
                  <a:lnTo>
                    <a:pt x="91" y="29"/>
                  </a:lnTo>
                  <a:lnTo>
                    <a:pt x="91" y="30"/>
                  </a:lnTo>
                  <a:lnTo>
                    <a:pt x="91" y="32"/>
                  </a:lnTo>
                  <a:lnTo>
                    <a:pt x="91" y="34"/>
                  </a:lnTo>
                  <a:lnTo>
                    <a:pt x="91" y="34"/>
                  </a:lnTo>
                  <a:lnTo>
                    <a:pt x="91" y="34"/>
                  </a:lnTo>
                  <a:lnTo>
                    <a:pt x="91" y="36"/>
                  </a:lnTo>
                  <a:lnTo>
                    <a:pt x="93" y="38"/>
                  </a:lnTo>
                  <a:lnTo>
                    <a:pt x="93" y="38"/>
                  </a:lnTo>
                  <a:lnTo>
                    <a:pt x="93" y="40"/>
                  </a:lnTo>
                  <a:lnTo>
                    <a:pt x="93" y="42"/>
                  </a:lnTo>
                  <a:lnTo>
                    <a:pt x="95" y="42"/>
                  </a:lnTo>
                  <a:lnTo>
                    <a:pt x="95" y="44"/>
                  </a:lnTo>
                  <a:lnTo>
                    <a:pt x="95" y="44"/>
                  </a:lnTo>
                  <a:lnTo>
                    <a:pt x="95" y="44"/>
                  </a:lnTo>
                  <a:lnTo>
                    <a:pt x="93" y="44"/>
                  </a:lnTo>
                  <a:lnTo>
                    <a:pt x="91" y="46"/>
                  </a:lnTo>
                  <a:lnTo>
                    <a:pt x="91" y="46"/>
                  </a:lnTo>
                  <a:lnTo>
                    <a:pt x="91" y="47"/>
                  </a:lnTo>
                  <a:lnTo>
                    <a:pt x="89" y="47"/>
                  </a:lnTo>
                  <a:lnTo>
                    <a:pt x="89" y="47"/>
                  </a:lnTo>
                  <a:lnTo>
                    <a:pt x="89" y="49"/>
                  </a:lnTo>
                  <a:lnTo>
                    <a:pt x="89" y="49"/>
                  </a:lnTo>
                  <a:lnTo>
                    <a:pt x="89" y="51"/>
                  </a:lnTo>
                  <a:lnTo>
                    <a:pt x="89" y="51"/>
                  </a:lnTo>
                  <a:lnTo>
                    <a:pt x="89" y="51"/>
                  </a:lnTo>
                  <a:lnTo>
                    <a:pt x="88" y="51"/>
                  </a:lnTo>
                  <a:lnTo>
                    <a:pt x="84" y="49"/>
                  </a:lnTo>
                  <a:lnTo>
                    <a:pt x="82" y="49"/>
                  </a:lnTo>
                  <a:lnTo>
                    <a:pt x="80" y="49"/>
                  </a:lnTo>
                  <a:lnTo>
                    <a:pt x="76" y="51"/>
                  </a:lnTo>
                  <a:lnTo>
                    <a:pt x="74" y="51"/>
                  </a:lnTo>
                  <a:lnTo>
                    <a:pt x="72" y="49"/>
                  </a:lnTo>
                  <a:lnTo>
                    <a:pt x="71" y="49"/>
                  </a:lnTo>
                  <a:lnTo>
                    <a:pt x="69" y="46"/>
                  </a:lnTo>
                  <a:lnTo>
                    <a:pt x="67" y="44"/>
                  </a:lnTo>
                  <a:lnTo>
                    <a:pt x="65" y="44"/>
                  </a:lnTo>
                  <a:lnTo>
                    <a:pt x="65" y="44"/>
                  </a:lnTo>
                  <a:lnTo>
                    <a:pt x="55" y="40"/>
                  </a:lnTo>
                  <a:lnTo>
                    <a:pt x="53" y="40"/>
                  </a:lnTo>
                  <a:lnTo>
                    <a:pt x="50" y="40"/>
                  </a:lnTo>
                  <a:lnTo>
                    <a:pt x="48" y="40"/>
                  </a:lnTo>
                  <a:lnTo>
                    <a:pt x="42" y="42"/>
                  </a:lnTo>
                  <a:close/>
                  <a:moveTo>
                    <a:pt x="4" y="17"/>
                  </a:moveTo>
                  <a:lnTo>
                    <a:pt x="6" y="19"/>
                  </a:lnTo>
                  <a:lnTo>
                    <a:pt x="6" y="19"/>
                  </a:lnTo>
                  <a:lnTo>
                    <a:pt x="8" y="19"/>
                  </a:lnTo>
                  <a:lnTo>
                    <a:pt x="10" y="19"/>
                  </a:lnTo>
                  <a:lnTo>
                    <a:pt x="10" y="21"/>
                  </a:lnTo>
                  <a:lnTo>
                    <a:pt x="10" y="21"/>
                  </a:lnTo>
                  <a:lnTo>
                    <a:pt x="10" y="23"/>
                  </a:lnTo>
                  <a:lnTo>
                    <a:pt x="12" y="23"/>
                  </a:lnTo>
                  <a:lnTo>
                    <a:pt x="14" y="23"/>
                  </a:lnTo>
                  <a:lnTo>
                    <a:pt x="14" y="23"/>
                  </a:lnTo>
                  <a:lnTo>
                    <a:pt x="16" y="21"/>
                  </a:lnTo>
                  <a:lnTo>
                    <a:pt x="16" y="21"/>
                  </a:lnTo>
                  <a:lnTo>
                    <a:pt x="17" y="21"/>
                  </a:lnTo>
                  <a:lnTo>
                    <a:pt x="17" y="21"/>
                  </a:lnTo>
                  <a:lnTo>
                    <a:pt x="19" y="21"/>
                  </a:lnTo>
                  <a:lnTo>
                    <a:pt x="19" y="19"/>
                  </a:lnTo>
                  <a:lnTo>
                    <a:pt x="17" y="17"/>
                  </a:lnTo>
                  <a:lnTo>
                    <a:pt x="17" y="15"/>
                  </a:lnTo>
                  <a:lnTo>
                    <a:pt x="16" y="15"/>
                  </a:lnTo>
                  <a:lnTo>
                    <a:pt x="16" y="15"/>
                  </a:lnTo>
                  <a:lnTo>
                    <a:pt x="14" y="15"/>
                  </a:lnTo>
                  <a:lnTo>
                    <a:pt x="14" y="13"/>
                  </a:lnTo>
                  <a:lnTo>
                    <a:pt x="12" y="15"/>
                  </a:lnTo>
                  <a:lnTo>
                    <a:pt x="12" y="15"/>
                  </a:lnTo>
                  <a:lnTo>
                    <a:pt x="12" y="15"/>
                  </a:lnTo>
                  <a:lnTo>
                    <a:pt x="10" y="17"/>
                  </a:lnTo>
                  <a:lnTo>
                    <a:pt x="10" y="17"/>
                  </a:lnTo>
                  <a:lnTo>
                    <a:pt x="4" y="17"/>
                  </a:lnTo>
                  <a:lnTo>
                    <a:pt x="4" y="17"/>
                  </a:lnTo>
                  <a:close/>
                  <a:moveTo>
                    <a:pt x="23" y="27"/>
                  </a:moveTo>
                  <a:lnTo>
                    <a:pt x="25" y="27"/>
                  </a:lnTo>
                  <a:lnTo>
                    <a:pt x="25" y="25"/>
                  </a:lnTo>
                  <a:lnTo>
                    <a:pt x="23" y="25"/>
                  </a:lnTo>
                  <a:lnTo>
                    <a:pt x="21" y="25"/>
                  </a:lnTo>
                  <a:lnTo>
                    <a:pt x="19" y="25"/>
                  </a:lnTo>
                  <a:lnTo>
                    <a:pt x="21" y="27"/>
                  </a:lnTo>
                  <a:lnTo>
                    <a:pt x="23" y="27"/>
                  </a:lnTo>
                  <a:lnTo>
                    <a:pt x="23" y="27"/>
                  </a:lnTo>
                  <a:close/>
                  <a:moveTo>
                    <a:pt x="0" y="29"/>
                  </a:moveTo>
                  <a:lnTo>
                    <a:pt x="2" y="29"/>
                  </a:lnTo>
                  <a:lnTo>
                    <a:pt x="2" y="30"/>
                  </a:lnTo>
                  <a:lnTo>
                    <a:pt x="2" y="32"/>
                  </a:lnTo>
                  <a:lnTo>
                    <a:pt x="0" y="32"/>
                  </a:lnTo>
                  <a:lnTo>
                    <a:pt x="2" y="34"/>
                  </a:lnTo>
                  <a:lnTo>
                    <a:pt x="2" y="34"/>
                  </a:lnTo>
                  <a:lnTo>
                    <a:pt x="6" y="36"/>
                  </a:lnTo>
                  <a:lnTo>
                    <a:pt x="4" y="40"/>
                  </a:lnTo>
                  <a:lnTo>
                    <a:pt x="2" y="42"/>
                  </a:lnTo>
                  <a:lnTo>
                    <a:pt x="4" y="42"/>
                  </a:lnTo>
                  <a:lnTo>
                    <a:pt x="6" y="40"/>
                  </a:lnTo>
                  <a:lnTo>
                    <a:pt x="8" y="36"/>
                  </a:lnTo>
                  <a:lnTo>
                    <a:pt x="10" y="34"/>
                  </a:lnTo>
                  <a:lnTo>
                    <a:pt x="10" y="34"/>
                  </a:lnTo>
                  <a:lnTo>
                    <a:pt x="14" y="34"/>
                  </a:lnTo>
                  <a:lnTo>
                    <a:pt x="14" y="34"/>
                  </a:lnTo>
                  <a:lnTo>
                    <a:pt x="16" y="34"/>
                  </a:lnTo>
                  <a:lnTo>
                    <a:pt x="21" y="30"/>
                  </a:lnTo>
                  <a:lnTo>
                    <a:pt x="21" y="29"/>
                  </a:lnTo>
                  <a:lnTo>
                    <a:pt x="25" y="29"/>
                  </a:lnTo>
                  <a:lnTo>
                    <a:pt x="23" y="29"/>
                  </a:lnTo>
                  <a:lnTo>
                    <a:pt x="21" y="27"/>
                  </a:lnTo>
                  <a:lnTo>
                    <a:pt x="19" y="25"/>
                  </a:lnTo>
                  <a:lnTo>
                    <a:pt x="16" y="25"/>
                  </a:lnTo>
                  <a:lnTo>
                    <a:pt x="14" y="25"/>
                  </a:lnTo>
                  <a:lnTo>
                    <a:pt x="12" y="25"/>
                  </a:lnTo>
                  <a:lnTo>
                    <a:pt x="8" y="27"/>
                  </a:lnTo>
                  <a:lnTo>
                    <a:pt x="8" y="27"/>
                  </a:lnTo>
                  <a:lnTo>
                    <a:pt x="6" y="27"/>
                  </a:lnTo>
                  <a:lnTo>
                    <a:pt x="6" y="29"/>
                  </a:lnTo>
                  <a:lnTo>
                    <a:pt x="4" y="29"/>
                  </a:lnTo>
                  <a:lnTo>
                    <a:pt x="2" y="29"/>
                  </a:lnTo>
                  <a:lnTo>
                    <a:pt x="0" y="2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87" name="Freeform 1740">
              <a:extLst>
                <a:ext uri="{FF2B5EF4-FFF2-40B4-BE49-F238E27FC236}">
                  <a16:creationId xmlns:a16="http://schemas.microsoft.com/office/drawing/2014/main" id="{01DC0DDF-EE18-42CD-AFEF-3225F7E95CE9}"/>
                </a:ext>
              </a:extLst>
            </p:cNvPr>
            <p:cNvSpPr>
              <a:spLocks noEditPoints="1"/>
            </p:cNvSpPr>
            <p:nvPr/>
          </p:nvSpPr>
          <p:spPr bwMode="auto">
            <a:xfrm>
              <a:off x="12599988" y="-2514600"/>
              <a:ext cx="304800" cy="446088"/>
            </a:xfrm>
            <a:custGeom>
              <a:avLst/>
              <a:gdLst>
                <a:gd name="T0" fmla="*/ 143 w 192"/>
                <a:gd name="T1" fmla="*/ 253 h 281"/>
                <a:gd name="T2" fmla="*/ 154 w 192"/>
                <a:gd name="T3" fmla="*/ 243 h 281"/>
                <a:gd name="T4" fmla="*/ 182 w 192"/>
                <a:gd name="T5" fmla="*/ 217 h 281"/>
                <a:gd name="T6" fmla="*/ 192 w 192"/>
                <a:gd name="T7" fmla="*/ 205 h 281"/>
                <a:gd name="T8" fmla="*/ 184 w 192"/>
                <a:gd name="T9" fmla="*/ 194 h 281"/>
                <a:gd name="T10" fmla="*/ 171 w 192"/>
                <a:gd name="T11" fmla="*/ 179 h 281"/>
                <a:gd name="T12" fmla="*/ 175 w 192"/>
                <a:gd name="T13" fmla="*/ 171 h 281"/>
                <a:gd name="T14" fmla="*/ 169 w 192"/>
                <a:gd name="T15" fmla="*/ 162 h 281"/>
                <a:gd name="T16" fmla="*/ 169 w 192"/>
                <a:gd name="T17" fmla="*/ 154 h 281"/>
                <a:gd name="T18" fmla="*/ 161 w 192"/>
                <a:gd name="T19" fmla="*/ 143 h 281"/>
                <a:gd name="T20" fmla="*/ 161 w 192"/>
                <a:gd name="T21" fmla="*/ 137 h 281"/>
                <a:gd name="T22" fmla="*/ 161 w 192"/>
                <a:gd name="T23" fmla="*/ 133 h 281"/>
                <a:gd name="T24" fmla="*/ 163 w 192"/>
                <a:gd name="T25" fmla="*/ 126 h 281"/>
                <a:gd name="T26" fmla="*/ 169 w 192"/>
                <a:gd name="T27" fmla="*/ 120 h 281"/>
                <a:gd name="T28" fmla="*/ 158 w 192"/>
                <a:gd name="T29" fmla="*/ 92 h 281"/>
                <a:gd name="T30" fmla="*/ 154 w 192"/>
                <a:gd name="T31" fmla="*/ 76 h 281"/>
                <a:gd name="T32" fmla="*/ 167 w 192"/>
                <a:gd name="T33" fmla="*/ 59 h 281"/>
                <a:gd name="T34" fmla="*/ 154 w 192"/>
                <a:gd name="T35" fmla="*/ 48 h 281"/>
                <a:gd name="T36" fmla="*/ 148 w 192"/>
                <a:gd name="T37" fmla="*/ 31 h 281"/>
                <a:gd name="T38" fmla="*/ 150 w 192"/>
                <a:gd name="T39" fmla="*/ 27 h 281"/>
                <a:gd name="T40" fmla="*/ 139 w 192"/>
                <a:gd name="T41" fmla="*/ 6 h 281"/>
                <a:gd name="T42" fmla="*/ 116 w 192"/>
                <a:gd name="T43" fmla="*/ 6 h 281"/>
                <a:gd name="T44" fmla="*/ 101 w 192"/>
                <a:gd name="T45" fmla="*/ 16 h 281"/>
                <a:gd name="T46" fmla="*/ 88 w 192"/>
                <a:gd name="T47" fmla="*/ 35 h 281"/>
                <a:gd name="T48" fmla="*/ 46 w 192"/>
                <a:gd name="T49" fmla="*/ 33 h 281"/>
                <a:gd name="T50" fmla="*/ 25 w 192"/>
                <a:gd name="T51" fmla="*/ 21 h 281"/>
                <a:gd name="T52" fmla="*/ 40 w 192"/>
                <a:gd name="T53" fmla="*/ 38 h 281"/>
                <a:gd name="T54" fmla="*/ 61 w 192"/>
                <a:gd name="T55" fmla="*/ 48 h 281"/>
                <a:gd name="T56" fmla="*/ 63 w 192"/>
                <a:gd name="T57" fmla="*/ 65 h 281"/>
                <a:gd name="T58" fmla="*/ 65 w 192"/>
                <a:gd name="T59" fmla="*/ 74 h 281"/>
                <a:gd name="T60" fmla="*/ 67 w 192"/>
                <a:gd name="T61" fmla="*/ 95 h 281"/>
                <a:gd name="T62" fmla="*/ 71 w 192"/>
                <a:gd name="T63" fmla="*/ 109 h 281"/>
                <a:gd name="T64" fmla="*/ 82 w 192"/>
                <a:gd name="T65" fmla="*/ 122 h 281"/>
                <a:gd name="T66" fmla="*/ 91 w 192"/>
                <a:gd name="T67" fmla="*/ 141 h 281"/>
                <a:gd name="T68" fmla="*/ 91 w 192"/>
                <a:gd name="T69" fmla="*/ 147 h 281"/>
                <a:gd name="T70" fmla="*/ 67 w 192"/>
                <a:gd name="T71" fmla="*/ 169 h 281"/>
                <a:gd name="T72" fmla="*/ 48 w 192"/>
                <a:gd name="T73" fmla="*/ 183 h 281"/>
                <a:gd name="T74" fmla="*/ 44 w 192"/>
                <a:gd name="T75" fmla="*/ 190 h 281"/>
                <a:gd name="T76" fmla="*/ 31 w 192"/>
                <a:gd name="T77" fmla="*/ 200 h 281"/>
                <a:gd name="T78" fmla="*/ 27 w 192"/>
                <a:gd name="T79" fmla="*/ 224 h 281"/>
                <a:gd name="T80" fmla="*/ 31 w 192"/>
                <a:gd name="T81" fmla="*/ 238 h 281"/>
                <a:gd name="T82" fmla="*/ 33 w 192"/>
                <a:gd name="T83" fmla="*/ 262 h 281"/>
                <a:gd name="T84" fmla="*/ 42 w 192"/>
                <a:gd name="T85" fmla="*/ 266 h 281"/>
                <a:gd name="T86" fmla="*/ 48 w 192"/>
                <a:gd name="T87" fmla="*/ 272 h 281"/>
                <a:gd name="T88" fmla="*/ 53 w 192"/>
                <a:gd name="T89" fmla="*/ 272 h 281"/>
                <a:gd name="T90" fmla="*/ 61 w 192"/>
                <a:gd name="T91" fmla="*/ 277 h 281"/>
                <a:gd name="T92" fmla="*/ 99 w 192"/>
                <a:gd name="T93" fmla="*/ 268 h 281"/>
                <a:gd name="T94" fmla="*/ 105 w 192"/>
                <a:gd name="T95" fmla="*/ 264 h 281"/>
                <a:gd name="T96" fmla="*/ 114 w 192"/>
                <a:gd name="T97" fmla="*/ 266 h 281"/>
                <a:gd name="T98" fmla="*/ 127 w 192"/>
                <a:gd name="T99" fmla="*/ 264 h 281"/>
                <a:gd name="T100" fmla="*/ 36 w 192"/>
                <a:gd name="T101" fmla="*/ 274 h 281"/>
                <a:gd name="T102" fmla="*/ 27 w 192"/>
                <a:gd name="T103" fmla="*/ 194 h 281"/>
                <a:gd name="T104" fmla="*/ 38 w 192"/>
                <a:gd name="T105" fmla="*/ 268 h 281"/>
                <a:gd name="T106" fmla="*/ 44 w 192"/>
                <a:gd name="T107" fmla="*/ 270 h 281"/>
                <a:gd name="T108" fmla="*/ 46 w 192"/>
                <a:gd name="T109" fmla="*/ 268 h 281"/>
                <a:gd name="T110" fmla="*/ 27 w 192"/>
                <a:gd name="T111" fmla="*/ 260 h 281"/>
                <a:gd name="T112" fmla="*/ 2 w 192"/>
                <a:gd name="T113" fmla="*/ 272 h 281"/>
                <a:gd name="T114" fmla="*/ 12 w 192"/>
                <a:gd name="T115" fmla="*/ 270 h 281"/>
                <a:gd name="T116" fmla="*/ 2 w 192"/>
                <a:gd name="T117" fmla="*/ 270 h 281"/>
                <a:gd name="T118" fmla="*/ 16 w 192"/>
                <a:gd name="T119" fmla="*/ 27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 h="281">
                  <a:moveTo>
                    <a:pt x="82" y="145"/>
                  </a:moveTo>
                  <a:lnTo>
                    <a:pt x="80" y="145"/>
                  </a:lnTo>
                  <a:lnTo>
                    <a:pt x="80" y="143"/>
                  </a:lnTo>
                  <a:lnTo>
                    <a:pt x="82" y="141"/>
                  </a:lnTo>
                  <a:lnTo>
                    <a:pt x="84" y="141"/>
                  </a:lnTo>
                  <a:lnTo>
                    <a:pt x="86" y="141"/>
                  </a:lnTo>
                  <a:lnTo>
                    <a:pt x="88" y="143"/>
                  </a:lnTo>
                  <a:lnTo>
                    <a:pt x="82" y="145"/>
                  </a:lnTo>
                  <a:close/>
                  <a:moveTo>
                    <a:pt x="141" y="253"/>
                  </a:moveTo>
                  <a:lnTo>
                    <a:pt x="143" y="253"/>
                  </a:lnTo>
                  <a:lnTo>
                    <a:pt x="143" y="253"/>
                  </a:lnTo>
                  <a:lnTo>
                    <a:pt x="144" y="251"/>
                  </a:lnTo>
                  <a:lnTo>
                    <a:pt x="144" y="251"/>
                  </a:lnTo>
                  <a:lnTo>
                    <a:pt x="146" y="251"/>
                  </a:lnTo>
                  <a:lnTo>
                    <a:pt x="146" y="251"/>
                  </a:lnTo>
                  <a:lnTo>
                    <a:pt x="146" y="249"/>
                  </a:lnTo>
                  <a:lnTo>
                    <a:pt x="146" y="249"/>
                  </a:lnTo>
                  <a:lnTo>
                    <a:pt x="148" y="247"/>
                  </a:lnTo>
                  <a:lnTo>
                    <a:pt x="154" y="245"/>
                  </a:lnTo>
                  <a:lnTo>
                    <a:pt x="154" y="243"/>
                  </a:lnTo>
                  <a:lnTo>
                    <a:pt x="156" y="243"/>
                  </a:lnTo>
                  <a:lnTo>
                    <a:pt x="158" y="241"/>
                  </a:lnTo>
                  <a:lnTo>
                    <a:pt x="161" y="236"/>
                  </a:lnTo>
                  <a:lnTo>
                    <a:pt x="163" y="234"/>
                  </a:lnTo>
                  <a:lnTo>
                    <a:pt x="167" y="232"/>
                  </a:lnTo>
                  <a:lnTo>
                    <a:pt x="173" y="224"/>
                  </a:lnTo>
                  <a:lnTo>
                    <a:pt x="175" y="222"/>
                  </a:lnTo>
                  <a:lnTo>
                    <a:pt x="177" y="222"/>
                  </a:lnTo>
                  <a:lnTo>
                    <a:pt x="179" y="221"/>
                  </a:lnTo>
                  <a:lnTo>
                    <a:pt x="182" y="217"/>
                  </a:lnTo>
                  <a:lnTo>
                    <a:pt x="184" y="215"/>
                  </a:lnTo>
                  <a:lnTo>
                    <a:pt x="186" y="213"/>
                  </a:lnTo>
                  <a:lnTo>
                    <a:pt x="186" y="213"/>
                  </a:lnTo>
                  <a:lnTo>
                    <a:pt x="186" y="213"/>
                  </a:lnTo>
                  <a:lnTo>
                    <a:pt x="188" y="211"/>
                  </a:lnTo>
                  <a:lnTo>
                    <a:pt x="188" y="211"/>
                  </a:lnTo>
                  <a:lnTo>
                    <a:pt x="190" y="205"/>
                  </a:lnTo>
                  <a:lnTo>
                    <a:pt x="190" y="205"/>
                  </a:lnTo>
                  <a:lnTo>
                    <a:pt x="190" y="205"/>
                  </a:lnTo>
                  <a:lnTo>
                    <a:pt x="192" y="205"/>
                  </a:lnTo>
                  <a:lnTo>
                    <a:pt x="192" y="203"/>
                  </a:lnTo>
                  <a:lnTo>
                    <a:pt x="192" y="203"/>
                  </a:lnTo>
                  <a:lnTo>
                    <a:pt x="192" y="202"/>
                  </a:lnTo>
                  <a:lnTo>
                    <a:pt x="190" y="202"/>
                  </a:lnTo>
                  <a:lnTo>
                    <a:pt x="188" y="198"/>
                  </a:lnTo>
                  <a:lnTo>
                    <a:pt x="186" y="196"/>
                  </a:lnTo>
                  <a:lnTo>
                    <a:pt x="186" y="196"/>
                  </a:lnTo>
                  <a:lnTo>
                    <a:pt x="186" y="194"/>
                  </a:lnTo>
                  <a:lnTo>
                    <a:pt x="184" y="194"/>
                  </a:lnTo>
                  <a:lnTo>
                    <a:pt x="184" y="194"/>
                  </a:lnTo>
                  <a:lnTo>
                    <a:pt x="177" y="190"/>
                  </a:lnTo>
                  <a:lnTo>
                    <a:pt x="173" y="186"/>
                  </a:lnTo>
                  <a:lnTo>
                    <a:pt x="173" y="186"/>
                  </a:lnTo>
                  <a:lnTo>
                    <a:pt x="167" y="183"/>
                  </a:lnTo>
                  <a:lnTo>
                    <a:pt x="167" y="181"/>
                  </a:lnTo>
                  <a:lnTo>
                    <a:pt x="167" y="181"/>
                  </a:lnTo>
                  <a:lnTo>
                    <a:pt x="167" y="181"/>
                  </a:lnTo>
                  <a:lnTo>
                    <a:pt x="169" y="179"/>
                  </a:lnTo>
                  <a:lnTo>
                    <a:pt x="169" y="179"/>
                  </a:lnTo>
                  <a:lnTo>
                    <a:pt x="171" y="179"/>
                  </a:lnTo>
                  <a:lnTo>
                    <a:pt x="171" y="177"/>
                  </a:lnTo>
                  <a:lnTo>
                    <a:pt x="173" y="177"/>
                  </a:lnTo>
                  <a:lnTo>
                    <a:pt x="175" y="173"/>
                  </a:lnTo>
                  <a:lnTo>
                    <a:pt x="175" y="173"/>
                  </a:lnTo>
                  <a:lnTo>
                    <a:pt x="175" y="173"/>
                  </a:lnTo>
                  <a:lnTo>
                    <a:pt x="175" y="173"/>
                  </a:lnTo>
                  <a:lnTo>
                    <a:pt x="175" y="171"/>
                  </a:lnTo>
                  <a:lnTo>
                    <a:pt x="175" y="171"/>
                  </a:lnTo>
                  <a:lnTo>
                    <a:pt x="175" y="171"/>
                  </a:lnTo>
                  <a:lnTo>
                    <a:pt x="175" y="171"/>
                  </a:lnTo>
                  <a:lnTo>
                    <a:pt x="175" y="171"/>
                  </a:lnTo>
                  <a:lnTo>
                    <a:pt x="175" y="171"/>
                  </a:lnTo>
                  <a:lnTo>
                    <a:pt x="175" y="169"/>
                  </a:lnTo>
                  <a:lnTo>
                    <a:pt x="175" y="169"/>
                  </a:lnTo>
                  <a:lnTo>
                    <a:pt x="175" y="167"/>
                  </a:lnTo>
                  <a:lnTo>
                    <a:pt x="175" y="167"/>
                  </a:lnTo>
                  <a:lnTo>
                    <a:pt x="175" y="166"/>
                  </a:lnTo>
                  <a:lnTo>
                    <a:pt x="173" y="166"/>
                  </a:lnTo>
                  <a:lnTo>
                    <a:pt x="169" y="164"/>
                  </a:lnTo>
                  <a:lnTo>
                    <a:pt x="169" y="162"/>
                  </a:lnTo>
                  <a:lnTo>
                    <a:pt x="167" y="160"/>
                  </a:lnTo>
                  <a:lnTo>
                    <a:pt x="167" y="160"/>
                  </a:lnTo>
                  <a:lnTo>
                    <a:pt x="167" y="160"/>
                  </a:lnTo>
                  <a:lnTo>
                    <a:pt x="167" y="158"/>
                  </a:lnTo>
                  <a:lnTo>
                    <a:pt x="167" y="158"/>
                  </a:lnTo>
                  <a:lnTo>
                    <a:pt x="167" y="156"/>
                  </a:lnTo>
                  <a:lnTo>
                    <a:pt x="169" y="156"/>
                  </a:lnTo>
                  <a:lnTo>
                    <a:pt x="169" y="154"/>
                  </a:lnTo>
                  <a:lnTo>
                    <a:pt x="169" y="154"/>
                  </a:lnTo>
                  <a:lnTo>
                    <a:pt x="169" y="154"/>
                  </a:lnTo>
                  <a:lnTo>
                    <a:pt x="169" y="152"/>
                  </a:lnTo>
                  <a:lnTo>
                    <a:pt x="167" y="150"/>
                  </a:lnTo>
                  <a:lnTo>
                    <a:pt x="163" y="150"/>
                  </a:lnTo>
                  <a:lnTo>
                    <a:pt x="161" y="148"/>
                  </a:lnTo>
                  <a:lnTo>
                    <a:pt x="161" y="147"/>
                  </a:lnTo>
                  <a:lnTo>
                    <a:pt x="161" y="145"/>
                  </a:lnTo>
                  <a:lnTo>
                    <a:pt x="161" y="145"/>
                  </a:lnTo>
                  <a:lnTo>
                    <a:pt x="161" y="143"/>
                  </a:lnTo>
                  <a:lnTo>
                    <a:pt x="161" y="143"/>
                  </a:lnTo>
                  <a:lnTo>
                    <a:pt x="161" y="143"/>
                  </a:lnTo>
                  <a:lnTo>
                    <a:pt x="163" y="141"/>
                  </a:lnTo>
                  <a:lnTo>
                    <a:pt x="163" y="141"/>
                  </a:lnTo>
                  <a:lnTo>
                    <a:pt x="163" y="139"/>
                  </a:lnTo>
                  <a:lnTo>
                    <a:pt x="163" y="139"/>
                  </a:lnTo>
                  <a:lnTo>
                    <a:pt x="163" y="139"/>
                  </a:lnTo>
                  <a:lnTo>
                    <a:pt x="163" y="137"/>
                  </a:lnTo>
                  <a:lnTo>
                    <a:pt x="163" y="137"/>
                  </a:lnTo>
                  <a:lnTo>
                    <a:pt x="163" y="137"/>
                  </a:lnTo>
                  <a:lnTo>
                    <a:pt x="163" y="137"/>
                  </a:lnTo>
                  <a:lnTo>
                    <a:pt x="161" y="137"/>
                  </a:lnTo>
                  <a:lnTo>
                    <a:pt x="161" y="137"/>
                  </a:lnTo>
                  <a:lnTo>
                    <a:pt x="161" y="135"/>
                  </a:lnTo>
                  <a:lnTo>
                    <a:pt x="161" y="135"/>
                  </a:lnTo>
                  <a:lnTo>
                    <a:pt x="161" y="135"/>
                  </a:lnTo>
                  <a:lnTo>
                    <a:pt x="161" y="135"/>
                  </a:lnTo>
                  <a:lnTo>
                    <a:pt x="161" y="135"/>
                  </a:lnTo>
                  <a:lnTo>
                    <a:pt x="161" y="135"/>
                  </a:lnTo>
                  <a:lnTo>
                    <a:pt x="161" y="135"/>
                  </a:lnTo>
                  <a:lnTo>
                    <a:pt x="161" y="135"/>
                  </a:lnTo>
                  <a:lnTo>
                    <a:pt x="161" y="133"/>
                  </a:lnTo>
                  <a:lnTo>
                    <a:pt x="161" y="133"/>
                  </a:lnTo>
                  <a:lnTo>
                    <a:pt x="161" y="133"/>
                  </a:lnTo>
                  <a:lnTo>
                    <a:pt x="163" y="131"/>
                  </a:lnTo>
                  <a:lnTo>
                    <a:pt x="163" y="131"/>
                  </a:lnTo>
                  <a:lnTo>
                    <a:pt x="163" y="129"/>
                  </a:lnTo>
                  <a:lnTo>
                    <a:pt x="163" y="129"/>
                  </a:lnTo>
                  <a:lnTo>
                    <a:pt x="163" y="128"/>
                  </a:lnTo>
                  <a:lnTo>
                    <a:pt x="163" y="126"/>
                  </a:lnTo>
                  <a:lnTo>
                    <a:pt x="163" y="126"/>
                  </a:lnTo>
                  <a:lnTo>
                    <a:pt x="163" y="126"/>
                  </a:lnTo>
                  <a:lnTo>
                    <a:pt x="163" y="124"/>
                  </a:lnTo>
                  <a:lnTo>
                    <a:pt x="163" y="124"/>
                  </a:lnTo>
                  <a:lnTo>
                    <a:pt x="163" y="122"/>
                  </a:lnTo>
                  <a:lnTo>
                    <a:pt x="165" y="122"/>
                  </a:lnTo>
                  <a:lnTo>
                    <a:pt x="167" y="122"/>
                  </a:lnTo>
                  <a:lnTo>
                    <a:pt x="167" y="122"/>
                  </a:lnTo>
                  <a:lnTo>
                    <a:pt x="169" y="122"/>
                  </a:lnTo>
                  <a:lnTo>
                    <a:pt x="169" y="120"/>
                  </a:lnTo>
                  <a:lnTo>
                    <a:pt x="169" y="120"/>
                  </a:lnTo>
                  <a:lnTo>
                    <a:pt x="169" y="120"/>
                  </a:lnTo>
                  <a:lnTo>
                    <a:pt x="169" y="118"/>
                  </a:lnTo>
                  <a:lnTo>
                    <a:pt x="169" y="116"/>
                  </a:lnTo>
                  <a:lnTo>
                    <a:pt x="167" y="112"/>
                  </a:lnTo>
                  <a:lnTo>
                    <a:pt x="165" y="105"/>
                  </a:lnTo>
                  <a:lnTo>
                    <a:pt x="163" y="103"/>
                  </a:lnTo>
                  <a:lnTo>
                    <a:pt x="161" y="99"/>
                  </a:lnTo>
                  <a:lnTo>
                    <a:pt x="160" y="97"/>
                  </a:lnTo>
                  <a:lnTo>
                    <a:pt x="160" y="95"/>
                  </a:lnTo>
                  <a:lnTo>
                    <a:pt x="160" y="93"/>
                  </a:lnTo>
                  <a:lnTo>
                    <a:pt x="158" y="92"/>
                  </a:lnTo>
                  <a:lnTo>
                    <a:pt x="158" y="90"/>
                  </a:lnTo>
                  <a:lnTo>
                    <a:pt x="156" y="88"/>
                  </a:lnTo>
                  <a:lnTo>
                    <a:pt x="154" y="84"/>
                  </a:lnTo>
                  <a:lnTo>
                    <a:pt x="154" y="84"/>
                  </a:lnTo>
                  <a:lnTo>
                    <a:pt x="152" y="82"/>
                  </a:lnTo>
                  <a:lnTo>
                    <a:pt x="152" y="82"/>
                  </a:lnTo>
                  <a:lnTo>
                    <a:pt x="152" y="80"/>
                  </a:lnTo>
                  <a:lnTo>
                    <a:pt x="152" y="80"/>
                  </a:lnTo>
                  <a:lnTo>
                    <a:pt x="152" y="78"/>
                  </a:lnTo>
                  <a:lnTo>
                    <a:pt x="154" y="76"/>
                  </a:lnTo>
                  <a:lnTo>
                    <a:pt x="154" y="76"/>
                  </a:lnTo>
                  <a:lnTo>
                    <a:pt x="156" y="73"/>
                  </a:lnTo>
                  <a:lnTo>
                    <a:pt x="160" y="71"/>
                  </a:lnTo>
                  <a:lnTo>
                    <a:pt x="160" y="69"/>
                  </a:lnTo>
                  <a:lnTo>
                    <a:pt x="165" y="63"/>
                  </a:lnTo>
                  <a:lnTo>
                    <a:pt x="165" y="63"/>
                  </a:lnTo>
                  <a:lnTo>
                    <a:pt x="165" y="63"/>
                  </a:lnTo>
                  <a:lnTo>
                    <a:pt x="167" y="61"/>
                  </a:lnTo>
                  <a:lnTo>
                    <a:pt x="167" y="61"/>
                  </a:lnTo>
                  <a:lnTo>
                    <a:pt x="167" y="59"/>
                  </a:lnTo>
                  <a:lnTo>
                    <a:pt x="167" y="59"/>
                  </a:lnTo>
                  <a:lnTo>
                    <a:pt x="167" y="59"/>
                  </a:lnTo>
                  <a:lnTo>
                    <a:pt x="167" y="59"/>
                  </a:lnTo>
                  <a:lnTo>
                    <a:pt x="165" y="57"/>
                  </a:lnTo>
                  <a:lnTo>
                    <a:pt x="163" y="57"/>
                  </a:lnTo>
                  <a:lnTo>
                    <a:pt x="161" y="54"/>
                  </a:lnTo>
                  <a:lnTo>
                    <a:pt x="160" y="52"/>
                  </a:lnTo>
                  <a:lnTo>
                    <a:pt x="158" y="50"/>
                  </a:lnTo>
                  <a:lnTo>
                    <a:pt x="156" y="50"/>
                  </a:lnTo>
                  <a:lnTo>
                    <a:pt x="154" y="48"/>
                  </a:lnTo>
                  <a:lnTo>
                    <a:pt x="150" y="46"/>
                  </a:lnTo>
                  <a:lnTo>
                    <a:pt x="148" y="46"/>
                  </a:lnTo>
                  <a:lnTo>
                    <a:pt x="146" y="46"/>
                  </a:lnTo>
                  <a:lnTo>
                    <a:pt x="144" y="42"/>
                  </a:lnTo>
                  <a:lnTo>
                    <a:pt x="143" y="40"/>
                  </a:lnTo>
                  <a:lnTo>
                    <a:pt x="143" y="37"/>
                  </a:lnTo>
                  <a:lnTo>
                    <a:pt x="146" y="31"/>
                  </a:lnTo>
                  <a:lnTo>
                    <a:pt x="148" y="31"/>
                  </a:lnTo>
                  <a:lnTo>
                    <a:pt x="148" y="31"/>
                  </a:lnTo>
                  <a:lnTo>
                    <a:pt x="148" y="31"/>
                  </a:lnTo>
                  <a:lnTo>
                    <a:pt x="146" y="31"/>
                  </a:lnTo>
                  <a:lnTo>
                    <a:pt x="146" y="29"/>
                  </a:lnTo>
                  <a:lnTo>
                    <a:pt x="146" y="29"/>
                  </a:lnTo>
                  <a:lnTo>
                    <a:pt x="144" y="29"/>
                  </a:lnTo>
                  <a:lnTo>
                    <a:pt x="143" y="29"/>
                  </a:lnTo>
                  <a:lnTo>
                    <a:pt x="143" y="29"/>
                  </a:lnTo>
                  <a:lnTo>
                    <a:pt x="143" y="29"/>
                  </a:lnTo>
                  <a:lnTo>
                    <a:pt x="144" y="27"/>
                  </a:lnTo>
                  <a:lnTo>
                    <a:pt x="148" y="27"/>
                  </a:lnTo>
                  <a:lnTo>
                    <a:pt x="150" y="27"/>
                  </a:lnTo>
                  <a:lnTo>
                    <a:pt x="150" y="25"/>
                  </a:lnTo>
                  <a:lnTo>
                    <a:pt x="148" y="23"/>
                  </a:lnTo>
                  <a:lnTo>
                    <a:pt x="156" y="18"/>
                  </a:lnTo>
                  <a:lnTo>
                    <a:pt x="154" y="14"/>
                  </a:lnTo>
                  <a:lnTo>
                    <a:pt x="152" y="12"/>
                  </a:lnTo>
                  <a:lnTo>
                    <a:pt x="150" y="12"/>
                  </a:lnTo>
                  <a:lnTo>
                    <a:pt x="146" y="10"/>
                  </a:lnTo>
                  <a:lnTo>
                    <a:pt x="143" y="10"/>
                  </a:lnTo>
                  <a:lnTo>
                    <a:pt x="141" y="8"/>
                  </a:lnTo>
                  <a:lnTo>
                    <a:pt x="139" y="6"/>
                  </a:lnTo>
                  <a:lnTo>
                    <a:pt x="135" y="2"/>
                  </a:lnTo>
                  <a:lnTo>
                    <a:pt x="133" y="2"/>
                  </a:lnTo>
                  <a:lnTo>
                    <a:pt x="131" y="0"/>
                  </a:lnTo>
                  <a:lnTo>
                    <a:pt x="129" y="2"/>
                  </a:lnTo>
                  <a:lnTo>
                    <a:pt x="125" y="2"/>
                  </a:lnTo>
                  <a:lnTo>
                    <a:pt x="124" y="4"/>
                  </a:lnTo>
                  <a:lnTo>
                    <a:pt x="122" y="6"/>
                  </a:lnTo>
                  <a:lnTo>
                    <a:pt x="120" y="6"/>
                  </a:lnTo>
                  <a:lnTo>
                    <a:pt x="118" y="6"/>
                  </a:lnTo>
                  <a:lnTo>
                    <a:pt x="116" y="6"/>
                  </a:lnTo>
                  <a:lnTo>
                    <a:pt x="114" y="6"/>
                  </a:lnTo>
                  <a:lnTo>
                    <a:pt x="112" y="6"/>
                  </a:lnTo>
                  <a:lnTo>
                    <a:pt x="110" y="6"/>
                  </a:lnTo>
                  <a:lnTo>
                    <a:pt x="108" y="8"/>
                  </a:lnTo>
                  <a:lnTo>
                    <a:pt x="108" y="10"/>
                  </a:lnTo>
                  <a:lnTo>
                    <a:pt x="107" y="10"/>
                  </a:lnTo>
                  <a:lnTo>
                    <a:pt x="105" y="12"/>
                  </a:lnTo>
                  <a:lnTo>
                    <a:pt x="105" y="12"/>
                  </a:lnTo>
                  <a:lnTo>
                    <a:pt x="103" y="14"/>
                  </a:lnTo>
                  <a:lnTo>
                    <a:pt x="101" y="16"/>
                  </a:lnTo>
                  <a:lnTo>
                    <a:pt x="101" y="18"/>
                  </a:lnTo>
                  <a:lnTo>
                    <a:pt x="99" y="19"/>
                  </a:lnTo>
                  <a:lnTo>
                    <a:pt x="99" y="23"/>
                  </a:lnTo>
                  <a:lnTo>
                    <a:pt x="99" y="25"/>
                  </a:lnTo>
                  <a:lnTo>
                    <a:pt x="99" y="27"/>
                  </a:lnTo>
                  <a:lnTo>
                    <a:pt x="97" y="29"/>
                  </a:lnTo>
                  <a:lnTo>
                    <a:pt x="95" y="29"/>
                  </a:lnTo>
                  <a:lnTo>
                    <a:pt x="91" y="31"/>
                  </a:lnTo>
                  <a:lnTo>
                    <a:pt x="89" y="33"/>
                  </a:lnTo>
                  <a:lnTo>
                    <a:pt x="88" y="35"/>
                  </a:lnTo>
                  <a:lnTo>
                    <a:pt x="88" y="35"/>
                  </a:lnTo>
                  <a:lnTo>
                    <a:pt x="86" y="35"/>
                  </a:lnTo>
                  <a:lnTo>
                    <a:pt x="71" y="31"/>
                  </a:lnTo>
                  <a:lnTo>
                    <a:pt x="69" y="31"/>
                  </a:lnTo>
                  <a:lnTo>
                    <a:pt x="69" y="33"/>
                  </a:lnTo>
                  <a:lnTo>
                    <a:pt x="65" y="33"/>
                  </a:lnTo>
                  <a:lnTo>
                    <a:pt x="63" y="35"/>
                  </a:lnTo>
                  <a:lnTo>
                    <a:pt x="61" y="35"/>
                  </a:lnTo>
                  <a:lnTo>
                    <a:pt x="48" y="33"/>
                  </a:lnTo>
                  <a:lnTo>
                    <a:pt x="46" y="33"/>
                  </a:lnTo>
                  <a:lnTo>
                    <a:pt x="46" y="33"/>
                  </a:lnTo>
                  <a:lnTo>
                    <a:pt x="44" y="31"/>
                  </a:lnTo>
                  <a:lnTo>
                    <a:pt x="44" y="29"/>
                  </a:lnTo>
                  <a:lnTo>
                    <a:pt x="42" y="29"/>
                  </a:lnTo>
                  <a:lnTo>
                    <a:pt x="34" y="21"/>
                  </a:lnTo>
                  <a:lnTo>
                    <a:pt x="33" y="21"/>
                  </a:lnTo>
                  <a:lnTo>
                    <a:pt x="31" y="21"/>
                  </a:lnTo>
                  <a:lnTo>
                    <a:pt x="27" y="21"/>
                  </a:lnTo>
                  <a:lnTo>
                    <a:pt x="27" y="21"/>
                  </a:lnTo>
                  <a:lnTo>
                    <a:pt x="25" y="21"/>
                  </a:lnTo>
                  <a:lnTo>
                    <a:pt x="25" y="23"/>
                  </a:lnTo>
                  <a:lnTo>
                    <a:pt x="25" y="23"/>
                  </a:lnTo>
                  <a:lnTo>
                    <a:pt x="25" y="23"/>
                  </a:lnTo>
                  <a:lnTo>
                    <a:pt x="25" y="25"/>
                  </a:lnTo>
                  <a:lnTo>
                    <a:pt x="23" y="25"/>
                  </a:lnTo>
                  <a:lnTo>
                    <a:pt x="19" y="25"/>
                  </a:lnTo>
                  <a:lnTo>
                    <a:pt x="17" y="25"/>
                  </a:lnTo>
                  <a:lnTo>
                    <a:pt x="21" y="27"/>
                  </a:lnTo>
                  <a:lnTo>
                    <a:pt x="36" y="37"/>
                  </a:lnTo>
                  <a:lnTo>
                    <a:pt x="40" y="38"/>
                  </a:lnTo>
                  <a:lnTo>
                    <a:pt x="52" y="40"/>
                  </a:lnTo>
                  <a:lnTo>
                    <a:pt x="53" y="42"/>
                  </a:lnTo>
                  <a:lnTo>
                    <a:pt x="57" y="44"/>
                  </a:lnTo>
                  <a:lnTo>
                    <a:pt x="57" y="44"/>
                  </a:lnTo>
                  <a:lnTo>
                    <a:pt x="57" y="46"/>
                  </a:lnTo>
                  <a:lnTo>
                    <a:pt x="57" y="46"/>
                  </a:lnTo>
                  <a:lnTo>
                    <a:pt x="59" y="48"/>
                  </a:lnTo>
                  <a:lnTo>
                    <a:pt x="59" y="48"/>
                  </a:lnTo>
                  <a:lnTo>
                    <a:pt x="59" y="48"/>
                  </a:lnTo>
                  <a:lnTo>
                    <a:pt x="61" y="48"/>
                  </a:lnTo>
                  <a:lnTo>
                    <a:pt x="63" y="50"/>
                  </a:lnTo>
                  <a:lnTo>
                    <a:pt x="65" y="52"/>
                  </a:lnTo>
                  <a:lnTo>
                    <a:pt x="65" y="52"/>
                  </a:lnTo>
                  <a:lnTo>
                    <a:pt x="65" y="52"/>
                  </a:lnTo>
                  <a:lnTo>
                    <a:pt x="63" y="54"/>
                  </a:lnTo>
                  <a:lnTo>
                    <a:pt x="63" y="55"/>
                  </a:lnTo>
                  <a:lnTo>
                    <a:pt x="63" y="55"/>
                  </a:lnTo>
                  <a:lnTo>
                    <a:pt x="63" y="57"/>
                  </a:lnTo>
                  <a:lnTo>
                    <a:pt x="63" y="61"/>
                  </a:lnTo>
                  <a:lnTo>
                    <a:pt x="63" y="65"/>
                  </a:lnTo>
                  <a:lnTo>
                    <a:pt x="63" y="65"/>
                  </a:lnTo>
                  <a:lnTo>
                    <a:pt x="63" y="65"/>
                  </a:lnTo>
                  <a:lnTo>
                    <a:pt x="65" y="65"/>
                  </a:lnTo>
                  <a:lnTo>
                    <a:pt x="67" y="67"/>
                  </a:lnTo>
                  <a:lnTo>
                    <a:pt x="67" y="67"/>
                  </a:lnTo>
                  <a:lnTo>
                    <a:pt x="67" y="69"/>
                  </a:lnTo>
                  <a:lnTo>
                    <a:pt x="67" y="71"/>
                  </a:lnTo>
                  <a:lnTo>
                    <a:pt x="67" y="71"/>
                  </a:lnTo>
                  <a:lnTo>
                    <a:pt x="65" y="73"/>
                  </a:lnTo>
                  <a:lnTo>
                    <a:pt x="65" y="74"/>
                  </a:lnTo>
                  <a:lnTo>
                    <a:pt x="67" y="76"/>
                  </a:lnTo>
                  <a:lnTo>
                    <a:pt x="67" y="76"/>
                  </a:lnTo>
                  <a:lnTo>
                    <a:pt x="69" y="80"/>
                  </a:lnTo>
                  <a:lnTo>
                    <a:pt x="71" y="82"/>
                  </a:lnTo>
                  <a:lnTo>
                    <a:pt x="71" y="86"/>
                  </a:lnTo>
                  <a:lnTo>
                    <a:pt x="71" y="88"/>
                  </a:lnTo>
                  <a:lnTo>
                    <a:pt x="69" y="92"/>
                  </a:lnTo>
                  <a:lnTo>
                    <a:pt x="69" y="92"/>
                  </a:lnTo>
                  <a:lnTo>
                    <a:pt x="67" y="93"/>
                  </a:lnTo>
                  <a:lnTo>
                    <a:pt x="67" y="95"/>
                  </a:lnTo>
                  <a:lnTo>
                    <a:pt x="67" y="97"/>
                  </a:lnTo>
                  <a:lnTo>
                    <a:pt x="67" y="99"/>
                  </a:lnTo>
                  <a:lnTo>
                    <a:pt x="67" y="99"/>
                  </a:lnTo>
                  <a:lnTo>
                    <a:pt x="67" y="101"/>
                  </a:lnTo>
                  <a:lnTo>
                    <a:pt x="67" y="103"/>
                  </a:lnTo>
                  <a:lnTo>
                    <a:pt x="67" y="103"/>
                  </a:lnTo>
                  <a:lnTo>
                    <a:pt x="69" y="105"/>
                  </a:lnTo>
                  <a:lnTo>
                    <a:pt x="71" y="105"/>
                  </a:lnTo>
                  <a:lnTo>
                    <a:pt x="71" y="107"/>
                  </a:lnTo>
                  <a:lnTo>
                    <a:pt x="71" y="109"/>
                  </a:lnTo>
                  <a:lnTo>
                    <a:pt x="74" y="116"/>
                  </a:lnTo>
                  <a:lnTo>
                    <a:pt x="74" y="116"/>
                  </a:lnTo>
                  <a:lnTo>
                    <a:pt x="76" y="118"/>
                  </a:lnTo>
                  <a:lnTo>
                    <a:pt x="78" y="116"/>
                  </a:lnTo>
                  <a:lnTo>
                    <a:pt x="78" y="116"/>
                  </a:lnTo>
                  <a:lnTo>
                    <a:pt x="82" y="114"/>
                  </a:lnTo>
                  <a:lnTo>
                    <a:pt x="80" y="118"/>
                  </a:lnTo>
                  <a:lnTo>
                    <a:pt x="80" y="118"/>
                  </a:lnTo>
                  <a:lnTo>
                    <a:pt x="82" y="120"/>
                  </a:lnTo>
                  <a:lnTo>
                    <a:pt x="82" y="122"/>
                  </a:lnTo>
                  <a:lnTo>
                    <a:pt x="84" y="122"/>
                  </a:lnTo>
                  <a:lnTo>
                    <a:pt x="84" y="122"/>
                  </a:lnTo>
                  <a:lnTo>
                    <a:pt x="88" y="124"/>
                  </a:lnTo>
                  <a:lnTo>
                    <a:pt x="89" y="124"/>
                  </a:lnTo>
                  <a:lnTo>
                    <a:pt x="91" y="126"/>
                  </a:lnTo>
                  <a:lnTo>
                    <a:pt x="93" y="129"/>
                  </a:lnTo>
                  <a:lnTo>
                    <a:pt x="93" y="131"/>
                  </a:lnTo>
                  <a:lnTo>
                    <a:pt x="91" y="137"/>
                  </a:lnTo>
                  <a:lnTo>
                    <a:pt x="91" y="139"/>
                  </a:lnTo>
                  <a:lnTo>
                    <a:pt x="91" y="141"/>
                  </a:lnTo>
                  <a:lnTo>
                    <a:pt x="93" y="141"/>
                  </a:lnTo>
                  <a:lnTo>
                    <a:pt x="93" y="141"/>
                  </a:lnTo>
                  <a:lnTo>
                    <a:pt x="93" y="143"/>
                  </a:lnTo>
                  <a:lnTo>
                    <a:pt x="93" y="143"/>
                  </a:lnTo>
                  <a:lnTo>
                    <a:pt x="93" y="143"/>
                  </a:lnTo>
                  <a:lnTo>
                    <a:pt x="91" y="143"/>
                  </a:lnTo>
                  <a:lnTo>
                    <a:pt x="91" y="145"/>
                  </a:lnTo>
                  <a:lnTo>
                    <a:pt x="91" y="147"/>
                  </a:lnTo>
                  <a:lnTo>
                    <a:pt x="91" y="147"/>
                  </a:lnTo>
                  <a:lnTo>
                    <a:pt x="91" y="147"/>
                  </a:lnTo>
                  <a:lnTo>
                    <a:pt x="91" y="148"/>
                  </a:lnTo>
                  <a:lnTo>
                    <a:pt x="89" y="148"/>
                  </a:lnTo>
                  <a:lnTo>
                    <a:pt x="86" y="148"/>
                  </a:lnTo>
                  <a:lnTo>
                    <a:pt x="82" y="148"/>
                  </a:lnTo>
                  <a:lnTo>
                    <a:pt x="80" y="150"/>
                  </a:lnTo>
                  <a:lnTo>
                    <a:pt x="80" y="152"/>
                  </a:lnTo>
                  <a:lnTo>
                    <a:pt x="76" y="156"/>
                  </a:lnTo>
                  <a:lnTo>
                    <a:pt x="71" y="166"/>
                  </a:lnTo>
                  <a:lnTo>
                    <a:pt x="69" y="167"/>
                  </a:lnTo>
                  <a:lnTo>
                    <a:pt x="67" y="169"/>
                  </a:lnTo>
                  <a:lnTo>
                    <a:pt x="65" y="169"/>
                  </a:lnTo>
                  <a:lnTo>
                    <a:pt x="65" y="169"/>
                  </a:lnTo>
                  <a:lnTo>
                    <a:pt x="65" y="171"/>
                  </a:lnTo>
                  <a:lnTo>
                    <a:pt x="65" y="171"/>
                  </a:lnTo>
                  <a:lnTo>
                    <a:pt x="65" y="173"/>
                  </a:lnTo>
                  <a:lnTo>
                    <a:pt x="63" y="173"/>
                  </a:lnTo>
                  <a:lnTo>
                    <a:pt x="63" y="173"/>
                  </a:lnTo>
                  <a:lnTo>
                    <a:pt x="53" y="181"/>
                  </a:lnTo>
                  <a:lnTo>
                    <a:pt x="52" y="181"/>
                  </a:lnTo>
                  <a:lnTo>
                    <a:pt x="48" y="183"/>
                  </a:lnTo>
                  <a:lnTo>
                    <a:pt x="48" y="184"/>
                  </a:lnTo>
                  <a:lnTo>
                    <a:pt x="48" y="184"/>
                  </a:lnTo>
                  <a:lnTo>
                    <a:pt x="46" y="186"/>
                  </a:lnTo>
                  <a:lnTo>
                    <a:pt x="46" y="186"/>
                  </a:lnTo>
                  <a:lnTo>
                    <a:pt x="44" y="186"/>
                  </a:lnTo>
                  <a:lnTo>
                    <a:pt x="44" y="188"/>
                  </a:lnTo>
                  <a:lnTo>
                    <a:pt x="44" y="188"/>
                  </a:lnTo>
                  <a:lnTo>
                    <a:pt x="44" y="188"/>
                  </a:lnTo>
                  <a:lnTo>
                    <a:pt x="44" y="188"/>
                  </a:lnTo>
                  <a:lnTo>
                    <a:pt x="44" y="190"/>
                  </a:lnTo>
                  <a:lnTo>
                    <a:pt x="44" y="190"/>
                  </a:lnTo>
                  <a:lnTo>
                    <a:pt x="44" y="192"/>
                  </a:lnTo>
                  <a:lnTo>
                    <a:pt x="44" y="192"/>
                  </a:lnTo>
                  <a:lnTo>
                    <a:pt x="42" y="194"/>
                  </a:lnTo>
                  <a:lnTo>
                    <a:pt x="40" y="194"/>
                  </a:lnTo>
                  <a:lnTo>
                    <a:pt x="38" y="194"/>
                  </a:lnTo>
                  <a:lnTo>
                    <a:pt x="33" y="196"/>
                  </a:lnTo>
                  <a:lnTo>
                    <a:pt x="33" y="196"/>
                  </a:lnTo>
                  <a:lnTo>
                    <a:pt x="33" y="200"/>
                  </a:lnTo>
                  <a:lnTo>
                    <a:pt x="31" y="200"/>
                  </a:lnTo>
                  <a:lnTo>
                    <a:pt x="29" y="202"/>
                  </a:lnTo>
                  <a:lnTo>
                    <a:pt x="27" y="205"/>
                  </a:lnTo>
                  <a:lnTo>
                    <a:pt x="25" y="209"/>
                  </a:lnTo>
                  <a:lnTo>
                    <a:pt x="25" y="211"/>
                  </a:lnTo>
                  <a:lnTo>
                    <a:pt x="29" y="217"/>
                  </a:lnTo>
                  <a:lnTo>
                    <a:pt x="29" y="221"/>
                  </a:lnTo>
                  <a:lnTo>
                    <a:pt x="29" y="221"/>
                  </a:lnTo>
                  <a:lnTo>
                    <a:pt x="27" y="222"/>
                  </a:lnTo>
                  <a:lnTo>
                    <a:pt x="27" y="224"/>
                  </a:lnTo>
                  <a:lnTo>
                    <a:pt x="27" y="224"/>
                  </a:lnTo>
                  <a:lnTo>
                    <a:pt x="29" y="226"/>
                  </a:lnTo>
                  <a:lnTo>
                    <a:pt x="29" y="226"/>
                  </a:lnTo>
                  <a:lnTo>
                    <a:pt x="29" y="226"/>
                  </a:lnTo>
                  <a:lnTo>
                    <a:pt x="31" y="230"/>
                  </a:lnTo>
                  <a:lnTo>
                    <a:pt x="33" y="232"/>
                  </a:lnTo>
                  <a:lnTo>
                    <a:pt x="33" y="234"/>
                  </a:lnTo>
                  <a:lnTo>
                    <a:pt x="33" y="234"/>
                  </a:lnTo>
                  <a:lnTo>
                    <a:pt x="31" y="236"/>
                  </a:lnTo>
                  <a:lnTo>
                    <a:pt x="31" y="238"/>
                  </a:lnTo>
                  <a:lnTo>
                    <a:pt x="31" y="238"/>
                  </a:lnTo>
                  <a:lnTo>
                    <a:pt x="33" y="238"/>
                  </a:lnTo>
                  <a:lnTo>
                    <a:pt x="31" y="240"/>
                  </a:lnTo>
                  <a:lnTo>
                    <a:pt x="31" y="245"/>
                  </a:lnTo>
                  <a:lnTo>
                    <a:pt x="29" y="251"/>
                  </a:lnTo>
                  <a:lnTo>
                    <a:pt x="29" y="253"/>
                  </a:lnTo>
                  <a:lnTo>
                    <a:pt x="29" y="257"/>
                  </a:lnTo>
                  <a:lnTo>
                    <a:pt x="29" y="260"/>
                  </a:lnTo>
                  <a:lnTo>
                    <a:pt x="31" y="260"/>
                  </a:lnTo>
                  <a:lnTo>
                    <a:pt x="31" y="262"/>
                  </a:lnTo>
                  <a:lnTo>
                    <a:pt x="33" y="262"/>
                  </a:lnTo>
                  <a:lnTo>
                    <a:pt x="33" y="262"/>
                  </a:lnTo>
                  <a:lnTo>
                    <a:pt x="34" y="262"/>
                  </a:lnTo>
                  <a:lnTo>
                    <a:pt x="34" y="262"/>
                  </a:lnTo>
                  <a:lnTo>
                    <a:pt x="34" y="262"/>
                  </a:lnTo>
                  <a:lnTo>
                    <a:pt x="36" y="262"/>
                  </a:lnTo>
                  <a:lnTo>
                    <a:pt x="36" y="262"/>
                  </a:lnTo>
                  <a:lnTo>
                    <a:pt x="36" y="262"/>
                  </a:lnTo>
                  <a:lnTo>
                    <a:pt x="36" y="264"/>
                  </a:lnTo>
                  <a:lnTo>
                    <a:pt x="40" y="264"/>
                  </a:lnTo>
                  <a:lnTo>
                    <a:pt x="42" y="266"/>
                  </a:lnTo>
                  <a:lnTo>
                    <a:pt x="46" y="266"/>
                  </a:lnTo>
                  <a:lnTo>
                    <a:pt x="48" y="266"/>
                  </a:lnTo>
                  <a:lnTo>
                    <a:pt x="48" y="268"/>
                  </a:lnTo>
                  <a:lnTo>
                    <a:pt x="48" y="270"/>
                  </a:lnTo>
                  <a:lnTo>
                    <a:pt x="48" y="270"/>
                  </a:lnTo>
                  <a:lnTo>
                    <a:pt x="48" y="270"/>
                  </a:lnTo>
                  <a:lnTo>
                    <a:pt x="48" y="270"/>
                  </a:lnTo>
                  <a:lnTo>
                    <a:pt x="48" y="272"/>
                  </a:lnTo>
                  <a:lnTo>
                    <a:pt x="48" y="272"/>
                  </a:lnTo>
                  <a:lnTo>
                    <a:pt x="48" y="272"/>
                  </a:lnTo>
                  <a:lnTo>
                    <a:pt x="46" y="274"/>
                  </a:lnTo>
                  <a:lnTo>
                    <a:pt x="46" y="276"/>
                  </a:lnTo>
                  <a:lnTo>
                    <a:pt x="48" y="276"/>
                  </a:lnTo>
                  <a:lnTo>
                    <a:pt x="50" y="276"/>
                  </a:lnTo>
                  <a:lnTo>
                    <a:pt x="52" y="274"/>
                  </a:lnTo>
                  <a:lnTo>
                    <a:pt x="52" y="274"/>
                  </a:lnTo>
                  <a:lnTo>
                    <a:pt x="52" y="274"/>
                  </a:lnTo>
                  <a:lnTo>
                    <a:pt x="52" y="272"/>
                  </a:lnTo>
                  <a:lnTo>
                    <a:pt x="53" y="272"/>
                  </a:lnTo>
                  <a:lnTo>
                    <a:pt x="53" y="272"/>
                  </a:lnTo>
                  <a:lnTo>
                    <a:pt x="53" y="272"/>
                  </a:lnTo>
                  <a:lnTo>
                    <a:pt x="55" y="274"/>
                  </a:lnTo>
                  <a:lnTo>
                    <a:pt x="57" y="276"/>
                  </a:lnTo>
                  <a:lnTo>
                    <a:pt x="57" y="277"/>
                  </a:lnTo>
                  <a:lnTo>
                    <a:pt x="57" y="277"/>
                  </a:lnTo>
                  <a:lnTo>
                    <a:pt x="55" y="281"/>
                  </a:lnTo>
                  <a:lnTo>
                    <a:pt x="55" y="281"/>
                  </a:lnTo>
                  <a:lnTo>
                    <a:pt x="57" y="279"/>
                  </a:lnTo>
                  <a:lnTo>
                    <a:pt x="59" y="277"/>
                  </a:lnTo>
                  <a:lnTo>
                    <a:pt x="61" y="277"/>
                  </a:lnTo>
                  <a:lnTo>
                    <a:pt x="63" y="277"/>
                  </a:lnTo>
                  <a:lnTo>
                    <a:pt x="72" y="276"/>
                  </a:lnTo>
                  <a:lnTo>
                    <a:pt x="76" y="276"/>
                  </a:lnTo>
                  <a:lnTo>
                    <a:pt x="80" y="276"/>
                  </a:lnTo>
                  <a:lnTo>
                    <a:pt x="84" y="274"/>
                  </a:lnTo>
                  <a:lnTo>
                    <a:pt x="88" y="272"/>
                  </a:lnTo>
                  <a:lnTo>
                    <a:pt x="91" y="270"/>
                  </a:lnTo>
                  <a:lnTo>
                    <a:pt x="91" y="270"/>
                  </a:lnTo>
                  <a:lnTo>
                    <a:pt x="99" y="268"/>
                  </a:lnTo>
                  <a:lnTo>
                    <a:pt x="99" y="268"/>
                  </a:lnTo>
                  <a:lnTo>
                    <a:pt x="101" y="268"/>
                  </a:lnTo>
                  <a:lnTo>
                    <a:pt x="101" y="268"/>
                  </a:lnTo>
                  <a:lnTo>
                    <a:pt x="103" y="268"/>
                  </a:lnTo>
                  <a:lnTo>
                    <a:pt x="103" y="268"/>
                  </a:lnTo>
                  <a:lnTo>
                    <a:pt x="103" y="268"/>
                  </a:lnTo>
                  <a:lnTo>
                    <a:pt x="103" y="266"/>
                  </a:lnTo>
                  <a:lnTo>
                    <a:pt x="103" y="266"/>
                  </a:lnTo>
                  <a:lnTo>
                    <a:pt x="103" y="266"/>
                  </a:lnTo>
                  <a:lnTo>
                    <a:pt x="103" y="264"/>
                  </a:lnTo>
                  <a:lnTo>
                    <a:pt x="105" y="264"/>
                  </a:lnTo>
                  <a:lnTo>
                    <a:pt x="107" y="266"/>
                  </a:lnTo>
                  <a:lnTo>
                    <a:pt x="108" y="266"/>
                  </a:lnTo>
                  <a:lnTo>
                    <a:pt x="110" y="266"/>
                  </a:lnTo>
                  <a:lnTo>
                    <a:pt x="110" y="264"/>
                  </a:lnTo>
                  <a:lnTo>
                    <a:pt x="112" y="262"/>
                  </a:lnTo>
                  <a:lnTo>
                    <a:pt x="112" y="260"/>
                  </a:lnTo>
                  <a:lnTo>
                    <a:pt x="112" y="262"/>
                  </a:lnTo>
                  <a:lnTo>
                    <a:pt x="112" y="264"/>
                  </a:lnTo>
                  <a:lnTo>
                    <a:pt x="112" y="266"/>
                  </a:lnTo>
                  <a:lnTo>
                    <a:pt x="114" y="266"/>
                  </a:lnTo>
                  <a:lnTo>
                    <a:pt x="114" y="264"/>
                  </a:lnTo>
                  <a:lnTo>
                    <a:pt x="116" y="264"/>
                  </a:lnTo>
                  <a:lnTo>
                    <a:pt x="118" y="264"/>
                  </a:lnTo>
                  <a:lnTo>
                    <a:pt x="120" y="264"/>
                  </a:lnTo>
                  <a:lnTo>
                    <a:pt x="120" y="264"/>
                  </a:lnTo>
                  <a:lnTo>
                    <a:pt x="122" y="262"/>
                  </a:lnTo>
                  <a:lnTo>
                    <a:pt x="124" y="262"/>
                  </a:lnTo>
                  <a:lnTo>
                    <a:pt x="124" y="262"/>
                  </a:lnTo>
                  <a:lnTo>
                    <a:pt x="125" y="264"/>
                  </a:lnTo>
                  <a:lnTo>
                    <a:pt x="127" y="264"/>
                  </a:lnTo>
                  <a:lnTo>
                    <a:pt x="127" y="264"/>
                  </a:lnTo>
                  <a:lnTo>
                    <a:pt x="129" y="264"/>
                  </a:lnTo>
                  <a:lnTo>
                    <a:pt x="131" y="262"/>
                  </a:lnTo>
                  <a:lnTo>
                    <a:pt x="131" y="262"/>
                  </a:lnTo>
                  <a:lnTo>
                    <a:pt x="133" y="262"/>
                  </a:lnTo>
                  <a:lnTo>
                    <a:pt x="137" y="257"/>
                  </a:lnTo>
                  <a:lnTo>
                    <a:pt x="141" y="253"/>
                  </a:lnTo>
                  <a:close/>
                  <a:moveTo>
                    <a:pt x="34" y="272"/>
                  </a:moveTo>
                  <a:lnTo>
                    <a:pt x="36" y="272"/>
                  </a:lnTo>
                  <a:lnTo>
                    <a:pt x="36" y="274"/>
                  </a:lnTo>
                  <a:lnTo>
                    <a:pt x="34" y="274"/>
                  </a:lnTo>
                  <a:lnTo>
                    <a:pt x="34" y="274"/>
                  </a:lnTo>
                  <a:lnTo>
                    <a:pt x="34" y="272"/>
                  </a:lnTo>
                  <a:close/>
                  <a:moveTo>
                    <a:pt x="25" y="196"/>
                  </a:moveTo>
                  <a:lnTo>
                    <a:pt x="25" y="194"/>
                  </a:lnTo>
                  <a:lnTo>
                    <a:pt x="25" y="192"/>
                  </a:lnTo>
                  <a:lnTo>
                    <a:pt x="25" y="192"/>
                  </a:lnTo>
                  <a:lnTo>
                    <a:pt x="27" y="192"/>
                  </a:lnTo>
                  <a:lnTo>
                    <a:pt x="27" y="192"/>
                  </a:lnTo>
                  <a:lnTo>
                    <a:pt x="27" y="194"/>
                  </a:lnTo>
                  <a:lnTo>
                    <a:pt x="27" y="194"/>
                  </a:lnTo>
                  <a:lnTo>
                    <a:pt x="31" y="194"/>
                  </a:lnTo>
                  <a:lnTo>
                    <a:pt x="29" y="196"/>
                  </a:lnTo>
                  <a:lnTo>
                    <a:pt x="29" y="196"/>
                  </a:lnTo>
                  <a:lnTo>
                    <a:pt x="27" y="196"/>
                  </a:lnTo>
                  <a:lnTo>
                    <a:pt x="25" y="196"/>
                  </a:lnTo>
                  <a:close/>
                  <a:moveTo>
                    <a:pt x="38" y="266"/>
                  </a:moveTo>
                  <a:lnTo>
                    <a:pt x="38" y="266"/>
                  </a:lnTo>
                  <a:lnTo>
                    <a:pt x="38" y="266"/>
                  </a:lnTo>
                  <a:lnTo>
                    <a:pt x="38" y="268"/>
                  </a:lnTo>
                  <a:lnTo>
                    <a:pt x="38" y="268"/>
                  </a:lnTo>
                  <a:lnTo>
                    <a:pt x="38" y="268"/>
                  </a:lnTo>
                  <a:lnTo>
                    <a:pt x="36" y="266"/>
                  </a:lnTo>
                  <a:lnTo>
                    <a:pt x="36" y="266"/>
                  </a:lnTo>
                  <a:lnTo>
                    <a:pt x="36" y="264"/>
                  </a:lnTo>
                  <a:lnTo>
                    <a:pt x="36" y="264"/>
                  </a:lnTo>
                  <a:lnTo>
                    <a:pt x="38" y="266"/>
                  </a:lnTo>
                  <a:lnTo>
                    <a:pt x="38" y="266"/>
                  </a:lnTo>
                  <a:close/>
                  <a:moveTo>
                    <a:pt x="44" y="270"/>
                  </a:moveTo>
                  <a:lnTo>
                    <a:pt x="44" y="270"/>
                  </a:lnTo>
                  <a:lnTo>
                    <a:pt x="44" y="272"/>
                  </a:lnTo>
                  <a:lnTo>
                    <a:pt x="44" y="272"/>
                  </a:lnTo>
                  <a:lnTo>
                    <a:pt x="44" y="272"/>
                  </a:lnTo>
                  <a:lnTo>
                    <a:pt x="42" y="272"/>
                  </a:lnTo>
                  <a:lnTo>
                    <a:pt x="42" y="270"/>
                  </a:lnTo>
                  <a:lnTo>
                    <a:pt x="40" y="270"/>
                  </a:lnTo>
                  <a:lnTo>
                    <a:pt x="42" y="268"/>
                  </a:lnTo>
                  <a:lnTo>
                    <a:pt x="42" y="268"/>
                  </a:lnTo>
                  <a:lnTo>
                    <a:pt x="44" y="268"/>
                  </a:lnTo>
                  <a:lnTo>
                    <a:pt x="46" y="268"/>
                  </a:lnTo>
                  <a:lnTo>
                    <a:pt x="44" y="270"/>
                  </a:lnTo>
                  <a:close/>
                  <a:moveTo>
                    <a:pt x="33" y="274"/>
                  </a:moveTo>
                  <a:lnTo>
                    <a:pt x="33" y="274"/>
                  </a:lnTo>
                  <a:lnTo>
                    <a:pt x="31" y="274"/>
                  </a:lnTo>
                  <a:lnTo>
                    <a:pt x="33" y="272"/>
                  </a:lnTo>
                  <a:lnTo>
                    <a:pt x="33" y="274"/>
                  </a:lnTo>
                  <a:close/>
                  <a:moveTo>
                    <a:pt x="27" y="264"/>
                  </a:moveTo>
                  <a:lnTo>
                    <a:pt x="27" y="262"/>
                  </a:lnTo>
                  <a:lnTo>
                    <a:pt x="27" y="260"/>
                  </a:lnTo>
                  <a:lnTo>
                    <a:pt x="27" y="260"/>
                  </a:lnTo>
                  <a:lnTo>
                    <a:pt x="29" y="262"/>
                  </a:lnTo>
                  <a:lnTo>
                    <a:pt x="29" y="262"/>
                  </a:lnTo>
                  <a:lnTo>
                    <a:pt x="31" y="262"/>
                  </a:lnTo>
                  <a:lnTo>
                    <a:pt x="29" y="264"/>
                  </a:lnTo>
                  <a:lnTo>
                    <a:pt x="27" y="264"/>
                  </a:lnTo>
                  <a:close/>
                  <a:moveTo>
                    <a:pt x="2" y="272"/>
                  </a:moveTo>
                  <a:lnTo>
                    <a:pt x="0" y="272"/>
                  </a:lnTo>
                  <a:lnTo>
                    <a:pt x="0" y="272"/>
                  </a:lnTo>
                  <a:lnTo>
                    <a:pt x="0" y="270"/>
                  </a:lnTo>
                  <a:lnTo>
                    <a:pt x="2" y="272"/>
                  </a:lnTo>
                  <a:close/>
                  <a:moveTo>
                    <a:pt x="4" y="272"/>
                  </a:moveTo>
                  <a:lnTo>
                    <a:pt x="4" y="270"/>
                  </a:lnTo>
                  <a:lnTo>
                    <a:pt x="4" y="268"/>
                  </a:lnTo>
                  <a:lnTo>
                    <a:pt x="6" y="266"/>
                  </a:lnTo>
                  <a:lnTo>
                    <a:pt x="6" y="266"/>
                  </a:lnTo>
                  <a:lnTo>
                    <a:pt x="6" y="268"/>
                  </a:lnTo>
                  <a:lnTo>
                    <a:pt x="8" y="268"/>
                  </a:lnTo>
                  <a:lnTo>
                    <a:pt x="8" y="268"/>
                  </a:lnTo>
                  <a:lnTo>
                    <a:pt x="10" y="268"/>
                  </a:lnTo>
                  <a:lnTo>
                    <a:pt x="12" y="270"/>
                  </a:lnTo>
                  <a:lnTo>
                    <a:pt x="10" y="272"/>
                  </a:lnTo>
                  <a:lnTo>
                    <a:pt x="10" y="272"/>
                  </a:lnTo>
                  <a:lnTo>
                    <a:pt x="10" y="272"/>
                  </a:lnTo>
                  <a:lnTo>
                    <a:pt x="8" y="272"/>
                  </a:lnTo>
                  <a:lnTo>
                    <a:pt x="8" y="272"/>
                  </a:lnTo>
                  <a:lnTo>
                    <a:pt x="8" y="274"/>
                  </a:lnTo>
                  <a:lnTo>
                    <a:pt x="6" y="274"/>
                  </a:lnTo>
                  <a:lnTo>
                    <a:pt x="4" y="274"/>
                  </a:lnTo>
                  <a:lnTo>
                    <a:pt x="2" y="272"/>
                  </a:lnTo>
                  <a:lnTo>
                    <a:pt x="2" y="270"/>
                  </a:lnTo>
                  <a:lnTo>
                    <a:pt x="4" y="270"/>
                  </a:lnTo>
                  <a:lnTo>
                    <a:pt x="4" y="272"/>
                  </a:lnTo>
                  <a:close/>
                  <a:moveTo>
                    <a:pt x="14" y="276"/>
                  </a:moveTo>
                  <a:lnTo>
                    <a:pt x="14" y="276"/>
                  </a:lnTo>
                  <a:lnTo>
                    <a:pt x="14" y="276"/>
                  </a:lnTo>
                  <a:lnTo>
                    <a:pt x="16" y="274"/>
                  </a:lnTo>
                  <a:lnTo>
                    <a:pt x="16" y="276"/>
                  </a:lnTo>
                  <a:lnTo>
                    <a:pt x="17" y="276"/>
                  </a:lnTo>
                  <a:lnTo>
                    <a:pt x="16" y="276"/>
                  </a:lnTo>
                  <a:lnTo>
                    <a:pt x="16" y="276"/>
                  </a:lnTo>
                  <a:lnTo>
                    <a:pt x="14" y="27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88" name="Freeform 1741">
              <a:extLst>
                <a:ext uri="{FF2B5EF4-FFF2-40B4-BE49-F238E27FC236}">
                  <a16:creationId xmlns:a16="http://schemas.microsoft.com/office/drawing/2014/main" id="{749C527A-415C-4697-AFAB-096C2DF0CAF0}"/>
                </a:ext>
              </a:extLst>
            </p:cNvPr>
            <p:cNvSpPr>
              <a:spLocks noEditPoints="1"/>
            </p:cNvSpPr>
            <p:nvPr/>
          </p:nvSpPr>
          <p:spPr bwMode="auto">
            <a:xfrm>
              <a:off x="12309475" y="-1989138"/>
              <a:ext cx="176213" cy="104775"/>
            </a:xfrm>
            <a:custGeom>
              <a:avLst/>
              <a:gdLst>
                <a:gd name="T0" fmla="*/ 72 w 111"/>
                <a:gd name="T1" fmla="*/ 45 h 66"/>
                <a:gd name="T2" fmla="*/ 24 w 111"/>
                <a:gd name="T3" fmla="*/ 62 h 66"/>
                <a:gd name="T4" fmla="*/ 24 w 111"/>
                <a:gd name="T5" fmla="*/ 56 h 66"/>
                <a:gd name="T6" fmla="*/ 24 w 111"/>
                <a:gd name="T7" fmla="*/ 53 h 66"/>
                <a:gd name="T8" fmla="*/ 24 w 111"/>
                <a:gd name="T9" fmla="*/ 49 h 66"/>
                <a:gd name="T10" fmla="*/ 30 w 111"/>
                <a:gd name="T11" fmla="*/ 43 h 66"/>
                <a:gd name="T12" fmla="*/ 32 w 111"/>
                <a:gd name="T13" fmla="*/ 39 h 66"/>
                <a:gd name="T14" fmla="*/ 36 w 111"/>
                <a:gd name="T15" fmla="*/ 34 h 66"/>
                <a:gd name="T16" fmla="*/ 37 w 111"/>
                <a:gd name="T17" fmla="*/ 34 h 66"/>
                <a:gd name="T18" fmla="*/ 45 w 111"/>
                <a:gd name="T19" fmla="*/ 30 h 66"/>
                <a:gd name="T20" fmla="*/ 37 w 111"/>
                <a:gd name="T21" fmla="*/ 28 h 66"/>
                <a:gd name="T22" fmla="*/ 36 w 111"/>
                <a:gd name="T23" fmla="*/ 15 h 66"/>
                <a:gd name="T24" fmla="*/ 39 w 111"/>
                <a:gd name="T25" fmla="*/ 7 h 66"/>
                <a:gd name="T26" fmla="*/ 37 w 111"/>
                <a:gd name="T27" fmla="*/ 1 h 66"/>
                <a:gd name="T28" fmla="*/ 24 w 111"/>
                <a:gd name="T29" fmla="*/ 11 h 66"/>
                <a:gd name="T30" fmla="*/ 9 w 111"/>
                <a:gd name="T31" fmla="*/ 15 h 66"/>
                <a:gd name="T32" fmla="*/ 1 w 111"/>
                <a:gd name="T33" fmla="*/ 22 h 66"/>
                <a:gd name="T34" fmla="*/ 9 w 111"/>
                <a:gd name="T35" fmla="*/ 22 h 66"/>
                <a:gd name="T36" fmla="*/ 15 w 111"/>
                <a:gd name="T37" fmla="*/ 17 h 66"/>
                <a:gd name="T38" fmla="*/ 15 w 111"/>
                <a:gd name="T39" fmla="*/ 22 h 66"/>
                <a:gd name="T40" fmla="*/ 7 w 111"/>
                <a:gd name="T41" fmla="*/ 26 h 66"/>
                <a:gd name="T42" fmla="*/ 0 w 111"/>
                <a:gd name="T43" fmla="*/ 26 h 66"/>
                <a:gd name="T44" fmla="*/ 1 w 111"/>
                <a:gd name="T45" fmla="*/ 39 h 66"/>
                <a:gd name="T46" fmla="*/ 5 w 111"/>
                <a:gd name="T47" fmla="*/ 49 h 66"/>
                <a:gd name="T48" fmla="*/ 9 w 111"/>
                <a:gd name="T49" fmla="*/ 55 h 66"/>
                <a:gd name="T50" fmla="*/ 9 w 111"/>
                <a:gd name="T51" fmla="*/ 58 h 66"/>
                <a:gd name="T52" fmla="*/ 41 w 111"/>
                <a:gd name="T53" fmla="*/ 62 h 66"/>
                <a:gd name="T54" fmla="*/ 45 w 111"/>
                <a:gd name="T55" fmla="*/ 55 h 66"/>
                <a:gd name="T56" fmla="*/ 47 w 111"/>
                <a:gd name="T57" fmla="*/ 11 h 66"/>
                <a:gd name="T58" fmla="*/ 45 w 111"/>
                <a:gd name="T59" fmla="*/ 13 h 66"/>
                <a:gd name="T60" fmla="*/ 47 w 111"/>
                <a:gd name="T61" fmla="*/ 11 h 66"/>
                <a:gd name="T62" fmla="*/ 37 w 111"/>
                <a:gd name="T63" fmla="*/ 62 h 66"/>
                <a:gd name="T64" fmla="*/ 30 w 111"/>
                <a:gd name="T65" fmla="*/ 58 h 66"/>
                <a:gd name="T66" fmla="*/ 28 w 111"/>
                <a:gd name="T67" fmla="*/ 60 h 66"/>
                <a:gd name="T68" fmla="*/ 26 w 111"/>
                <a:gd name="T69" fmla="*/ 58 h 66"/>
                <a:gd name="T70" fmla="*/ 30 w 111"/>
                <a:gd name="T71" fmla="*/ 58 h 66"/>
                <a:gd name="T72" fmla="*/ 39 w 111"/>
                <a:gd name="T73" fmla="*/ 38 h 66"/>
                <a:gd name="T74" fmla="*/ 39 w 111"/>
                <a:gd name="T75" fmla="*/ 41 h 66"/>
                <a:gd name="T76" fmla="*/ 30 w 111"/>
                <a:gd name="T77" fmla="*/ 55 h 66"/>
                <a:gd name="T78" fmla="*/ 30 w 111"/>
                <a:gd name="T79" fmla="*/ 47 h 66"/>
                <a:gd name="T80" fmla="*/ 43 w 111"/>
                <a:gd name="T81" fmla="*/ 55 h 66"/>
                <a:gd name="T82" fmla="*/ 60 w 111"/>
                <a:gd name="T83" fmla="*/ 41 h 66"/>
                <a:gd name="T84" fmla="*/ 66 w 111"/>
                <a:gd name="T85" fmla="*/ 36 h 66"/>
                <a:gd name="T86" fmla="*/ 72 w 111"/>
                <a:gd name="T87" fmla="*/ 43 h 66"/>
                <a:gd name="T88" fmla="*/ 66 w 111"/>
                <a:gd name="T89" fmla="*/ 47 h 66"/>
                <a:gd name="T90" fmla="*/ 68 w 111"/>
                <a:gd name="T91" fmla="*/ 51 h 66"/>
                <a:gd name="T92" fmla="*/ 64 w 111"/>
                <a:gd name="T93" fmla="*/ 55 h 66"/>
                <a:gd name="T94" fmla="*/ 64 w 111"/>
                <a:gd name="T95" fmla="*/ 60 h 66"/>
                <a:gd name="T96" fmla="*/ 58 w 111"/>
                <a:gd name="T97" fmla="*/ 58 h 66"/>
                <a:gd name="T98" fmla="*/ 54 w 111"/>
                <a:gd name="T99" fmla="*/ 55 h 66"/>
                <a:gd name="T100" fmla="*/ 49 w 111"/>
                <a:gd name="T101" fmla="*/ 53 h 66"/>
                <a:gd name="T102" fmla="*/ 47 w 111"/>
                <a:gd name="T103" fmla="*/ 45 h 66"/>
                <a:gd name="T104" fmla="*/ 47 w 111"/>
                <a:gd name="T105" fmla="*/ 43 h 66"/>
                <a:gd name="T106" fmla="*/ 53 w 111"/>
                <a:gd name="T107" fmla="*/ 41 h 66"/>
                <a:gd name="T108" fmla="*/ 56 w 111"/>
                <a:gd name="T109" fmla="*/ 41 h 66"/>
                <a:gd name="T110" fmla="*/ 53 w 111"/>
                <a:gd name="T111" fmla="*/ 66 h 66"/>
                <a:gd name="T112" fmla="*/ 47 w 111"/>
                <a:gd name="T113" fmla="*/ 60 h 66"/>
                <a:gd name="T114" fmla="*/ 56 w 111"/>
                <a:gd name="T115" fmla="*/ 62 h 66"/>
                <a:gd name="T116" fmla="*/ 54 w 111"/>
                <a:gd name="T117" fmla="*/ 66 h 66"/>
                <a:gd name="T118" fmla="*/ 66 w 111"/>
                <a:gd name="T119" fmla="*/ 58 h 66"/>
                <a:gd name="T120" fmla="*/ 70 w 111"/>
                <a:gd name="T121" fmla="*/ 58 h 66"/>
                <a:gd name="T122" fmla="*/ 111 w 111"/>
                <a:gd name="T123" fmla="*/ 55 h 66"/>
                <a:gd name="T124" fmla="*/ 106 w 111"/>
                <a:gd name="T125"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66">
                  <a:moveTo>
                    <a:pt x="73" y="45"/>
                  </a:moveTo>
                  <a:lnTo>
                    <a:pt x="72" y="47"/>
                  </a:lnTo>
                  <a:lnTo>
                    <a:pt x="72" y="45"/>
                  </a:lnTo>
                  <a:lnTo>
                    <a:pt x="72" y="45"/>
                  </a:lnTo>
                  <a:lnTo>
                    <a:pt x="73" y="45"/>
                  </a:lnTo>
                  <a:close/>
                  <a:moveTo>
                    <a:pt x="18" y="62"/>
                  </a:moveTo>
                  <a:lnTo>
                    <a:pt x="20" y="62"/>
                  </a:lnTo>
                  <a:lnTo>
                    <a:pt x="24" y="62"/>
                  </a:lnTo>
                  <a:lnTo>
                    <a:pt x="26" y="62"/>
                  </a:lnTo>
                  <a:lnTo>
                    <a:pt x="26" y="60"/>
                  </a:lnTo>
                  <a:lnTo>
                    <a:pt x="24" y="58"/>
                  </a:lnTo>
                  <a:lnTo>
                    <a:pt x="24" y="56"/>
                  </a:lnTo>
                  <a:lnTo>
                    <a:pt x="20" y="56"/>
                  </a:lnTo>
                  <a:lnTo>
                    <a:pt x="22" y="56"/>
                  </a:lnTo>
                  <a:lnTo>
                    <a:pt x="22" y="55"/>
                  </a:lnTo>
                  <a:lnTo>
                    <a:pt x="24" y="53"/>
                  </a:lnTo>
                  <a:lnTo>
                    <a:pt x="24" y="53"/>
                  </a:lnTo>
                  <a:lnTo>
                    <a:pt x="24" y="51"/>
                  </a:lnTo>
                  <a:lnTo>
                    <a:pt x="24" y="49"/>
                  </a:lnTo>
                  <a:lnTo>
                    <a:pt x="24" y="49"/>
                  </a:lnTo>
                  <a:lnTo>
                    <a:pt x="24" y="47"/>
                  </a:lnTo>
                  <a:lnTo>
                    <a:pt x="26" y="45"/>
                  </a:lnTo>
                  <a:lnTo>
                    <a:pt x="28" y="43"/>
                  </a:lnTo>
                  <a:lnTo>
                    <a:pt x="30" y="43"/>
                  </a:lnTo>
                  <a:lnTo>
                    <a:pt x="28" y="41"/>
                  </a:lnTo>
                  <a:lnTo>
                    <a:pt x="30" y="39"/>
                  </a:lnTo>
                  <a:lnTo>
                    <a:pt x="32" y="39"/>
                  </a:lnTo>
                  <a:lnTo>
                    <a:pt x="32" y="39"/>
                  </a:lnTo>
                  <a:lnTo>
                    <a:pt x="34" y="38"/>
                  </a:lnTo>
                  <a:lnTo>
                    <a:pt x="34" y="36"/>
                  </a:lnTo>
                  <a:lnTo>
                    <a:pt x="36" y="34"/>
                  </a:lnTo>
                  <a:lnTo>
                    <a:pt x="36" y="34"/>
                  </a:lnTo>
                  <a:lnTo>
                    <a:pt x="37" y="32"/>
                  </a:lnTo>
                  <a:lnTo>
                    <a:pt x="37" y="32"/>
                  </a:lnTo>
                  <a:lnTo>
                    <a:pt x="37" y="34"/>
                  </a:lnTo>
                  <a:lnTo>
                    <a:pt x="37" y="34"/>
                  </a:lnTo>
                  <a:lnTo>
                    <a:pt x="39" y="34"/>
                  </a:lnTo>
                  <a:lnTo>
                    <a:pt x="41" y="34"/>
                  </a:lnTo>
                  <a:lnTo>
                    <a:pt x="43" y="32"/>
                  </a:lnTo>
                  <a:lnTo>
                    <a:pt x="45" y="30"/>
                  </a:lnTo>
                  <a:lnTo>
                    <a:pt x="45" y="28"/>
                  </a:lnTo>
                  <a:lnTo>
                    <a:pt x="43" y="28"/>
                  </a:lnTo>
                  <a:lnTo>
                    <a:pt x="41" y="28"/>
                  </a:lnTo>
                  <a:lnTo>
                    <a:pt x="37" y="28"/>
                  </a:lnTo>
                  <a:lnTo>
                    <a:pt x="36" y="26"/>
                  </a:lnTo>
                  <a:lnTo>
                    <a:pt x="34" y="22"/>
                  </a:lnTo>
                  <a:lnTo>
                    <a:pt x="36" y="19"/>
                  </a:lnTo>
                  <a:lnTo>
                    <a:pt x="36" y="15"/>
                  </a:lnTo>
                  <a:lnTo>
                    <a:pt x="37" y="13"/>
                  </a:lnTo>
                  <a:lnTo>
                    <a:pt x="37" y="11"/>
                  </a:lnTo>
                  <a:lnTo>
                    <a:pt x="39" y="9"/>
                  </a:lnTo>
                  <a:lnTo>
                    <a:pt x="39" y="7"/>
                  </a:lnTo>
                  <a:lnTo>
                    <a:pt x="37" y="3"/>
                  </a:lnTo>
                  <a:lnTo>
                    <a:pt x="37" y="1"/>
                  </a:lnTo>
                  <a:lnTo>
                    <a:pt x="39" y="0"/>
                  </a:lnTo>
                  <a:lnTo>
                    <a:pt x="37" y="1"/>
                  </a:lnTo>
                  <a:lnTo>
                    <a:pt x="32" y="3"/>
                  </a:lnTo>
                  <a:lnTo>
                    <a:pt x="28" y="5"/>
                  </a:lnTo>
                  <a:lnTo>
                    <a:pt x="28" y="7"/>
                  </a:lnTo>
                  <a:lnTo>
                    <a:pt x="24" y="11"/>
                  </a:lnTo>
                  <a:lnTo>
                    <a:pt x="20" y="13"/>
                  </a:lnTo>
                  <a:lnTo>
                    <a:pt x="17" y="15"/>
                  </a:lnTo>
                  <a:lnTo>
                    <a:pt x="13" y="15"/>
                  </a:lnTo>
                  <a:lnTo>
                    <a:pt x="9" y="15"/>
                  </a:lnTo>
                  <a:lnTo>
                    <a:pt x="7" y="17"/>
                  </a:lnTo>
                  <a:lnTo>
                    <a:pt x="5" y="19"/>
                  </a:lnTo>
                  <a:lnTo>
                    <a:pt x="3" y="20"/>
                  </a:lnTo>
                  <a:lnTo>
                    <a:pt x="1" y="22"/>
                  </a:lnTo>
                  <a:lnTo>
                    <a:pt x="3" y="22"/>
                  </a:lnTo>
                  <a:lnTo>
                    <a:pt x="5" y="24"/>
                  </a:lnTo>
                  <a:lnTo>
                    <a:pt x="7" y="24"/>
                  </a:lnTo>
                  <a:lnTo>
                    <a:pt x="9" y="22"/>
                  </a:lnTo>
                  <a:lnTo>
                    <a:pt x="11" y="22"/>
                  </a:lnTo>
                  <a:lnTo>
                    <a:pt x="11" y="20"/>
                  </a:lnTo>
                  <a:lnTo>
                    <a:pt x="13" y="19"/>
                  </a:lnTo>
                  <a:lnTo>
                    <a:pt x="15" y="17"/>
                  </a:lnTo>
                  <a:lnTo>
                    <a:pt x="17" y="17"/>
                  </a:lnTo>
                  <a:lnTo>
                    <a:pt x="18" y="19"/>
                  </a:lnTo>
                  <a:lnTo>
                    <a:pt x="17" y="24"/>
                  </a:lnTo>
                  <a:lnTo>
                    <a:pt x="15" y="22"/>
                  </a:lnTo>
                  <a:lnTo>
                    <a:pt x="13" y="22"/>
                  </a:lnTo>
                  <a:lnTo>
                    <a:pt x="9" y="26"/>
                  </a:lnTo>
                  <a:lnTo>
                    <a:pt x="7" y="28"/>
                  </a:lnTo>
                  <a:lnTo>
                    <a:pt x="7" y="26"/>
                  </a:lnTo>
                  <a:lnTo>
                    <a:pt x="3" y="26"/>
                  </a:lnTo>
                  <a:lnTo>
                    <a:pt x="3" y="26"/>
                  </a:lnTo>
                  <a:lnTo>
                    <a:pt x="1" y="26"/>
                  </a:lnTo>
                  <a:lnTo>
                    <a:pt x="0" y="26"/>
                  </a:lnTo>
                  <a:lnTo>
                    <a:pt x="0" y="30"/>
                  </a:lnTo>
                  <a:lnTo>
                    <a:pt x="0" y="32"/>
                  </a:lnTo>
                  <a:lnTo>
                    <a:pt x="1" y="38"/>
                  </a:lnTo>
                  <a:lnTo>
                    <a:pt x="1" y="39"/>
                  </a:lnTo>
                  <a:lnTo>
                    <a:pt x="0" y="43"/>
                  </a:lnTo>
                  <a:lnTo>
                    <a:pt x="0" y="45"/>
                  </a:lnTo>
                  <a:lnTo>
                    <a:pt x="1" y="47"/>
                  </a:lnTo>
                  <a:lnTo>
                    <a:pt x="5" y="49"/>
                  </a:lnTo>
                  <a:lnTo>
                    <a:pt x="7" y="49"/>
                  </a:lnTo>
                  <a:lnTo>
                    <a:pt x="9" y="51"/>
                  </a:lnTo>
                  <a:lnTo>
                    <a:pt x="9" y="53"/>
                  </a:lnTo>
                  <a:lnTo>
                    <a:pt x="9" y="55"/>
                  </a:lnTo>
                  <a:lnTo>
                    <a:pt x="7" y="55"/>
                  </a:lnTo>
                  <a:lnTo>
                    <a:pt x="7" y="56"/>
                  </a:lnTo>
                  <a:lnTo>
                    <a:pt x="9" y="58"/>
                  </a:lnTo>
                  <a:lnTo>
                    <a:pt x="9" y="58"/>
                  </a:lnTo>
                  <a:lnTo>
                    <a:pt x="9" y="60"/>
                  </a:lnTo>
                  <a:lnTo>
                    <a:pt x="11" y="60"/>
                  </a:lnTo>
                  <a:lnTo>
                    <a:pt x="18" y="62"/>
                  </a:lnTo>
                  <a:close/>
                  <a:moveTo>
                    <a:pt x="41" y="62"/>
                  </a:moveTo>
                  <a:lnTo>
                    <a:pt x="41" y="62"/>
                  </a:lnTo>
                  <a:lnTo>
                    <a:pt x="41" y="60"/>
                  </a:lnTo>
                  <a:lnTo>
                    <a:pt x="41" y="58"/>
                  </a:lnTo>
                  <a:lnTo>
                    <a:pt x="45" y="55"/>
                  </a:lnTo>
                  <a:lnTo>
                    <a:pt x="45" y="56"/>
                  </a:lnTo>
                  <a:lnTo>
                    <a:pt x="43" y="60"/>
                  </a:lnTo>
                  <a:lnTo>
                    <a:pt x="41" y="62"/>
                  </a:lnTo>
                  <a:close/>
                  <a:moveTo>
                    <a:pt x="47" y="11"/>
                  </a:moveTo>
                  <a:lnTo>
                    <a:pt x="49" y="11"/>
                  </a:lnTo>
                  <a:lnTo>
                    <a:pt x="47" y="11"/>
                  </a:lnTo>
                  <a:lnTo>
                    <a:pt x="47" y="13"/>
                  </a:lnTo>
                  <a:lnTo>
                    <a:pt x="45" y="13"/>
                  </a:lnTo>
                  <a:lnTo>
                    <a:pt x="43" y="11"/>
                  </a:lnTo>
                  <a:lnTo>
                    <a:pt x="45" y="11"/>
                  </a:lnTo>
                  <a:lnTo>
                    <a:pt x="45" y="11"/>
                  </a:lnTo>
                  <a:lnTo>
                    <a:pt x="47" y="11"/>
                  </a:lnTo>
                  <a:lnTo>
                    <a:pt x="47" y="11"/>
                  </a:lnTo>
                  <a:close/>
                  <a:moveTo>
                    <a:pt x="34" y="58"/>
                  </a:moveTo>
                  <a:lnTo>
                    <a:pt x="37" y="60"/>
                  </a:lnTo>
                  <a:lnTo>
                    <a:pt x="37" y="62"/>
                  </a:lnTo>
                  <a:lnTo>
                    <a:pt x="36" y="60"/>
                  </a:lnTo>
                  <a:lnTo>
                    <a:pt x="34" y="60"/>
                  </a:lnTo>
                  <a:lnTo>
                    <a:pt x="34" y="58"/>
                  </a:lnTo>
                  <a:close/>
                  <a:moveTo>
                    <a:pt x="30" y="58"/>
                  </a:moveTo>
                  <a:lnTo>
                    <a:pt x="30" y="60"/>
                  </a:lnTo>
                  <a:lnTo>
                    <a:pt x="32" y="60"/>
                  </a:lnTo>
                  <a:lnTo>
                    <a:pt x="30" y="60"/>
                  </a:lnTo>
                  <a:lnTo>
                    <a:pt x="28" y="60"/>
                  </a:lnTo>
                  <a:lnTo>
                    <a:pt x="28" y="60"/>
                  </a:lnTo>
                  <a:lnTo>
                    <a:pt x="26" y="60"/>
                  </a:lnTo>
                  <a:lnTo>
                    <a:pt x="26" y="58"/>
                  </a:lnTo>
                  <a:lnTo>
                    <a:pt x="26" y="58"/>
                  </a:lnTo>
                  <a:lnTo>
                    <a:pt x="26" y="56"/>
                  </a:lnTo>
                  <a:lnTo>
                    <a:pt x="28" y="56"/>
                  </a:lnTo>
                  <a:lnTo>
                    <a:pt x="28" y="58"/>
                  </a:lnTo>
                  <a:lnTo>
                    <a:pt x="30" y="58"/>
                  </a:lnTo>
                  <a:close/>
                  <a:moveTo>
                    <a:pt x="39" y="41"/>
                  </a:moveTo>
                  <a:lnTo>
                    <a:pt x="39" y="41"/>
                  </a:lnTo>
                  <a:lnTo>
                    <a:pt x="39" y="39"/>
                  </a:lnTo>
                  <a:lnTo>
                    <a:pt x="39" y="38"/>
                  </a:lnTo>
                  <a:lnTo>
                    <a:pt x="39" y="39"/>
                  </a:lnTo>
                  <a:lnTo>
                    <a:pt x="39" y="39"/>
                  </a:lnTo>
                  <a:lnTo>
                    <a:pt x="41" y="39"/>
                  </a:lnTo>
                  <a:lnTo>
                    <a:pt x="39" y="41"/>
                  </a:lnTo>
                  <a:close/>
                  <a:moveTo>
                    <a:pt x="39" y="56"/>
                  </a:moveTo>
                  <a:lnTo>
                    <a:pt x="36" y="56"/>
                  </a:lnTo>
                  <a:lnTo>
                    <a:pt x="34" y="56"/>
                  </a:lnTo>
                  <a:lnTo>
                    <a:pt x="30" y="55"/>
                  </a:lnTo>
                  <a:lnTo>
                    <a:pt x="28" y="53"/>
                  </a:lnTo>
                  <a:lnTo>
                    <a:pt x="28" y="51"/>
                  </a:lnTo>
                  <a:lnTo>
                    <a:pt x="28" y="47"/>
                  </a:lnTo>
                  <a:lnTo>
                    <a:pt x="30" y="47"/>
                  </a:lnTo>
                  <a:lnTo>
                    <a:pt x="39" y="47"/>
                  </a:lnTo>
                  <a:lnTo>
                    <a:pt x="41" y="47"/>
                  </a:lnTo>
                  <a:lnTo>
                    <a:pt x="43" y="51"/>
                  </a:lnTo>
                  <a:lnTo>
                    <a:pt x="43" y="55"/>
                  </a:lnTo>
                  <a:lnTo>
                    <a:pt x="41" y="56"/>
                  </a:lnTo>
                  <a:lnTo>
                    <a:pt x="39" y="56"/>
                  </a:lnTo>
                  <a:close/>
                  <a:moveTo>
                    <a:pt x="60" y="43"/>
                  </a:moveTo>
                  <a:lnTo>
                    <a:pt x="60" y="41"/>
                  </a:lnTo>
                  <a:lnTo>
                    <a:pt x="60" y="39"/>
                  </a:lnTo>
                  <a:lnTo>
                    <a:pt x="60" y="38"/>
                  </a:lnTo>
                  <a:lnTo>
                    <a:pt x="62" y="38"/>
                  </a:lnTo>
                  <a:lnTo>
                    <a:pt x="66" y="36"/>
                  </a:lnTo>
                  <a:lnTo>
                    <a:pt x="70" y="36"/>
                  </a:lnTo>
                  <a:lnTo>
                    <a:pt x="72" y="38"/>
                  </a:lnTo>
                  <a:lnTo>
                    <a:pt x="70" y="39"/>
                  </a:lnTo>
                  <a:lnTo>
                    <a:pt x="72" y="43"/>
                  </a:lnTo>
                  <a:lnTo>
                    <a:pt x="70" y="45"/>
                  </a:lnTo>
                  <a:lnTo>
                    <a:pt x="68" y="45"/>
                  </a:lnTo>
                  <a:lnTo>
                    <a:pt x="68" y="47"/>
                  </a:lnTo>
                  <a:lnTo>
                    <a:pt x="66" y="47"/>
                  </a:lnTo>
                  <a:lnTo>
                    <a:pt x="66" y="49"/>
                  </a:lnTo>
                  <a:lnTo>
                    <a:pt x="66" y="49"/>
                  </a:lnTo>
                  <a:lnTo>
                    <a:pt x="68" y="51"/>
                  </a:lnTo>
                  <a:lnTo>
                    <a:pt x="68" y="51"/>
                  </a:lnTo>
                  <a:lnTo>
                    <a:pt x="68" y="53"/>
                  </a:lnTo>
                  <a:lnTo>
                    <a:pt x="68" y="53"/>
                  </a:lnTo>
                  <a:lnTo>
                    <a:pt x="64" y="55"/>
                  </a:lnTo>
                  <a:lnTo>
                    <a:pt x="64" y="55"/>
                  </a:lnTo>
                  <a:lnTo>
                    <a:pt x="62" y="56"/>
                  </a:lnTo>
                  <a:lnTo>
                    <a:pt x="62" y="56"/>
                  </a:lnTo>
                  <a:lnTo>
                    <a:pt x="64" y="58"/>
                  </a:lnTo>
                  <a:lnTo>
                    <a:pt x="64" y="60"/>
                  </a:lnTo>
                  <a:lnTo>
                    <a:pt x="62" y="62"/>
                  </a:lnTo>
                  <a:lnTo>
                    <a:pt x="60" y="62"/>
                  </a:lnTo>
                  <a:lnTo>
                    <a:pt x="58" y="60"/>
                  </a:lnTo>
                  <a:lnTo>
                    <a:pt x="58" y="58"/>
                  </a:lnTo>
                  <a:lnTo>
                    <a:pt x="56" y="56"/>
                  </a:lnTo>
                  <a:lnTo>
                    <a:pt x="56" y="55"/>
                  </a:lnTo>
                  <a:lnTo>
                    <a:pt x="56" y="55"/>
                  </a:lnTo>
                  <a:lnTo>
                    <a:pt x="54" y="55"/>
                  </a:lnTo>
                  <a:lnTo>
                    <a:pt x="53" y="55"/>
                  </a:lnTo>
                  <a:lnTo>
                    <a:pt x="53" y="55"/>
                  </a:lnTo>
                  <a:lnTo>
                    <a:pt x="51" y="55"/>
                  </a:lnTo>
                  <a:lnTo>
                    <a:pt x="49" y="53"/>
                  </a:lnTo>
                  <a:lnTo>
                    <a:pt x="49" y="51"/>
                  </a:lnTo>
                  <a:lnTo>
                    <a:pt x="49" y="49"/>
                  </a:lnTo>
                  <a:lnTo>
                    <a:pt x="49" y="47"/>
                  </a:lnTo>
                  <a:lnTo>
                    <a:pt x="47" y="45"/>
                  </a:lnTo>
                  <a:lnTo>
                    <a:pt x="47" y="45"/>
                  </a:lnTo>
                  <a:lnTo>
                    <a:pt x="45" y="43"/>
                  </a:lnTo>
                  <a:lnTo>
                    <a:pt x="47" y="43"/>
                  </a:lnTo>
                  <a:lnTo>
                    <a:pt x="47" y="43"/>
                  </a:lnTo>
                  <a:lnTo>
                    <a:pt x="49" y="43"/>
                  </a:lnTo>
                  <a:lnTo>
                    <a:pt x="49" y="43"/>
                  </a:lnTo>
                  <a:lnTo>
                    <a:pt x="51" y="41"/>
                  </a:lnTo>
                  <a:lnTo>
                    <a:pt x="53" y="41"/>
                  </a:lnTo>
                  <a:lnTo>
                    <a:pt x="53" y="39"/>
                  </a:lnTo>
                  <a:lnTo>
                    <a:pt x="54" y="39"/>
                  </a:lnTo>
                  <a:lnTo>
                    <a:pt x="56" y="39"/>
                  </a:lnTo>
                  <a:lnTo>
                    <a:pt x="56" y="41"/>
                  </a:lnTo>
                  <a:lnTo>
                    <a:pt x="56" y="43"/>
                  </a:lnTo>
                  <a:lnTo>
                    <a:pt x="58" y="43"/>
                  </a:lnTo>
                  <a:lnTo>
                    <a:pt x="60" y="43"/>
                  </a:lnTo>
                  <a:close/>
                  <a:moveTo>
                    <a:pt x="53" y="66"/>
                  </a:moveTo>
                  <a:lnTo>
                    <a:pt x="49" y="64"/>
                  </a:lnTo>
                  <a:lnTo>
                    <a:pt x="47" y="62"/>
                  </a:lnTo>
                  <a:lnTo>
                    <a:pt x="47" y="60"/>
                  </a:lnTo>
                  <a:lnTo>
                    <a:pt x="47" y="60"/>
                  </a:lnTo>
                  <a:lnTo>
                    <a:pt x="49" y="58"/>
                  </a:lnTo>
                  <a:lnTo>
                    <a:pt x="51" y="60"/>
                  </a:lnTo>
                  <a:lnTo>
                    <a:pt x="51" y="60"/>
                  </a:lnTo>
                  <a:lnTo>
                    <a:pt x="56" y="62"/>
                  </a:lnTo>
                  <a:lnTo>
                    <a:pt x="58" y="62"/>
                  </a:lnTo>
                  <a:lnTo>
                    <a:pt x="58" y="64"/>
                  </a:lnTo>
                  <a:lnTo>
                    <a:pt x="56" y="66"/>
                  </a:lnTo>
                  <a:lnTo>
                    <a:pt x="54" y="66"/>
                  </a:lnTo>
                  <a:lnTo>
                    <a:pt x="53" y="66"/>
                  </a:lnTo>
                  <a:close/>
                  <a:moveTo>
                    <a:pt x="68" y="58"/>
                  </a:moveTo>
                  <a:lnTo>
                    <a:pt x="66" y="56"/>
                  </a:lnTo>
                  <a:lnTo>
                    <a:pt x="66" y="58"/>
                  </a:lnTo>
                  <a:lnTo>
                    <a:pt x="64" y="60"/>
                  </a:lnTo>
                  <a:lnTo>
                    <a:pt x="66" y="60"/>
                  </a:lnTo>
                  <a:lnTo>
                    <a:pt x="72" y="58"/>
                  </a:lnTo>
                  <a:lnTo>
                    <a:pt x="70" y="58"/>
                  </a:lnTo>
                  <a:lnTo>
                    <a:pt x="68" y="58"/>
                  </a:lnTo>
                  <a:close/>
                  <a:moveTo>
                    <a:pt x="111" y="58"/>
                  </a:moveTo>
                  <a:lnTo>
                    <a:pt x="111" y="56"/>
                  </a:lnTo>
                  <a:lnTo>
                    <a:pt x="111" y="55"/>
                  </a:lnTo>
                  <a:lnTo>
                    <a:pt x="109" y="53"/>
                  </a:lnTo>
                  <a:lnTo>
                    <a:pt x="106" y="53"/>
                  </a:lnTo>
                  <a:lnTo>
                    <a:pt x="106" y="55"/>
                  </a:lnTo>
                  <a:lnTo>
                    <a:pt x="106" y="56"/>
                  </a:lnTo>
                  <a:lnTo>
                    <a:pt x="108" y="58"/>
                  </a:lnTo>
                  <a:lnTo>
                    <a:pt x="111" y="5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89" name="Freeform 1742">
              <a:extLst>
                <a:ext uri="{FF2B5EF4-FFF2-40B4-BE49-F238E27FC236}">
                  <a16:creationId xmlns:a16="http://schemas.microsoft.com/office/drawing/2014/main" id="{3FD47B2F-68BA-4C89-B67B-C32865928775}"/>
                </a:ext>
              </a:extLst>
            </p:cNvPr>
            <p:cNvSpPr>
              <a:spLocks noEditPoints="1"/>
            </p:cNvSpPr>
            <p:nvPr/>
          </p:nvSpPr>
          <p:spPr bwMode="auto">
            <a:xfrm>
              <a:off x="12252325" y="-1900238"/>
              <a:ext cx="230188" cy="280988"/>
            </a:xfrm>
            <a:custGeom>
              <a:avLst/>
              <a:gdLst>
                <a:gd name="T0" fmla="*/ 134 w 145"/>
                <a:gd name="T1" fmla="*/ 25 h 177"/>
                <a:gd name="T2" fmla="*/ 85 w 145"/>
                <a:gd name="T3" fmla="*/ 14 h 177"/>
                <a:gd name="T4" fmla="*/ 20 w 145"/>
                <a:gd name="T5" fmla="*/ 38 h 177"/>
                <a:gd name="T6" fmla="*/ 36 w 145"/>
                <a:gd name="T7" fmla="*/ 33 h 177"/>
                <a:gd name="T8" fmla="*/ 41 w 145"/>
                <a:gd name="T9" fmla="*/ 33 h 177"/>
                <a:gd name="T10" fmla="*/ 45 w 145"/>
                <a:gd name="T11" fmla="*/ 27 h 177"/>
                <a:gd name="T12" fmla="*/ 60 w 145"/>
                <a:gd name="T13" fmla="*/ 33 h 177"/>
                <a:gd name="T14" fmla="*/ 53 w 145"/>
                <a:gd name="T15" fmla="*/ 25 h 177"/>
                <a:gd name="T16" fmla="*/ 45 w 145"/>
                <a:gd name="T17" fmla="*/ 18 h 177"/>
                <a:gd name="T18" fmla="*/ 47 w 145"/>
                <a:gd name="T19" fmla="*/ 10 h 177"/>
                <a:gd name="T20" fmla="*/ 62 w 145"/>
                <a:gd name="T21" fmla="*/ 6 h 177"/>
                <a:gd name="T22" fmla="*/ 75 w 145"/>
                <a:gd name="T23" fmla="*/ 16 h 177"/>
                <a:gd name="T24" fmla="*/ 83 w 145"/>
                <a:gd name="T25" fmla="*/ 16 h 177"/>
                <a:gd name="T26" fmla="*/ 85 w 145"/>
                <a:gd name="T27" fmla="*/ 23 h 177"/>
                <a:gd name="T28" fmla="*/ 98 w 145"/>
                <a:gd name="T29" fmla="*/ 19 h 177"/>
                <a:gd name="T30" fmla="*/ 113 w 145"/>
                <a:gd name="T31" fmla="*/ 16 h 177"/>
                <a:gd name="T32" fmla="*/ 127 w 145"/>
                <a:gd name="T33" fmla="*/ 23 h 177"/>
                <a:gd name="T34" fmla="*/ 136 w 145"/>
                <a:gd name="T35" fmla="*/ 40 h 177"/>
                <a:gd name="T36" fmla="*/ 140 w 145"/>
                <a:gd name="T37" fmla="*/ 57 h 177"/>
                <a:gd name="T38" fmla="*/ 142 w 145"/>
                <a:gd name="T39" fmla="*/ 67 h 177"/>
                <a:gd name="T40" fmla="*/ 144 w 145"/>
                <a:gd name="T41" fmla="*/ 80 h 177"/>
                <a:gd name="T42" fmla="*/ 138 w 145"/>
                <a:gd name="T43" fmla="*/ 90 h 177"/>
                <a:gd name="T44" fmla="*/ 136 w 145"/>
                <a:gd name="T45" fmla="*/ 93 h 177"/>
                <a:gd name="T46" fmla="*/ 127 w 145"/>
                <a:gd name="T47" fmla="*/ 97 h 177"/>
                <a:gd name="T48" fmla="*/ 121 w 145"/>
                <a:gd name="T49" fmla="*/ 101 h 177"/>
                <a:gd name="T50" fmla="*/ 109 w 145"/>
                <a:gd name="T51" fmla="*/ 105 h 177"/>
                <a:gd name="T52" fmla="*/ 100 w 145"/>
                <a:gd name="T53" fmla="*/ 109 h 177"/>
                <a:gd name="T54" fmla="*/ 106 w 145"/>
                <a:gd name="T55" fmla="*/ 118 h 177"/>
                <a:gd name="T56" fmla="*/ 106 w 145"/>
                <a:gd name="T57" fmla="*/ 124 h 177"/>
                <a:gd name="T58" fmla="*/ 123 w 145"/>
                <a:gd name="T59" fmla="*/ 141 h 177"/>
                <a:gd name="T60" fmla="*/ 125 w 145"/>
                <a:gd name="T61" fmla="*/ 148 h 177"/>
                <a:gd name="T62" fmla="*/ 121 w 145"/>
                <a:gd name="T63" fmla="*/ 150 h 177"/>
                <a:gd name="T64" fmla="*/ 111 w 145"/>
                <a:gd name="T65" fmla="*/ 158 h 177"/>
                <a:gd name="T66" fmla="*/ 115 w 145"/>
                <a:gd name="T67" fmla="*/ 169 h 177"/>
                <a:gd name="T68" fmla="*/ 108 w 145"/>
                <a:gd name="T69" fmla="*/ 169 h 177"/>
                <a:gd name="T70" fmla="*/ 102 w 145"/>
                <a:gd name="T71" fmla="*/ 167 h 177"/>
                <a:gd name="T72" fmla="*/ 92 w 145"/>
                <a:gd name="T73" fmla="*/ 171 h 177"/>
                <a:gd name="T74" fmla="*/ 77 w 145"/>
                <a:gd name="T75" fmla="*/ 171 h 177"/>
                <a:gd name="T76" fmla="*/ 70 w 145"/>
                <a:gd name="T77" fmla="*/ 177 h 177"/>
                <a:gd name="T78" fmla="*/ 60 w 145"/>
                <a:gd name="T79" fmla="*/ 171 h 177"/>
                <a:gd name="T80" fmla="*/ 43 w 145"/>
                <a:gd name="T81" fmla="*/ 167 h 177"/>
                <a:gd name="T82" fmla="*/ 39 w 145"/>
                <a:gd name="T83" fmla="*/ 171 h 177"/>
                <a:gd name="T84" fmla="*/ 32 w 145"/>
                <a:gd name="T85" fmla="*/ 148 h 177"/>
                <a:gd name="T86" fmla="*/ 34 w 145"/>
                <a:gd name="T87" fmla="*/ 139 h 177"/>
                <a:gd name="T88" fmla="*/ 22 w 145"/>
                <a:gd name="T89" fmla="*/ 135 h 177"/>
                <a:gd name="T90" fmla="*/ 17 w 145"/>
                <a:gd name="T91" fmla="*/ 135 h 177"/>
                <a:gd name="T92" fmla="*/ 7 w 145"/>
                <a:gd name="T93" fmla="*/ 128 h 177"/>
                <a:gd name="T94" fmla="*/ 5 w 145"/>
                <a:gd name="T95" fmla="*/ 116 h 177"/>
                <a:gd name="T96" fmla="*/ 7 w 145"/>
                <a:gd name="T97" fmla="*/ 105 h 177"/>
                <a:gd name="T98" fmla="*/ 3 w 145"/>
                <a:gd name="T99" fmla="*/ 93 h 177"/>
                <a:gd name="T100" fmla="*/ 0 w 145"/>
                <a:gd name="T101" fmla="*/ 92 h 177"/>
                <a:gd name="T102" fmla="*/ 3 w 145"/>
                <a:gd name="T103" fmla="*/ 88 h 177"/>
                <a:gd name="T104" fmla="*/ 1 w 145"/>
                <a:gd name="T105" fmla="*/ 73 h 177"/>
                <a:gd name="T106" fmla="*/ 15 w 145"/>
                <a:gd name="T107" fmla="*/ 69 h 177"/>
                <a:gd name="T108" fmla="*/ 18 w 145"/>
                <a:gd name="T109" fmla="*/ 59 h 177"/>
                <a:gd name="T110" fmla="*/ 18 w 145"/>
                <a:gd name="T111" fmla="*/ 52 h 177"/>
                <a:gd name="T112" fmla="*/ 41 w 145"/>
                <a:gd name="T113" fmla="*/ 6 h 177"/>
                <a:gd name="T114" fmla="*/ 39 w 145"/>
                <a:gd name="T115" fmla="*/ 2 h 177"/>
                <a:gd name="T116" fmla="*/ 123 w 145"/>
                <a:gd name="T117" fmla="*/ 14 h 177"/>
                <a:gd name="T118" fmla="*/ 121 w 145"/>
                <a:gd name="T119" fmla="*/ 18 h 177"/>
                <a:gd name="T120" fmla="*/ 119 w 145"/>
                <a:gd name="T121" fmla="*/ 10 h 177"/>
                <a:gd name="T122" fmla="*/ 125 w 145"/>
                <a:gd name="T123"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77">
                  <a:moveTo>
                    <a:pt x="134" y="25"/>
                  </a:moveTo>
                  <a:lnTo>
                    <a:pt x="134" y="27"/>
                  </a:lnTo>
                  <a:lnTo>
                    <a:pt x="130" y="25"/>
                  </a:lnTo>
                  <a:lnTo>
                    <a:pt x="128" y="25"/>
                  </a:lnTo>
                  <a:lnTo>
                    <a:pt x="128" y="23"/>
                  </a:lnTo>
                  <a:lnTo>
                    <a:pt x="127" y="21"/>
                  </a:lnTo>
                  <a:lnTo>
                    <a:pt x="134" y="25"/>
                  </a:lnTo>
                  <a:lnTo>
                    <a:pt x="134" y="25"/>
                  </a:lnTo>
                  <a:lnTo>
                    <a:pt x="134" y="25"/>
                  </a:lnTo>
                  <a:lnTo>
                    <a:pt x="134" y="25"/>
                  </a:lnTo>
                  <a:close/>
                  <a:moveTo>
                    <a:pt x="83" y="12"/>
                  </a:moveTo>
                  <a:lnTo>
                    <a:pt x="83" y="14"/>
                  </a:lnTo>
                  <a:lnTo>
                    <a:pt x="83" y="14"/>
                  </a:lnTo>
                  <a:lnTo>
                    <a:pt x="85" y="14"/>
                  </a:lnTo>
                  <a:lnTo>
                    <a:pt x="85" y="14"/>
                  </a:lnTo>
                  <a:lnTo>
                    <a:pt x="87" y="14"/>
                  </a:lnTo>
                  <a:lnTo>
                    <a:pt x="87" y="14"/>
                  </a:lnTo>
                  <a:lnTo>
                    <a:pt x="85" y="12"/>
                  </a:lnTo>
                  <a:lnTo>
                    <a:pt x="83" y="12"/>
                  </a:lnTo>
                  <a:close/>
                  <a:moveTo>
                    <a:pt x="20" y="44"/>
                  </a:moveTo>
                  <a:lnTo>
                    <a:pt x="20" y="38"/>
                  </a:lnTo>
                  <a:lnTo>
                    <a:pt x="18" y="37"/>
                  </a:lnTo>
                  <a:lnTo>
                    <a:pt x="20" y="33"/>
                  </a:lnTo>
                  <a:lnTo>
                    <a:pt x="22" y="31"/>
                  </a:lnTo>
                  <a:lnTo>
                    <a:pt x="26" y="31"/>
                  </a:lnTo>
                  <a:lnTo>
                    <a:pt x="28" y="31"/>
                  </a:lnTo>
                  <a:lnTo>
                    <a:pt x="34" y="31"/>
                  </a:lnTo>
                  <a:lnTo>
                    <a:pt x="36" y="33"/>
                  </a:lnTo>
                  <a:lnTo>
                    <a:pt x="36" y="35"/>
                  </a:lnTo>
                  <a:lnTo>
                    <a:pt x="37" y="35"/>
                  </a:lnTo>
                  <a:lnTo>
                    <a:pt x="37" y="35"/>
                  </a:lnTo>
                  <a:lnTo>
                    <a:pt x="37" y="33"/>
                  </a:lnTo>
                  <a:lnTo>
                    <a:pt x="39" y="33"/>
                  </a:lnTo>
                  <a:lnTo>
                    <a:pt x="41" y="33"/>
                  </a:lnTo>
                  <a:lnTo>
                    <a:pt x="41" y="33"/>
                  </a:lnTo>
                  <a:lnTo>
                    <a:pt x="41" y="35"/>
                  </a:lnTo>
                  <a:lnTo>
                    <a:pt x="41" y="37"/>
                  </a:lnTo>
                  <a:lnTo>
                    <a:pt x="43" y="35"/>
                  </a:lnTo>
                  <a:lnTo>
                    <a:pt x="41" y="31"/>
                  </a:lnTo>
                  <a:lnTo>
                    <a:pt x="43" y="29"/>
                  </a:lnTo>
                  <a:lnTo>
                    <a:pt x="43" y="27"/>
                  </a:lnTo>
                  <a:lnTo>
                    <a:pt x="45" y="27"/>
                  </a:lnTo>
                  <a:lnTo>
                    <a:pt x="49" y="27"/>
                  </a:lnTo>
                  <a:lnTo>
                    <a:pt x="53" y="27"/>
                  </a:lnTo>
                  <a:lnTo>
                    <a:pt x="54" y="27"/>
                  </a:lnTo>
                  <a:lnTo>
                    <a:pt x="54" y="27"/>
                  </a:lnTo>
                  <a:lnTo>
                    <a:pt x="56" y="29"/>
                  </a:lnTo>
                  <a:lnTo>
                    <a:pt x="58" y="31"/>
                  </a:lnTo>
                  <a:lnTo>
                    <a:pt x="60" y="33"/>
                  </a:lnTo>
                  <a:lnTo>
                    <a:pt x="62" y="33"/>
                  </a:lnTo>
                  <a:lnTo>
                    <a:pt x="60" y="33"/>
                  </a:lnTo>
                  <a:lnTo>
                    <a:pt x="58" y="31"/>
                  </a:lnTo>
                  <a:lnTo>
                    <a:pt x="56" y="29"/>
                  </a:lnTo>
                  <a:lnTo>
                    <a:pt x="54" y="27"/>
                  </a:lnTo>
                  <a:lnTo>
                    <a:pt x="54" y="27"/>
                  </a:lnTo>
                  <a:lnTo>
                    <a:pt x="53" y="25"/>
                  </a:lnTo>
                  <a:lnTo>
                    <a:pt x="49" y="23"/>
                  </a:lnTo>
                  <a:lnTo>
                    <a:pt x="49" y="21"/>
                  </a:lnTo>
                  <a:lnTo>
                    <a:pt x="49" y="19"/>
                  </a:lnTo>
                  <a:lnTo>
                    <a:pt x="47" y="18"/>
                  </a:lnTo>
                  <a:lnTo>
                    <a:pt x="47" y="18"/>
                  </a:lnTo>
                  <a:lnTo>
                    <a:pt x="45" y="18"/>
                  </a:lnTo>
                  <a:lnTo>
                    <a:pt x="45" y="18"/>
                  </a:lnTo>
                  <a:lnTo>
                    <a:pt x="45" y="16"/>
                  </a:lnTo>
                  <a:lnTo>
                    <a:pt x="45" y="16"/>
                  </a:lnTo>
                  <a:lnTo>
                    <a:pt x="45" y="14"/>
                  </a:lnTo>
                  <a:lnTo>
                    <a:pt x="47" y="14"/>
                  </a:lnTo>
                  <a:lnTo>
                    <a:pt x="47" y="14"/>
                  </a:lnTo>
                  <a:lnTo>
                    <a:pt x="49" y="12"/>
                  </a:lnTo>
                  <a:lnTo>
                    <a:pt x="47" y="10"/>
                  </a:lnTo>
                  <a:lnTo>
                    <a:pt x="45" y="8"/>
                  </a:lnTo>
                  <a:lnTo>
                    <a:pt x="45" y="4"/>
                  </a:lnTo>
                  <a:lnTo>
                    <a:pt x="47" y="4"/>
                  </a:lnTo>
                  <a:lnTo>
                    <a:pt x="54" y="6"/>
                  </a:lnTo>
                  <a:lnTo>
                    <a:pt x="56" y="6"/>
                  </a:lnTo>
                  <a:lnTo>
                    <a:pt x="60" y="6"/>
                  </a:lnTo>
                  <a:lnTo>
                    <a:pt x="62" y="6"/>
                  </a:lnTo>
                  <a:lnTo>
                    <a:pt x="64" y="6"/>
                  </a:lnTo>
                  <a:lnTo>
                    <a:pt x="66" y="8"/>
                  </a:lnTo>
                  <a:lnTo>
                    <a:pt x="66" y="12"/>
                  </a:lnTo>
                  <a:lnTo>
                    <a:pt x="64" y="14"/>
                  </a:lnTo>
                  <a:lnTo>
                    <a:pt x="66" y="14"/>
                  </a:lnTo>
                  <a:lnTo>
                    <a:pt x="73" y="16"/>
                  </a:lnTo>
                  <a:lnTo>
                    <a:pt x="75" y="16"/>
                  </a:lnTo>
                  <a:lnTo>
                    <a:pt x="77" y="16"/>
                  </a:lnTo>
                  <a:lnTo>
                    <a:pt x="77" y="16"/>
                  </a:lnTo>
                  <a:lnTo>
                    <a:pt x="77" y="16"/>
                  </a:lnTo>
                  <a:lnTo>
                    <a:pt x="79" y="16"/>
                  </a:lnTo>
                  <a:lnTo>
                    <a:pt x="81" y="16"/>
                  </a:lnTo>
                  <a:lnTo>
                    <a:pt x="83" y="16"/>
                  </a:lnTo>
                  <a:lnTo>
                    <a:pt x="83" y="16"/>
                  </a:lnTo>
                  <a:lnTo>
                    <a:pt x="83" y="18"/>
                  </a:lnTo>
                  <a:lnTo>
                    <a:pt x="83" y="19"/>
                  </a:lnTo>
                  <a:lnTo>
                    <a:pt x="79" y="21"/>
                  </a:lnTo>
                  <a:lnTo>
                    <a:pt x="79" y="23"/>
                  </a:lnTo>
                  <a:lnTo>
                    <a:pt x="81" y="23"/>
                  </a:lnTo>
                  <a:lnTo>
                    <a:pt x="81" y="23"/>
                  </a:lnTo>
                  <a:lnTo>
                    <a:pt x="85" y="23"/>
                  </a:lnTo>
                  <a:lnTo>
                    <a:pt x="87" y="23"/>
                  </a:lnTo>
                  <a:lnTo>
                    <a:pt x="89" y="23"/>
                  </a:lnTo>
                  <a:lnTo>
                    <a:pt x="90" y="23"/>
                  </a:lnTo>
                  <a:lnTo>
                    <a:pt x="90" y="23"/>
                  </a:lnTo>
                  <a:lnTo>
                    <a:pt x="94" y="21"/>
                  </a:lnTo>
                  <a:lnTo>
                    <a:pt x="96" y="19"/>
                  </a:lnTo>
                  <a:lnTo>
                    <a:pt x="98" y="19"/>
                  </a:lnTo>
                  <a:lnTo>
                    <a:pt x="100" y="19"/>
                  </a:lnTo>
                  <a:lnTo>
                    <a:pt x="102" y="18"/>
                  </a:lnTo>
                  <a:lnTo>
                    <a:pt x="106" y="16"/>
                  </a:lnTo>
                  <a:lnTo>
                    <a:pt x="106" y="14"/>
                  </a:lnTo>
                  <a:lnTo>
                    <a:pt x="109" y="14"/>
                  </a:lnTo>
                  <a:lnTo>
                    <a:pt x="111" y="14"/>
                  </a:lnTo>
                  <a:lnTo>
                    <a:pt x="113" y="16"/>
                  </a:lnTo>
                  <a:lnTo>
                    <a:pt x="119" y="19"/>
                  </a:lnTo>
                  <a:lnTo>
                    <a:pt x="121" y="19"/>
                  </a:lnTo>
                  <a:lnTo>
                    <a:pt x="123" y="21"/>
                  </a:lnTo>
                  <a:lnTo>
                    <a:pt x="125" y="19"/>
                  </a:lnTo>
                  <a:lnTo>
                    <a:pt x="125" y="21"/>
                  </a:lnTo>
                  <a:lnTo>
                    <a:pt x="127" y="21"/>
                  </a:lnTo>
                  <a:lnTo>
                    <a:pt x="127" y="23"/>
                  </a:lnTo>
                  <a:lnTo>
                    <a:pt x="128" y="25"/>
                  </a:lnTo>
                  <a:lnTo>
                    <a:pt x="128" y="27"/>
                  </a:lnTo>
                  <a:lnTo>
                    <a:pt x="130" y="27"/>
                  </a:lnTo>
                  <a:lnTo>
                    <a:pt x="130" y="29"/>
                  </a:lnTo>
                  <a:lnTo>
                    <a:pt x="134" y="29"/>
                  </a:lnTo>
                  <a:lnTo>
                    <a:pt x="136" y="37"/>
                  </a:lnTo>
                  <a:lnTo>
                    <a:pt x="136" y="40"/>
                  </a:lnTo>
                  <a:lnTo>
                    <a:pt x="136" y="42"/>
                  </a:lnTo>
                  <a:lnTo>
                    <a:pt x="132" y="46"/>
                  </a:lnTo>
                  <a:lnTo>
                    <a:pt x="132" y="48"/>
                  </a:lnTo>
                  <a:lnTo>
                    <a:pt x="134" y="50"/>
                  </a:lnTo>
                  <a:lnTo>
                    <a:pt x="138" y="54"/>
                  </a:lnTo>
                  <a:lnTo>
                    <a:pt x="140" y="56"/>
                  </a:lnTo>
                  <a:lnTo>
                    <a:pt x="140" y="57"/>
                  </a:lnTo>
                  <a:lnTo>
                    <a:pt x="140" y="59"/>
                  </a:lnTo>
                  <a:lnTo>
                    <a:pt x="140" y="59"/>
                  </a:lnTo>
                  <a:lnTo>
                    <a:pt x="140" y="61"/>
                  </a:lnTo>
                  <a:lnTo>
                    <a:pt x="140" y="61"/>
                  </a:lnTo>
                  <a:lnTo>
                    <a:pt x="142" y="63"/>
                  </a:lnTo>
                  <a:lnTo>
                    <a:pt x="142" y="65"/>
                  </a:lnTo>
                  <a:lnTo>
                    <a:pt x="142" y="67"/>
                  </a:lnTo>
                  <a:lnTo>
                    <a:pt x="140" y="73"/>
                  </a:lnTo>
                  <a:lnTo>
                    <a:pt x="140" y="73"/>
                  </a:lnTo>
                  <a:lnTo>
                    <a:pt x="140" y="74"/>
                  </a:lnTo>
                  <a:lnTo>
                    <a:pt x="142" y="78"/>
                  </a:lnTo>
                  <a:lnTo>
                    <a:pt x="142" y="78"/>
                  </a:lnTo>
                  <a:lnTo>
                    <a:pt x="144" y="80"/>
                  </a:lnTo>
                  <a:lnTo>
                    <a:pt x="144" y="80"/>
                  </a:lnTo>
                  <a:lnTo>
                    <a:pt x="145" y="82"/>
                  </a:lnTo>
                  <a:lnTo>
                    <a:pt x="145" y="84"/>
                  </a:lnTo>
                  <a:lnTo>
                    <a:pt x="145" y="88"/>
                  </a:lnTo>
                  <a:lnTo>
                    <a:pt x="145" y="90"/>
                  </a:lnTo>
                  <a:lnTo>
                    <a:pt x="144" y="95"/>
                  </a:lnTo>
                  <a:lnTo>
                    <a:pt x="142" y="95"/>
                  </a:lnTo>
                  <a:lnTo>
                    <a:pt x="138" y="90"/>
                  </a:lnTo>
                  <a:lnTo>
                    <a:pt x="134" y="90"/>
                  </a:lnTo>
                  <a:lnTo>
                    <a:pt x="134" y="92"/>
                  </a:lnTo>
                  <a:lnTo>
                    <a:pt x="134" y="92"/>
                  </a:lnTo>
                  <a:lnTo>
                    <a:pt x="134" y="92"/>
                  </a:lnTo>
                  <a:lnTo>
                    <a:pt x="134" y="92"/>
                  </a:lnTo>
                  <a:lnTo>
                    <a:pt x="134" y="93"/>
                  </a:lnTo>
                  <a:lnTo>
                    <a:pt x="136" y="93"/>
                  </a:lnTo>
                  <a:lnTo>
                    <a:pt x="136" y="93"/>
                  </a:lnTo>
                  <a:lnTo>
                    <a:pt x="136" y="93"/>
                  </a:lnTo>
                  <a:lnTo>
                    <a:pt x="136" y="93"/>
                  </a:lnTo>
                  <a:lnTo>
                    <a:pt x="134" y="95"/>
                  </a:lnTo>
                  <a:lnTo>
                    <a:pt x="134" y="95"/>
                  </a:lnTo>
                  <a:lnTo>
                    <a:pt x="130" y="95"/>
                  </a:lnTo>
                  <a:lnTo>
                    <a:pt x="127" y="97"/>
                  </a:lnTo>
                  <a:lnTo>
                    <a:pt x="123" y="99"/>
                  </a:lnTo>
                  <a:lnTo>
                    <a:pt x="123" y="99"/>
                  </a:lnTo>
                  <a:lnTo>
                    <a:pt x="123" y="101"/>
                  </a:lnTo>
                  <a:lnTo>
                    <a:pt x="121" y="101"/>
                  </a:lnTo>
                  <a:lnTo>
                    <a:pt x="121" y="101"/>
                  </a:lnTo>
                  <a:lnTo>
                    <a:pt x="121" y="101"/>
                  </a:lnTo>
                  <a:lnTo>
                    <a:pt x="121" y="101"/>
                  </a:lnTo>
                  <a:lnTo>
                    <a:pt x="121" y="101"/>
                  </a:lnTo>
                  <a:lnTo>
                    <a:pt x="119" y="101"/>
                  </a:lnTo>
                  <a:lnTo>
                    <a:pt x="117" y="103"/>
                  </a:lnTo>
                  <a:lnTo>
                    <a:pt x="113" y="105"/>
                  </a:lnTo>
                  <a:lnTo>
                    <a:pt x="113" y="105"/>
                  </a:lnTo>
                  <a:lnTo>
                    <a:pt x="111" y="105"/>
                  </a:lnTo>
                  <a:lnTo>
                    <a:pt x="109" y="105"/>
                  </a:lnTo>
                  <a:lnTo>
                    <a:pt x="108" y="107"/>
                  </a:lnTo>
                  <a:lnTo>
                    <a:pt x="106" y="107"/>
                  </a:lnTo>
                  <a:lnTo>
                    <a:pt x="104" y="109"/>
                  </a:lnTo>
                  <a:lnTo>
                    <a:pt x="102" y="111"/>
                  </a:lnTo>
                  <a:lnTo>
                    <a:pt x="102" y="111"/>
                  </a:lnTo>
                  <a:lnTo>
                    <a:pt x="102" y="109"/>
                  </a:lnTo>
                  <a:lnTo>
                    <a:pt x="100" y="109"/>
                  </a:lnTo>
                  <a:lnTo>
                    <a:pt x="100" y="109"/>
                  </a:lnTo>
                  <a:lnTo>
                    <a:pt x="100" y="111"/>
                  </a:lnTo>
                  <a:lnTo>
                    <a:pt x="100" y="112"/>
                  </a:lnTo>
                  <a:lnTo>
                    <a:pt x="102" y="114"/>
                  </a:lnTo>
                  <a:lnTo>
                    <a:pt x="104" y="116"/>
                  </a:lnTo>
                  <a:lnTo>
                    <a:pt x="104" y="116"/>
                  </a:lnTo>
                  <a:lnTo>
                    <a:pt x="106" y="118"/>
                  </a:lnTo>
                  <a:lnTo>
                    <a:pt x="106" y="120"/>
                  </a:lnTo>
                  <a:lnTo>
                    <a:pt x="106" y="120"/>
                  </a:lnTo>
                  <a:lnTo>
                    <a:pt x="104" y="122"/>
                  </a:lnTo>
                  <a:lnTo>
                    <a:pt x="104" y="122"/>
                  </a:lnTo>
                  <a:lnTo>
                    <a:pt x="104" y="122"/>
                  </a:lnTo>
                  <a:lnTo>
                    <a:pt x="106" y="122"/>
                  </a:lnTo>
                  <a:lnTo>
                    <a:pt x="106" y="124"/>
                  </a:lnTo>
                  <a:lnTo>
                    <a:pt x="106" y="124"/>
                  </a:lnTo>
                  <a:lnTo>
                    <a:pt x="108" y="128"/>
                  </a:lnTo>
                  <a:lnTo>
                    <a:pt x="109" y="129"/>
                  </a:lnTo>
                  <a:lnTo>
                    <a:pt x="117" y="135"/>
                  </a:lnTo>
                  <a:lnTo>
                    <a:pt x="119" y="139"/>
                  </a:lnTo>
                  <a:lnTo>
                    <a:pt x="121" y="139"/>
                  </a:lnTo>
                  <a:lnTo>
                    <a:pt x="123" y="141"/>
                  </a:lnTo>
                  <a:lnTo>
                    <a:pt x="125" y="141"/>
                  </a:lnTo>
                  <a:lnTo>
                    <a:pt x="125" y="143"/>
                  </a:lnTo>
                  <a:lnTo>
                    <a:pt x="127" y="145"/>
                  </a:lnTo>
                  <a:lnTo>
                    <a:pt x="127" y="147"/>
                  </a:lnTo>
                  <a:lnTo>
                    <a:pt x="127" y="148"/>
                  </a:lnTo>
                  <a:lnTo>
                    <a:pt x="125" y="148"/>
                  </a:lnTo>
                  <a:lnTo>
                    <a:pt x="125" y="148"/>
                  </a:lnTo>
                  <a:lnTo>
                    <a:pt x="125" y="148"/>
                  </a:lnTo>
                  <a:lnTo>
                    <a:pt x="123" y="148"/>
                  </a:lnTo>
                  <a:lnTo>
                    <a:pt x="123" y="148"/>
                  </a:lnTo>
                  <a:lnTo>
                    <a:pt x="121" y="148"/>
                  </a:lnTo>
                  <a:lnTo>
                    <a:pt x="121" y="148"/>
                  </a:lnTo>
                  <a:lnTo>
                    <a:pt x="121" y="150"/>
                  </a:lnTo>
                  <a:lnTo>
                    <a:pt x="121" y="150"/>
                  </a:lnTo>
                  <a:lnTo>
                    <a:pt x="121" y="150"/>
                  </a:lnTo>
                  <a:lnTo>
                    <a:pt x="119" y="152"/>
                  </a:lnTo>
                  <a:lnTo>
                    <a:pt x="119" y="154"/>
                  </a:lnTo>
                  <a:lnTo>
                    <a:pt x="119" y="154"/>
                  </a:lnTo>
                  <a:lnTo>
                    <a:pt x="117" y="154"/>
                  </a:lnTo>
                  <a:lnTo>
                    <a:pt x="113" y="156"/>
                  </a:lnTo>
                  <a:lnTo>
                    <a:pt x="111" y="158"/>
                  </a:lnTo>
                  <a:lnTo>
                    <a:pt x="109" y="158"/>
                  </a:lnTo>
                  <a:lnTo>
                    <a:pt x="111" y="162"/>
                  </a:lnTo>
                  <a:lnTo>
                    <a:pt x="111" y="164"/>
                  </a:lnTo>
                  <a:lnTo>
                    <a:pt x="113" y="166"/>
                  </a:lnTo>
                  <a:lnTo>
                    <a:pt x="113" y="167"/>
                  </a:lnTo>
                  <a:lnTo>
                    <a:pt x="113" y="167"/>
                  </a:lnTo>
                  <a:lnTo>
                    <a:pt x="115" y="169"/>
                  </a:lnTo>
                  <a:lnTo>
                    <a:pt x="115" y="171"/>
                  </a:lnTo>
                  <a:lnTo>
                    <a:pt x="115" y="173"/>
                  </a:lnTo>
                  <a:lnTo>
                    <a:pt x="113" y="173"/>
                  </a:lnTo>
                  <a:lnTo>
                    <a:pt x="111" y="171"/>
                  </a:lnTo>
                  <a:lnTo>
                    <a:pt x="111" y="169"/>
                  </a:lnTo>
                  <a:lnTo>
                    <a:pt x="109" y="169"/>
                  </a:lnTo>
                  <a:lnTo>
                    <a:pt x="108" y="169"/>
                  </a:lnTo>
                  <a:lnTo>
                    <a:pt x="108" y="169"/>
                  </a:lnTo>
                  <a:lnTo>
                    <a:pt x="106" y="169"/>
                  </a:lnTo>
                  <a:lnTo>
                    <a:pt x="106" y="169"/>
                  </a:lnTo>
                  <a:lnTo>
                    <a:pt x="104" y="167"/>
                  </a:lnTo>
                  <a:lnTo>
                    <a:pt x="104" y="167"/>
                  </a:lnTo>
                  <a:lnTo>
                    <a:pt x="102" y="167"/>
                  </a:lnTo>
                  <a:lnTo>
                    <a:pt x="102" y="167"/>
                  </a:lnTo>
                  <a:lnTo>
                    <a:pt x="102" y="167"/>
                  </a:lnTo>
                  <a:lnTo>
                    <a:pt x="102" y="167"/>
                  </a:lnTo>
                  <a:lnTo>
                    <a:pt x="102" y="169"/>
                  </a:lnTo>
                  <a:lnTo>
                    <a:pt x="102" y="169"/>
                  </a:lnTo>
                  <a:lnTo>
                    <a:pt x="100" y="169"/>
                  </a:lnTo>
                  <a:lnTo>
                    <a:pt x="96" y="169"/>
                  </a:lnTo>
                  <a:lnTo>
                    <a:pt x="92" y="171"/>
                  </a:lnTo>
                  <a:lnTo>
                    <a:pt x="89" y="173"/>
                  </a:lnTo>
                  <a:lnTo>
                    <a:pt x="85" y="173"/>
                  </a:lnTo>
                  <a:lnTo>
                    <a:pt x="81" y="173"/>
                  </a:lnTo>
                  <a:lnTo>
                    <a:pt x="79" y="173"/>
                  </a:lnTo>
                  <a:lnTo>
                    <a:pt x="79" y="171"/>
                  </a:lnTo>
                  <a:lnTo>
                    <a:pt x="79" y="171"/>
                  </a:lnTo>
                  <a:lnTo>
                    <a:pt x="77" y="171"/>
                  </a:lnTo>
                  <a:lnTo>
                    <a:pt x="75" y="171"/>
                  </a:lnTo>
                  <a:lnTo>
                    <a:pt x="73" y="171"/>
                  </a:lnTo>
                  <a:lnTo>
                    <a:pt x="73" y="171"/>
                  </a:lnTo>
                  <a:lnTo>
                    <a:pt x="72" y="173"/>
                  </a:lnTo>
                  <a:lnTo>
                    <a:pt x="72" y="175"/>
                  </a:lnTo>
                  <a:lnTo>
                    <a:pt x="72" y="177"/>
                  </a:lnTo>
                  <a:lnTo>
                    <a:pt x="70" y="177"/>
                  </a:lnTo>
                  <a:lnTo>
                    <a:pt x="70" y="175"/>
                  </a:lnTo>
                  <a:lnTo>
                    <a:pt x="68" y="175"/>
                  </a:lnTo>
                  <a:lnTo>
                    <a:pt x="68" y="173"/>
                  </a:lnTo>
                  <a:lnTo>
                    <a:pt x="66" y="173"/>
                  </a:lnTo>
                  <a:lnTo>
                    <a:pt x="64" y="171"/>
                  </a:lnTo>
                  <a:lnTo>
                    <a:pt x="62" y="171"/>
                  </a:lnTo>
                  <a:lnTo>
                    <a:pt x="60" y="171"/>
                  </a:lnTo>
                  <a:lnTo>
                    <a:pt x="58" y="171"/>
                  </a:lnTo>
                  <a:lnTo>
                    <a:pt x="54" y="169"/>
                  </a:lnTo>
                  <a:lnTo>
                    <a:pt x="53" y="169"/>
                  </a:lnTo>
                  <a:lnTo>
                    <a:pt x="51" y="167"/>
                  </a:lnTo>
                  <a:lnTo>
                    <a:pt x="49" y="167"/>
                  </a:lnTo>
                  <a:lnTo>
                    <a:pt x="47" y="167"/>
                  </a:lnTo>
                  <a:lnTo>
                    <a:pt x="43" y="167"/>
                  </a:lnTo>
                  <a:lnTo>
                    <a:pt x="41" y="166"/>
                  </a:lnTo>
                  <a:lnTo>
                    <a:pt x="41" y="167"/>
                  </a:lnTo>
                  <a:lnTo>
                    <a:pt x="41" y="169"/>
                  </a:lnTo>
                  <a:lnTo>
                    <a:pt x="43" y="169"/>
                  </a:lnTo>
                  <a:lnTo>
                    <a:pt x="43" y="169"/>
                  </a:lnTo>
                  <a:lnTo>
                    <a:pt x="41" y="169"/>
                  </a:lnTo>
                  <a:lnTo>
                    <a:pt x="39" y="171"/>
                  </a:lnTo>
                  <a:lnTo>
                    <a:pt x="32" y="171"/>
                  </a:lnTo>
                  <a:lnTo>
                    <a:pt x="30" y="171"/>
                  </a:lnTo>
                  <a:lnTo>
                    <a:pt x="28" y="169"/>
                  </a:lnTo>
                  <a:lnTo>
                    <a:pt x="26" y="167"/>
                  </a:lnTo>
                  <a:lnTo>
                    <a:pt x="28" y="162"/>
                  </a:lnTo>
                  <a:lnTo>
                    <a:pt x="30" y="152"/>
                  </a:lnTo>
                  <a:lnTo>
                    <a:pt x="32" y="148"/>
                  </a:lnTo>
                  <a:lnTo>
                    <a:pt x="32" y="148"/>
                  </a:lnTo>
                  <a:lnTo>
                    <a:pt x="32" y="147"/>
                  </a:lnTo>
                  <a:lnTo>
                    <a:pt x="34" y="145"/>
                  </a:lnTo>
                  <a:lnTo>
                    <a:pt x="36" y="143"/>
                  </a:lnTo>
                  <a:lnTo>
                    <a:pt x="36" y="141"/>
                  </a:lnTo>
                  <a:lnTo>
                    <a:pt x="36" y="139"/>
                  </a:lnTo>
                  <a:lnTo>
                    <a:pt x="34" y="139"/>
                  </a:lnTo>
                  <a:lnTo>
                    <a:pt x="26" y="137"/>
                  </a:lnTo>
                  <a:lnTo>
                    <a:pt x="26" y="137"/>
                  </a:lnTo>
                  <a:lnTo>
                    <a:pt x="26" y="135"/>
                  </a:lnTo>
                  <a:lnTo>
                    <a:pt x="24" y="135"/>
                  </a:lnTo>
                  <a:lnTo>
                    <a:pt x="24" y="135"/>
                  </a:lnTo>
                  <a:lnTo>
                    <a:pt x="24" y="135"/>
                  </a:lnTo>
                  <a:lnTo>
                    <a:pt x="22" y="135"/>
                  </a:lnTo>
                  <a:lnTo>
                    <a:pt x="22" y="135"/>
                  </a:lnTo>
                  <a:lnTo>
                    <a:pt x="20" y="137"/>
                  </a:lnTo>
                  <a:lnTo>
                    <a:pt x="18" y="135"/>
                  </a:lnTo>
                  <a:lnTo>
                    <a:pt x="18" y="135"/>
                  </a:lnTo>
                  <a:lnTo>
                    <a:pt x="18" y="135"/>
                  </a:lnTo>
                  <a:lnTo>
                    <a:pt x="18" y="135"/>
                  </a:lnTo>
                  <a:lnTo>
                    <a:pt x="17" y="135"/>
                  </a:lnTo>
                  <a:lnTo>
                    <a:pt x="15" y="135"/>
                  </a:lnTo>
                  <a:lnTo>
                    <a:pt x="15" y="135"/>
                  </a:lnTo>
                  <a:lnTo>
                    <a:pt x="13" y="135"/>
                  </a:lnTo>
                  <a:lnTo>
                    <a:pt x="13" y="133"/>
                  </a:lnTo>
                  <a:lnTo>
                    <a:pt x="11" y="129"/>
                  </a:lnTo>
                  <a:lnTo>
                    <a:pt x="9" y="129"/>
                  </a:lnTo>
                  <a:lnTo>
                    <a:pt x="7" y="128"/>
                  </a:lnTo>
                  <a:lnTo>
                    <a:pt x="7" y="126"/>
                  </a:lnTo>
                  <a:lnTo>
                    <a:pt x="9" y="122"/>
                  </a:lnTo>
                  <a:lnTo>
                    <a:pt x="9" y="120"/>
                  </a:lnTo>
                  <a:lnTo>
                    <a:pt x="9" y="120"/>
                  </a:lnTo>
                  <a:lnTo>
                    <a:pt x="7" y="118"/>
                  </a:lnTo>
                  <a:lnTo>
                    <a:pt x="5" y="118"/>
                  </a:lnTo>
                  <a:lnTo>
                    <a:pt x="5" y="116"/>
                  </a:lnTo>
                  <a:lnTo>
                    <a:pt x="3" y="116"/>
                  </a:lnTo>
                  <a:lnTo>
                    <a:pt x="3" y="114"/>
                  </a:lnTo>
                  <a:lnTo>
                    <a:pt x="3" y="112"/>
                  </a:lnTo>
                  <a:lnTo>
                    <a:pt x="5" y="111"/>
                  </a:lnTo>
                  <a:lnTo>
                    <a:pt x="7" y="109"/>
                  </a:lnTo>
                  <a:lnTo>
                    <a:pt x="7" y="109"/>
                  </a:lnTo>
                  <a:lnTo>
                    <a:pt x="7" y="105"/>
                  </a:lnTo>
                  <a:lnTo>
                    <a:pt x="7" y="105"/>
                  </a:lnTo>
                  <a:lnTo>
                    <a:pt x="5" y="103"/>
                  </a:lnTo>
                  <a:lnTo>
                    <a:pt x="5" y="103"/>
                  </a:lnTo>
                  <a:lnTo>
                    <a:pt x="5" y="101"/>
                  </a:lnTo>
                  <a:lnTo>
                    <a:pt x="1" y="97"/>
                  </a:lnTo>
                  <a:lnTo>
                    <a:pt x="3" y="95"/>
                  </a:lnTo>
                  <a:lnTo>
                    <a:pt x="3" y="93"/>
                  </a:lnTo>
                  <a:lnTo>
                    <a:pt x="3" y="93"/>
                  </a:lnTo>
                  <a:lnTo>
                    <a:pt x="1" y="93"/>
                  </a:lnTo>
                  <a:lnTo>
                    <a:pt x="1" y="92"/>
                  </a:lnTo>
                  <a:lnTo>
                    <a:pt x="1" y="92"/>
                  </a:lnTo>
                  <a:lnTo>
                    <a:pt x="1" y="92"/>
                  </a:lnTo>
                  <a:lnTo>
                    <a:pt x="0" y="92"/>
                  </a:lnTo>
                  <a:lnTo>
                    <a:pt x="0" y="92"/>
                  </a:lnTo>
                  <a:lnTo>
                    <a:pt x="0" y="92"/>
                  </a:lnTo>
                  <a:lnTo>
                    <a:pt x="0" y="90"/>
                  </a:lnTo>
                  <a:lnTo>
                    <a:pt x="0" y="90"/>
                  </a:lnTo>
                  <a:lnTo>
                    <a:pt x="1" y="90"/>
                  </a:lnTo>
                  <a:lnTo>
                    <a:pt x="1" y="90"/>
                  </a:lnTo>
                  <a:lnTo>
                    <a:pt x="1" y="90"/>
                  </a:lnTo>
                  <a:lnTo>
                    <a:pt x="3" y="88"/>
                  </a:lnTo>
                  <a:lnTo>
                    <a:pt x="3" y="88"/>
                  </a:lnTo>
                  <a:lnTo>
                    <a:pt x="3" y="86"/>
                  </a:lnTo>
                  <a:lnTo>
                    <a:pt x="5" y="80"/>
                  </a:lnTo>
                  <a:lnTo>
                    <a:pt x="5" y="80"/>
                  </a:lnTo>
                  <a:lnTo>
                    <a:pt x="3" y="78"/>
                  </a:lnTo>
                  <a:lnTo>
                    <a:pt x="3" y="76"/>
                  </a:lnTo>
                  <a:lnTo>
                    <a:pt x="1" y="73"/>
                  </a:lnTo>
                  <a:lnTo>
                    <a:pt x="1" y="73"/>
                  </a:lnTo>
                  <a:lnTo>
                    <a:pt x="3" y="71"/>
                  </a:lnTo>
                  <a:lnTo>
                    <a:pt x="5" y="71"/>
                  </a:lnTo>
                  <a:lnTo>
                    <a:pt x="11" y="71"/>
                  </a:lnTo>
                  <a:lnTo>
                    <a:pt x="13" y="71"/>
                  </a:lnTo>
                  <a:lnTo>
                    <a:pt x="15" y="69"/>
                  </a:lnTo>
                  <a:lnTo>
                    <a:pt x="15" y="69"/>
                  </a:lnTo>
                  <a:lnTo>
                    <a:pt x="13" y="67"/>
                  </a:lnTo>
                  <a:lnTo>
                    <a:pt x="13" y="67"/>
                  </a:lnTo>
                  <a:lnTo>
                    <a:pt x="15" y="65"/>
                  </a:lnTo>
                  <a:lnTo>
                    <a:pt x="15" y="65"/>
                  </a:lnTo>
                  <a:lnTo>
                    <a:pt x="15" y="65"/>
                  </a:lnTo>
                  <a:lnTo>
                    <a:pt x="17" y="65"/>
                  </a:lnTo>
                  <a:lnTo>
                    <a:pt x="18" y="59"/>
                  </a:lnTo>
                  <a:lnTo>
                    <a:pt x="17" y="57"/>
                  </a:lnTo>
                  <a:lnTo>
                    <a:pt x="13" y="56"/>
                  </a:lnTo>
                  <a:lnTo>
                    <a:pt x="13" y="54"/>
                  </a:lnTo>
                  <a:lnTo>
                    <a:pt x="15" y="54"/>
                  </a:lnTo>
                  <a:lnTo>
                    <a:pt x="17" y="54"/>
                  </a:lnTo>
                  <a:lnTo>
                    <a:pt x="18" y="54"/>
                  </a:lnTo>
                  <a:lnTo>
                    <a:pt x="18" y="52"/>
                  </a:lnTo>
                  <a:lnTo>
                    <a:pt x="20" y="44"/>
                  </a:lnTo>
                  <a:close/>
                  <a:moveTo>
                    <a:pt x="39" y="2"/>
                  </a:moveTo>
                  <a:lnTo>
                    <a:pt x="39" y="4"/>
                  </a:lnTo>
                  <a:lnTo>
                    <a:pt x="39" y="6"/>
                  </a:lnTo>
                  <a:lnTo>
                    <a:pt x="39" y="6"/>
                  </a:lnTo>
                  <a:lnTo>
                    <a:pt x="39" y="6"/>
                  </a:lnTo>
                  <a:lnTo>
                    <a:pt x="41" y="6"/>
                  </a:lnTo>
                  <a:lnTo>
                    <a:pt x="43" y="4"/>
                  </a:lnTo>
                  <a:lnTo>
                    <a:pt x="43" y="4"/>
                  </a:lnTo>
                  <a:lnTo>
                    <a:pt x="41" y="4"/>
                  </a:lnTo>
                  <a:lnTo>
                    <a:pt x="41" y="4"/>
                  </a:lnTo>
                  <a:lnTo>
                    <a:pt x="39" y="2"/>
                  </a:lnTo>
                  <a:lnTo>
                    <a:pt x="41" y="0"/>
                  </a:lnTo>
                  <a:lnTo>
                    <a:pt x="39" y="2"/>
                  </a:lnTo>
                  <a:close/>
                  <a:moveTo>
                    <a:pt x="41" y="8"/>
                  </a:moveTo>
                  <a:lnTo>
                    <a:pt x="43" y="8"/>
                  </a:lnTo>
                  <a:lnTo>
                    <a:pt x="43" y="8"/>
                  </a:lnTo>
                  <a:lnTo>
                    <a:pt x="41" y="8"/>
                  </a:lnTo>
                  <a:lnTo>
                    <a:pt x="41" y="8"/>
                  </a:lnTo>
                  <a:close/>
                  <a:moveTo>
                    <a:pt x="123" y="14"/>
                  </a:moveTo>
                  <a:lnTo>
                    <a:pt x="123" y="14"/>
                  </a:lnTo>
                  <a:lnTo>
                    <a:pt x="125" y="16"/>
                  </a:lnTo>
                  <a:lnTo>
                    <a:pt x="127" y="18"/>
                  </a:lnTo>
                  <a:lnTo>
                    <a:pt x="125" y="18"/>
                  </a:lnTo>
                  <a:lnTo>
                    <a:pt x="123" y="16"/>
                  </a:lnTo>
                  <a:lnTo>
                    <a:pt x="121" y="16"/>
                  </a:lnTo>
                  <a:lnTo>
                    <a:pt x="121" y="16"/>
                  </a:lnTo>
                  <a:lnTo>
                    <a:pt x="121" y="18"/>
                  </a:lnTo>
                  <a:lnTo>
                    <a:pt x="121" y="18"/>
                  </a:lnTo>
                  <a:lnTo>
                    <a:pt x="119" y="18"/>
                  </a:lnTo>
                  <a:lnTo>
                    <a:pt x="117" y="16"/>
                  </a:lnTo>
                  <a:lnTo>
                    <a:pt x="117" y="16"/>
                  </a:lnTo>
                  <a:lnTo>
                    <a:pt x="117" y="14"/>
                  </a:lnTo>
                  <a:lnTo>
                    <a:pt x="117" y="12"/>
                  </a:lnTo>
                  <a:lnTo>
                    <a:pt x="119" y="10"/>
                  </a:lnTo>
                  <a:lnTo>
                    <a:pt x="119" y="10"/>
                  </a:lnTo>
                  <a:lnTo>
                    <a:pt x="119" y="8"/>
                  </a:lnTo>
                  <a:lnTo>
                    <a:pt x="121" y="8"/>
                  </a:lnTo>
                  <a:lnTo>
                    <a:pt x="121" y="10"/>
                  </a:lnTo>
                  <a:lnTo>
                    <a:pt x="123" y="10"/>
                  </a:lnTo>
                  <a:lnTo>
                    <a:pt x="125" y="12"/>
                  </a:lnTo>
                  <a:lnTo>
                    <a:pt x="125" y="12"/>
                  </a:lnTo>
                  <a:lnTo>
                    <a:pt x="125" y="12"/>
                  </a:lnTo>
                  <a:lnTo>
                    <a:pt x="125" y="12"/>
                  </a:lnTo>
                  <a:lnTo>
                    <a:pt x="123" y="1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90" name="Freeform 1743">
              <a:extLst>
                <a:ext uri="{FF2B5EF4-FFF2-40B4-BE49-F238E27FC236}">
                  <a16:creationId xmlns:a16="http://schemas.microsoft.com/office/drawing/2014/main" id="{45720B5B-D90B-47C7-B99C-37A27D7C7894}"/>
                </a:ext>
              </a:extLst>
            </p:cNvPr>
            <p:cNvSpPr>
              <a:spLocks noEditPoints="1"/>
            </p:cNvSpPr>
            <p:nvPr/>
          </p:nvSpPr>
          <p:spPr bwMode="auto">
            <a:xfrm>
              <a:off x="12387263" y="-2474913"/>
              <a:ext cx="330200" cy="566738"/>
            </a:xfrm>
            <a:custGeom>
              <a:avLst/>
              <a:gdLst>
                <a:gd name="T0" fmla="*/ 127 w 208"/>
                <a:gd name="T1" fmla="*/ 304 h 357"/>
                <a:gd name="T2" fmla="*/ 115 w 208"/>
                <a:gd name="T3" fmla="*/ 275 h 357"/>
                <a:gd name="T4" fmla="*/ 208 w 208"/>
                <a:gd name="T5" fmla="*/ 91 h 357"/>
                <a:gd name="T6" fmla="*/ 186 w 208"/>
                <a:gd name="T7" fmla="*/ 89 h 357"/>
                <a:gd name="T8" fmla="*/ 176 w 208"/>
                <a:gd name="T9" fmla="*/ 101 h 357"/>
                <a:gd name="T10" fmla="*/ 168 w 208"/>
                <a:gd name="T11" fmla="*/ 104 h 357"/>
                <a:gd name="T12" fmla="*/ 167 w 208"/>
                <a:gd name="T13" fmla="*/ 108 h 357"/>
                <a:gd name="T14" fmla="*/ 161 w 208"/>
                <a:gd name="T15" fmla="*/ 122 h 357"/>
                <a:gd name="T16" fmla="*/ 153 w 208"/>
                <a:gd name="T17" fmla="*/ 152 h 357"/>
                <a:gd name="T18" fmla="*/ 136 w 208"/>
                <a:gd name="T19" fmla="*/ 161 h 357"/>
                <a:gd name="T20" fmla="*/ 127 w 208"/>
                <a:gd name="T21" fmla="*/ 169 h 357"/>
                <a:gd name="T22" fmla="*/ 119 w 208"/>
                <a:gd name="T23" fmla="*/ 171 h 357"/>
                <a:gd name="T24" fmla="*/ 115 w 208"/>
                <a:gd name="T25" fmla="*/ 177 h 357"/>
                <a:gd name="T26" fmla="*/ 108 w 208"/>
                <a:gd name="T27" fmla="*/ 178 h 357"/>
                <a:gd name="T28" fmla="*/ 108 w 208"/>
                <a:gd name="T29" fmla="*/ 186 h 357"/>
                <a:gd name="T30" fmla="*/ 100 w 208"/>
                <a:gd name="T31" fmla="*/ 188 h 357"/>
                <a:gd name="T32" fmla="*/ 100 w 208"/>
                <a:gd name="T33" fmla="*/ 196 h 357"/>
                <a:gd name="T34" fmla="*/ 96 w 208"/>
                <a:gd name="T35" fmla="*/ 211 h 357"/>
                <a:gd name="T36" fmla="*/ 98 w 208"/>
                <a:gd name="T37" fmla="*/ 233 h 357"/>
                <a:gd name="T38" fmla="*/ 108 w 208"/>
                <a:gd name="T39" fmla="*/ 237 h 357"/>
                <a:gd name="T40" fmla="*/ 117 w 208"/>
                <a:gd name="T41" fmla="*/ 247 h 357"/>
                <a:gd name="T42" fmla="*/ 119 w 208"/>
                <a:gd name="T43" fmla="*/ 262 h 357"/>
                <a:gd name="T44" fmla="*/ 102 w 208"/>
                <a:gd name="T45" fmla="*/ 262 h 357"/>
                <a:gd name="T46" fmla="*/ 93 w 208"/>
                <a:gd name="T47" fmla="*/ 262 h 357"/>
                <a:gd name="T48" fmla="*/ 87 w 208"/>
                <a:gd name="T49" fmla="*/ 266 h 357"/>
                <a:gd name="T50" fmla="*/ 115 w 208"/>
                <a:gd name="T51" fmla="*/ 266 h 357"/>
                <a:gd name="T52" fmla="*/ 110 w 208"/>
                <a:gd name="T53" fmla="*/ 275 h 357"/>
                <a:gd name="T54" fmla="*/ 93 w 208"/>
                <a:gd name="T55" fmla="*/ 289 h 357"/>
                <a:gd name="T56" fmla="*/ 89 w 208"/>
                <a:gd name="T57" fmla="*/ 300 h 357"/>
                <a:gd name="T58" fmla="*/ 87 w 208"/>
                <a:gd name="T59" fmla="*/ 307 h 357"/>
                <a:gd name="T60" fmla="*/ 83 w 208"/>
                <a:gd name="T61" fmla="*/ 326 h 357"/>
                <a:gd name="T62" fmla="*/ 59 w 208"/>
                <a:gd name="T63" fmla="*/ 340 h 357"/>
                <a:gd name="T64" fmla="*/ 49 w 208"/>
                <a:gd name="T65" fmla="*/ 353 h 357"/>
                <a:gd name="T66" fmla="*/ 28 w 208"/>
                <a:gd name="T67" fmla="*/ 351 h 357"/>
                <a:gd name="T68" fmla="*/ 26 w 208"/>
                <a:gd name="T69" fmla="*/ 334 h 357"/>
                <a:gd name="T70" fmla="*/ 11 w 208"/>
                <a:gd name="T71" fmla="*/ 309 h 357"/>
                <a:gd name="T72" fmla="*/ 5 w 208"/>
                <a:gd name="T73" fmla="*/ 300 h 357"/>
                <a:gd name="T74" fmla="*/ 2 w 208"/>
                <a:gd name="T75" fmla="*/ 289 h 357"/>
                <a:gd name="T76" fmla="*/ 9 w 208"/>
                <a:gd name="T77" fmla="*/ 273 h 357"/>
                <a:gd name="T78" fmla="*/ 19 w 208"/>
                <a:gd name="T79" fmla="*/ 251 h 357"/>
                <a:gd name="T80" fmla="*/ 21 w 208"/>
                <a:gd name="T81" fmla="*/ 224 h 357"/>
                <a:gd name="T82" fmla="*/ 17 w 208"/>
                <a:gd name="T83" fmla="*/ 209 h 357"/>
                <a:gd name="T84" fmla="*/ 17 w 208"/>
                <a:gd name="T85" fmla="*/ 175 h 357"/>
                <a:gd name="T86" fmla="*/ 17 w 208"/>
                <a:gd name="T87" fmla="*/ 159 h 357"/>
                <a:gd name="T88" fmla="*/ 36 w 208"/>
                <a:gd name="T89" fmla="*/ 146 h 357"/>
                <a:gd name="T90" fmla="*/ 43 w 208"/>
                <a:gd name="T91" fmla="*/ 133 h 357"/>
                <a:gd name="T92" fmla="*/ 62 w 208"/>
                <a:gd name="T93" fmla="*/ 78 h 357"/>
                <a:gd name="T94" fmla="*/ 76 w 208"/>
                <a:gd name="T95" fmla="*/ 59 h 357"/>
                <a:gd name="T96" fmla="*/ 85 w 208"/>
                <a:gd name="T97" fmla="*/ 36 h 357"/>
                <a:gd name="T98" fmla="*/ 100 w 208"/>
                <a:gd name="T99" fmla="*/ 23 h 357"/>
                <a:gd name="T100" fmla="*/ 112 w 208"/>
                <a:gd name="T101" fmla="*/ 15 h 357"/>
                <a:gd name="T102" fmla="*/ 146 w 208"/>
                <a:gd name="T103" fmla="*/ 13 h 357"/>
                <a:gd name="T104" fmla="*/ 174 w 208"/>
                <a:gd name="T105" fmla="*/ 13 h 357"/>
                <a:gd name="T106" fmla="*/ 193 w 208"/>
                <a:gd name="T107" fmla="*/ 23 h 357"/>
                <a:gd name="T108" fmla="*/ 197 w 208"/>
                <a:gd name="T109" fmla="*/ 32 h 357"/>
                <a:gd name="T110" fmla="*/ 201 w 208"/>
                <a:gd name="T111" fmla="*/ 46 h 357"/>
                <a:gd name="T112" fmla="*/ 205 w 208"/>
                <a:gd name="T113" fmla="*/ 63 h 357"/>
                <a:gd name="T114" fmla="*/ 201 w 208"/>
                <a:gd name="T115" fmla="*/ 78 h 357"/>
                <a:gd name="T116" fmla="*/ 95 w 208"/>
                <a:gd name="T117" fmla="*/ 317 h 357"/>
                <a:gd name="T118" fmla="*/ 112 w 208"/>
                <a:gd name="T119" fmla="*/ 309 h 357"/>
                <a:gd name="T120" fmla="*/ 114 w 208"/>
                <a:gd name="T121" fmla="*/ 325 h 357"/>
                <a:gd name="T122" fmla="*/ 121 w 208"/>
                <a:gd name="T123" fmla="*/ 317 h 357"/>
                <a:gd name="T124" fmla="*/ 125 w 208"/>
                <a:gd name="T125" fmla="*/ 30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57">
                  <a:moveTo>
                    <a:pt x="127" y="304"/>
                  </a:moveTo>
                  <a:lnTo>
                    <a:pt x="127" y="302"/>
                  </a:lnTo>
                  <a:lnTo>
                    <a:pt x="127" y="302"/>
                  </a:lnTo>
                  <a:lnTo>
                    <a:pt x="129" y="300"/>
                  </a:lnTo>
                  <a:lnTo>
                    <a:pt x="131" y="302"/>
                  </a:lnTo>
                  <a:lnTo>
                    <a:pt x="129" y="302"/>
                  </a:lnTo>
                  <a:lnTo>
                    <a:pt x="129" y="302"/>
                  </a:lnTo>
                  <a:lnTo>
                    <a:pt x="127" y="302"/>
                  </a:lnTo>
                  <a:lnTo>
                    <a:pt x="127" y="304"/>
                  </a:lnTo>
                  <a:close/>
                  <a:moveTo>
                    <a:pt x="117" y="264"/>
                  </a:moveTo>
                  <a:lnTo>
                    <a:pt x="117" y="264"/>
                  </a:lnTo>
                  <a:lnTo>
                    <a:pt x="117" y="266"/>
                  </a:lnTo>
                  <a:lnTo>
                    <a:pt x="119" y="264"/>
                  </a:lnTo>
                  <a:lnTo>
                    <a:pt x="121" y="264"/>
                  </a:lnTo>
                  <a:lnTo>
                    <a:pt x="119" y="262"/>
                  </a:lnTo>
                  <a:lnTo>
                    <a:pt x="117" y="264"/>
                  </a:lnTo>
                  <a:close/>
                  <a:moveTo>
                    <a:pt x="115" y="275"/>
                  </a:moveTo>
                  <a:lnTo>
                    <a:pt x="115" y="275"/>
                  </a:lnTo>
                  <a:lnTo>
                    <a:pt x="115" y="275"/>
                  </a:lnTo>
                  <a:lnTo>
                    <a:pt x="115" y="275"/>
                  </a:lnTo>
                  <a:lnTo>
                    <a:pt x="115" y="273"/>
                  </a:lnTo>
                  <a:lnTo>
                    <a:pt x="115" y="273"/>
                  </a:lnTo>
                  <a:lnTo>
                    <a:pt x="117" y="273"/>
                  </a:lnTo>
                  <a:lnTo>
                    <a:pt x="115" y="273"/>
                  </a:lnTo>
                  <a:lnTo>
                    <a:pt x="115" y="275"/>
                  </a:lnTo>
                  <a:close/>
                  <a:moveTo>
                    <a:pt x="205" y="84"/>
                  </a:moveTo>
                  <a:lnTo>
                    <a:pt x="208" y="91"/>
                  </a:lnTo>
                  <a:lnTo>
                    <a:pt x="205" y="91"/>
                  </a:lnTo>
                  <a:lnTo>
                    <a:pt x="199" y="91"/>
                  </a:lnTo>
                  <a:lnTo>
                    <a:pt x="195" y="91"/>
                  </a:lnTo>
                  <a:lnTo>
                    <a:pt x="193" y="93"/>
                  </a:lnTo>
                  <a:lnTo>
                    <a:pt x="191" y="93"/>
                  </a:lnTo>
                  <a:lnTo>
                    <a:pt x="189" y="93"/>
                  </a:lnTo>
                  <a:lnTo>
                    <a:pt x="189" y="93"/>
                  </a:lnTo>
                  <a:lnTo>
                    <a:pt x="187" y="91"/>
                  </a:lnTo>
                  <a:lnTo>
                    <a:pt x="186" y="89"/>
                  </a:lnTo>
                  <a:lnTo>
                    <a:pt x="184" y="91"/>
                  </a:lnTo>
                  <a:lnTo>
                    <a:pt x="182" y="91"/>
                  </a:lnTo>
                  <a:lnTo>
                    <a:pt x="180" y="91"/>
                  </a:lnTo>
                  <a:lnTo>
                    <a:pt x="178" y="91"/>
                  </a:lnTo>
                  <a:lnTo>
                    <a:pt x="178" y="93"/>
                  </a:lnTo>
                  <a:lnTo>
                    <a:pt x="178" y="97"/>
                  </a:lnTo>
                  <a:lnTo>
                    <a:pt x="176" y="99"/>
                  </a:lnTo>
                  <a:lnTo>
                    <a:pt x="174" y="99"/>
                  </a:lnTo>
                  <a:lnTo>
                    <a:pt x="176" y="101"/>
                  </a:lnTo>
                  <a:lnTo>
                    <a:pt x="174" y="101"/>
                  </a:lnTo>
                  <a:lnTo>
                    <a:pt x="172" y="101"/>
                  </a:lnTo>
                  <a:lnTo>
                    <a:pt x="172" y="101"/>
                  </a:lnTo>
                  <a:lnTo>
                    <a:pt x="172" y="103"/>
                  </a:lnTo>
                  <a:lnTo>
                    <a:pt x="172" y="103"/>
                  </a:lnTo>
                  <a:lnTo>
                    <a:pt x="172" y="104"/>
                  </a:lnTo>
                  <a:lnTo>
                    <a:pt x="170" y="104"/>
                  </a:lnTo>
                  <a:lnTo>
                    <a:pt x="170" y="104"/>
                  </a:lnTo>
                  <a:lnTo>
                    <a:pt x="168" y="104"/>
                  </a:lnTo>
                  <a:lnTo>
                    <a:pt x="168" y="104"/>
                  </a:lnTo>
                  <a:lnTo>
                    <a:pt x="167" y="104"/>
                  </a:lnTo>
                  <a:lnTo>
                    <a:pt x="167" y="104"/>
                  </a:lnTo>
                  <a:lnTo>
                    <a:pt x="167" y="106"/>
                  </a:lnTo>
                  <a:lnTo>
                    <a:pt x="165" y="106"/>
                  </a:lnTo>
                  <a:lnTo>
                    <a:pt x="165" y="106"/>
                  </a:lnTo>
                  <a:lnTo>
                    <a:pt x="167" y="108"/>
                  </a:lnTo>
                  <a:lnTo>
                    <a:pt x="167" y="108"/>
                  </a:lnTo>
                  <a:lnTo>
                    <a:pt x="167" y="108"/>
                  </a:lnTo>
                  <a:lnTo>
                    <a:pt x="167" y="110"/>
                  </a:lnTo>
                  <a:lnTo>
                    <a:pt x="167" y="110"/>
                  </a:lnTo>
                  <a:lnTo>
                    <a:pt x="165" y="108"/>
                  </a:lnTo>
                  <a:lnTo>
                    <a:pt x="163" y="108"/>
                  </a:lnTo>
                  <a:lnTo>
                    <a:pt x="165" y="112"/>
                  </a:lnTo>
                  <a:lnTo>
                    <a:pt x="167" y="114"/>
                  </a:lnTo>
                  <a:lnTo>
                    <a:pt x="165" y="116"/>
                  </a:lnTo>
                  <a:lnTo>
                    <a:pt x="165" y="118"/>
                  </a:lnTo>
                  <a:lnTo>
                    <a:pt x="161" y="122"/>
                  </a:lnTo>
                  <a:lnTo>
                    <a:pt x="159" y="123"/>
                  </a:lnTo>
                  <a:lnTo>
                    <a:pt x="161" y="125"/>
                  </a:lnTo>
                  <a:lnTo>
                    <a:pt x="165" y="135"/>
                  </a:lnTo>
                  <a:lnTo>
                    <a:pt x="165" y="137"/>
                  </a:lnTo>
                  <a:lnTo>
                    <a:pt x="165" y="137"/>
                  </a:lnTo>
                  <a:lnTo>
                    <a:pt x="159" y="142"/>
                  </a:lnTo>
                  <a:lnTo>
                    <a:pt x="157" y="144"/>
                  </a:lnTo>
                  <a:lnTo>
                    <a:pt x="155" y="150"/>
                  </a:lnTo>
                  <a:lnTo>
                    <a:pt x="153" y="152"/>
                  </a:lnTo>
                  <a:lnTo>
                    <a:pt x="151" y="154"/>
                  </a:lnTo>
                  <a:lnTo>
                    <a:pt x="148" y="156"/>
                  </a:lnTo>
                  <a:lnTo>
                    <a:pt x="146" y="158"/>
                  </a:lnTo>
                  <a:lnTo>
                    <a:pt x="144" y="158"/>
                  </a:lnTo>
                  <a:lnTo>
                    <a:pt x="144" y="158"/>
                  </a:lnTo>
                  <a:lnTo>
                    <a:pt x="140" y="159"/>
                  </a:lnTo>
                  <a:lnTo>
                    <a:pt x="140" y="159"/>
                  </a:lnTo>
                  <a:lnTo>
                    <a:pt x="138" y="161"/>
                  </a:lnTo>
                  <a:lnTo>
                    <a:pt x="136" y="161"/>
                  </a:lnTo>
                  <a:lnTo>
                    <a:pt x="134" y="163"/>
                  </a:lnTo>
                  <a:lnTo>
                    <a:pt x="132" y="161"/>
                  </a:lnTo>
                  <a:lnTo>
                    <a:pt x="132" y="163"/>
                  </a:lnTo>
                  <a:lnTo>
                    <a:pt x="132" y="163"/>
                  </a:lnTo>
                  <a:lnTo>
                    <a:pt x="132" y="163"/>
                  </a:lnTo>
                  <a:lnTo>
                    <a:pt x="131" y="163"/>
                  </a:lnTo>
                  <a:lnTo>
                    <a:pt x="131" y="163"/>
                  </a:lnTo>
                  <a:lnTo>
                    <a:pt x="129" y="167"/>
                  </a:lnTo>
                  <a:lnTo>
                    <a:pt x="127" y="169"/>
                  </a:lnTo>
                  <a:lnTo>
                    <a:pt x="125" y="169"/>
                  </a:lnTo>
                  <a:lnTo>
                    <a:pt x="123" y="169"/>
                  </a:lnTo>
                  <a:lnTo>
                    <a:pt x="121" y="169"/>
                  </a:lnTo>
                  <a:lnTo>
                    <a:pt x="121" y="169"/>
                  </a:lnTo>
                  <a:lnTo>
                    <a:pt x="123" y="169"/>
                  </a:lnTo>
                  <a:lnTo>
                    <a:pt x="123" y="169"/>
                  </a:lnTo>
                  <a:lnTo>
                    <a:pt x="121" y="171"/>
                  </a:lnTo>
                  <a:lnTo>
                    <a:pt x="121" y="171"/>
                  </a:lnTo>
                  <a:lnTo>
                    <a:pt x="119" y="171"/>
                  </a:lnTo>
                  <a:lnTo>
                    <a:pt x="119" y="171"/>
                  </a:lnTo>
                  <a:lnTo>
                    <a:pt x="115" y="175"/>
                  </a:lnTo>
                  <a:lnTo>
                    <a:pt x="115" y="175"/>
                  </a:lnTo>
                  <a:lnTo>
                    <a:pt x="114" y="175"/>
                  </a:lnTo>
                  <a:lnTo>
                    <a:pt x="114" y="175"/>
                  </a:lnTo>
                  <a:lnTo>
                    <a:pt x="115" y="175"/>
                  </a:lnTo>
                  <a:lnTo>
                    <a:pt x="115" y="175"/>
                  </a:lnTo>
                  <a:lnTo>
                    <a:pt x="117" y="175"/>
                  </a:lnTo>
                  <a:lnTo>
                    <a:pt x="115" y="177"/>
                  </a:lnTo>
                  <a:lnTo>
                    <a:pt x="114" y="178"/>
                  </a:lnTo>
                  <a:lnTo>
                    <a:pt x="112" y="180"/>
                  </a:lnTo>
                  <a:lnTo>
                    <a:pt x="110" y="180"/>
                  </a:lnTo>
                  <a:lnTo>
                    <a:pt x="110" y="180"/>
                  </a:lnTo>
                  <a:lnTo>
                    <a:pt x="110" y="180"/>
                  </a:lnTo>
                  <a:lnTo>
                    <a:pt x="110" y="178"/>
                  </a:lnTo>
                  <a:lnTo>
                    <a:pt x="110" y="180"/>
                  </a:lnTo>
                  <a:lnTo>
                    <a:pt x="108" y="178"/>
                  </a:lnTo>
                  <a:lnTo>
                    <a:pt x="108" y="178"/>
                  </a:lnTo>
                  <a:lnTo>
                    <a:pt x="108" y="178"/>
                  </a:lnTo>
                  <a:lnTo>
                    <a:pt x="108" y="180"/>
                  </a:lnTo>
                  <a:lnTo>
                    <a:pt x="108" y="180"/>
                  </a:lnTo>
                  <a:lnTo>
                    <a:pt x="108" y="182"/>
                  </a:lnTo>
                  <a:lnTo>
                    <a:pt x="108" y="184"/>
                  </a:lnTo>
                  <a:lnTo>
                    <a:pt x="108" y="184"/>
                  </a:lnTo>
                  <a:lnTo>
                    <a:pt x="110" y="184"/>
                  </a:lnTo>
                  <a:lnTo>
                    <a:pt x="110" y="186"/>
                  </a:lnTo>
                  <a:lnTo>
                    <a:pt x="108" y="186"/>
                  </a:lnTo>
                  <a:lnTo>
                    <a:pt x="106" y="188"/>
                  </a:lnTo>
                  <a:lnTo>
                    <a:pt x="104" y="188"/>
                  </a:lnTo>
                  <a:lnTo>
                    <a:pt x="104" y="188"/>
                  </a:lnTo>
                  <a:lnTo>
                    <a:pt x="104" y="188"/>
                  </a:lnTo>
                  <a:lnTo>
                    <a:pt x="104" y="188"/>
                  </a:lnTo>
                  <a:lnTo>
                    <a:pt x="102" y="188"/>
                  </a:lnTo>
                  <a:lnTo>
                    <a:pt x="102" y="188"/>
                  </a:lnTo>
                  <a:lnTo>
                    <a:pt x="100" y="188"/>
                  </a:lnTo>
                  <a:lnTo>
                    <a:pt x="100" y="188"/>
                  </a:lnTo>
                  <a:lnTo>
                    <a:pt x="100" y="188"/>
                  </a:lnTo>
                  <a:lnTo>
                    <a:pt x="100" y="188"/>
                  </a:lnTo>
                  <a:lnTo>
                    <a:pt x="98" y="188"/>
                  </a:lnTo>
                  <a:lnTo>
                    <a:pt x="98" y="190"/>
                  </a:lnTo>
                  <a:lnTo>
                    <a:pt x="100" y="192"/>
                  </a:lnTo>
                  <a:lnTo>
                    <a:pt x="100" y="192"/>
                  </a:lnTo>
                  <a:lnTo>
                    <a:pt x="102" y="194"/>
                  </a:lnTo>
                  <a:lnTo>
                    <a:pt x="104" y="194"/>
                  </a:lnTo>
                  <a:lnTo>
                    <a:pt x="100" y="196"/>
                  </a:lnTo>
                  <a:lnTo>
                    <a:pt x="100" y="199"/>
                  </a:lnTo>
                  <a:lnTo>
                    <a:pt x="100" y="205"/>
                  </a:lnTo>
                  <a:lnTo>
                    <a:pt x="100" y="207"/>
                  </a:lnTo>
                  <a:lnTo>
                    <a:pt x="100" y="207"/>
                  </a:lnTo>
                  <a:lnTo>
                    <a:pt x="98" y="207"/>
                  </a:lnTo>
                  <a:lnTo>
                    <a:pt x="96" y="207"/>
                  </a:lnTo>
                  <a:lnTo>
                    <a:pt x="96" y="207"/>
                  </a:lnTo>
                  <a:lnTo>
                    <a:pt x="96" y="209"/>
                  </a:lnTo>
                  <a:lnTo>
                    <a:pt x="96" y="211"/>
                  </a:lnTo>
                  <a:lnTo>
                    <a:pt x="96" y="211"/>
                  </a:lnTo>
                  <a:lnTo>
                    <a:pt x="95" y="213"/>
                  </a:lnTo>
                  <a:lnTo>
                    <a:pt x="96" y="215"/>
                  </a:lnTo>
                  <a:lnTo>
                    <a:pt x="96" y="216"/>
                  </a:lnTo>
                  <a:lnTo>
                    <a:pt x="96" y="216"/>
                  </a:lnTo>
                  <a:lnTo>
                    <a:pt x="96" y="224"/>
                  </a:lnTo>
                  <a:lnTo>
                    <a:pt x="96" y="232"/>
                  </a:lnTo>
                  <a:lnTo>
                    <a:pt x="96" y="233"/>
                  </a:lnTo>
                  <a:lnTo>
                    <a:pt x="98" y="233"/>
                  </a:lnTo>
                  <a:lnTo>
                    <a:pt x="98" y="235"/>
                  </a:lnTo>
                  <a:lnTo>
                    <a:pt x="100" y="235"/>
                  </a:lnTo>
                  <a:lnTo>
                    <a:pt x="100" y="235"/>
                  </a:lnTo>
                  <a:lnTo>
                    <a:pt x="104" y="237"/>
                  </a:lnTo>
                  <a:lnTo>
                    <a:pt x="104" y="237"/>
                  </a:lnTo>
                  <a:lnTo>
                    <a:pt x="104" y="237"/>
                  </a:lnTo>
                  <a:lnTo>
                    <a:pt x="106" y="237"/>
                  </a:lnTo>
                  <a:lnTo>
                    <a:pt x="108" y="237"/>
                  </a:lnTo>
                  <a:lnTo>
                    <a:pt x="108" y="237"/>
                  </a:lnTo>
                  <a:lnTo>
                    <a:pt x="110" y="239"/>
                  </a:lnTo>
                  <a:lnTo>
                    <a:pt x="112" y="241"/>
                  </a:lnTo>
                  <a:lnTo>
                    <a:pt x="112" y="241"/>
                  </a:lnTo>
                  <a:lnTo>
                    <a:pt x="115" y="243"/>
                  </a:lnTo>
                  <a:lnTo>
                    <a:pt x="115" y="243"/>
                  </a:lnTo>
                  <a:lnTo>
                    <a:pt x="117" y="245"/>
                  </a:lnTo>
                  <a:lnTo>
                    <a:pt x="117" y="245"/>
                  </a:lnTo>
                  <a:lnTo>
                    <a:pt x="117" y="247"/>
                  </a:lnTo>
                  <a:lnTo>
                    <a:pt x="117" y="247"/>
                  </a:lnTo>
                  <a:lnTo>
                    <a:pt x="119" y="249"/>
                  </a:lnTo>
                  <a:lnTo>
                    <a:pt x="121" y="249"/>
                  </a:lnTo>
                  <a:lnTo>
                    <a:pt x="121" y="251"/>
                  </a:lnTo>
                  <a:lnTo>
                    <a:pt x="123" y="252"/>
                  </a:lnTo>
                  <a:lnTo>
                    <a:pt x="125" y="254"/>
                  </a:lnTo>
                  <a:lnTo>
                    <a:pt x="125" y="256"/>
                  </a:lnTo>
                  <a:lnTo>
                    <a:pt x="123" y="258"/>
                  </a:lnTo>
                  <a:lnTo>
                    <a:pt x="121" y="260"/>
                  </a:lnTo>
                  <a:lnTo>
                    <a:pt x="119" y="262"/>
                  </a:lnTo>
                  <a:lnTo>
                    <a:pt x="114" y="264"/>
                  </a:lnTo>
                  <a:lnTo>
                    <a:pt x="110" y="266"/>
                  </a:lnTo>
                  <a:lnTo>
                    <a:pt x="108" y="268"/>
                  </a:lnTo>
                  <a:lnTo>
                    <a:pt x="106" y="266"/>
                  </a:lnTo>
                  <a:lnTo>
                    <a:pt x="106" y="266"/>
                  </a:lnTo>
                  <a:lnTo>
                    <a:pt x="106" y="262"/>
                  </a:lnTo>
                  <a:lnTo>
                    <a:pt x="104" y="260"/>
                  </a:lnTo>
                  <a:lnTo>
                    <a:pt x="104" y="262"/>
                  </a:lnTo>
                  <a:lnTo>
                    <a:pt x="102" y="262"/>
                  </a:lnTo>
                  <a:lnTo>
                    <a:pt x="102" y="262"/>
                  </a:lnTo>
                  <a:lnTo>
                    <a:pt x="100" y="262"/>
                  </a:lnTo>
                  <a:lnTo>
                    <a:pt x="98" y="262"/>
                  </a:lnTo>
                  <a:lnTo>
                    <a:pt x="98" y="262"/>
                  </a:lnTo>
                  <a:lnTo>
                    <a:pt x="98" y="264"/>
                  </a:lnTo>
                  <a:lnTo>
                    <a:pt x="98" y="264"/>
                  </a:lnTo>
                  <a:lnTo>
                    <a:pt x="96" y="262"/>
                  </a:lnTo>
                  <a:lnTo>
                    <a:pt x="95" y="262"/>
                  </a:lnTo>
                  <a:lnTo>
                    <a:pt x="93" y="262"/>
                  </a:lnTo>
                  <a:lnTo>
                    <a:pt x="89" y="262"/>
                  </a:lnTo>
                  <a:lnTo>
                    <a:pt x="87" y="262"/>
                  </a:lnTo>
                  <a:lnTo>
                    <a:pt x="87" y="262"/>
                  </a:lnTo>
                  <a:lnTo>
                    <a:pt x="85" y="262"/>
                  </a:lnTo>
                  <a:lnTo>
                    <a:pt x="83" y="264"/>
                  </a:lnTo>
                  <a:lnTo>
                    <a:pt x="79" y="264"/>
                  </a:lnTo>
                  <a:lnTo>
                    <a:pt x="78" y="264"/>
                  </a:lnTo>
                  <a:lnTo>
                    <a:pt x="81" y="266"/>
                  </a:lnTo>
                  <a:lnTo>
                    <a:pt x="87" y="266"/>
                  </a:lnTo>
                  <a:lnTo>
                    <a:pt x="91" y="266"/>
                  </a:lnTo>
                  <a:lnTo>
                    <a:pt x="91" y="266"/>
                  </a:lnTo>
                  <a:lnTo>
                    <a:pt x="98" y="270"/>
                  </a:lnTo>
                  <a:lnTo>
                    <a:pt x="100" y="270"/>
                  </a:lnTo>
                  <a:lnTo>
                    <a:pt x="100" y="270"/>
                  </a:lnTo>
                  <a:lnTo>
                    <a:pt x="104" y="270"/>
                  </a:lnTo>
                  <a:lnTo>
                    <a:pt x="106" y="270"/>
                  </a:lnTo>
                  <a:lnTo>
                    <a:pt x="112" y="268"/>
                  </a:lnTo>
                  <a:lnTo>
                    <a:pt x="115" y="266"/>
                  </a:lnTo>
                  <a:lnTo>
                    <a:pt x="117" y="266"/>
                  </a:lnTo>
                  <a:lnTo>
                    <a:pt x="119" y="268"/>
                  </a:lnTo>
                  <a:lnTo>
                    <a:pt x="117" y="270"/>
                  </a:lnTo>
                  <a:lnTo>
                    <a:pt x="115" y="270"/>
                  </a:lnTo>
                  <a:lnTo>
                    <a:pt x="115" y="271"/>
                  </a:lnTo>
                  <a:lnTo>
                    <a:pt x="115" y="271"/>
                  </a:lnTo>
                  <a:lnTo>
                    <a:pt x="114" y="273"/>
                  </a:lnTo>
                  <a:lnTo>
                    <a:pt x="112" y="273"/>
                  </a:lnTo>
                  <a:lnTo>
                    <a:pt x="110" y="275"/>
                  </a:lnTo>
                  <a:lnTo>
                    <a:pt x="102" y="279"/>
                  </a:lnTo>
                  <a:lnTo>
                    <a:pt x="95" y="283"/>
                  </a:lnTo>
                  <a:lnTo>
                    <a:pt x="93" y="285"/>
                  </a:lnTo>
                  <a:lnTo>
                    <a:pt x="89" y="285"/>
                  </a:lnTo>
                  <a:lnTo>
                    <a:pt x="83" y="285"/>
                  </a:lnTo>
                  <a:lnTo>
                    <a:pt x="81" y="285"/>
                  </a:lnTo>
                  <a:lnTo>
                    <a:pt x="87" y="285"/>
                  </a:lnTo>
                  <a:lnTo>
                    <a:pt x="89" y="287"/>
                  </a:lnTo>
                  <a:lnTo>
                    <a:pt x="93" y="289"/>
                  </a:lnTo>
                  <a:lnTo>
                    <a:pt x="91" y="289"/>
                  </a:lnTo>
                  <a:lnTo>
                    <a:pt x="89" y="289"/>
                  </a:lnTo>
                  <a:lnTo>
                    <a:pt x="89" y="289"/>
                  </a:lnTo>
                  <a:lnTo>
                    <a:pt x="87" y="290"/>
                  </a:lnTo>
                  <a:lnTo>
                    <a:pt x="89" y="292"/>
                  </a:lnTo>
                  <a:lnTo>
                    <a:pt x="89" y="294"/>
                  </a:lnTo>
                  <a:lnTo>
                    <a:pt x="89" y="296"/>
                  </a:lnTo>
                  <a:lnTo>
                    <a:pt x="89" y="300"/>
                  </a:lnTo>
                  <a:lnTo>
                    <a:pt x="89" y="300"/>
                  </a:lnTo>
                  <a:lnTo>
                    <a:pt x="89" y="302"/>
                  </a:lnTo>
                  <a:lnTo>
                    <a:pt x="89" y="302"/>
                  </a:lnTo>
                  <a:lnTo>
                    <a:pt x="87" y="302"/>
                  </a:lnTo>
                  <a:lnTo>
                    <a:pt x="87" y="302"/>
                  </a:lnTo>
                  <a:lnTo>
                    <a:pt x="87" y="302"/>
                  </a:lnTo>
                  <a:lnTo>
                    <a:pt x="87" y="304"/>
                  </a:lnTo>
                  <a:lnTo>
                    <a:pt x="87" y="304"/>
                  </a:lnTo>
                  <a:lnTo>
                    <a:pt x="87" y="306"/>
                  </a:lnTo>
                  <a:lnTo>
                    <a:pt x="87" y="307"/>
                  </a:lnTo>
                  <a:lnTo>
                    <a:pt x="87" y="307"/>
                  </a:lnTo>
                  <a:lnTo>
                    <a:pt x="87" y="311"/>
                  </a:lnTo>
                  <a:lnTo>
                    <a:pt x="87" y="313"/>
                  </a:lnTo>
                  <a:lnTo>
                    <a:pt x="87" y="315"/>
                  </a:lnTo>
                  <a:lnTo>
                    <a:pt x="85" y="317"/>
                  </a:lnTo>
                  <a:lnTo>
                    <a:pt x="85" y="317"/>
                  </a:lnTo>
                  <a:lnTo>
                    <a:pt x="85" y="319"/>
                  </a:lnTo>
                  <a:lnTo>
                    <a:pt x="85" y="323"/>
                  </a:lnTo>
                  <a:lnTo>
                    <a:pt x="83" y="326"/>
                  </a:lnTo>
                  <a:lnTo>
                    <a:pt x="79" y="334"/>
                  </a:lnTo>
                  <a:lnTo>
                    <a:pt x="78" y="340"/>
                  </a:lnTo>
                  <a:lnTo>
                    <a:pt x="74" y="342"/>
                  </a:lnTo>
                  <a:lnTo>
                    <a:pt x="74" y="342"/>
                  </a:lnTo>
                  <a:lnTo>
                    <a:pt x="70" y="340"/>
                  </a:lnTo>
                  <a:lnTo>
                    <a:pt x="70" y="340"/>
                  </a:lnTo>
                  <a:lnTo>
                    <a:pt x="64" y="340"/>
                  </a:lnTo>
                  <a:lnTo>
                    <a:pt x="60" y="340"/>
                  </a:lnTo>
                  <a:lnTo>
                    <a:pt x="59" y="340"/>
                  </a:lnTo>
                  <a:lnTo>
                    <a:pt x="57" y="342"/>
                  </a:lnTo>
                  <a:lnTo>
                    <a:pt x="57" y="344"/>
                  </a:lnTo>
                  <a:lnTo>
                    <a:pt x="55" y="344"/>
                  </a:lnTo>
                  <a:lnTo>
                    <a:pt x="53" y="344"/>
                  </a:lnTo>
                  <a:lnTo>
                    <a:pt x="51" y="345"/>
                  </a:lnTo>
                  <a:lnTo>
                    <a:pt x="49" y="347"/>
                  </a:lnTo>
                  <a:lnTo>
                    <a:pt x="49" y="349"/>
                  </a:lnTo>
                  <a:lnTo>
                    <a:pt x="49" y="351"/>
                  </a:lnTo>
                  <a:lnTo>
                    <a:pt x="49" y="353"/>
                  </a:lnTo>
                  <a:lnTo>
                    <a:pt x="49" y="355"/>
                  </a:lnTo>
                  <a:lnTo>
                    <a:pt x="47" y="357"/>
                  </a:lnTo>
                  <a:lnTo>
                    <a:pt x="43" y="357"/>
                  </a:lnTo>
                  <a:lnTo>
                    <a:pt x="42" y="357"/>
                  </a:lnTo>
                  <a:lnTo>
                    <a:pt x="38" y="357"/>
                  </a:lnTo>
                  <a:lnTo>
                    <a:pt x="36" y="357"/>
                  </a:lnTo>
                  <a:lnTo>
                    <a:pt x="32" y="357"/>
                  </a:lnTo>
                  <a:lnTo>
                    <a:pt x="26" y="355"/>
                  </a:lnTo>
                  <a:lnTo>
                    <a:pt x="28" y="351"/>
                  </a:lnTo>
                  <a:lnTo>
                    <a:pt x="26" y="345"/>
                  </a:lnTo>
                  <a:lnTo>
                    <a:pt x="24" y="342"/>
                  </a:lnTo>
                  <a:lnTo>
                    <a:pt x="21" y="338"/>
                  </a:lnTo>
                  <a:lnTo>
                    <a:pt x="23" y="338"/>
                  </a:lnTo>
                  <a:lnTo>
                    <a:pt x="23" y="338"/>
                  </a:lnTo>
                  <a:lnTo>
                    <a:pt x="24" y="338"/>
                  </a:lnTo>
                  <a:lnTo>
                    <a:pt x="26" y="338"/>
                  </a:lnTo>
                  <a:lnTo>
                    <a:pt x="23" y="334"/>
                  </a:lnTo>
                  <a:lnTo>
                    <a:pt x="26" y="334"/>
                  </a:lnTo>
                  <a:lnTo>
                    <a:pt x="26" y="332"/>
                  </a:lnTo>
                  <a:lnTo>
                    <a:pt x="24" y="330"/>
                  </a:lnTo>
                  <a:lnTo>
                    <a:pt x="23" y="326"/>
                  </a:lnTo>
                  <a:lnTo>
                    <a:pt x="19" y="325"/>
                  </a:lnTo>
                  <a:lnTo>
                    <a:pt x="17" y="321"/>
                  </a:lnTo>
                  <a:lnTo>
                    <a:pt x="15" y="317"/>
                  </a:lnTo>
                  <a:lnTo>
                    <a:pt x="13" y="313"/>
                  </a:lnTo>
                  <a:lnTo>
                    <a:pt x="13" y="313"/>
                  </a:lnTo>
                  <a:lnTo>
                    <a:pt x="11" y="309"/>
                  </a:lnTo>
                  <a:lnTo>
                    <a:pt x="11" y="307"/>
                  </a:lnTo>
                  <a:lnTo>
                    <a:pt x="9" y="307"/>
                  </a:lnTo>
                  <a:lnTo>
                    <a:pt x="9" y="306"/>
                  </a:lnTo>
                  <a:lnTo>
                    <a:pt x="9" y="306"/>
                  </a:lnTo>
                  <a:lnTo>
                    <a:pt x="9" y="304"/>
                  </a:lnTo>
                  <a:lnTo>
                    <a:pt x="9" y="302"/>
                  </a:lnTo>
                  <a:lnTo>
                    <a:pt x="7" y="302"/>
                  </a:lnTo>
                  <a:lnTo>
                    <a:pt x="7" y="300"/>
                  </a:lnTo>
                  <a:lnTo>
                    <a:pt x="5" y="300"/>
                  </a:lnTo>
                  <a:lnTo>
                    <a:pt x="5" y="300"/>
                  </a:lnTo>
                  <a:lnTo>
                    <a:pt x="5" y="298"/>
                  </a:lnTo>
                  <a:lnTo>
                    <a:pt x="5" y="298"/>
                  </a:lnTo>
                  <a:lnTo>
                    <a:pt x="4" y="298"/>
                  </a:lnTo>
                  <a:lnTo>
                    <a:pt x="4" y="296"/>
                  </a:lnTo>
                  <a:lnTo>
                    <a:pt x="4" y="292"/>
                  </a:lnTo>
                  <a:lnTo>
                    <a:pt x="4" y="290"/>
                  </a:lnTo>
                  <a:lnTo>
                    <a:pt x="2" y="290"/>
                  </a:lnTo>
                  <a:lnTo>
                    <a:pt x="2" y="289"/>
                  </a:lnTo>
                  <a:lnTo>
                    <a:pt x="2" y="285"/>
                  </a:lnTo>
                  <a:lnTo>
                    <a:pt x="0" y="277"/>
                  </a:lnTo>
                  <a:lnTo>
                    <a:pt x="0" y="275"/>
                  </a:lnTo>
                  <a:lnTo>
                    <a:pt x="2" y="273"/>
                  </a:lnTo>
                  <a:lnTo>
                    <a:pt x="4" y="275"/>
                  </a:lnTo>
                  <a:lnTo>
                    <a:pt x="5" y="279"/>
                  </a:lnTo>
                  <a:lnTo>
                    <a:pt x="5" y="277"/>
                  </a:lnTo>
                  <a:lnTo>
                    <a:pt x="7" y="275"/>
                  </a:lnTo>
                  <a:lnTo>
                    <a:pt x="9" y="273"/>
                  </a:lnTo>
                  <a:lnTo>
                    <a:pt x="9" y="270"/>
                  </a:lnTo>
                  <a:lnTo>
                    <a:pt x="7" y="266"/>
                  </a:lnTo>
                  <a:lnTo>
                    <a:pt x="7" y="262"/>
                  </a:lnTo>
                  <a:lnTo>
                    <a:pt x="9" y="260"/>
                  </a:lnTo>
                  <a:lnTo>
                    <a:pt x="11" y="256"/>
                  </a:lnTo>
                  <a:lnTo>
                    <a:pt x="13" y="254"/>
                  </a:lnTo>
                  <a:lnTo>
                    <a:pt x="15" y="252"/>
                  </a:lnTo>
                  <a:lnTo>
                    <a:pt x="17" y="252"/>
                  </a:lnTo>
                  <a:lnTo>
                    <a:pt x="19" y="251"/>
                  </a:lnTo>
                  <a:lnTo>
                    <a:pt x="21" y="249"/>
                  </a:lnTo>
                  <a:lnTo>
                    <a:pt x="23" y="245"/>
                  </a:lnTo>
                  <a:lnTo>
                    <a:pt x="23" y="239"/>
                  </a:lnTo>
                  <a:lnTo>
                    <a:pt x="21" y="235"/>
                  </a:lnTo>
                  <a:lnTo>
                    <a:pt x="19" y="228"/>
                  </a:lnTo>
                  <a:lnTo>
                    <a:pt x="17" y="226"/>
                  </a:lnTo>
                  <a:lnTo>
                    <a:pt x="19" y="226"/>
                  </a:lnTo>
                  <a:lnTo>
                    <a:pt x="19" y="224"/>
                  </a:lnTo>
                  <a:lnTo>
                    <a:pt x="21" y="224"/>
                  </a:lnTo>
                  <a:lnTo>
                    <a:pt x="23" y="224"/>
                  </a:lnTo>
                  <a:lnTo>
                    <a:pt x="23" y="224"/>
                  </a:lnTo>
                  <a:lnTo>
                    <a:pt x="24" y="224"/>
                  </a:lnTo>
                  <a:lnTo>
                    <a:pt x="26" y="222"/>
                  </a:lnTo>
                  <a:lnTo>
                    <a:pt x="26" y="218"/>
                  </a:lnTo>
                  <a:lnTo>
                    <a:pt x="26" y="218"/>
                  </a:lnTo>
                  <a:lnTo>
                    <a:pt x="26" y="215"/>
                  </a:lnTo>
                  <a:lnTo>
                    <a:pt x="24" y="213"/>
                  </a:lnTo>
                  <a:lnTo>
                    <a:pt x="17" y="209"/>
                  </a:lnTo>
                  <a:lnTo>
                    <a:pt x="17" y="207"/>
                  </a:lnTo>
                  <a:lnTo>
                    <a:pt x="17" y="205"/>
                  </a:lnTo>
                  <a:lnTo>
                    <a:pt x="17" y="197"/>
                  </a:lnTo>
                  <a:lnTo>
                    <a:pt x="17" y="194"/>
                  </a:lnTo>
                  <a:lnTo>
                    <a:pt x="17" y="192"/>
                  </a:lnTo>
                  <a:lnTo>
                    <a:pt x="15" y="184"/>
                  </a:lnTo>
                  <a:lnTo>
                    <a:pt x="15" y="177"/>
                  </a:lnTo>
                  <a:lnTo>
                    <a:pt x="15" y="177"/>
                  </a:lnTo>
                  <a:lnTo>
                    <a:pt x="17" y="175"/>
                  </a:lnTo>
                  <a:lnTo>
                    <a:pt x="17" y="175"/>
                  </a:lnTo>
                  <a:lnTo>
                    <a:pt x="17" y="175"/>
                  </a:lnTo>
                  <a:lnTo>
                    <a:pt x="15" y="173"/>
                  </a:lnTo>
                  <a:lnTo>
                    <a:pt x="15" y="173"/>
                  </a:lnTo>
                  <a:lnTo>
                    <a:pt x="13" y="169"/>
                  </a:lnTo>
                  <a:lnTo>
                    <a:pt x="13" y="167"/>
                  </a:lnTo>
                  <a:lnTo>
                    <a:pt x="15" y="163"/>
                  </a:lnTo>
                  <a:lnTo>
                    <a:pt x="17" y="159"/>
                  </a:lnTo>
                  <a:lnTo>
                    <a:pt x="17" y="159"/>
                  </a:lnTo>
                  <a:lnTo>
                    <a:pt x="17" y="158"/>
                  </a:lnTo>
                  <a:lnTo>
                    <a:pt x="19" y="156"/>
                  </a:lnTo>
                  <a:lnTo>
                    <a:pt x="23" y="152"/>
                  </a:lnTo>
                  <a:lnTo>
                    <a:pt x="24" y="150"/>
                  </a:lnTo>
                  <a:lnTo>
                    <a:pt x="26" y="148"/>
                  </a:lnTo>
                  <a:lnTo>
                    <a:pt x="28" y="148"/>
                  </a:lnTo>
                  <a:lnTo>
                    <a:pt x="30" y="146"/>
                  </a:lnTo>
                  <a:lnTo>
                    <a:pt x="32" y="146"/>
                  </a:lnTo>
                  <a:lnTo>
                    <a:pt x="36" y="146"/>
                  </a:lnTo>
                  <a:lnTo>
                    <a:pt x="40" y="148"/>
                  </a:lnTo>
                  <a:lnTo>
                    <a:pt x="43" y="148"/>
                  </a:lnTo>
                  <a:lnTo>
                    <a:pt x="45" y="148"/>
                  </a:lnTo>
                  <a:lnTo>
                    <a:pt x="47" y="146"/>
                  </a:lnTo>
                  <a:lnTo>
                    <a:pt x="47" y="142"/>
                  </a:lnTo>
                  <a:lnTo>
                    <a:pt x="47" y="141"/>
                  </a:lnTo>
                  <a:lnTo>
                    <a:pt x="47" y="137"/>
                  </a:lnTo>
                  <a:lnTo>
                    <a:pt x="45" y="135"/>
                  </a:lnTo>
                  <a:lnTo>
                    <a:pt x="43" y="133"/>
                  </a:lnTo>
                  <a:lnTo>
                    <a:pt x="40" y="131"/>
                  </a:lnTo>
                  <a:lnTo>
                    <a:pt x="47" y="120"/>
                  </a:lnTo>
                  <a:lnTo>
                    <a:pt x="51" y="114"/>
                  </a:lnTo>
                  <a:lnTo>
                    <a:pt x="53" y="108"/>
                  </a:lnTo>
                  <a:lnTo>
                    <a:pt x="55" y="101"/>
                  </a:lnTo>
                  <a:lnTo>
                    <a:pt x="55" y="95"/>
                  </a:lnTo>
                  <a:lnTo>
                    <a:pt x="55" y="87"/>
                  </a:lnTo>
                  <a:lnTo>
                    <a:pt x="53" y="80"/>
                  </a:lnTo>
                  <a:lnTo>
                    <a:pt x="62" y="78"/>
                  </a:lnTo>
                  <a:lnTo>
                    <a:pt x="66" y="76"/>
                  </a:lnTo>
                  <a:lnTo>
                    <a:pt x="68" y="74"/>
                  </a:lnTo>
                  <a:lnTo>
                    <a:pt x="68" y="72"/>
                  </a:lnTo>
                  <a:lnTo>
                    <a:pt x="68" y="70"/>
                  </a:lnTo>
                  <a:lnTo>
                    <a:pt x="68" y="68"/>
                  </a:lnTo>
                  <a:lnTo>
                    <a:pt x="68" y="68"/>
                  </a:lnTo>
                  <a:lnTo>
                    <a:pt x="68" y="67"/>
                  </a:lnTo>
                  <a:lnTo>
                    <a:pt x="70" y="67"/>
                  </a:lnTo>
                  <a:lnTo>
                    <a:pt x="76" y="59"/>
                  </a:lnTo>
                  <a:lnTo>
                    <a:pt x="79" y="55"/>
                  </a:lnTo>
                  <a:lnTo>
                    <a:pt x="83" y="51"/>
                  </a:lnTo>
                  <a:lnTo>
                    <a:pt x="83" y="49"/>
                  </a:lnTo>
                  <a:lnTo>
                    <a:pt x="83" y="46"/>
                  </a:lnTo>
                  <a:lnTo>
                    <a:pt x="81" y="44"/>
                  </a:lnTo>
                  <a:lnTo>
                    <a:pt x="79" y="40"/>
                  </a:lnTo>
                  <a:lnTo>
                    <a:pt x="81" y="38"/>
                  </a:lnTo>
                  <a:lnTo>
                    <a:pt x="85" y="36"/>
                  </a:lnTo>
                  <a:lnTo>
                    <a:pt x="85" y="36"/>
                  </a:lnTo>
                  <a:lnTo>
                    <a:pt x="87" y="34"/>
                  </a:lnTo>
                  <a:lnTo>
                    <a:pt x="87" y="32"/>
                  </a:lnTo>
                  <a:lnTo>
                    <a:pt x="89" y="29"/>
                  </a:lnTo>
                  <a:lnTo>
                    <a:pt x="89" y="29"/>
                  </a:lnTo>
                  <a:lnTo>
                    <a:pt x="91" y="27"/>
                  </a:lnTo>
                  <a:lnTo>
                    <a:pt x="93" y="27"/>
                  </a:lnTo>
                  <a:lnTo>
                    <a:pt x="98" y="23"/>
                  </a:lnTo>
                  <a:lnTo>
                    <a:pt x="98" y="23"/>
                  </a:lnTo>
                  <a:lnTo>
                    <a:pt x="100" y="23"/>
                  </a:lnTo>
                  <a:lnTo>
                    <a:pt x="106" y="25"/>
                  </a:lnTo>
                  <a:lnTo>
                    <a:pt x="108" y="25"/>
                  </a:lnTo>
                  <a:lnTo>
                    <a:pt x="110" y="25"/>
                  </a:lnTo>
                  <a:lnTo>
                    <a:pt x="110" y="23"/>
                  </a:lnTo>
                  <a:lnTo>
                    <a:pt x="112" y="23"/>
                  </a:lnTo>
                  <a:lnTo>
                    <a:pt x="112" y="21"/>
                  </a:lnTo>
                  <a:lnTo>
                    <a:pt x="112" y="19"/>
                  </a:lnTo>
                  <a:lnTo>
                    <a:pt x="112" y="17"/>
                  </a:lnTo>
                  <a:lnTo>
                    <a:pt x="112" y="15"/>
                  </a:lnTo>
                  <a:lnTo>
                    <a:pt x="112" y="13"/>
                  </a:lnTo>
                  <a:lnTo>
                    <a:pt x="112" y="12"/>
                  </a:lnTo>
                  <a:lnTo>
                    <a:pt x="114" y="12"/>
                  </a:lnTo>
                  <a:lnTo>
                    <a:pt x="115" y="12"/>
                  </a:lnTo>
                  <a:lnTo>
                    <a:pt x="129" y="13"/>
                  </a:lnTo>
                  <a:lnTo>
                    <a:pt x="134" y="15"/>
                  </a:lnTo>
                  <a:lnTo>
                    <a:pt x="138" y="15"/>
                  </a:lnTo>
                  <a:lnTo>
                    <a:pt x="142" y="15"/>
                  </a:lnTo>
                  <a:lnTo>
                    <a:pt x="146" y="13"/>
                  </a:lnTo>
                  <a:lnTo>
                    <a:pt x="140" y="12"/>
                  </a:lnTo>
                  <a:lnTo>
                    <a:pt x="144" y="10"/>
                  </a:lnTo>
                  <a:lnTo>
                    <a:pt x="146" y="8"/>
                  </a:lnTo>
                  <a:lnTo>
                    <a:pt x="146" y="4"/>
                  </a:lnTo>
                  <a:lnTo>
                    <a:pt x="142" y="2"/>
                  </a:lnTo>
                  <a:lnTo>
                    <a:pt x="151" y="0"/>
                  </a:lnTo>
                  <a:lnTo>
                    <a:pt x="155" y="2"/>
                  </a:lnTo>
                  <a:lnTo>
                    <a:pt x="170" y="12"/>
                  </a:lnTo>
                  <a:lnTo>
                    <a:pt x="174" y="13"/>
                  </a:lnTo>
                  <a:lnTo>
                    <a:pt x="186" y="15"/>
                  </a:lnTo>
                  <a:lnTo>
                    <a:pt x="187" y="17"/>
                  </a:lnTo>
                  <a:lnTo>
                    <a:pt x="191" y="19"/>
                  </a:lnTo>
                  <a:lnTo>
                    <a:pt x="191" y="19"/>
                  </a:lnTo>
                  <a:lnTo>
                    <a:pt x="191" y="21"/>
                  </a:lnTo>
                  <a:lnTo>
                    <a:pt x="191" y="21"/>
                  </a:lnTo>
                  <a:lnTo>
                    <a:pt x="193" y="23"/>
                  </a:lnTo>
                  <a:lnTo>
                    <a:pt x="193" y="23"/>
                  </a:lnTo>
                  <a:lnTo>
                    <a:pt x="193" y="23"/>
                  </a:lnTo>
                  <a:lnTo>
                    <a:pt x="195" y="23"/>
                  </a:lnTo>
                  <a:lnTo>
                    <a:pt x="197" y="25"/>
                  </a:lnTo>
                  <a:lnTo>
                    <a:pt x="199" y="27"/>
                  </a:lnTo>
                  <a:lnTo>
                    <a:pt x="199" y="27"/>
                  </a:lnTo>
                  <a:lnTo>
                    <a:pt x="199" y="27"/>
                  </a:lnTo>
                  <a:lnTo>
                    <a:pt x="197" y="29"/>
                  </a:lnTo>
                  <a:lnTo>
                    <a:pt x="197" y="30"/>
                  </a:lnTo>
                  <a:lnTo>
                    <a:pt x="197" y="30"/>
                  </a:lnTo>
                  <a:lnTo>
                    <a:pt x="197" y="32"/>
                  </a:lnTo>
                  <a:lnTo>
                    <a:pt x="197" y="36"/>
                  </a:lnTo>
                  <a:lnTo>
                    <a:pt x="197" y="40"/>
                  </a:lnTo>
                  <a:lnTo>
                    <a:pt x="197" y="40"/>
                  </a:lnTo>
                  <a:lnTo>
                    <a:pt x="197" y="40"/>
                  </a:lnTo>
                  <a:lnTo>
                    <a:pt x="199" y="40"/>
                  </a:lnTo>
                  <a:lnTo>
                    <a:pt x="201" y="42"/>
                  </a:lnTo>
                  <a:lnTo>
                    <a:pt x="201" y="42"/>
                  </a:lnTo>
                  <a:lnTo>
                    <a:pt x="201" y="44"/>
                  </a:lnTo>
                  <a:lnTo>
                    <a:pt x="201" y="46"/>
                  </a:lnTo>
                  <a:lnTo>
                    <a:pt x="201" y="46"/>
                  </a:lnTo>
                  <a:lnTo>
                    <a:pt x="199" y="48"/>
                  </a:lnTo>
                  <a:lnTo>
                    <a:pt x="199" y="49"/>
                  </a:lnTo>
                  <a:lnTo>
                    <a:pt x="201" y="51"/>
                  </a:lnTo>
                  <a:lnTo>
                    <a:pt x="201" y="51"/>
                  </a:lnTo>
                  <a:lnTo>
                    <a:pt x="203" y="55"/>
                  </a:lnTo>
                  <a:lnTo>
                    <a:pt x="205" y="57"/>
                  </a:lnTo>
                  <a:lnTo>
                    <a:pt x="205" y="61"/>
                  </a:lnTo>
                  <a:lnTo>
                    <a:pt x="205" y="63"/>
                  </a:lnTo>
                  <a:lnTo>
                    <a:pt x="203" y="67"/>
                  </a:lnTo>
                  <a:lnTo>
                    <a:pt x="203" y="67"/>
                  </a:lnTo>
                  <a:lnTo>
                    <a:pt x="201" y="68"/>
                  </a:lnTo>
                  <a:lnTo>
                    <a:pt x="201" y="70"/>
                  </a:lnTo>
                  <a:lnTo>
                    <a:pt x="201" y="72"/>
                  </a:lnTo>
                  <a:lnTo>
                    <a:pt x="201" y="74"/>
                  </a:lnTo>
                  <a:lnTo>
                    <a:pt x="201" y="74"/>
                  </a:lnTo>
                  <a:lnTo>
                    <a:pt x="201" y="76"/>
                  </a:lnTo>
                  <a:lnTo>
                    <a:pt x="201" y="78"/>
                  </a:lnTo>
                  <a:lnTo>
                    <a:pt x="201" y="78"/>
                  </a:lnTo>
                  <a:lnTo>
                    <a:pt x="203" y="80"/>
                  </a:lnTo>
                  <a:lnTo>
                    <a:pt x="205" y="80"/>
                  </a:lnTo>
                  <a:lnTo>
                    <a:pt x="205" y="82"/>
                  </a:lnTo>
                  <a:lnTo>
                    <a:pt x="205" y="84"/>
                  </a:lnTo>
                  <a:close/>
                  <a:moveTo>
                    <a:pt x="87" y="334"/>
                  </a:moveTo>
                  <a:lnTo>
                    <a:pt x="89" y="328"/>
                  </a:lnTo>
                  <a:lnTo>
                    <a:pt x="93" y="319"/>
                  </a:lnTo>
                  <a:lnTo>
                    <a:pt x="95" y="317"/>
                  </a:lnTo>
                  <a:lnTo>
                    <a:pt x="93" y="317"/>
                  </a:lnTo>
                  <a:lnTo>
                    <a:pt x="91" y="319"/>
                  </a:lnTo>
                  <a:lnTo>
                    <a:pt x="89" y="325"/>
                  </a:lnTo>
                  <a:lnTo>
                    <a:pt x="85" y="330"/>
                  </a:lnTo>
                  <a:lnTo>
                    <a:pt x="83" y="334"/>
                  </a:lnTo>
                  <a:lnTo>
                    <a:pt x="83" y="338"/>
                  </a:lnTo>
                  <a:lnTo>
                    <a:pt x="85" y="338"/>
                  </a:lnTo>
                  <a:lnTo>
                    <a:pt x="87" y="334"/>
                  </a:lnTo>
                  <a:close/>
                  <a:moveTo>
                    <a:pt x="112" y="309"/>
                  </a:moveTo>
                  <a:lnTo>
                    <a:pt x="112" y="313"/>
                  </a:lnTo>
                  <a:lnTo>
                    <a:pt x="112" y="317"/>
                  </a:lnTo>
                  <a:lnTo>
                    <a:pt x="112" y="319"/>
                  </a:lnTo>
                  <a:lnTo>
                    <a:pt x="114" y="323"/>
                  </a:lnTo>
                  <a:lnTo>
                    <a:pt x="114" y="323"/>
                  </a:lnTo>
                  <a:lnTo>
                    <a:pt x="112" y="323"/>
                  </a:lnTo>
                  <a:lnTo>
                    <a:pt x="112" y="325"/>
                  </a:lnTo>
                  <a:lnTo>
                    <a:pt x="112" y="325"/>
                  </a:lnTo>
                  <a:lnTo>
                    <a:pt x="114" y="325"/>
                  </a:lnTo>
                  <a:lnTo>
                    <a:pt x="115" y="323"/>
                  </a:lnTo>
                  <a:lnTo>
                    <a:pt x="115" y="321"/>
                  </a:lnTo>
                  <a:lnTo>
                    <a:pt x="117" y="319"/>
                  </a:lnTo>
                  <a:lnTo>
                    <a:pt x="117" y="319"/>
                  </a:lnTo>
                  <a:lnTo>
                    <a:pt x="119" y="319"/>
                  </a:lnTo>
                  <a:lnTo>
                    <a:pt x="121" y="319"/>
                  </a:lnTo>
                  <a:lnTo>
                    <a:pt x="121" y="317"/>
                  </a:lnTo>
                  <a:lnTo>
                    <a:pt x="121" y="317"/>
                  </a:lnTo>
                  <a:lnTo>
                    <a:pt x="121" y="317"/>
                  </a:lnTo>
                  <a:lnTo>
                    <a:pt x="121" y="315"/>
                  </a:lnTo>
                  <a:lnTo>
                    <a:pt x="123" y="315"/>
                  </a:lnTo>
                  <a:lnTo>
                    <a:pt x="123" y="315"/>
                  </a:lnTo>
                  <a:lnTo>
                    <a:pt x="121" y="311"/>
                  </a:lnTo>
                  <a:lnTo>
                    <a:pt x="121" y="309"/>
                  </a:lnTo>
                  <a:lnTo>
                    <a:pt x="123" y="306"/>
                  </a:lnTo>
                  <a:lnTo>
                    <a:pt x="127" y="304"/>
                  </a:lnTo>
                  <a:lnTo>
                    <a:pt x="125" y="304"/>
                  </a:lnTo>
                  <a:lnTo>
                    <a:pt x="125" y="302"/>
                  </a:lnTo>
                  <a:lnTo>
                    <a:pt x="123" y="302"/>
                  </a:lnTo>
                  <a:lnTo>
                    <a:pt x="123" y="302"/>
                  </a:lnTo>
                  <a:lnTo>
                    <a:pt x="123" y="304"/>
                  </a:lnTo>
                  <a:lnTo>
                    <a:pt x="121" y="304"/>
                  </a:lnTo>
                  <a:lnTo>
                    <a:pt x="119" y="304"/>
                  </a:lnTo>
                  <a:lnTo>
                    <a:pt x="115" y="306"/>
                  </a:lnTo>
                  <a:lnTo>
                    <a:pt x="114" y="307"/>
                  </a:lnTo>
                  <a:lnTo>
                    <a:pt x="112" y="30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91" name="Freeform 1744">
              <a:extLst>
                <a:ext uri="{FF2B5EF4-FFF2-40B4-BE49-F238E27FC236}">
                  <a16:creationId xmlns:a16="http://schemas.microsoft.com/office/drawing/2014/main" id="{910B5FCF-73CF-4846-992C-D796E67B7D93}"/>
                </a:ext>
              </a:extLst>
            </p:cNvPr>
            <p:cNvSpPr>
              <a:spLocks/>
            </p:cNvSpPr>
            <p:nvPr/>
          </p:nvSpPr>
          <p:spPr bwMode="auto">
            <a:xfrm>
              <a:off x="12417425" y="-1508125"/>
              <a:ext cx="3175" cy="0"/>
            </a:xfrm>
            <a:custGeom>
              <a:avLst/>
              <a:gdLst>
                <a:gd name="T0" fmla="*/ 2 w 2"/>
                <a:gd name="T1" fmla="*/ 2 w 2"/>
                <a:gd name="T2" fmla="*/ 2 w 2"/>
                <a:gd name="T3" fmla="*/ 2 w 2"/>
                <a:gd name="T4" fmla="*/ 2 w 2"/>
                <a:gd name="T5" fmla="*/ 0 w 2"/>
                <a:gd name="T6" fmla="*/ 2 w 2"/>
                <a:gd name="T7" fmla="*/ 2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2" y="0"/>
                  </a:moveTo>
                  <a:lnTo>
                    <a:pt x="2" y="0"/>
                  </a:lnTo>
                  <a:lnTo>
                    <a:pt x="2" y="0"/>
                  </a:lnTo>
                  <a:lnTo>
                    <a:pt x="2" y="0"/>
                  </a:lnTo>
                  <a:lnTo>
                    <a:pt x="2" y="0"/>
                  </a:lnTo>
                  <a:lnTo>
                    <a:pt x="0" y="0"/>
                  </a:lnTo>
                  <a:lnTo>
                    <a:pt x="2" y="0"/>
                  </a:lnTo>
                  <a:lnTo>
                    <a:pt x="2"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92" name="Freeform 1745">
              <a:extLst>
                <a:ext uri="{FF2B5EF4-FFF2-40B4-BE49-F238E27FC236}">
                  <a16:creationId xmlns:a16="http://schemas.microsoft.com/office/drawing/2014/main" id="{A4222999-547C-463B-BAED-C474B193A2EA}"/>
                </a:ext>
              </a:extLst>
            </p:cNvPr>
            <p:cNvSpPr>
              <a:spLocks noEditPoints="1"/>
            </p:cNvSpPr>
            <p:nvPr/>
          </p:nvSpPr>
          <p:spPr bwMode="auto">
            <a:xfrm>
              <a:off x="11980863" y="-1757363"/>
              <a:ext cx="363538" cy="330200"/>
            </a:xfrm>
            <a:custGeom>
              <a:avLst/>
              <a:gdLst>
                <a:gd name="T0" fmla="*/ 197 w 229"/>
                <a:gd name="T1" fmla="*/ 159 h 208"/>
                <a:gd name="T2" fmla="*/ 182 w 229"/>
                <a:gd name="T3" fmla="*/ 172 h 208"/>
                <a:gd name="T4" fmla="*/ 161 w 229"/>
                <a:gd name="T5" fmla="*/ 170 h 208"/>
                <a:gd name="T6" fmla="*/ 150 w 229"/>
                <a:gd name="T7" fmla="*/ 169 h 208"/>
                <a:gd name="T8" fmla="*/ 129 w 229"/>
                <a:gd name="T9" fmla="*/ 172 h 208"/>
                <a:gd name="T10" fmla="*/ 121 w 229"/>
                <a:gd name="T11" fmla="*/ 187 h 208"/>
                <a:gd name="T12" fmla="*/ 112 w 229"/>
                <a:gd name="T13" fmla="*/ 189 h 208"/>
                <a:gd name="T14" fmla="*/ 100 w 229"/>
                <a:gd name="T15" fmla="*/ 184 h 208"/>
                <a:gd name="T16" fmla="*/ 87 w 229"/>
                <a:gd name="T17" fmla="*/ 184 h 208"/>
                <a:gd name="T18" fmla="*/ 72 w 229"/>
                <a:gd name="T19" fmla="*/ 180 h 208"/>
                <a:gd name="T20" fmla="*/ 62 w 229"/>
                <a:gd name="T21" fmla="*/ 178 h 208"/>
                <a:gd name="T22" fmla="*/ 53 w 229"/>
                <a:gd name="T23" fmla="*/ 176 h 208"/>
                <a:gd name="T24" fmla="*/ 47 w 229"/>
                <a:gd name="T25" fmla="*/ 169 h 208"/>
                <a:gd name="T26" fmla="*/ 57 w 229"/>
                <a:gd name="T27" fmla="*/ 142 h 208"/>
                <a:gd name="T28" fmla="*/ 66 w 229"/>
                <a:gd name="T29" fmla="*/ 132 h 208"/>
                <a:gd name="T30" fmla="*/ 59 w 229"/>
                <a:gd name="T31" fmla="*/ 121 h 208"/>
                <a:gd name="T32" fmla="*/ 59 w 229"/>
                <a:gd name="T33" fmla="*/ 108 h 208"/>
                <a:gd name="T34" fmla="*/ 44 w 229"/>
                <a:gd name="T35" fmla="*/ 98 h 208"/>
                <a:gd name="T36" fmla="*/ 42 w 229"/>
                <a:gd name="T37" fmla="*/ 89 h 208"/>
                <a:gd name="T38" fmla="*/ 38 w 229"/>
                <a:gd name="T39" fmla="*/ 87 h 208"/>
                <a:gd name="T40" fmla="*/ 34 w 229"/>
                <a:gd name="T41" fmla="*/ 81 h 208"/>
                <a:gd name="T42" fmla="*/ 26 w 229"/>
                <a:gd name="T43" fmla="*/ 77 h 208"/>
                <a:gd name="T44" fmla="*/ 8 w 229"/>
                <a:gd name="T45" fmla="*/ 74 h 208"/>
                <a:gd name="T46" fmla="*/ 6 w 229"/>
                <a:gd name="T47" fmla="*/ 66 h 208"/>
                <a:gd name="T48" fmla="*/ 2 w 229"/>
                <a:gd name="T49" fmla="*/ 62 h 208"/>
                <a:gd name="T50" fmla="*/ 26 w 229"/>
                <a:gd name="T51" fmla="*/ 53 h 208"/>
                <a:gd name="T52" fmla="*/ 42 w 229"/>
                <a:gd name="T53" fmla="*/ 57 h 208"/>
                <a:gd name="T54" fmla="*/ 55 w 229"/>
                <a:gd name="T55" fmla="*/ 57 h 208"/>
                <a:gd name="T56" fmla="*/ 47 w 229"/>
                <a:gd name="T57" fmla="*/ 34 h 208"/>
                <a:gd name="T58" fmla="*/ 72 w 229"/>
                <a:gd name="T59" fmla="*/ 41 h 208"/>
                <a:gd name="T60" fmla="*/ 80 w 229"/>
                <a:gd name="T61" fmla="*/ 38 h 208"/>
                <a:gd name="T62" fmla="*/ 100 w 229"/>
                <a:gd name="T63" fmla="*/ 21 h 208"/>
                <a:gd name="T64" fmla="*/ 117 w 229"/>
                <a:gd name="T65" fmla="*/ 0 h 208"/>
                <a:gd name="T66" fmla="*/ 127 w 229"/>
                <a:gd name="T67" fmla="*/ 7 h 208"/>
                <a:gd name="T68" fmla="*/ 136 w 229"/>
                <a:gd name="T69" fmla="*/ 17 h 208"/>
                <a:gd name="T70" fmla="*/ 144 w 229"/>
                <a:gd name="T71" fmla="*/ 21 h 208"/>
                <a:gd name="T72" fmla="*/ 153 w 229"/>
                <a:gd name="T73" fmla="*/ 22 h 208"/>
                <a:gd name="T74" fmla="*/ 161 w 229"/>
                <a:gd name="T75" fmla="*/ 32 h 208"/>
                <a:gd name="T76" fmla="*/ 174 w 229"/>
                <a:gd name="T77" fmla="*/ 38 h 208"/>
                <a:gd name="T78" fmla="*/ 186 w 229"/>
                <a:gd name="T79" fmla="*/ 45 h 208"/>
                <a:gd name="T80" fmla="*/ 193 w 229"/>
                <a:gd name="T81" fmla="*/ 45 h 208"/>
                <a:gd name="T82" fmla="*/ 205 w 229"/>
                <a:gd name="T83" fmla="*/ 49 h 208"/>
                <a:gd name="T84" fmla="*/ 201 w 229"/>
                <a:gd name="T85" fmla="*/ 62 h 208"/>
                <a:gd name="T86" fmla="*/ 193 w 229"/>
                <a:gd name="T87" fmla="*/ 83 h 208"/>
                <a:gd name="T88" fmla="*/ 189 w 229"/>
                <a:gd name="T89" fmla="*/ 85 h 208"/>
                <a:gd name="T90" fmla="*/ 180 w 229"/>
                <a:gd name="T91" fmla="*/ 95 h 208"/>
                <a:gd name="T92" fmla="*/ 174 w 229"/>
                <a:gd name="T93" fmla="*/ 104 h 208"/>
                <a:gd name="T94" fmla="*/ 172 w 229"/>
                <a:gd name="T95" fmla="*/ 112 h 208"/>
                <a:gd name="T96" fmla="*/ 180 w 229"/>
                <a:gd name="T97" fmla="*/ 106 h 208"/>
                <a:gd name="T98" fmla="*/ 186 w 229"/>
                <a:gd name="T99" fmla="*/ 112 h 208"/>
                <a:gd name="T100" fmla="*/ 189 w 229"/>
                <a:gd name="T101" fmla="*/ 125 h 208"/>
                <a:gd name="T102" fmla="*/ 186 w 229"/>
                <a:gd name="T103" fmla="*/ 132 h 208"/>
                <a:gd name="T104" fmla="*/ 188 w 229"/>
                <a:gd name="T105" fmla="*/ 142 h 208"/>
                <a:gd name="T106" fmla="*/ 195 w 229"/>
                <a:gd name="T107" fmla="*/ 153 h 208"/>
                <a:gd name="T108" fmla="*/ 218 w 229"/>
                <a:gd name="T109" fmla="*/ 205 h 208"/>
                <a:gd name="T110" fmla="*/ 227 w 229"/>
                <a:gd name="T111" fmla="*/ 205 h 208"/>
                <a:gd name="T112" fmla="*/ 225 w 229"/>
                <a:gd name="T113" fmla="*/ 180 h 208"/>
                <a:gd name="T114" fmla="*/ 214 w 229"/>
                <a:gd name="T115" fmla="*/ 189 h 208"/>
                <a:gd name="T116" fmla="*/ 216 w 229"/>
                <a:gd name="T117" fmla="*/ 195 h 208"/>
                <a:gd name="T118" fmla="*/ 216 w 229"/>
                <a:gd name="T119" fmla="*/ 199 h 208"/>
                <a:gd name="T120" fmla="*/ 218 w 229"/>
                <a:gd name="T121" fmla="*/ 20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 h="208">
                  <a:moveTo>
                    <a:pt x="55" y="115"/>
                  </a:moveTo>
                  <a:lnTo>
                    <a:pt x="55" y="113"/>
                  </a:lnTo>
                  <a:lnTo>
                    <a:pt x="57" y="113"/>
                  </a:lnTo>
                  <a:lnTo>
                    <a:pt x="57" y="115"/>
                  </a:lnTo>
                  <a:lnTo>
                    <a:pt x="59" y="115"/>
                  </a:lnTo>
                  <a:lnTo>
                    <a:pt x="57" y="117"/>
                  </a:lnTo>
                  <a:lnTo>
                    <a:pt x="55" y="115"/>
                  </a:lnTo>
                  <a:close/>
                  <a:moveTo>
                    <a:pt x="197" y="159"/>
                  </a:moveTo>
                  <a:lnTo>
                    <a:pt x="197" y="161"/>
                  </a:lnTo>
                  <a:lnTo>
                    <a:pt x="195" y="161"/>
                  </a:lnTo>
                  <a:lnTo>
                    <a:pt x="195" y="161"/>
                  </a:lnTo>
                  <a:lnTo>
                    <a:pt x="195" y="161"/>
                  </a:lnTo>
                  <a:lnTo>
                    <a:pt x="195" y="161"/>
                  </a:lnTo>
                  <a:lnTo>
                    <a:pt x="195" y="161"/>
                  </a:lnTo>
                  <a:lnTo>
                    <a:pt x="189" y="165"/>
                  </a:lnTo>
                  <a:lnTo>
                    <a:pt x="182" y="172"/>
                  </a:lnTo>
                  <a:lnTo>
                    <a:pt x="176" y="174"/>
                  </a:lnTo>
                  <a:lnTo>
                    <a:pt x="172" y="174"/>
                  </a:lnTo>
                  <a:lnTo>
                    <a:pt x="171" y="174"/>
                  </a:lnTo>
                  <a:lnTo>
                    <a:pt x="167" y="174"/>
                  </a:lnTo>
                  <a:lnTo>
                    <a:pt x="165" y="172"/>
                  </a:lnTo>
                  <a:lnTo>
                    <a:pt x="165" y="172"/>
                  </a:lnTo>
                  <a:lnTo>
                    <a:pt x="163" y="170"/>
                  </a:lnTo>
                  <a:lnTo>
                    <a:pt x="161" y="170"/>
                  </a:lnTo>
                  <a:lnTo>
                    <a:pt x="159" y="169"/>
                  </a:lnTo>
                  <a:lnTo>
                    <a:pt x="159" y="169"/>
                  </a:lnTo>
                  <a:lnTo>
                    <a:pt x="157" y="169"/>
                  </a:lnTo>
                  <a:lnTo>
                    <a:pt x="157" y="167"/>
                  </a:lnTo>
                  <a:lnTo>
                    <a:pt x="155" y="169"/>
                  </a:lnTo>
                  <a:lnTo>
                    <a:pt x="153" y="169"/>
                  </a:lnTo>
                  <a:lnTo>
                    <a:pt x="152" y="169"/>
                  </a:lnTo>
                  <a:lnTo>
                    <a:pt x="150" y="169"/>
                  </a:lnTo>
                  <a:lnTo>
                    <a:pt x="148" y="167"/>
                  </a:lnTo>
                  <a:lnTo>
                    <a:pt x="144" y="167"/>
                  </a:lnTo>
                  <a:lnTo>
                    <a:pt x="142" y="165"/>
                  </a:lnTo>
                  <a:lnTo>
                    <a:pt x="140" y="165"/>
                  </a:lnTo>
                  <a:lnTo>
                    <a:pt x="138" y="167"/>
                  </a:lnTo>
                  <a:lnTo>
                    <a:pt x="134" y="169"/>
                  </a:lnTo>
                  <a:lnTo>
                    <a:pt x="131" y="172"/>
                  </a:lnTo>
                  <a:lnTo>
                    <a:pt x="129" y="172"/>
                  </a:lnTo>
                  <a:lnTo>
                    <a:pt x="127" y="174"/>
                  </a:lnTo>
                  <a:lnTo>
                    <a:pt x="127" y="178"/>
                  </a:lnTo>
                  <a:lnTo>
                    <a:pt x="125" y="182"/>
                  </a:lnTo>
                  <a:lnTo>
                    <a:pt x="127" y="186"/>
                  </a:lnTo>
                  <a:lnTo>
                    <a:pt x="129" y="187"/>
                  </a:lnTo>
                  <a:lnTo>
                    <a:pt x="125" y="187"/>
                  </a:lnTo>
                  <a:lnTo>
                    <a:pt x="123" y="187"/>
                  </a:lnTo>
                  <a:lnTo>
                    <a:pt x="121" y="187"/>
                  </a:lnTo>
                  <a:lnTo>
                    <a:pt x="121" y="189"/>
                  </a:lnTo>
                  <a:lnTo>
                    <a:pt x="119" y="189"/>
                  </a:lnTo>
                  <a:lnTo>
                    <a:pt x="119" y="189"/>
                  </a:lnTo>
                  <a:lnTo>
                    <a:pt x="117" y="189"/>
                  </a:lnTo>
                  <a:lnTo>
                    <a:pt x="117" y="189"/>
                  </a:lnTo>
                  <a:lnTo>
                    <a:pt x="114" y="189"/>
                  </a:lnTo>
                  <a:lnTo>
                    <a:pt x="114" y="187"/>
                  </a:lnTo>
                  <a:lnTo>
                    <a:pt x="112" y="189"/>
                  </a:lnTo>
                  <a:lnTo>
                    <a:pt x="110" y="189"/>
                  </a:lnTo>
                  <a:lnTo>
                    <a:pt x="110" y="189"/>
                  </a:lnTo>
                  <a:lnTo>
                    <a:pt x="108" y="189"/>
                  </a:lnTo>
                  <a:lnTo>
                    <a:pt x="106" y="187"/>
                  </a:lnTo>
                  <a:lnTo>
                    <a:pt x="104" y="187"/>
                  </a:lnTo>
                  <a:lnTo>
                    <a:pt x="104" y="186"/>
                  </a:lnTo>
                  <a:lnTo>
                    <a:pt x="102" y="184"/>
                  </a:lnTo>
                  <a:lnTo>
                    <a:pt x="100" y="184"/>
                  </a:lnTo>
                  <a:lnTo>
                    <a:pt x="100" y="186"/>
                  </a:lnTo>
                  <a:lnTo>
                    <a:pt x="98" y="182"/>
                  </a:lnTo>
                  <a:lnTo>
                    <a:pt x="95" y="182"/>
                  </a:lnTo>
                  <a:lnTo>
                    <a:pt x="91" y="180"/>
                  </a:lnTo>
                  <a:lnTo>
                    <a:pt x="87" y="180"/>
                  </a:lnTo>
                  <a:lnTo>
                    <a:pt x="87" y="180"/>
                  </a:lnTo>
                  <a:lnTo>
                    <a:pt x="87" y="182"/>
                  </a:lnTo>
                  <a:lnTo>
                    <a:pt x="87" y="184"/>
                  </a:lnTo>
                  <a:lnTo>
                    <a:pt x="85" y="184"/>
                  </a:lnTo>
                  <a:lnTo>
                    <a:pt x="85" y="184"/>
                  </a:lnTo>
                  <a:lnTo>
                    <a:pt x="83" y="182"/>
                  </a:lnTo>
                  <a:lnTo>
                    <a:pt x="78" y="184"/>
                  </a:lnTo>
                  <a:lnTo>
                    <a:pt x="76" y="184"/>
                  </a:lnTo>
                  <a:lnTo>
                    <a:pt x="76" y="182"/>
                  </a:lnTo>
                  <a:lnTo>
                    <a:pt x="74" y="180"/>
                  </a:lnTo>
                  <a:lnTo>
                    <a:pt x="72" y="180"/>
                  </a:lnTo>
                  <a:lnTo>
                    <a:pt x="72" y="180"/>
                  </a:lnTo>
                  <a:lnTo>
                    <a:pt x="68" y="180"/>
                  </a:lnTo>
                  <a:lnTo>
                    <a:pt x="68" y="180"/>
                  </a:lnTo>
                  <a:lnTo>
                    <a:pt x="66" y="180"/>
                  </a:lnTo>
                  <a:lnTo>
                    <a:pt x="66" y="178"/>
                  </a:lnTo>
                  <a:lnTo>
                    <a:pt x="64" y="178"/>
                  </a:lnTo>
                  <a:lnTo>
                    <a:pt x="64" y="178"/>
                  </a:lnTo>
                  <a:lnTo>
                    <a:pt x="62" y="178"/>
                  </a:lnTo>
                  <a:lnTo>
                    <a:pt x="62" y="178"/>
                  </a:lnTo>
                  <a:lnTo>
                    <a:pt x="59" y="176"/>
                  </a:lnTo>
                  <a:lnTo>
                    <a:pt x="57" y="176"/>
                  </a:lnTo>
                  <a:lnTo>
                    <a:pt x="57" y="174"/>
                  </a:lnTo>
                  <a:lnTo>
                    <a:pt x="55" y="174"/>
                  </a:lnTo>
                  <a:lnTo>
                    <a:pt x="55" y="176"/>
                  </a:lnTo>
                  <a:lnTo>
                    <a:pt x="55" y="176"/>
                  </a:lnTo>
                  <a:lnTo>
                    <a:pt x="53" y="176"/>
                  </a:lnTo>
                  <a:lnTo>
                    <a:pt x="53" y="174"/>
                  </a:lnTo>
                  <a:lnTo>
                    <a:pt x="53" y="174"/>
                  </a:lnTo>
                  <a:lnTo>
                    <a:pt x="55" y="174"/>
                  </a:lnTo>
                  <a:lnTo>
                    <a:pt x="55" y="172"/>
                  </a:lnTo>
                  <a:lnTo>
                    <a:pt x="53" y="172"/>
                  </a:lnTo>
                  <a:lnTo>
                    <a:pt x="51" y="170"/>
                  </a:lnTo>
                  <a:lnTo>
                    <a:pt x="49" y="170"/>
                  </a:lnTo>
                  <a:lnTo>
                    <a:pt x="47" y="169"/>
                  </a:lnTo>
                  <a:lnTo>
                    <a:pt x="53" y="165"/>
                  </a:lnTo>
                  <a:lnTo>
                    <a:pt x="55" y="155"/>
                  </a:lnTo>
                  <a:lnTo>
                    <a:pt x="57" y="148"/>
                  </a:lnTo>
                  <a:lnTo>
                    <a:pt x="61" y="142"/>
                  </a:lnTo>
                  <a:lnTo>
                    <a:pt x="59" y="140"/>
                  </a:lnTo>
                  <a:lnTo>
                    <a:pt x="59" y="140"/>
                  </a:lnTo>
                  <a:lnTo>
                    <a:pt x="57" y="142"/>
                  </a:lnTo>
                  <a:lnTo>
                    <a:pt x="57" y="142"/>
                  </a:lnTo>
                  <a:lnTo>
                    <a:pt x="59" y="132"/>
                  </a:lnTo>
                  <a:lnTo>
                    <a:pt x="59" y="123"/>
                  </a:lnTo>
                  <a:lnTo>
                    <a:pt x="61" y="125"/>
                  </a:lnTo>
                  <a:lnTo>
                    <a:pt x="62" y="127"/>
                  </a:lnTo>
                  <a:lnTo>
                    <a:pt x="64" y="127"/>
                  </a:lnTo>
                  <a:lnTo>
                    <a:pt x="64" y="129"/>
                  </a:lnTo>
                  <a:lnTo>
                    <a:pt x="66" y="131"/>
                  </a:lnTo>
                  <a:lnTo>
                    <a:pt x="66" y="132"/>
                  </a:lnTo>
                  <a:lnTo>
                    <a:pt x="66" y="134"/>
                  </a:lnTo>
                  <a:lnTo>
                    <a:pt x="68" y="134"/>
                  </a:lnTo>
                  <a:lnTo>
                    <a:pt x="66" y="132"/>
                  </a:lnTo>
                  <a:lnTo>
                    <a:pt x="66" y="127"/>
                  </a:lnTo>
                  <a:lnTo>
                    <a:pt x="64" y="125"/>
                  </a:lnTo>
                  <a:lnTo>
                    <a:pt x="62" y="123"/>
                  </a:lnTo>
                  <a:lnTo>
                    <a:pt x="61" y="123"/>
                  </a:lnTo>
                  <a:lnTo>
                    <a:pt x="59" y="121"/>
                  </a:lnTo>
                  <a:lnTo>
                    <a:pt x="57" y="119"/>
                  </a:lnTo>
                  <a:lnTo>
                    <a:pt x="59" y="119"/>
                  </a:lnTo>
                  <a:lnTo>
                    <a:pt x="59" y="119"/>
                  </a:lnTo>
                  <a:lnTo>
                    <a:pt x="61" y="119"/>
                  </a:lnTo>
                  <a:lnTo>
                    <a:pt x="61" y="119"/>
                  </a:lnTo>
                  <a:lnTo>
                    <a:pt x="61" y="117"/>
                  </a:lnTo>
                  <a:lnTo>
                    <a:pt x="59" y="110"/>
                  </a:lnTo>
                  <a:lnTo>
                    <a:pt x="59" y="108"/>
                  </a:lnTo>
                  <a:lnTo>
                    <a:pt x="59" y="108"/>
                  </a:lnTo>
                  <a:lnTo>
                    <a:pt x="55" y="106"/>
                  </a:lnTo>
                  <a:lnTo>
                    <a:pt x="53" y="106"/>
                  </a:lnTo>
                  <a:lnTo>
                    <a:pt x="51" y="104"/>
                  </a:lnTo>
                  <a:lnTo>
                    <a:pt x="49" y="104"/>
                  </a:lnTo>
                  <a:lnTo>
                    <a:pt x="47" y="102"/>
                  </a:lnTo>
                  <a:lnTo>
                    <a:pt x="47" y="100"/>
                  </a:lnTo>
                  <a:lnTo>
                    <a:pt x="44" y="98"/>
                  </a:lnTo>
                  <a:lnTo>
                    <a:pt x="44" y="96"/>
                  </a:lnTo>
                  <a:lnTo>
                    <a:pt x="44" y="96"/>
                  </a:lnTo>
                  <a:lnTo>
                    <a:pt x="44" y="95"/>
                  </a:lnTo>
                  <a:lnTo>
                    <a:pt x="44" y="91"/>
                  </a:lnTo>
                  <a:lnTo>
                    <a:pt x="44" y="91"/>
                  </a:lnTo>
                  <a:lnTo>
                    <a:pt x="44" y="91"/>
                  </a:lnTo>
                  <a:lnTo>
                    <a:pt x="42" y="89"/>
                  </a:lnTo>
                  <a:lnTo>
                    <a:pt x="42" y="89"/>
                  </a:lnTo>
                  <a:lnTo>
                    <a:pt x="44" y="87"/>
                  </a:lnTo>
                  <a:lnTo>
                    <a:pt x="45" y="87"/>
                  </a:lnTo>
                  <a:lnTo>
                    <a:pt x="45" y="87"/>
                  </a:lnTo>
                  <a:lnTo>
                    <a:pt x="49" y="89"/>
                  </a:lnTo>
                  <a:lnTo>
                    <a:pt x="47" y="87"/>
                  </a:lnTo>
                  <a:lnTo>
                    <a:pt x="45" y="87"/>
                  </a:lnTo>
                  <a:lnTo>
                    <a:pt x="44" y="87"/>
                  </a:lnTo>
                  <a:lnTo>
                    <a:pt x="38" y="87"/>
                  </a:lnTo>
                  <a:lnTo>
                    <a:pt x="38" y="87"/>
                  </a:lnTo>
                  <a:lnTo>
                    <a:pt x="36" y="85"/>
                  </a:lnTo>
                  <a:lnTo>
                    <a:pt x="36" y="85"/>
                  </a:lnTo>
                  <a:lnTo>
                    <a:pt x="38" y="83"/>
                  </a:lnTo>
                  <a:lnTo>
                    <a:pt x="38" y="83"/>
                  </a:lnTo>
                  <a:lnTo>
                    <a:pt x="36" y="81"/>
                  </a:lnTo>
                  <a:lnTo>
                    <a:pt x="34" y="81"/>
                  </a:lnTo>
                  <a:lnTo>
                    <a:pt x="34" y="81"/>
                  </a:lnTo>
                  <a:lnTo>
                    <a:pt x="32" y="81"/>
                  </a:lnTo>
                  <a:lnTo>
                    <a:pt x="34" y="79"/>
                  </a:lnTo>
                  <a:lnTo>
                    <a:pt x="32" y="79"/>
                  </a:lnTo>
                  <a:lnTo>
                    <a:pt x="30" y="79"/>
                  </a:lnTo>
                  <a:lnTo>
                    <a:pt x="28" y="79"/>
                  </a:lnTo>
                  <a:lnTo>
                    <a:pt x="28" y="79"/>
                  </a:lnTo>
                  <a:lnTo>
                    <a:pt x="26" y="77"/>
                  </a:lnTo>
                  <a:lnTo>
                    <a:pt x="26" y="77"/>
                  </a:lnTo>
                  <a:lnTo>
                    <a:pt x="15" y="76"/>
                  </a:lnTo>
                  <a:lnTo>
                    <a:pt x="15" y="76"/>
                  </a:lnTo>
                  <a:lnTo>
                    <a:pt x="13" y="76"/>
                  </a:lnTo>
                  <a:lnTo>
                    <a:pt x="11" y="76"/>
                  </a:lnTo>
                  <a:lnTo>
                    <a:pt x="9" y="76"/>
                  </a:lnTo>
                  <a:lnTo>
                    <a:pt x="8" y="76"/>
                  </a:lnTo>
                  <a:lnTo>
                    <a:pt x="8" y="74"/>
                  </a:lnTo>
                  <a:lnTo>
                    <a:pt x="8" y="74"/>
                  </a:lnTo>
                  <a:lnTo>
                    <a:pt x="6" y="72"/>
                  </a:lnTo>
                  <a:lnTo>
                    <a:pt x="6" y="72"/>
                  </a:lnTo>
                  <a:lnTo>
                    <a:pt x="4" y="72"/>
                  </a:lnTo>
                  <a:lnTo>
                    <a:pt x="2" y="70"/>
                  </a:lnTo>
                  <a:lnTo>
                    <a:pt x="4" y="70"/>
                  </a:lnTo>
                  <a:lnTo>
                    <a:pt x="6" y="68"/>
                  </a:lnTo>
                  <a:lnTo>
                    <a:pt x="8" y="68"/>
                  </a:lnTo>
                  <a:lnTo>
                    <a:pt x="6" y="66"/>
                  </a:lnTo>
                  <a:lnTo>
                    <a:pt x="4" y="66"/>
                  </a:lnTo>
                  <a:lnTo>
                    <a:pt x="4" y="64"/>
                  </a:lnTo>
                  <a:lnTo>
                    <a:pt x="6" y="64"/>
                  </a:lnTo>
                  <a:lnTo>
                    <a:pt x="8" y="64"/>
                  </a:lnTo>
                  <a:lnTo>
                    <a:pt x="9" y="64"/>
                  </a:lnTo>
                  <a:lnTo>
                    <a:pt x="8" y="64"/>
                  </a:lnTo>
                  <a:lnTo>
                    <a:pt x="4" y="64"/>
                  </a:lnTo>
                  <a:lnTo>
                    <a:pt x="2" y="62"/>
                  </a:lnTo>
                  <a:lnTo>
                    <a:pt x="0" y="60"/>
                  </a:lnTo>
                  <a:lnTo>
                    <a:pt x="4" y="58"/>
                  </a:lnTo>
                  <a:lnTo>
                    <a:pt x="8" y="57"/>
                  </a:lnTo>
                  <a:lnTo>
                    <a:pt x="15" y="57"/>
                  </a:lnTo>
                  <a:lnTo>
                    <a:pt x="17" y="55"/>
                  </a:lnTo>
                  <a:lnTo>
                    <a:pt x="21" y="53"/>
                  </a:lnTo>
                  <a:lnTo>
                    <a:pt x="23" y="53"/>
                  </a:lnTo>
                  <a:lnTo>
                    <a:pt x="26" y="53"/>
                  </a:lnTo>
                  <a:lnTo>
                    <a:pt x="28" y="53"/>
                  </a:lnTo>
                  <a:lnTo>
                    <a:pt x="28" y="55"/>
                  </a:lnTo>
                  <a:lnTo>
                    <a:pt x="32" y="58"/>
                  </a:lnTo>
                  <a:lnTo>
                    <a:pt x="34" y="58"/>
                  </a:lnTo>
                  <a:lnTo>
                    <a:pt x="34" y="58"/>
                  </a:lnTo>
                  <a:lnTo>
                    <a:pt x="36" y="57"/>
                  </a:lnTo>
                  <a:lnTo>
                    <a:pt x="40" y="57"/>
                  </a:lnTo>
                  <a:lnTo>
                    <a:pt x="42" y="57"/>
                  </a:lnTo>
                  <a:lnTo>
                    <a:pt x="44" y="57"/>
                  </a:lnTo>
                  <a:lnTo>
                    <a:pt x="45" y="58"/>
                  </a:lnTo>
                  <a:lnTo>
                    <a:pt x="45" y="57"/>
                  </a:lnTo>
                  <a:lnTo>
                    <a:pt x="45" y="57"/>
                  </a:lnTo>
                  <a:lnTo>
                    <a:pt x="47" y="57"/>
                  </a:lnTo>
                  <a:lnTo>
                    <a:pt x="47" y="57"/>
                  </a:lnTo>
                  <a:lnTo>
                    <a:pt x="53" y="57"/>
                  </a:lnTo>
                  <a:lnTo>
                    <a:pt x="55" y="57"/>
                  </a:lnTo>
                  <a:lnTo>
                    <a:pt x="53" y="55"/>
                  </a:lnTo>
                  <a:lnTo>
                    <a:pt x="51" y="53"/>
                  </a:lnTo>
                  <a:lnTo>
                    <a:pt x="51" y="47"/>
                  </a:lnTo>
                  <a:lnTo>
                    <a:pt x="51" y="45"/>
                  </a:lnTo>
                  <a:lnTo>
                    <a:pt x="51" y="43"/>
                  </a:lnTo>
                  <a:lnTo>
                    <a:pt x="47" y="36"/>
                  </a:lnTo>
                  <a:lnTo>
                    <a:pt x="47" y="34"/>
                  </a:lnTo>
                  <a:lnTo>
                    <a:pt x="47" y="34"/>
                  </a:lnTo>
                  <a:lnTo>
                    <a:pt x="49" y="32"/>
                  </a:lnTo>
                  <a:lnTo>
                    <a:pt x="57" y="32"/>
                  </a:lnTo>
                  <a:lnTo>
                    <a:pt x="57" y="34"/>
                  </a:lnTo>
                  <a:lnTo>
                    <a:pt x="57" y="38"/>
                  </a:lnTo>
                  <a:lnTo>
                    <a:pt x="59" y="39"/>
                  </a:lnTo>
                  <a:lnTo>
                    <a:pt x="61" y="39"/>
                  </a:lnTo>
                  <a:lnTo>
                    <a:pt x="68" y="41"/>
                  </a:lnTo>
                  <a:lnTo>
                    <a:pt x="72" y="41"/>
                  </a:lnTo>
                  <a:lnTo>
                    <a:pt x="74" y="41"/>
                  </a:lnTo>
                  <a:lnTo>
                    <a:pt x="78" y="41"/>
                  </a:lnTo>
                  <a:lnTo>
                    <a:pt x="78" y="41"/>
                  </a:lnTo>
                  <a:lnTo>
                    <a:pt x="83" y="39"/>
                  </a:lnTo>
                  <a:lnTo>
                    <a:pt x="83" y="38"/>
                  </a:lnTo>
                  <a:lnTo>
                    <a:pt x="81" y="38"/>
                  </a:lnTo>
                  <a:lnTo>
                    <a:pt x="80" y="38"/>
                  </a:lnTo>
                  <a:lnTo>
                    <a:pt x="80" y="38"/>
                  </a:lnTo>
                  <a:lnTo>
                    <a:pt x="80" y="36"/>
                  </a:lnTo>
                  <a:lnTo>
                    <a:pt x="80" y="32"/>
                  </a:lnTo>
                  <a:lnTo>
                    <a:pt x="81" y="32"/>
                  </a:lnTo>
                  <a:lnTo>
                    <a:pt x="85" y="30"/>
                  </a:lnTo>
                  <a:lnTo>
                    <a:pt x="87" y="28"/>
                  </a:lnTo>
                  <a:lnTo>
                    <a:pt x="95" y="26"/>
                  </a:lnTo>
                  <a:lnTo>
                    <a:pt x="98" y="24"/>
                  </a:lnTo>
                  <a:lnTo>
                    <a:pt x="100" y="21"/>
                  </a:lnTo>
                  <a:lnTo>
                    <a:pt x="102" y="21"/>
                  </a:lnTo>
                  <a:lnTo>
                    <a:pt x="102" y="19"/>
                  </a:lnTo>
                  <a:lnTo>
                    <a:pt x="102" y="9"/>
                  </a:lnTo>
                  <a:lnTo>
                    <a:pt x="102" y="7"/>
                  </a:lnTo>
                  <a:lnTo>
                    <a:pt x="104" y="3"/>
                  </a:lnTo>
                  <a:lnTo>
                    <a:pt x="108" y="2"/>
                  </a:lnTo>
                  <a:lnTo>
                    <a:pt x="114" y="0"/>
                  </a:lnTo>
                  <a:lnTo>
                    <a:pt x="117" y="0"/>
                  </a:lnTo>
                  <a:lnTo>
                    <a:pt x="117" y="2"/>
                  </a:lnTo>
                  <a:lnTo>
                    <a:pt x="117" y="3"/>
                  </a:lnTo>
                  <a:lnTo>
                    <a:pt x="119" y="3"/>
                  </a:lnTo>
                  <a:lnTo>
                    <a:pt x="119" y="5"/>
                  </a:lnTo>
                  <a:lnTo>
                    <a:pt x="121" y="7"/>
                  </a:lnTo>
                  <a:lnTo>
                    <a:pt x="123" y="7"/>
                  </a:lnTo>
                  <a:lnTo>
                    <a:pt x="125" y="7"/>
                  </a:lnTo>
                  <a:lnTo>
                    <a:pt x="127" y="7"/>
                  </a:lnTo>
                  <a:lnTo>
                    <a:pt x="129" y="7"/>
                  </a:lnTo>
                  <a:lnTo>
                    <a:pt x="129" y="11"/>
                  </a:lnTo>
                  <a:lnTo>
                    <a:pt x="131" y="13"/>
                  </a:lnTo>
                  <a:lnTo>
                    <a:pt x="131" y="13"/>
                  </a:lnTo>
                  <a:lnTo>
                    <a:pt x="134" y="13"/>
                  </a:lnTo>
                  <a:lnTo>
                    <a:pt x="134" y="15"/>
                  </a:lnTo>
                  <a:lnTo>
                    <a:pt x="134" y="15"/>
                  </a:lnTo>
                  <a:lnTo>
                    <a:pt x="136" y="17"/>
                  </a:lnTo>
                  <a:lnTo>
                    <a:pt x="136" y="19"/>
                  </a:lnTo>
                  <a:lnTo>
                    <a:pt x="136" y="17"/>
                  </a:lnTo>
                  <a:lnTo>
                    <a:pt x="138" y="17"/>
                  </a:lnTo>
                  <a:lnTo>
                    <a:pt x="140" y="17"/>
                  </a:lnTo>
                  <a:lnTo>
                    <a:pt x="142" y="19"/>
                  </a:lnTo>
                  <a:lnTo>
                    <a:pt x="142" y="19"/>
                  </a:lnTo>
                  <a:lnTo>
                    <a:pt x="144" y="21"/>
                  </a:lnTo>
                  <a:lnTo>
                    <a:pt x="144" y="21"/>
                  </a:lnTo>
                  <a:lnTo>
                    <a:pt x="144" y="22"/>
                  </a:lnTo>
                  <a:lnTo>
                    <a:pt x="144" y="24"/>
                  </a:lnTo>
                  <a:lnTo>
                    <a:pt x="144" y="26"/>
                  </a:lnTo>
                  <a:lnTo>
                    <a:pt x="144" y="26"/>
                  </a:lnTo>
                  <a:lnTo>
                    <a:pt x="148" y="28"/>
                  </a:lnTo>
                  <a:lnTo>
                    <a:pt x="150" y="26"/>
                  </a:lnTo>
                  <a:lnTo>
                    <a:pt x="153" y="22"/>
                  </a:lnTo>
                  <a:lnTo>
                    <a:pt x="153" y="22"/>
                  </a:lnTo>
                  <a:lnTo>
                    <a:pt x="153" y="24"/>
                  </a:lnTo>
                  <a:lnTo>
                    <a:pt x="153" y="26"/>
                  </a:lnTo>
                  <a:lnTo>
                    <a:pt x="153" y="30"/>
                  </a:lnTo>
                  <a:lnTo>
                    <a:pt x="155" y="30"/>
                  </a:lnTo>
                  <a:lnTo>
                    <a:pt x="155" y="30"/>
                  </a:lnTo>
                  <a:lnTo>
                    <a:pt x="157" y="30"/>
                  </a:lnTo>
                  <a:lnTo>
                    <a:pt x="157" y="32"/>
                  </a:lnTo>
                  <a:lnTo>
                    <a:pt x="161" y="32"/>
                  </a:lnTo>
                  <a:lnTo>
                    <a:pt x="165" y="36"/>
                  </a:lnTo>
                  <a:lnTo>
                    <a:pt x="167" y="36"/>
                  </a:lnTo>
                  <a:lnTo>
                    <a:pt x="171" y="36"/>
                  </a:lnTo>
                  <a:lnTo>
                    <a:pt x="171" y="38"/>
                  </a:lnTo>
                  <a:lnTo>
                    <a:pt x="171" y="38"/>
                  </a:lnTo>
                  <a:lnTo>
                    <a:pt x="172" y="38"/>
                  </a:lnTo>
                  <a:lnTo>
                    <a:pt x="174" y="38"/>
                  </a:lnTo>
                  <a:lnTo>
                    <a:pt x="174" y="38"/>
                  </a:lnTo>
                  <a:lnTo>
                    <a:pt x="176" y="38"/>
                  </a:lnTo>
                  <a:lnTo>
                    <a:pt x="176" y="38"/>
                  </a:lnTo>
                  <a:lnTo>
                    <a:pt x="178" y="38"/>
                  </a:lnTo>
                  <a:lnTo>
                    <a:pt x="180" y="39"/>
                  </a:lnTo>
                  <a:lnTo>
                    <a:pt x="182" y="39"/>
                  </a:lnTo>
                  <a:lnTo>
                    <a:pt x="184" y="43"/>
                  </a:lnTo>
                  <a:lnTo>
                    <a:pt x="184" y="45"/>
                  </a:lnTo>
                  <a:lnTo>
                    <a:pt x="186" y="45"/>
                  </a:lnTo>
                  <a:lnTo>
                    <a:pt x="186" y="45"/>
                  </a:lnTo>
                  <a:lnTo>
                    <a:pt x="188" y="45"/>
                  </a:lnTo>
                  <a:lnTo>
                    <a:pt x="189" y="45"/>
                  </a:lnTo>
                  <a:lnTo>
                    <a:pt x="189" y="45"/>
                  </a:lnTo>
                  <a:lnTo>
                    <a:pt x="189" y="45"/>
                  </a:lnTo>
                  <a:lnTo>
                    <a:pt x="189" y="45"/>
                  </a:lnTo>
                  <a:lnTo>
                    <a:pt x="191" y="47"/>
                  </a:lnTo>
                  <a:lnTo>
                    <a:pt x="193" y="45"/>
                  </a:lnTo>
                  <a:lnTo>
                    <a:pt x="193" y="45"/>
                  </a:lnTo>
                  <a:lnTo>
                    <a:pt x="195" y="45"/>
                  </a:lnTo>
                  <a:lnTo>
                    <a:pt x="195" y="45"/>
                  </a:lnTo>
                  <a:lnTo>
                    <a:pt x="195" y="45"/>
                  </a:lnTo>
                  <a:lnTo>
                    <a:pt x="197" y="45"/>
                  </a:lnTo>
                  <a:lnTo>
                    <a:pt x="197" y="47"/>
                  </a:lnTo>
                  <a:lnTo>
                    <a:pt x="197" y="47"/>
                  </a:lnTo>
                  <a:lnTo>
                    <a:pt x="205" y="49"/>
                  </a:lnTo>
                  <a:lnTo>
                    <a:pt x="207" y="49"/>
                  </a:lnTo>
                  <a:lnTo>
                    <a:pt x="207" y="51"/>
                  </a:lnTo>
                  <a:lnTo>
                    <a:pt x="207" y="53"/>
                  </a:lnTo>
                  <a:lnTo>
                    <a:pt x="205" y="55"/>
                  </a:lnTo>
                  <a:lnTo>
                    <a:pt x="203" y="57"/>
                  </a:lnTo>
                  <a:lnTo>
                    <a:pt x="203" y="58"/>
                  </a:lnTo>
                  <a:lnTo>
                    <a:pt x="203" y="58"/>
                  </a:lnTo>
                  <a:lnTo>
                    <a:pt x="201" y="62"/>
                  </a:lnTo>
                  <a:lnTo>
                    <a:pt x="199" y="72"/>
                  </a:lnTo>
                  <a:lnTo>
                    <a:pt x="197" y="77"/>
                  </a:lnTo>
                  <a:lnTo>
                    <a:pt x="199" y="79"/>
                  </a:lnTo>
                  <a:lnTo>
                    <a:pt x="197" y="81"/>
                  </a:lnTo>
                  <a:lnTo>
                    <a:pt x="195" y="83"/>
                  </a:lnTo>
                  <a:lnTo>
                    <a:pt x="195" y="83"/>
                  </a:lnTo>
                  <a:lnTo>
                    <a:pt x="193" y="83"/>
                  </a:lnTo>
                  <a:lnTo>
                    <a:pt x="193" y="83"/>
                  </a:lnTo>
                  <a:lnTo>
                    <a:pt x="191" y="83"/>
                  </a:lnTo>
                  <a:lnTo>
                    <a:pt x="191" y="83"/>
                  </a:lnTo>
                  <a:lnTo>
                    <a:pt x="189" y="83"/>
                  </a:lnTo>
                  <a:lnTo>
                    <a:pt x="188" y="83"/>
                  </a:lnTo>
                  <a:lnTo>
                    <a:pt x="188" y="85"/>
                  </a:lnTo>
                  <a:lnTo>
                    <a:pt x="188" y="85"/>
                  </a:lnTo>
                  <a:lnTo>
                    <a:pt x="188" y="85"/>
                  </a:lnTo>
                  <a:lnTo>
                    <a:pt x="189" y="85"/>
                  </a:lnTo>
                  <a:lnTo>
                    <a:pt x="189" y="87"/>
                  </a:lnTo>
                  <a:lnTo>
                    <a:pt x="188" y="89"/>
                  </a:lnTo>
                  <a:lnTo>
                    <a:pt x="186" y="91"/>
                  </a:lnTo>
                  <a:lnTo>
                    <a:pt x="182" y="93"/>
                  </a:lnTo>
                  <a:lnTo>
                    <a:pt x="182" y="93"/>
                  </a:lnTo>
                  <a:lnTo>
                    <a:pt x="180" y="95"/>
                  </a:lnTo>
                  <a:lnTo>
                    <a:pt x="180" y="95"/>
                  </a:lnTo>
                  <a:lnTo>
                    <a:pt x="180" y="95"/>
                  </a:lnTo>
                  <a:lnTo>
                    <a:pt x="180" y="96"/>
                  </a:lnTo>
                  <a:lnTo>
                    <a:pt x="180" y="98"/>
                  </a:lnTo>
                  <a:lnTo>
                    <a:pt x="178" y="98"/>
                  </a:lnTo>
                  <a:lnTo>
                    <a:pt x="176" y="100"/>
                  </a:lnTo>
                  <a:lnTo>
                    <a:pt x="174" y="102"/>
                  </a:lnTo>
                  <a:lnTo>
                    <a:pt x="174" y="104"/>
                  </a:lnTo>
                  <a:lnTo>
                    <a:pt x="174" y="104"/>
                  </a:lnTo>
                  <a:lnTo>
                    <a:pt x="174" y="104"/>
                  </a:lnTo>
                  <a:lnTo>
                    <a:pt x="174" y="106"/>
                  </a:lnTo>
                  <a:lnTo>
                    <a:pt x="174" y="106"/>
                  </a:lnTo>
                  <a:lnTo>
                    <a:pt x="174" y="106"/>
                  </a:lnTo>
                  <a:lnTo>
                    <a:pt x="174" y="108"/>
                  </a:lnTo>
                  <a:lnTo>
                    <a:pt x="172" y="110"/>
                  </a:lnTo>
                  <a:lnTo>
                    <a:pt x="172" y="110"/>
                  </a:lnTo>
                  <a:lnTo>
                    <a:pt x="172" y="110"/>
                  </a:lnTo>
                  <a:lnTo>
                    <a:pt x="172" y="112"/>
                  </a:lnTo>
                  <a:lnTo>
                    <a:pt x="174" y="112"/>
                  </a:lnTo>
                  <a:lnTo>
                    <a:pt x="174" y="110"/>
                  </a:lnTo>
                  <a:lnTo>
                    <a:pt x="176" y="110"/>
                  </a:lnTo>
                  <a:lnTo>
                    <a:pt x="176" y="110"/>
                  </a:lnTo>
                  <a:lnTo>
                    <a:pt x="176" y="108"/>
                  </a:lnTo>
                  <a:lnTo>
                    <a:pt x="176" y="108"/>
                  </a:lnTo>
                  <a:lnTo>
                    <a:pt x="178" y="106"/>
                  </a:lnTo>
                  <a:lnTo>
                    <a:pt x="180" y="106"/>
                  </a:lnTo>
                  <a:lnTo>
                    <a:pt x="182" y="104"/>
                  </a:lnTo>
                  <a:lnTo>
                    <a:pt x="184" y="104"/>
                  </a:lnTo>
                  <a:lnTo>
                    <a:pt x="184" y="106"/>
                  </a:lnTo>
                  <a:lnTo>
                    <a:pt x="186" y="106"/>
                  </a:lnTo>
                  <a:lnTo>
                    <a:pt x="186" y="106"/>
                  </a:lnTo>
                  <a:lnTo>
                    <a:pt x="186" y="110"/>
                  </a:lnTo>
                  <a:lnTo>
                    <a:pt x="186" y="110"/>
                  </a:lnTo>
                  <a:lnTo>
                    <a:pt x="186" y="112"/>
                  </a:lnTo>
                  <a:lnTo>
                    <a:pt x="188" y="112"/>
                  </a:lnTo>
                  <a:lnTo>
                    <a:pt x="188" y="113"/>
                  </a:lnTo>
                  <a:lnTo>
                    <a:pt x="189" y="115"/>
                  </a:lnTo>
                  <a:lnTo>
                    <a:pt x="189" y="115"/>
                  </a:lnTo>
                  <a:lnTo>
                    <a:pt x="186" y="117"/>
                  </a:lnTo>
                  <a:lnTo>
                    <a:pt x="186" y="119"/>
                  </a:lnTo>
                  <a:lnTo>
                    <a:pt x="188" y="121"/>
                  </a:lnTo>
                  <a:lnTo>
                    <a:pt x="189" y="125"/>
                  </a:lnTo>
                  <a:lnTo>
                    <a:pt x="191" y="127"/>
                  </a:lnTo>
                  <a:lnTo>
                    <a:pt x="189" y="129"/>
                  </a:lnTo>
                  <a:lnTo>
                    <a:pt x="189" y="131"/>
                  </a:lnTo>
                  <a:lnTo>
                    <a:pt x="189" y="131"/>
                  </a:lnTo>
                  <a:lnTo>
                    <a:pt x="188" y="131"/>
                  </a:lnTo>
                  <a:lnTo>
                    <a:pt x="188" y="132"/>
                  </a:lnTo>
                  <a:lnTo>
                    <a:pt x="186" y="132"/>
                  </a:lnTo>
                  <a:lnTo>
                    <a:pt x="186" y="132"/>
                  </a:lnTo>
                  <a:lnTo>
                    <a:pt x="184" y="132"/>
                  </a:lnTo>
                  <a:lnTo>
                    <a:pt x="184" y="132"/>
                  </a:lnTo>
                  <a:lnTo>
                    <a:pt x="184" y="134"/>
                  </a:lnTo>
                  <a:lnTo>
                    <a:pt x="186" y="136"/>
                  </a:lnTo>
                  <a:lnTo>
                    <a:pt x="188" y="138"/>
                  </a:lnTo>
                  <a:lnTo>
                    <a:pt x="189" y="140"/>
                  </a:lnTo>
                  <a:lnTo>
                    <a:pt x="189" y="142"/>
                  </a:lnTo>
                  <a:lnTo>
                    <a:pt x="188" y="142"/>
                  </a:lnTo>
                  <a:lnTo>
                    <a:pt x="188" y="144"/>
                  </a:lnTo>
                  <a:lnTo>
                    <a:pt x="188" y="146"/>
                  </a:lnTo>
                  <a:lnTo>
                    <a:pt x="188" y="148"/>
                  </a:lnTo>
                  <a:lnTo>
                    <a:pt x="189" y="150"/>
                  </a:lnTo>
                  <a:lnTo>
                    <a:pt x="189" y="151"/>
                  </a:lnTo>
                  <a:lnTo>
                    <a:pt x="193" y="153"/>
                  </a:lnTo>
                  <a:lnTo>
                    <a:pt x="193" y="153"/>
                  </a:lnTo>
                  <a:lnTo>
                    <a:pt x="195" y="153"/>
                  </a:lnTo>
                  <a:lnTo>
                    <a:pt x="197" y="153"/>
                  </a:lnTo>
                  <a:lnTo>
                    <a:pt x="197" y="153"/>
                  </a:lnTo>
                  <a:lnTo>
                    <a:pt x="199" y="153"/>
                  </a:lnTo>
                  <a:lnTo>
                    <a:pt x="199" y="153"/>
                  </a:lnTo>
                  <a:lnTo>
                    <a:pt x="199" y="155"/>
                  </a:lnTo>
                  <a:lnTo>
                    <a:pt x="197" y="159"/>
                  </a:lnTo>
                  <a:close/>
                  <a:moveTo>
                    <a:pt x="218" y="205"/>
                  </a:moveTo>
                  <a:lnTo>
                    <a:pt x="218" y="205"/>
                  </a:lnTo>
                  <a:lnTo>
                    <a:pt x="218" y="205"/>
                  </a:lnTo>
                  <a:lnTo>
                    <a:pt x="218" y="205"/>
                  </a:lnTo>
                  <a:lnTo>
                    <a:pt x="218" y="206"/>
                  </a:lnTo>
                  <a:lnTo>
                    <a:pt x="222" y="208"/>
                  </a:lnTo>
                  <a:lnTo>
                    <a:pt x="224" y="208"/>
                  </a:lnTo>
                  <a:lnTo>
                    <a:pt x="225" y="208"/>
                  </a:lnTo>
                  <a:lnTo>
                    <a:pt x="225" y="206"/>
                  </a:lnTo>
                  <a:lnTo>
                    <a:pt x="227" y="205"/>
                  </a:lnTo>
                  <a:lnTo>
                    <a:pt x="227" y="199"/>
                  </a:lnTo>
                  <a:lnTo>
                    <a:pt x="227" y="197"/>
                  </a:lnTo>
                  <a:lnTo>
                    <a:pt x="229" y="195"/>
                  </a:lnTo>
                  <a:lnTo>
                    <a:pt x="229" y="193"/>
                  </a:lnTo>
                  <a:lnTo>
                    <a:pt x="227" y="178"/>
                  </a:lnTo>
                  <a:lnTo>
                    <a:pt x="227" y="176"/>
                  </a:lnTo>
                  <a:lnTo>
                    <a:pt x="227" y="176"/>
                  </a:lnTo>
                  <a:lnTo>
                    <a:pt x="225" y="180"/>
                  </a:lnTo>
                  <a:lnTo>
                    <a:pt x="225" y="182"/>
                  </a:lnTo>
                  <a:lnTo>
                    <a:pt x="225" y="182"/>
                  </a:lnTo>
                  <a:lnTo>
                    <a:pt x="222" y="182"/>
                  </a:lnTo>
                  <a:lnTo>
                    <a:pt x="220" y="184"/>
                  </a:lnTo>
                  <a:lnTo>
                    <a:pt x="218" y="186"/>
                  </a:lnTo>
                  <a:lnTo>
                    <a:pt x="214" y="189"/>
                  </a:lnTo>
                  <a:lnTo>
                    <a:pt x="214" y="189"/>
                  </a:lnTo>
                  <a:lnTo>
                    <a:pt x="214" y="189"/>
                  </a:lnTo>
                  <a:lnTo>
                    <a:pt x="216" y="191"/>
                  </a:lnTo>
                  <a:lnTo>
                    <a:pt x="216" y="191"/>
                  </a:lnTo>
                  <a:lnTo>
                    <a:pt x="214" y="191"/>
                  </a:lnTo>
                  <a:lnTo>
                    <a:pt x="214" y="193"/>
                  </a:lnTo>
                  <a:lnTo>
                    <a:pt x="214" y="193"/>
                  </a:lnTo>
                  <a:lnTo>
                    <a:pt x="216" y="195"/>
                  </a:lnTo>
                  <a:lnTo>
                    <a:pt x="216" y="195"/>
                  </a:lnTo>
                  <a:lnTo>
                    <a:pt x="216" y="195"/>
                  </a:lnTo>
                  <a:lnTo>
                    <a:pt x="216" y="197"/>
                  </a:lnTo>
                  <a:lnTo>
                    <a:pt x="216" y="197"/>
                  </a:lnTo>
                  <a:lnTo>
                    <a:pt x="216" y="197"/>
                  </a:lnTo>
                  <a:lnTo>
                    <a:pt x="214" y="197"/>
                  </a:lnTo>
                  <a:lnTo>
                    <a:pt x="214" y="199"/>
                  </a:lnTo>
                  <a:lnTo>
                    <a:pt x="216" y="199"/>
                  </a:lnTo>
                  <a:lnTo>
                    <a:pt x="216" y="199"/>
                  </a:lnTo>
                  <a:lnTo>
                    <a:pt x="216" y="199"/>
                  </a:lnTo>
                  <a:lnTo>
                    <a:pt x="216" y="199"/>
                  </a:lnTo>
                  <a:lnTo>
                    <a:pt x="216" y="199"/>
                  </a:lnTo>
                  <a:lnTo>
                    <a:pt x="216" y="201"/>
                  </a:lnTo>
                  <a:lnTo>
                    <a:pt x="216" y="201"/>
                  </a:lnTo>
                  <a:lnTo>
                    <a:pt x="218" y="203"/>
                  </a:lnTo>
                  <a:lnTo>
                    <a:pt x="218" y="203"/>
                  </a:lnTo>
                  <a:lnTo>
                    <a:pt x="218" y="203"/>
                  </a:lnTo>
                  <a:lnTo>
                    <a:pt x="218" y="203"/>
                  </a:lnTo>
                  <a:lnTo>
                    <a:pt x="218" y="205"/>
                  </a:lnTo>
                  <a:lnTo>
                    <a:pt x="218" y="205"/>
                  </a:lnTo>
                  <a:lnTo>
                    <a:pt x="218" y="20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93" name="Freeform 1746">
              <a:extLst>
                <a:ext uri="{FF2B5EF4-FFF2-40B4-BE49-F238E27FC236}">
                  <a16:creationId xmlns:a16="http://schemas.microsoft.com/office/drawing/2014/main" id="{BF3F779C-0CB5-412D-B92D-034C4D01B1BA}"/>
                </a:ext>
              </a:extLst>
            </p:cNvPr>
            <p:cNvSpPr>
              <a:spLocks noEditPoints="1"/>
            </p:cNvSpPr>
            <p:nvPr/>
          </p:nvSpPr>
          <p:spPr bwMode="auto">
            <a:xfrm>
              <a:off x="12603163" y="-1438275"/>
              <a:ext cx="217488" cy="207963"/>
            </a:xfrm>
            <a:custGeom>
              <a:avLst/>
              <a:gdLst>
                <a:gd name="T0" fmla="*/ 108 w 137"/>
                <a:gd name="T1" fmla="*/ 49 h 131"/>
                <a:gd name="T2" fmla="*/ 103 w 137"/>
                <a:gd name="T3" fmla="*/ 53 h 131"/>
                <a:gd name="T4" fmla="*/ 110 w 137"/>
                <a:gd name="T5" fmla="*/ 53 h 131"/>
                <a:gd name="T6" fmla="*/ 101 w 137"/>
                <a:gd name="T7" fmla="*/ 70 h 131"/>
                <a:gd name="T8" fmla="*/ 99 w 137"/>
                <a:gd name="T9" fmla="*/ 68 h 131"/>
                <a:gd name="T10" fmla="*/ 91 w 137"/>
                <a:gd name="T11" fmla="*/ 34 h 131"/>
                <a:gd name="T12" fmla="*/ 95 w 137"/>
                <a:gd name="T13" fmla="*/ 26 h 131"/>
                <a:gd name="T14" fmla="*/ 91 w 137"/>
                <a:gd name="T15" fmla="*/ 83 h 131"/>
                <a:gd name="T16" fmla="*/ 84 w 137"/>
                <a:gd name="T17" fmla="*/ 83 h 131"/>
                <a:gd name="T18" fmla="*/ 82 w 137"/>
                <a:gd name="T19" fmla="*/ 74 h 131"/>
                <a:gd name="T20" fmla="*/ 51 w 137"/>
                <a:gd name="T21" fmla="*/ 104 h 131"/>
                <a:gd name="T22" fmla="*/ 137 w 137"/>
                <a:gd name="T23" fmla="*/ 104 h 131"/>
                <a:gd name="T24" fmla="*/ 116 w 137"/>
                <a:gd name="T25" fmla="*/ 91 h 131"/>
                <a:gd name="T26" fmla="*/ 131 w 137"/>
                <a:gd name="T27" fmla="*/ 100 h 131"/>
                <a:gd name="T28" fmla="*/ 76 w 137"/>
                <a:gd name="T29" fmla="*/ 121 h 131"/>
                <a:gd name="T30" fmla="*/ 97 w 137"/>
                <a:gd name="T31" fmla="*/ 127 h 131"/>
                <a:gd name="T32" fmla="*/ 80 w 137"/>
                <a:gd name="T33" fmla="*/ 127 h 131"/>
                <a:gd name="T34" fmla="*/ 63 w 137"/>
                <a:gd name="T35" fmla="*/ 119 h 131"/>
                <a:gd name="T36" fmla="*/ 99 w 137"/>
                <a:gd name="T37" fmla="*/ 97 h 131"/>
                <a:gd name="T38" fmla="*/ 105 w 137"/>
                <a:gd name="T39" fmla="*/ 98 h 131"/>
                <a:gd name="T40" fmla="*/ 93 w 137"/>
                <a:gd name="T41" fmla="*/ 89 h 131"/>
                <a:gd name="T42" fmla="*/ 120 w 137"/>
                <a:gd name="T43" fmla="*/ 117 h 131"/>
                <a:gd name="T44" fmla="*/ 91 w 137"/>
                <a:gd name="T45" fmla="*/ 102 h 131"/>
                <a:gd name="T46" fmla="*/ 89 w 137"/>
                <a:gd name="T47" fmla="*/ 97 h 131"/>
                <a:gd name="T48" fmla="*/ 78 w 137"/>
                <a:gd name="T49" fmla="*/ 17 h 131"/>
                <a:gd name="T50" fmla="*/ 67 w 137"/>
                <a:gd name="T51" fmla="*/ 23 h 131"/>
                <a:gd name="T52" fmla="*/ 74 w 137"/>
                <a:gd name="T53" fmla="*/ 30 h 131"/>
                <a:gd name="T54" fmla="*/ 59 w 137"/>
                <a:gd name="T55" fmla="*/ 30 h 131"/>
                <a:gd name="T56" fmla="*/ 48 w 137"/>
                <a:gd name="T57" fmla="*/ 28 h 131"/>
                <a:gd name="T58" fmla="*/ 55 w 137"/>
                <a:gd name="T59" fmla="*/ 49 h 131"/>
                <a:gd name="T60" fmla="*/ 46 w 137"/>
                <a:gd name="T61" fmla="*/ 57 h 131"/>
                <a:gd name="T62" fmla="*/ 70 w 137"/>
                <a:gd name="T63" fmla="*/ 79 h 131"/>
                <a:gd name="T64" fmla="*/ 57 w 137"/>
                <a:gd name="T65" fmla="*/ 81 h 131"/>
                <a:gd name="T66" fmla="*/ 50 w 137"/>
                <a:gd name="T67" fmla="*/ 81 h 131"/>
                <a:gd name="T68" fmla="*/ 46 w 137"/>
                <a:gd name="T69" fmla="*/ 102 h 131"/>
                <a:gd name="T70" fmla="*/ 32 w 137"/>
                <a:gd name="T71" fmla="*/ 93 h 131"/>
                <a:gd name="T72" fmla="*/ 25 w 137"/>
                <a:gd name="T73" fmla="*/ 74 h 131"/>
                <a:gd name="T74" fmla="*/ 51 w 137"/>
                <a:gd name="T75" fmla="*/ 74 h 131"/>
                <a:gd name="T76" fmla="*/ 36 w 137"/>
                <a:gd name="T77" fmla="*/ 66 h 131"/>
                <a:gd name="T78" fmla="*/ 17 w 137"/>
                <a:gd name="T79" fmla="*/ 57 h 131"/>
                <a:gd name="T80" fmla="*/ 10 w 137"/>
                <a:gd name="T81" fmla="*/ 47 h 131"/>
                <a:gd name="T82" fmla="*/ 12 w 137"/>
                <a:gd name="T83" fmla="*/ 36 h 131"/>
                <a:gd name="T84" fmla="*/ 21 w 137"/>
                <a:gd name="T85" fmla="*/ 24 h 131"/>
                <a:gd name="T86" fmla="*/ 50 w 137"/>
                <a:gd name="T87" fmla="*/ 11 h 131"/>
                <a:gd name="T88" fmla="*/ 78 w 137"/>
                <a:gd name="T89" fmla="*/ 5 h 131"/>
                <a:gd name="T90" fmla="*/ 103 w 137"/>
                <a:gd name="T91" fmla="*/ 7 h 131"/>
                <a:gd name="T92" fmla="*/ 110 w 137"/>
                <a:gd name="T93" fmla="*/ 9 h 131"/>
                <a:gd name="T94" fmla="*/ 78 w 137"/>
                <a:gd name="T95" fmla="*/ 59 h 131"/>
                <a:gd name="T96" fmla="*/ 76 w 137"/>
                <a:gd name="T97" fmla="*/ 89 h 131"/>
                <a:gd name="T98" fmla="*/ 76 w 137"/>
                <a:gd name="T99" fmla="*/ 85 h 131"/>
                <a:gd name="T100" fmla="*/ 74 w 137"/>
                <a:gd name="T101" fmla="*/ 81 h 131"/>
                <a:gd name="T102" fmla="*/ 17 w 137"/>
                <a:gd name="T103" fmla="*/ 59 h 131"/>
                <a:gd name="T104" fmla="*/ 6 w 137"/>
                <a:gd name="T105" fmla="*/ 47 h 131"/>
                <a:gd name="T106" fmla="*/ 65 w 137"/>
                <a:gd name="T107" fmla="*/ 53 h 131"/>
                <a:gd name="T108" fmla="*/ 59 w 137"/>
                <a:gd name="T109" fmla="*/ 55 h 131"/>
                <a:gd name="T110" fmla="*/ 67 w 137"/>
                <a:gd name="T111" fmla="*/ 66 h 131"/>
                <a:gd name="T112" fmla="*/ 72 w 137"/>
                <a:gd name="T113" fmla="*/ 66 h 131"/>
                <a:gd name="T114" fmla="*/ 17 w 137"/>
                <a:gd name="T115" fmla="*/ 68 h 131"/>
                <a:gd name="T116" fmla="*/ 14 w 137"/>
                <a:gd name="T117" fmla="*/ 72 h 131"/>
                <a:gd name="T118" fmla="*/ 15 w 137"/>
                <a:gd name="T119" fmla="*/ 68 h 131"/>
                <a:gd name="T120" fmla="*/ 61 w 137"/>
                <a:gd name="T121" fmla="*/ 74 h 131"/>
                <a:gd name="T122" fmla="*/ 15 w 137"/>
                <a:gd name="T123" fmla="*/ 7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31">
                  <a:moveTo>
                    <a:pt x="116" y="78"/>
                  </a:moveTo>
                  <a:lnTo>
                    <a:pt x="118" y="79"/>
                  </a:lnTo>
                  <a:lnTo>
                    <a:pt x="116" y="79"/>
                  </a:lnTo>
                  <a:lnTo>
                    <a:pt x="114" y="79"/>
                  </a:lnTo>
                  <a:lnTo>
                    <a:pt x="110" y="78"/>
                  </a:lnTo>
                  <a:lnTo>
                    <a:pt x="112" y="78"/>
                  </a:lnTo>
                  <a:lnTo>
                    <a:pt x="114" y="78"/>
                  </a:lnTo>
                  <a:lnTo>
                    <a:pt x="116" y="78"/>
                  </a:lnTo>
                  <a:close/>
                  <a:moveTo>
                    <a:pt x="110" y="53"/>
                  </a:moveTo>
                  <a:lnTo>
                    <a:pt x="110" y="51"/>
                  </a:lnTo>
                  <a:lnTo>
                    <a:pt x="108" y="49"/>
                  </a:lnTo>
                  <a:lnTo>
                    <a:pt x="108" y="49"/>
                  </a:lnTo>
                  <a:lnTo>
                    <a:pt x="106" y="47"/>
                  </a:lnTo>
                  <a:lnTo>
                    <a:pt x="105" y="47"/>
                  </a:lnTo>
                  <a:lnTo>
                    <a:pt x="103" y="49"/>
                  </a:lnTo>
                  <a:lnTo>
                    <a:pt x="101" y="49"/>
                  </a:lnTo>
                  <a:lnTo>
                    <a:pt x="99" y="49"/>
                  </a:lnTo>
                  <a:lnTo>
                    <a:pt x="99" y="51"/>
                  </a:lnTo>
                  <a:lnTo>
                    <a:pt x="101" y="53"/>
                  </a:lnTo>
                  <a:lnTo>
                    <a:pt x="103" y="53"/>
                  </a:lnTo>
                  <a:lnTo>
                    <a:pt x="105" y="51"/>
                  </a:lnTo>
                  <a:lnTo>
                    <a:pt x="105" y="51"/>
                  </a:lnTo>
                  <a:lnTo>
                    <a:pt x="103" y="53"/>
                  </a:lnTo>
                  <a:lnTo>
                    <a:pt x="103" y="53"/>
                  </a:lnTo>
                  <a:lnTo>
                    <a:pt x="105" y="53"/>
                  </a:lnTo>
                  <a:lnTo>
                    <a:pt x="105" y="55"/>
                  </a:lnTo>
                  <a:lnTo>
                    <a:pt x="106" y="55"/>
                  </a:lnTo>
                  <a:lnTo>
                    <a:pt x="108" y="55"/>
                  </a:lnTo>
                  <a:lnTo>
                    <a:pt x="108" y="55"/>
                  </a:lnTo>
                  <a:lnTo>
                    <a:pt x="108" y="55"/>
                  </a:lnTo>
                  <a:lnTo>
                    <a:pt x="110" y="55"/>
                  </a:lnTo>
                  <a:lnTo>
                    <a:pt x="110" y="55"/>
                  </a:lnTo>
                  <a:lnTo>
                    <a:pt x="108" y="53"/>
                  </a:lnTo>
                  <a:lnTo>
                    <a:pt x="108" y="53"/>
                  </a:lnTo>
                  <a:lnTo>
                    <a:pt x="110" y="55"/>
                  </a:lnTo>
                  <a:lnTo>
                    <a:pt x="110" y="53"/>
                  </a:lnTo>
                  <a:close/>
                  <a:moveTo>
                    <a:pt x="103" y="81"/>
                  </a:moveTo>
                  <a:lnTo>
                    <a:pt x="101" y="81"/>
                  </a:lnTo>
                  <a:lnTo>
                    <a:pt x="103" y="81"/>
                  </a:lnTo>
                  <a:lnTo>
                    <a:pt x="105" y="81"/>
                  </a:lnTo>
                  <a:lnTo>
                    <a:pt x="106" y="81"/>
                  </a:lnTo>
                  <a:lnTo>
                    <a:pt x="106" y="79"/>
                  </a:lnTo>
                  <a:lnTo>
                    <a:pt x="103" y="79"/>
                  </a:lnTo>
                  <a:lnTo>
                    <a:pt x="103" y="81"/>
                  </a:lnTo>
                  <a:close/>
                  <a:moveTo>
                    <a:pt x="99" y="68"/>
                  </a:moveTo>
                  <a:lnTo>
                    <a:pt x="101" y="70"/>
                  </a:lnTo>
                  <a:lnTo>
                    <a:pt x="101" y="70"/>
                  </a:lnTo>
                  <a:lnTo>
                    <a:pt x="101" y="70"/>
                  </a:lnTo>
                  <a:lnTo>
                    <a:pt x="103" y="68"/>
                  </a:lnTo>
                  <a:lnTo>
                    <a:pt x="103" y="68"/>
                  </a:lnTo>
                  <a:lnTo>
                    <a:pt x="105" y="62"/>
                  </a:lnTo>
                  <a:lnTo>
                    <a:pt x="103" y="62"/>
                  </a:lnTo>
                  <a:lnTo>
                    <a:pt x="101" y="62"/>
                  </a:lnTo>
                  <a:lnTo>
                    <a:pt x="99" y="62"/>
                  </a:lnTo>
                  <a:lnTo>
                    <a:pt x="99" y="64"/>
                  </a:lnTo>
                  <a:lnTo>
                    <a:pt x="99" y="64"/>
                  </a:lnTo>
                  <a:lnTo>
                    <a:pt x="101" y="66"/>
                  </a:lnTo>
                  <a:lnTo>
                    <a:pt x="101" y="68"/>
                  </a:lnTo>
                  <a:lnTo>
                    <a:pt x="99" y="68"/>
                  </a:lnTo>
                  <a:lnTo>
                    <a:pt x="99" y="68"/>
                  </a:lnTo>
                  <a:close/>
                  <a:moveTo>
                    <a:pt x="89" y="36"/>
                  </a:moveTo>
                  <a:lnTo>
                    <a:pt x="87" y="36"/>
                  </a:lnTo>
                  <a:lnTo>
                    <a:pt x="87" y="36"/>
                  </a:lnTo>
                  <a:lnTo>
                    <a:pt x="86" y="36"/>
                  </a:lnTo>
                  <a:lnTo>
                    <a:pt x="86" y="38"/>
                  </a:lnTo>
                  <a:lnTo>
                    <a:pt x="87" y="38"/>
                  </a:lnTo>
                  <a:lnTo>
                    <a:pt x="87" y="38"/>
                  </a:lnTo>
                  <a:lnTo>
                    <a:pt x="89" y="38"/>
                  </a:lnTo>
                  <a:lnTo>
                    <a:pt x="89" y="40"/>
                  </a:lnTo>
                  <a:lnTo>
                    <a:pt x="91" y="38"/>
                  </a:lnTo>
                  <a:lnTo>
                    <a:pt x="93" y="34"/>
                  </a:lnTo>
                  <a:lnTo>
                    <a:pt x="91" y="34"/>
                  </a:lnTo>
                  <a:lnTo>
                    <a:pt x="89" y="36"/>
                  </a:lnTo>
                  <a:close/>
                  <a:moveTo>
                    <a:pt x="86" y="79"/>
                  </a:moveTo>
                  <a:lnTo>
                    <a:pt x="87" y="81"/>
                  </a:lnTo>
                  <a:lnTo>
                    <a:pt x="89" y="81"/>
                  </a:lnTo>
                  <a:lnTo>
                    <a:pt x="86" y="79"/>
                  </a:lnTo>
                  <a:lnTo>
                    <a:pt x="86" y="79"/>
                  </a:lnTo>
                  <a:close/>
                  <a:moveTo>
                    <a:pt x="95" y="24"/>
                  </a:moveTo>
                  <a:lnTo>
                    <a:pt x="93" y="24"/>
                  </a:lnTo>
                  <a:lnTo>
                    <a:pt x="93" y="26"/>
                  </a:lnTo>
                  <a:lnTo>
                    <a:pt x="93" y="26"/>
                  </a:lnTo>
                  <a:lnTo>
                    <a:pt x="93" y="26"/>
                  </a:lnTo>
                  <a:lnTo>
                    <a:pt x="95" y="26"/>
                  </a:lnTo>
                  <a:lnTo>
                    <a:pt x="97" y="26"/>
                  </a:lnTo>
                  <a:lnTo>
                    <a:pt x="95" y="26"/>
                  </a:lnTo>
                  <a:lnTo>
                    <a:pt x="95" y="24"/>
                  </a:lnTo>
                  <a:close/>
                  <a:moveTo>
                    <a:pt x="91" y="83"/>
                  </a:moveTo>
                  <a:lnTo>
                    <a:pt x="91" y="83"/>
                  </a:lnTo>
                  <a:lnTo>
                    <a:pt x="93" y="83"/>
                  </a:lnTo>
                  <a:lnTo>
                    <a:pt x="91" y="83"/>
                  </a:lnTo>
                  <a:lnTo>
                    <a:pt x="91" y="83"/>
                  </a:lnTo>
                  <a:lnTo>
                    <a:pt x="89" y="83"/>
                  </a:lnTo>
                  <a:lnTo>
                    <a:pt x="89" y="85"/>
                  </a:lnTo>
                  <a:lnTo>
                    <a:pt x="91" y="85"/>
                  </a:lnTo>
                  <a:lnTo>
                    <a:pt x="91" y="83"/>
                  </a:lnTo>
                  <a:close/>
                  <a:moveTo>
                    <a:pt x="80" y="21"/>
                  </a:moveTo>
                  <a:lnTo>
                    <a:pt x="78" y="21"/>
                  </a:lnTo>
                  <a:lnTo>
                    <a:pt x="78" y="23"/>
                  </a:lnTo>
                  <a:lnTo>
                    <a:pt x="78" y="23"/>
                  </a:lnTo>
                  <a:lnTo>
                    <a:pt x="80" y="24"/>
                  </a:lnTo>
                  <a:lnTo>
                    <a:pt x="82" y="23"/>
                  </a:lnTo>
                  <a:lnTo>
                    <a:pt x="82" y="21"/>
                  </a:lnTo>
                  <a:lnTo>
                    <a:pt x="80" y="21"/>
                  </a:lnTo>
                  <a:lnTo>
                    <a:pt x="80" y="21"/>
                  </a:lnTo>
                  <a:close/>
                  <a:moveTo>
                    <a:pt x="84" y="83"/>
                  </a:moveTo>
                  <a:lnTo>
                    <a:pt x="84" y="83"/>
                  </a:lnTo>
                  <a:lnTo>
                    <a:pt x="84" y="83"/>
                  </a:lnTo>
                  <a:lnTo>
                    <a:pt x="84" y="83"/>
                  </a:lnTo>
                  <a:lnTo>
                    <a:pt x="84" y="85"/>
                  </a:lnTo>
                  <a:lnTo>
                    <a:pt x="84" y="85"/>
                  </a:lnTo>
                  <a:lnTo>
                    <a:pt x="84" y="85"/>
                  </a:lnTo>
                  <a:lnTo>
                    <a:pt x="84" y="83"/>
                  </a:lnTo>
                  <a:lnTo>
                    <a:pt x="84" y="83"/>
                  </a:lnTo>
                  <a:lnTo>
                    <a:pt x="84" y="83"/>
                  </a:lnTo>
                  <a:close/>
                  <a:moveTo>
                    <a:pt x="86" y="78"/>
                  </a:moveTo>
                  <a:lnTo>
                    <a:pt x="84" y="76"/>
                  </a:lnTo>
                  <a:lnTo>
                    <a:pt x="84" y="76"/>
                  </a:lnTo>
                  <a:lnTo>
                    <a:pt x="82" y="74"/>
                  </a:lnTo>
                  <a:lnTo>
                    <a:pt x="82" y="74"/>
                  </a:lnTo>
                  <a:lnTo>
                    <a:pt x="80" y="76"/>
                  </a:lnTo>
                  <a:lnTo>
                    <a:pt x="82" y="76"/>
                  </a:lnTo>
                  <a:lnTo>
                    <a:pt x="84" y="79"/>
                  </a:lnTo>
                  <a:lnTo>
                    <a:pt x="86" y="78"/>
                  </a:lnTo>
                  <a:close/>
                  <a:moveTo>
                    <a:pt x="53" y="108"/>
                  </a:moveTo>
                  <a:lnTo>
                    <a:pt x="53" y="106"/>
                  </a:lnTo>
                  <a:lnTo>
                    <a:pt x="53" y="106"/>
                  </a:lnTo>
                  <a:lnTo>
                    <a:pt x="53" y="104"/>
                  </a:lnTo>
                  <a:lnTo>
                    <a:pt x="51" y="104"/>
                  </a:lnTo>
                  <a:lnTo>
                    <a:pt x="51" y="104"/>
                  </a:lnTo>
                  <a:lnTo>
                    <a:pt x="51" y="104"/>
                  </a:lnTo>
                  <a:lnTo>
                    <a:pt x="51" y="104"/>
                  </a:lnTo>
                  <a:lnTo>
                    <a:pt x="51" y="106"/>
                  </a:lnTo>
                  <a:lnTo>
                    <a:pt x="51" y="106"/>
                  </a:lnTo>
                  <a:lnTo>
                    <a:pt x="53" y="108"/>
                  </a:lnTo>
                  <a:lnTo>
                    <a:pt x="53" y="108"/>
                  </a:lnTo>
                  <a:close/>
                  <a:moveTo>
                    <a:pt x="129" y="108"/>
                  </a:moveTo>
                  <a:lnTo>
                    <a:pt x="129" y="112"/>
                  </a:lnTo>
                  <a:lnTo>
                    <a:pt x="129" y="112"/>
                  </a:lnTo>
                  <a:lnTo>
                    <a:pt x="131" y="112"/>
                  </a:lnTo>
                  <a:lnTo>
                    <a:pt x="133" y="110"/>
                  </a:lnTo>
                  <a:lnTo>
                    <a:pt x="135" y="110"/>
                  </a:lnTo>
                  <a:lnTo>
                    <a:pt x="135" y="108"/>
                  </a:lnTo>
                  <a:lnTo>
                    <a:pt x="137" y="104"/>
                  </a:lnTo>
                  <a:lnTo>
                    <a:pt x="137" y="102"/>
                  </a:lnTo>
                  <a:lnTo>
                    <a:pt x="135" y="102"/>
                  </a:lnTo>
                  <a:lnTo>
                    <a:pt x="131" y="104"/>
                  </a:lnTo>
                  <a:lnTo>
                    <a:pt x="129" y="106"/>
                  </a:lnTo>
                  <a:lnTo>
                    <a:pt x="129" y="108"/>
                  </a:lnTo>
                  <a:close/>
                  <a:moveTo>
                    <a:pt x="116" y="93"/>
                  </a:moveTo>
                  <a:lnTo>
                    <a:pt x="116" y="93"/>
                  </a:lnTo>
                  <a:lnTo>
                    <a:pt x="116" y="91"/>
                  </a:lnTo>
                  <a:lnTo>
                    <a:pt x="116" y="91"/>
                  </a:lnTo>
                  <a:lnTo>
                    <a:pt x="116" y="91"/>
                  </a:lnTo>
                  <a:lnTo>
                    <a:pt x="116" y="91"/>
                  </a:lnTo>
                  <a:lnTo>
                    <a:pt x="116" y="91"/>
                  </a:lnTo>
                  <a:lnTo>
                    <a:pt x="118" y="93"/>
                  </a:lnTo>
                  <a:lnTo>
                    <a:pt x="118" y="93"/>
                  </a:lnTo>
                  <a:lnTo>
                    <a:pt x="118" y="93"/>
                  </a:lnTo>
                  <a:lnTo>
                    <a:pt x="116" y="93"/>
                  </a:lnTo>
                  <a:lnTo>
                    <a:pt x="116" y="93"/>
                  </a:lnTo>
                  <a:close/>
                  <a:moveTo>
                    <a:pt x="131" y="100"/>
                  </a:moveTo>
                  <a:lnTo>
                    <a:pt x="129" y="100"/>
                  </a:lnTo>
                  <a:lnTo>
                    <a:pt x="129" y="98"/>
                  </a:lnTo>
                  <a:lnTo>
                    <a:pt x="131" y="98"/>
                  </a:lnTo>
                  <a:lnTo>
                    <a:pt x="131" y="98"/>
                  </a:lnTo>
                  <a:lnTo>
                    <a:pt x="131" y="98"/>
                  </a:lnTo>
                  <a:lnTo>
                    <a:pt x="131" y="100"/>
                  </a:lnTo>
                  <a:lnTo>
                    <a:pt x="131" y="100"/>
                  </a:lnTo>
                  <a:lnTo>
                    <a:pt x="131" y="100"/>
                  </a:lnTo>
                  <a:close/>
                  <a:moveTo>
                    <a:pt x="69" y="119"/>
                  </a:moveTo>
                  <a:lnTo>
                    <a:pt x="70" y="117"/>
                  </a:lnTo>
                  <a:lnTo>
                    <a:pt x="72" y="119"/>
                  </a:lnTo>
                  <a:lnTo>
                    <a:pt x="70" y="119"/>
                  </a:lnTo>
                  <a:lnTo>
                    <a:pt x="72" y="119"/>
                  </a:lnTo>
                  <a:lnTo>
                    <a:pt x="72" y="119"/>
                  </a:lnTo>
                  <a:lnTo>
                    <a:pt x="72" y="119"/>
                  </a:lnTo>
                  <a:lnTo>
                    <a:pt x="72" y="119"/>
                  </a:lnTo>
                  <a:lnTo>
                    <a:pt x="74" y="121"/>
                  </a:lnTo>
                  <a:lnTo>
                    <a:pt x="76" y="121"/>
                  </a:lnTo>
                  <a:lnTo>
                    <a:pt x="80" y="121"/>
                  </a:lnTo>
                  <a:lnTo>
                    <a:pt x="84" y="121"/>
                  </a:lnTo>
                  <a:lnTo>
                    <a:pt x="89" y="123"/>
                  </a:lnTo>
                  <a:lnTo>
                    <a:pt x="93" y="123"/>
                  </a:lnTo>
                  <a:lnTo>
                    <a:pt x="93" y="123"/>
                  </a:lnTo>
                  <a:lnTo>
                    <a:pt x="95" y="123"/>
                  </a:lnTo>
                  <a:lnTo>
                    <a:pt x="97" y="123"/>
                  </a:lnTo>
                  <a:lnTo>
                    <a:pt x="97" y="123"/>
                  </a:lnTo>
                  <a:lnTo>
                    <a:pt x="97" y="123"/>
                  </a:lnTo>
                  <a:lnTo>
                    <a:pt x="97" y="125"/>
                  </a:lnTo>
                  <a:lnTo>
                    <a:pt x="97" y="125"/>
                  </a:lnTo>
                  <a:lnTo>
                    <a:pt x="97" y="127"/>
                  </a:lnTo>
                  <a:lnTo>
                    <a:pt x="99" y="127"/>
                  </a:lnTo>
                  <a:lnTo>
                    <a:pt x="103" y="125"/>
                  </a:lnTo>
                  <a:lnTo>
                    <a:pt x="106" y="123"/>
                  </a:lnTo>
                  <a:lnTo>
                    <a:pt x="106" y="125"/>
                  </a:lnTo>
                  <a:lnTo>
                    <a:pt x="105" y="127"/>
                  </a:lnTo>
                  <a:lnTo>
                    <a:pt x="105" y="129"/>
                  </a:lnTo>
                  <a:lnTo>
                    <a:pt x="103" y="129"/>
                  </a:lnTo>
                  <a:lnTo>
                    <a:pt x="97" y="129"/>
                  </a:lnTo>
                  <a:lnTo>
                    <a:pt x="86" y="131"/>
                  </a:lnTo>
                  <a:lnTo>
                    <a:pt x="82" y="129"/>
                  </a:lnTo>
                  <a:lnTo>
                    <a:pt x="82" y="129"/>
                  </a:lnTo>
                  <a:lnTo>
                    <a:pt x="80" y="127"/>
                  </a:lnTo>
                  <a:lnTo>
                    <a:pt x="78" y="127"/>
                  </a:lnTo>
                  <a:lnTo>
                    <a:pt x="78" y="125"/>
                  </a:lnTo>
                  <a:lnTo>
                    <a:pt x="76" y="125"/>
                  </a:lnTo>
                  <a:lnTo>
                    <a:pt x="72" y="125"/>
                  </a:lnTo>
                  <a:lnTo>
                    <a:pt x="65" y="125"/>
                  </a:lnTo>
                  <a:lnTo>
                    <a:pt x="63" y="123"/>
                  </a:lnTo>
                  <a:lnTo>
                    <a:pt x="61" y="121"/>
                  </a:lnTo>
                  <a:lnTo>
                    <a:pt x="61" y="119"/>
                  </a:lnTo>
                  <a:lnTo>
                    <a:pt x="63" y="119"/>
                  </a:lnTo>
                  <a:lnTo>
                    <a:pt x="63" y="119"/>
                  </a:lnTo>
                  <a:lnTo>
                    <a:pt x="63" y="117"/>
                  </a:lnTo>
                  <a:lnTo>
                    <a:pt x="63" y="119"/>
                  </a:lnTo>
                  <a:lnTo>
                    <a:pt x="65" y="119"/>
                  </a:lnTo>
                  <a:lnTo>
                    <a:pt x="65" y="117"/>
                  </a:lnTo>
                  <a:lnTo>
                    <a:pt x="65" y="117"/>
                  </a:lnTo>
                  <a:lnTo>
                    <a:pt x="67" y="119"/>
                  </a:lnTo>
                  <a:lnTo>
                    <a:pt x="69" y="119"/>
                  </a:lnTo>
                  <a:close/>
                  <a:moveTo>
                    <a:pt x="97" y="97"/>
                  </a:moveTo>
                  <a:lnTo>
                    <a:pt x="99" y="95"/>
                  </a:lnTo>
                  <a:lnTo>
                    <a:pt x="101" y="93"/>
                  </a:lnTo>
                  <a:lnTo>
                    <a:pt x="103" y="93"/>
                  </a:lnTo>
                  <a:lnTo>
                    <a:pt x="101" y="95"/>
                  </a:lnTo>
                  <a:lnTo>
                    <a:pt x="99" y="95"/>
                  </a:lnTo>
                  <a:lnTo>
                    <a:pt x="99" y="97"/>
                  </a:lnTo>
                  <a:lnTo>
                    <a:pt x="97" y="97"/>
                  </a:lnTo>
                  <a:close/>
                  <a:moveTo>
                    <a:pt x="105" y="98"/>
                  </a:moveTo>
                  <a:lnTo>
                    <a:pt x="106" y="98"/>
                  </a:lnTo>
                  <a:lnTo>
                    <a:pt x="106" y="98"/>
                  </a:lnTo>
                  <a:lnTo>
                    <a:pt x="108" y="98"/>
                  </a:lnTo>
                  <a:lnTo>
                    <a:pt x="108" y="98"/>
                  </a:lnTo>
                  <a:lnTo>
                    <a:pt x="108" y="98"/>
                  </a:lnTo>
                  <a:lnTo>
                    <a:pt x="108" y="100"/>
                  </a:lnTo>
                  <a:lnTo>
                    <a:pt x="108" y="100"/>
                  </a:lnTo>
                  <a:lnTo>
                    <a:pt x="106" y="100"/>
                  </a:lnTo>
                  <a:lnTo>
                    <a:pt x="106" y="100"/>
                  </a:lnTo>
                  <a:lnTo>
                    <a:pt x="105" y="98"/>
                  </a:lnTo>
                  <a:close/>
                  <a:moveTo>
                    <a:pt x="123" y="95"/>
                  </a:moveTo>
                  <a:lnTo>
                    <a:pt x="120" y="95"/>
                  </a:lnTo>
                  <a:lnTo>
                    <a:pt x="116" y="97"/>
                  </a:lnTo>
                  <a:lnTo>
                    <a:pt x="118" y="95"/>
                  </a:lnTo>
                  <a:lnTo>
                    <a:pt x="120" y="95"/>
                  </a:lnTo>
                  <a:lnTo>
                    <a:pt x="122" y="95"/>
                  </a:lnTo>
                  <a:lnTo>
                    <a:pt x="123" y="95"/>
                  </a:lnTo>
                  <a:close/>
                  <a:moveTo>
                    <a:pt x="93" y="93"/>
                  </a:moveTo>
                  <a:lnTo>
                    <a:pt x="91" y="93"/>
                  </a:lnTo>
                  <a:lnTo>
                    <a:pt x="91" y="91"/>
                  </a:lnTo>
                  <a:lnTo>
                    <a:pt x="91" y="89"/>
                  </a:lnTo>
                  <a:lnTo>
                    <a:pt x="93" y="89"/>
                  </a:lnTo>
                  <a:lnTo>
                    <a:pt x="95" y="89"/>
                  </a:lnTo>
                  <a:lnTo>
                    <a:pt x="95" y="91"/>
                  </a:lnTo>
                  <a:lnTo>
                    <a:pt x="95" y="91"/>
                  </a:lnTo>
                  <a:lnTo>
                    <a:pt x="93" y="93"/>
                  </a:lnTo>
                  <a:close/>
                  <a:moveTo>
                    <a:pt x="89" y="89"/>
                  </a:moveTo>
                  <a:lnTo>
                    <a:pt x="89" y="91"/>
                  </a:lnTo>
                  <a:lnTo>
                    <a:pt x="89" y="93"/>
                  </a:lnTo>
                  <a:lnTo>
                    <a:pt x="87" y="91"/>
                  </a:lnTo>
                  <a:lnTo>
                    <a:pt x="89" y="89"/>
                  </a:lnTo>
                  <a:close/>
                  <a:moveTo>
                    <a:pt x="120" y="115"/>
                  </a:moveTo>
                  <a:lnTo>
                    <a:pt x="120" y="117"/>
                  </a:lnTo>
                  <a:lnTo>
                    <a:pt x="120" y="117"/>
                  </a:lnTo>
                  <a:lnTo>
                    <a:pt x="122" y="119"/>
                  </a:lnTo>
                  <a:lnTo>
                    <a:pt x="120" y="121"/>
                  </a:lnTo>
                  <a:lnTo>
                    <a:pt x="118" y="117"/>
                  </a:lnTo>
                  <a:lnTo>
                    <a:pt x="120" y="117"/>
                  </a:lnTo>
                  <a:lnTo>
                    <a:pt x="120" y="114"/>
                  </a:lnTo>
                  <a:lnTo>
                    <a:pt x="120" y="114"/>
                  </a:lnTo>
                  <a:lnTo>
                    <a:pt x="120" y="115"/>
                  </a:lnTo>
                  <a:close/>
                  <a:moveTo>
                    <a:pt x="91" y="104"/>
                  </a:moveTo>
                  <a:lnTo>
                    <a:pt x="91" y="104"/>
                  </a:lnTo>
                  <a:lnTo>
                    <a:pt x="91" y="102"/>
                  </a:lnTo>
                  <a:lnTo>
                    <a:pt x="91" y="102"/>
                  </a:lnTo>
                  <a:lnTo>
                    <a:pt x="91" y="102"/>
                  </a:lnTo>
                  <a:lnTo>
                    <a:pt x="91" y="102"/>
                  </a:lnTo>
                  <a:lnTo>
                    <a:pt x="93" y="102"/>
                  </a:lnTo>
                  <a:lnTo>
                    <a:pt x="93" y="102"/>
                  </a:lnTo>
                  <a:lnTo>
                    <a:pt x="91" y="104"/>
                  </a:lnTo>
                  <a:close/>
                  <a:moveTo>
                    <a:pt x="89" y="97"/>
                  </a:moveTo>
                  <a:lnTo>
                    <a:pt x="89" y="97"/>
                  </a:lnTo>
                  <a:lnTo>
                    <a:pt x="91" y="97"/>
                  </a:lnTo>
                  <a:lnTo>
                    <a:pt x="91" y="97"/>
                  </a:lnTo>
                  <a:lnTo>
                    <a:pt x="91" y="98"/>
                  </a:lnTo>
                  <a:lnTo>
                    <a:pt x="89" y="97"/>
                  </a:lnTo>
                  <a:lnTo>
                    <a:pt x="89" y="97"/>
                  </a:lnTo>
                  <a:lnTo>
                    <a:pt x="89" y="97"/>
                  </a:lnTo>
                  <a:close/>
                  <a:moveTo>
                    <a:pt x="103" y="21"/>
                  </a:moveTo>
                  <a:lnTo>
                    <a:pt x="101" y="21"/>
                  </a:lnTo>
                  <a:lnTo>
                    <a:pt x="101" y="19"/>
                  </a:lnTo>
                  <a:lnTo>
                    <a:pt x="99" y="19"/>
                  </a:lnTo>
                  <a:lnTo>
                    <a:pt x="93" y="19"/>
                  </a:lnTo>
                  <a:lnTo>
                    <a:pt x="89" y="17"/>
                  </a:lnTo>
                  <a:lnTo>
                    <a:pt x="87" y="17"/>
                  </a:lnTo>
                  <a:lnTo>
                    <a:pt x="86" y="17"/>
                  </a:lnTo>
                  <a:lnTo>
                    <a:pt x="82" y="19"/>
                  </a:lnTo>
                  <a:lnTo>
                    <a:pt x="80" y="19"/>
                  </a:lnTo>
                  <a:lnTo>
                    <a:pt x="78" y="17"/>
                  </a:lnTo>
                  <a:lnTo>
                    <a:pt x="78" y="17"/>
                  </a:lnTo>
                  <a:lnTo>
                    <a:pt x="76" y="17"/>
                  </a:lnTo>
                  <a:lnTo>
                    <a:pt x="74" y="19"/>
                  </a:lnTo>
                  <a:lnTo>
                    <a:pt x="74" y="19"/>
                  </a:lnTo>
                  <a:lnTo>
                    <a:pt x="72" y="19"/>
                  </a:lnTo>
                  <a:lnTo>
                    <a:pt x="72" y="21"/>
                  </a:lnTo>
                  <a:lnTo>
                    <a:pt x="70" y="21"/>
                  </a:lnTo>
                  <a:lnTo>
                    <a:pt x="70" y="21"/>
                  </a:lnTo>
                  <a:lnTo>
                    <a:pt x="69" y="21"/>
                  </a:lnTo>
                  <a:lnTo>
                    <a:pt x="69" y="21"/>
                  </a:lnTo>
                  <a:lnTo>
                    <a:pt x="65" y="21"/>
                  </a:lnTo>
                  <a:lnTo>
                    <a:pt x="65" y="23"/>
                  </a:lnTo>
                  <a:lnTo>
                    <a:pt x="67" y="23"/>
                  </a:lnTo>
                  <a:lnTo>
                    <a:pt x="67" y="24"/>
                  </a:lnTo>
                  <a:lnTo>
                    <a:pt x="67" y="24"/>
                  </a:lnTo>
                  <a:lnTo>
                    <a:pt x="67" y="26"/>
                  </a:lnTo>
                  <a:lnTo>
                    <a:pt x="67" y="26"/>
                  </a:lnTo>
                  <a:lnTo>
                    <a:pt x="67" y="26"/>
                  </a:lnTo>
                  <a:lnTo>
                    <a:pt x="67" y="26"/>
                  </a:lnTo>
                  <a:lnTo>
                    <a:pt x="69" y="26"/>
                  </a:lnTo>
                  <a:lnTo>
                    <a:pt x="69" y="26"/>
                  </a:lnTo>
                  <a:lnTo>
                    <a:pt x="70" y="26"/>
                  </a:lnTo>
                  <a:lnTo>
                    <a:pt x="70" y="28"/>
                  </a:lnTo>
                  <a:lnTo>
                    <a:pt x="72" y="28"/>
                  </a:lnTo>
                  <a:lnTo>
                    <a:pt x="74" y="30"/>
                  </a:lnTo>
                  <a:lnTo>
                    <a:pt x="74" y="32"/>
                  </a:lnTo>
                  <a:lnTo>
                    <a:pt x="70" y="28"/>
                  </a:lnTo>
                  <a:lnTo>
                    <a:pt x="69" y="28"/>
                  </a:lnTo>
                  <a:lnTo>
                    <a:pt x="65" y="28"/>
                  </a:lnTo>
                  <a:lnTo>
                    <a:pt x="65" y="30"/>
                  </a:lnTo>
                  <a:lnTo>
                    <a:pt x="69" y="32"/>
                  </a:lnTo>
                  <a:lnTo>
                    <a:pt x="69" y="36"/>
                  </a:lnTo>
                  <a:lnTo>
                    <a:pt x="67" y="36"/>
                  </a:lnTo>
                  <a:lnTo>
                    <a:pt x="65" y="34"/>
                  </a:lnTo>
                  <a:lnTo>
                    <a:pt x="63" y="32"/>
                  </a:lnTo>
                  <a:lnTo>
                    <a:pt x="61" y="30"/>
                  </a:lnTo>
                  <a:lnTo>
                    <a:pt x="59" y="30"/>
                  </a:lnTo>
                  <a:lnTo>
                    <a:pt x="59" y="32"/>
                  </a:lnTo>
                  <a:lnTo>
                    <a:pt x="63" y="34"/>
                  </a:lnTo>
                  <a:lnTo>
                    <a:pt x="65" y="36"/>
                  </a:lnTo>
                  <a:lnTo>
                    <a:pt x="61" y="38"/>
                  </a:lnTo>
                  <a:lnTo>
                    <a:pt x="59" y="36"/>
                  </a:lnTo>
                  <a:lnTo>
                    <a:pt x="57" y="30"/>
                  </a:lnTo>
                  <a:lnTo>
                    <a:pt x="55" y="30"/>
                  </a:lnTo>
                  <a:lnTo>
                    <a:pt x="53" y="28"/>
                  </a:lnTo>
                  <a:lnTo>
                    <a:pt x="51" y="26"/>
                  </a:lnTo>
                  <a:lnTo>
                    <a:pt x="51" y="24"/>
                  </a:lnTo>
                  <a:lnTo>
                    <a:pt x="50" y="24"/>
                  </a:lnTo>
                  <a:lnTo>
                    <a:pt x="48" y="28"/>
                  </a:lnTo>
                  <a:lnTo>
                    <a:pt x="46" y="30"/>
                  </a:lnTo>
                  <a:lnTo>
                    <a:pt x="46" y="34"/>
                  </a:lnTo>
                  <a:lnTo>
                    <a:pt x="48" y="36"/>
                  </a:lnTo>
                  <a:lnTo>
                    <a:pt x="51" y="41"/>
                  </a:lnTo>
                  <a:lnTo>
                    <a:pt x="57" y="47"/>
                  </a:lnTo>
                  <a:lnTo>
                    <a:pt x="57" y="49"/>
                  </a:lnTo>
                  <a:lnTo>
                    <a:pt x="57" y="51"/>
                  </a:lnTo>
                  <a:lnTo>
                    <a:pt x="57" y="51"/>
                  </a:lnTo>
                  <a:lnTo>
                    <a:pt x="55" y="53"/>
                  </a:lnTo>
                  <a:lnTo>
                    <a:pt x="55" y="53"/>
                  </a:lnTo>
                  <a:lnTo>
                    <a:pt x="55" y="51"/>
                  </a:lnTo>
                  <a:lnTo>
                    <a:pt x="55" y="49"/>
                  </a:lnTo>
                  <a:lnTo>
                    <a:pt x="55" y="49"/>
                  </a:lnTo>
                  <a:lnTo>
                    <a:pt x="53" y="49"/>
                  </a:lnTo>
                  <a:lnTo>
                    <a:pt x="51" y="49"/>
                  </a:lnTo>
                  <a:lnTo>
                    <a:pt x="51" y="49"/>
                  </a:lnTo>
                  <a:lnTo>
                    <a:pt x="51" y="51"/>
                  </a:lnTo>
                  <a:lnTo>
                    <a:pt x="51" y="53"/>
                  </a:lnTo>
                  <a:lnTo>
                    <a:pt x="53" y="53"/>
                  </a:lnTo>
                  <a:lnTo>
                    <a:pt x="53" y="53"/>
                  </a:lnTo>
                  <a:lnTo>
                    <a:pt x="51" y="55"/>
                  </a:lnTo>
                  <a:lnTo>
                    <a:pt x="50" y="55"/>
                  </a:lnTo>
                  <a:lnTo>
                    <a:pt x="48" y="57"/>
                  </a:lnTo>
                  <a:lnTo>
                    <a:pt x="46" y="57"/>
                  </a:lnTo>
                  <a:lnTo>
                    <a:pt x="48" y="57"/>
                  </a:lnTo>
                  <a:lnTo>
                    <a:pt x="55" y="60"/>
                  </a:lnTo>
                  <a:lnTo>
                    <a:pt x="55" y="60"/>
                  </a:lnTo>
                  <a:lnTo>
                    <a:pt x="57" y="62"/>
                  </a:lnTo>
                  <a:lnTo>
                    <a:pt x="59" y="62"/>
                  </a:lnTo>
                  <a:lnTo>
                    <a:pt x="59" y="64"/>
                  </a:lnTo>
                  <a:lnTo>
                    <a:pt x="65" y="66"/>
                  </a:lnTo>
                  <a:lnTo>
                    <a:pt x="69" y="68"/>
                  </a:lnTo>
                  <a:lnTo>
                    <a:pt x="70" y="72"/>
                  </a:lnTo>
                  <a:lnTo>
                    <a:pt x="70" y="76"/>
                  </a:lnTo>
                  <a:lnTo>
                    <a:pt x="70" y="78"/>
                  </a:lnTo>
                  <a:lnTo>
                    <a:pt x="70" y="79"/>
                  </a:lnTo>
                  <a:lnTo>
                    <a:pt x="69" y="79"/>
                  </a:lnTo>
                  <a:lnTo>
                    <a:pt x="67" y="78"/>
                  </a:lnTo>
                  <a:lnTo>
                    <a:pt x="65" y="76"/>
                  </a:lnTo>
                  <a:lnTo>
                    <a:pt x="63" y="74"/>
                  </a:lnTo>
                  <a:lnTo>
                    <a:pt x="59" y="74"/>
                  </a:lnTo>
                  <a:lnTo>
                    <a:pt x="57" y="74"/>
                  </a:lnTo>
                  <a:lnTo>
                    <a:pt x="53" y="76"/>
                  </a:lnTo>
                  <a:lnTo>
                    <a:pt x="55" y="76"/>
                  </a:lnTo>
                  <a:lnTo>
                    <a:pt x="55" y="78"/>
                  </a:lnTo>
                  <a:lnTo>
                    <a:pt x="55" y="79"/>
                  </a:lnTo>
                  <a:lnTo>
                    <a:pt x="57" y="81"/>
                  </a:lnTo>
                  <a:lnTo>
                    <a:pt x="57" y="81"/>
                  </a:lnTo>
                  <a:lnTo>
                    <a:pt x="59" y="81"/>
                  </a:lnTo>
                  <a:lnTo>
                    <a:pt x="59" y="81"/>
                  </a:lnTo>
                  <a:lnTo>
                    <a:pt x="61" y="83"/>
                  </a:lnTo>
                  <a:lnTo>
                    <a:pt x="61" y="83"/>
                  </a:lnTo>
                  <a:lnTo>
                    <a:pt x="59" y="85"/>
                  </a:lnTo>
                  <a:lnTo>
                    <a:pt x="59" y="85"/>
                  </a:lnTo>
                  <a:lnTo>
                    <a:pt x="57" y="85"/>
                  </a:lnTo>
                  <a:lnTo>
                    <a:pt x="55" y="85"/>
                  </a:lnTo>
                  <a:lnTo>
                    <a:pt x="55" y="85"/>
                  </a:lnTo>
                  <a:lnTo>
                    <a:pt x="55" y="83"/>
                  </a:lnTo>
                  <a:lnTo>
                    <a:pt x="53" y="83"/>
                  </a:lnTo>
                  <a:lnTo>
                    <a:pt x="50" y="81"/>
                  </a:lnTo>
                  <a:lnTo>
                    <a:pt x="50" y="83"/>
                  </a:lnTo>
                  <a:lnTo>
                    <a:pt x="50" y="85"/>
                  </a:lnTo>
                  <a:lnTo>
                    <a:pt x="53" y="93"/>
                  </a:lnTo>
                  <a:lnTo>
                    <a:pt x="55" y="102"/>
                  </a:lnTo>
                  <a:lnTo>
                    <a:pt x="53" y="100"/>
                  </a:lnTo>
                  <a:lnTo>
                    <a:pt x="51" y="98"/>
                  </a:lnTo>
                  <a:lnTo>
                    <a:pt x="51" y="97"/>
                  </a:lnTo>
                  <a:lnTo>
                    <a:pt x="50" y="97"/>
                  </a:lnTo>
                  <a:lnTo>
                    <a:pt x="48" y="97"/>
                  </a:lnTo>
                  <a:lnTo>
                    <a:pt x="46" y="97"/>
                  </a:lnTo>
                  <a:lnTo>
                    <a:pt x="46" y="100"/>
                  </a:lnTo>
                  <a:lnTo>
                    <a:pt x="46" y="102"/>
                  </a:lnTo>
                  <a:lnTo>
                    <a:pt x="44" y="102"/>
                  </a:lnTo>
                  <a:lnTo>
                    <a:pt x="44" y="100"/>
                  </a:lnTo>
                  <a:lnTo>
                    <a:pt x="44" y="98"/>
                  </a:lnTo>
                  <a:lnTo>
                    <a:pt x="44" y="98"/>
                  </a:lnTo>
                  <a:lnTo>
                    <a:pt x="42" y="97"/>
                  </a:lnTo>
                  <a:lnTo>
                    <a:pt x="42" y="97"/>
                  </a:lnTo>
                  <a:lnTo>
                    <a:pt x="40" y="95"/>
                  </a:lnTo>
                  <a:lnTo>
                    <a:pt x="38" y="93"/>
                  </a:lnTo>
                  <a:lnTo>
                    <a:pt x="36" y="93"/>
                  </a:lnTo>
                  <a:lnTo>
                    <a:pt x="34" y="97"/>
                  </a:lnTo>
                  <a:lnTo>
                    <a:pt x="34" y="95"/>
                  </a:lnTo>
                  <a:lnTo>
                    <a:pt x="32" y="93"/>
                  </a:lnTo>
                  <a:lnTo>
                    <a:pt x="31" y="91"/>
                  </a:lnTo>
                  <a:lnTo>
                    <a:pt x="31" y="89"/>
                  </a:lnTo>
                  <a:lnTo>
                    <a:pt x="31" y="87"/>
                  </a:lnTo>
                  <a:lnTo>
                    <a:pt x="31" y="85"/>
                  </a:lnTo>
                  <a:lnTo>
                    <a:pt x="32" y="85"/>
                  </a:lnTo>
                  <a:lnTo>
                    <a:pt x="31" y="81"/>
                  </a:lnTo>
                  <a:lnTo>
                    <a:pt x="29" y="81"/>
                  </a:lnTo>
                  <a:lnTo>
                    <a:pt x="27" y="79"/>
                  </a:lnTo>
                  <a:lnTo>
                    <a:pt x="23" y="76"/>
                  </a:lnTo>
                  <a:lnTo>
                    <a:pt x="23" y="76"/>
                  </a:lnTo>
                  <a:lnTo>
                    <a:pt x="23" y="76"/>
                  </a:lnTo>
                  <a:lnTo>
                    <a:pt x="25" y="74"/>
                  </a:lnTo>
                  <a:lnTo>
                    <a:pt x="27" y="70"/>
                  </a:lnTo>
                  <a:lnTo>
                    <a:pt x="27" y="70"/>
                  </a:lnTo>
                  <a:lnTo>
                    <a:pt x="29" y="70"/>
                  </a:lnTo>
                  <a:lnTo>
                    <a:pt x="31" y="70"/>
                  </a:lnTo>
                  <a:lnTo>
                    <a:pt x="31" y="70"/>
                  </a:lnTo>
                  <a:lnTo>
                    <a:pt x="32" y="70"/>
                  </a:lnTo>
                  <a:lnTo>
                    <a:pt x="32" y="68"/>
                  </a:lnTo>
                  <a:lnTo>
                    <a:pt x="34" y="68"/>
                  </a:lnTo>
                  <a:lnTo>
                    <a:pt x="36" y="68"/>
                  </a:lnTo>
                  <a:lnTo>
                    <a:pt x="40" y="68"/>
                  </a:lnTo>
                  <a:lnTo>
                    <a:pt x="48" y="74"/>
                  </a:lnTo>
                  <a:lnTo>
                    <a:pt x="51" y="74"/>
                  </a:lnTo>
                  <a:lnTo>
                    <a:pt x="51" y="72"/>
                  </a:lnTo>
                  <a:lnTo>
                    <a:pt x="55" y="72"/>
                  </a:lnTo>
                  <a:lnTo>
                    <a:pt x="53" y="70"/>
                  </a:lnTo>
                  <a:lnTo>
                    <a:pt x="53" y="70"/>
                  </a:lnTo>
                  <a:lnTo>
                    <a:pt x="50" y="68"/>
                  </a:lnTo>
                  <a:lnTo>
                    <a:pt x="48" y="68"/>
                  </a:lnTo>
                  <a:lnTo>
                    <a:pt x="46" y="66"/>
                  </a:lnTo>
                  <a:lnTo>
                    <a:pt x="44" y="64"/>
                  </a:lnTo>
                  <a:lnTo>
                    <a:pt x="44" y="66"/>
                  </a:lnTo>
                  <a:lnTo>
                    <a:pt x="42" y="66"/>
                  </a:lnTo>
                  <a:lnTo>
                    <a:pt x="42" y="66"/>
                  </a:lnTo>
                  <a:lnTo>
                    <a:pt x="36" y="66"/>
                  </a:lnTo>
                  <a:lnTo>
                    <a:pt x="34" y="66"/>
                  </a:lnTo>
                  <a:lnTo>
                    <a:pt x="31" y="66"/>
                  </a:lnTo>
                  <a:lnTo>
                    <a:pt x="29" y="66"/>
                  </a:lnTo>
                  <a:lnTo>
                    <a:pt x="29" y="66"/>
                  </a:lnTo>
                  <a:lnTo>
                    <a:pt x="27" y="64"/>
                  </a:lnTo>
                  <a:lnTo>
                    <a:pt x="27" y="66"/>
                  </a:lnTo>
                  <a:lnTo>
                    <a:pt x="25" y="66"/>
                  </a:lnTo>
                  <a:lnTo>
                    <a:pt x="23" y="66"/>
                  </a:lnTo>
                  <a:lnTo>
                    <a:pt x="23" y="64"/>
                  </a:lnTo>
                  <a:lnTo>
                    <a:pt x="21" y="64"/>
                  </a:lnTo>
                  <a:lnTo>
                    <a:pt x="19" y="59"/>
                  </a:lnTo>
                  <a:lnTo>
                    <a:pt x="17" y="57"/>
                  </a:lnTo>
                  <a:lnTo>
                    <a:pt x="17" y="57"/>
                  </a:lnTo>
                  <a:lnTo>
                    <a:pt x="19" y="57"/>
                  </a:lnTo>
                  <a:lnTo>
                    <a:pt x="21" y="57"/>
                  </a:lnTo>
                  <a:lnTo>
                    <a:pt x="23" y="57"/>
                  </a:lnTo>
                  <a:lnTo>
                    <a:pt x="23" y="57"/>
                  </a:lnTo>
                  <a:lnTo>
                    <a:pt x="23" y="55"/>
                  </a:lnTo>
                  <a:lnTo>
                    <a:pt x="23" y="55"/>
                  </a:lnTo>
                  <a:lnTo>
                    <a:pt x="21" y="53"/>
                  </a:lnTo>
                  <a:lnTo>
                    <a:pt x="19" y="53"/>
                  </a:lnTo>
                  <a:lnTo>
                    <a:pt x="17" y="53"/>
                  </a:lnTo>
                  <a:lnTo>
                    <a:pt x="15" y="53"/>
                  </a:lnTo>
                  <a:lnTo>
                    <a:pt x="10" y="47"/>
                  </a:lnTo>
                  <a:lnTo>
                    <a:pt x="10" y="47"/>
                  </a:lnTo>
                  <a:lnTo>
                    <a:pt x="8" y="45"/>
                  </a:lnTo>
                  <a:lnTo>
                    <a:pt x="8" y="43"/>
                  </a:lnTo>
                  <a:lnTo>
                    <a:pt x="6" y="41"/>
                  </a:lnTo>
                  <a:lnTo>
                    <a:pt x="6" y="41"/>
                  </a:lnTo>
                  <a:lnTo>
                    <a:pt x="6" y="41"/>
                  </a:lnTo>
                  <a:lnTo>
                    <a:pt x="8" y="41"/>
                  </a:lnTo>
                  <a:lnTo>
                    <a:pt x="10" y="41"/>
                  </a:lnTo>
                  <a:lnTo>
                    <a:pt x="10" y="40"/>
                  </a:lnTo>
                  <a:lnTo>
                    <a:pt x="10" y="38"/>
                  </a:lnTo>
                  <a:lnTo>
                    <a:pt x="10" y="36"/>
                  </a:lnTo>
                  <a:lnTo>
                    <a:pt x="12" y="36"/>
                  </a:lnTo>
                  <a:lnTo>
                    <a:pt x="12" y="34"/>
                  </a:lnTo>
                  <a:lnTo>
                    <a:pt x="14" y="34"/>
                  </a:lnTo>
                  <a:lnTo>
                    <a:pt x="14" y="34"/>
                  </a:lnTo>
                  <a:lnTo>
                    <a:pt x="15" y="32"/>
                  </a:lnTo>
                  <a:lnTo>
                    <a:pt x="15" y="32"/>
                  </a:lnTo>
                  <a:lnTo>
                    <a:pt x="15" y="32"/>
                  </a:lnTo>
                  <a:lnTo>
                    <a:pt x="17" y="28"/>
                  </a:lnTo>
                  <a:lnTo>
                    <a:pt x="17" y="26"/>
                  </a:lnTo>
                  <a:lnTo>
                    <a:pt x="19" y="26"/>
                  </a:lnTo>
                  <a:lnTo>
                    <a:pt x="19" y="26"/>
                  </a:lnTo>
                  <a:lnTo>
                    <a:pt x="21" y="24"/>
                  </a:lnTo>
                  <a:lnTo>
                    <a:pt x="21" y="24"/>
                  </a:lnTo>
                  <a:lnTo>
                    <a:pt x="21" y="23"/>
                  </a:lnTo>
                  <a:lnTo>
                    <a:pt x="21" y="21"/>
                  </a:lnTo>
                  <a:lnTo>
                    <a:pt x="21" y="19"/>
                  </a:lnTo>
                  <a:lnTo>
                    <a:pt x="29" y="19"/>
                  </a:lnTo>
                  <a:lnTo>
                    <a:pt x="32" y="17"/>
                  </a:lnTo>
                  <a:lnTo>
                    <a:pt x="34" y="15"/>
                  </a:lnTo>
                  <a:lnTo>
                    <a:pt x="36" y="13"/>
                  </a:lnTo>
                  <a:lnTo>
                    <a:pt x="40" y="13"/>
                  </a:lnTo>
                  <a:lnTo>
                    <a:pt x="44" y="13"/>
                  </a:lnTo>
                  <a:lnTo>
                    <a:pt x="46" y="13"/>
                  </a:lnTo>
                  <a:lnTo>
                    <a:pt x="48" y="11"/>
                  </a:lnTo>
                  <a:lnTo>
                    <a:pt x="50" y="11"/>
                  </a:lnTo>
                  <a:lnTo>
                    <a:pt x="50" y="9"/>
                  </a:lnTo>
                  <a:lnTo>
                    <a:pt x="51" y="9"/>
                  </a:lnTo>
                  <a:lnTo>
                    <a:pt x="53" y="9"/>
                  </a:lnTo>
                  <a:lnTo>
                    <a:pt x="61" y="7"/>
                  </a:lnTo>
                  <a:lnTo>
                    <a:pt x="67" y="7"/>
                  </a:lnTo>
                  <a:lnTo>
                    <a:pt x="69" y="7"/>
                  </a:lnTo>
                  <a:lnTo>
                    <a:pt x="70" y="5"/>
                  </a:lnTo>
                  <a:lnTo>
                    <a:pt x="70" y="5"/>
                  </a:lnTo>
                  <a:lnTo>
                    <a:pt x="72" y="5"/>
                  </a:lnTo>
                  <a:lnTo>
                    <a:pt x="76" y="5"/>
                  </a:lnTo>
                  <a:lnTo>
                    <a:pt x="76" y="5"/>
                  </a:lnTo>
                  <a:lnTo>
                    <a:pt x="78" y="5"/>
                  </a:lnTo>
                  <a:lnTo>
                    <a:pt x="80" y="7"/>
                  </a:lnTo>
                  <a:lnTo>
                    <a:pt x="82" y="7"/>
                  </a:lnTo>
                  <a:lnTo>
                    <a:pt x="82" y="9"/>
                  </a:lnTo>
                  <a:lnTo>
                    <a:pt x="84" y="9"/>
                  </a:lnTo>
                  <a:lnTo>
                    <a:pt x="86" y="9"/>
                  </a:lnTo>
                  <a:lnTo>
                    <a:pt x="87" y="9"/>
                  </a:lnTo>
                  <a:lnTo>
                    <a:pt x="89" y="11"/>
                  </a:lnTo>
                  <a:lnTo>
                    <a:pt x="89" y="11"/>
                  </a:lnTo>
                  <a:lnTo>
                    <a:pt x="91" y="11"/>
                  </a:lnTo>
                  <a:lnTo>
                    <a:pt x="97" y="9"/>
                  </a:lnTo>
                  <a:lnTo>
                    <a:pt x="101" y="9"/>
                  </a:lnTo>
                  <a:lnTo>
                    <a:pt x="103" y="7"/>
                  </a:lnTo>
                  <a:lnTo>
                    <a:pt x="103" y="7"/>
                  </a:lnTo>
                  <a:lnTo>
                    <a:pt x="103" y="4"/>
                  </a:lnTo>
                  <a:lnTo>
                    <a:pt x="103" y="4"/>
                  </a:lnTo>
                  <a:lnTo>
                    <a:pt x="103" y="2"/>
                  </a:lnTo>
                  <a:lnTo>
                    <a:pt x="105" y="0"/>
                  </a:lnTo>
                  <a:lnTo>
                    <a:pt x="106" y="2"/>
                  </a:lnTo>
                  <a:lnTo>
                    <a:pt x="108" y="2"/>
                  </a:lnTo>
                  <a:lnTo>
                    <a:pt x="108" y="4"/>
                  </a:lnTo>
                  <a:lnTo>
                    <a:pt x="110" y="4"/>
                  </a:lnTo>
                  <a:lnTo>
                    <a:pt x="110" y="5"/>
                  </a:lnTo>
                  <a:lnTo>
                    <a:pt x="110" y="7"/>
                  </a:lnTo>
                  <a:lnTo>
                    <a:pt x="110" y="9"/>
                  </a:lnTo>
                  <a:lnTo>
                    <a:pt x="108" y="9"/>
                  </a:lnTo>
                  <a:lnTo>
                    <a:pt x="106" y="11"/>
                  </a:lnTo>
                  <a:lnTo>
                    <a:pt x="106" y="11"/>
                  </a:lnTo>
                  <a:lnTo>
                    <a:pt x="106" y="15"/>
                  </a:lnTo>
                  <a:lnTo>
                    <a:pt x="106" y="17"/>
                  </a:lnTo>
                  <a:lnTo>
                    <a:pt x="106" y="17"/>
                  </a:lnTo>
                  <a:lnTo>
                    <a:pt x="105" y="19"/>
                  </a:lnTo>
                  <a:lnTo>
                    <a:pt x="103" y="21"/>
                  </a:lnTo>
                  <a:close/>
                  <a:moveTo>
                    <a:pt x="76" y="57"/>
                  </a:moveTo>
                  <a:lnTo>
                    <a:pt x="76" y="57"/>
                  </a:lnTo>
                  <a:lnTo>
                    <a:pt x="78" y="57"/>
                  </a:lnTo>
                  <a:lnTo>
                    <a:pt x="78" y="59"/>
                  </a:lnTo>
                  <a:lnTo>
                    <a:pt x="78" y="59"/>
                  </a:lnTo>
                  <a:lnTo>
                    <a:pt x="78" y="59"/>
                  </a:lnTo>
                  <a:lnTo>
                    <a:pt x="80" y="59"/>
                  </a:lnTo>
                  <a:lnTo>
                    <a:pt x="80" y="59"/>
                  </a:lnTo>
                  <a:lnTo>
                    <a:pt x="78" y="55"/>
                  </a:lnTo>
                  <a:lnTo>
                    <a:pt x="76" y="55"/>
                  </a:lnTo>
                  <a:lnTo>
                    <a:pt x="76" y="57"/>
                  </a:lnTo>
                  <a:close/>
                  <a:moveTo>
                    <a:pt x="76" y="89"/>
                  </a:moveTo>
                  <a:lnTo>
                    <a:pt x="76" y="89"/>
                  </a:lnTo>
                  <a:lnTo>
                    <a:pt x="76" y="89"/>
                  </a:lnTo>
                  <a:lnTo>
                    <a:pt x="78" y="89"/>
                  </a:lnTo>
                  <a:lnTo>
                    <a:pt x="76" y="89"/>
                  </a:lnTo>
                  <a:close/>
                  <a:moveTo>
                    <a:pt x="76" y="98"/>
                  </a:moveTo>
                  <a:lnTo>
                    <a:pt x="78" y="97"/>
                  </a:lnTo>
                  <a:lnTo>
                    <a:pt x="78" y="97"/>
                  </a:lnTo>
                  <a:lnTo>
                    <a:pt x="76" y="97"/>
                  </a:lnTo>
                  <a:lnTo>
                    <a:pt x="76" y="97"/>
                  </a:lnTo>
                  <a:lnTo>
                    <a:pt x="74" y="97"/>
                  </a:lnTo>
                  <a:lnTo>
                    <a:pt x="74" y="97"/>
                  </a:lnTo>
                  <a:lnTo>
                    <a:pt x="74" y="98"/>
                  </a:lnTo>
                  <a:lnTo>
                    <a:pt x="76" y="98"/>
                  </a:lnTo>
                  <a:lnTo>
                    <a:pt x="76" y="98"/>
                  </a:lnTo>
                  <a:close/>
                  <a:moveTo>
                    <a:pt x="76" y="85"/>
                  </a:moveTo>
                  <a:lnTo>
                    <a:pt x="76" y="85"/>
                  </a:lnTo>
                  <a:lnTo>
                    <a:pt x="76" y="85"/>
                  </a:lnTo>
                  <a:lnTo>
                    <a:pt x="76" y="85"/>
                  </a:lnTo>
                  <a:lnTo>
                    <a:pt x="76" y="83"/>
                  </a:lnTo>
                  <a:lnTo>
                    <a:pt x="76" y="83"/>
                  </a:lnTo>
                  <a:lnTo>
                    <a:pt x="76" y="83"/>
                  </a:lnTo>
                  <a:lnTo>
                    <a:pt x="74" y="85"/>
                  </a:lnTo>
                  <a:lnTo>
                    <a:pt x="74" y="85"/>
                  </a:lnTo>
                  <a:lnTo>
                    <a:pt x="74" y="85"/>
                  </a:lnTo>
                  <a:lnTo>
                    <a:pt x="76" y="85"/>
                  </a:lnTo>
                  <a:close/>
                  <a:moveTo>
                    <a:pt x="74" y="81"/>
                  </a:moveTo>
                  <a:lnTo>
                    <a:pt x="74" y="81"/>
                  </a:lnTo>
                  <a:lnTo>
                    <a:pt x="74" y="81"/>
                  </a:lnTo>
                  <a:lnTo>
                    <a:pt x="74" y="79"/>
                  </a:lnTo>
                  <a:lnTo>
                    <a:pt x="74" y="79"/>
                  </a:lnTo>
                  <a:lnTo>
                    <a:pt x="74" y="81"/>
                  </a:lnTo>
                  <a:close/>
                  <a:moveTo>
                    <a:pt x="15" y="57"/>
                  </a:moveTo>
                  <a:lnTo>
                    <a:pt x="15" y="59"/>
                  </a:lnTo>
                  <a:lnTo>
                    <a:pt x="14" y="60"/>
                  </a:lnTo>
                  <a:lnTo>
                    <a:pt x="14" y="60"/>
                  </a:lnTo>
                  <a:lnTo>
                    <a:pt x="14" y="62"/>
                  </a:lnTo>
                  <a:lnTo>
                    <a:pt x="15" y="62"/>
                  </a:lnTo>
                  <a:lnTo>
                    <a:pt x="15" y="60"/>
                  </a:lnTo>
                  <a:lnTo>
                    <a:pt x="17" y="60"/>
                  </a:lnTo>
                  <a:lnTo>
                    <a:pt x="17" y="59"/>
                  </a:lnTo>
                  <a:lnTo>
                    <a:pt x="15" y="57"/>
                  </a:lnTo>
                  <a:close/>
                  <a:moveTo>
                    <a:pt x="4" y="40"/>
                  </a:moveTo>
                  <a:lnTo>
                    <a:pt x="4" y="40"/>
                  </a:lnTo>
                  <a:lnTo>
                    <a:pt x="4" y="40"/>
                  </a:lnTo>
                  <a:lnTo>
                    <a:pt x="2" y="40"/>
                  </a:lnTo>
                  <a:lnTo>
                    <a:pt x="2" y="40"/>
                  </a:lnTo>
                  <a:lnTo>
                    <a:pt x="0" y="40"/>
                  </a:lnTo>
                  <a:lnTo>
                    <a:pt x="0" y="40"/>
                  </a:lnTo>
                  <a:lnTo>
                    <a:pt x="0" y="41"/>
                  </a:lnTo>
                  <a:lnTo>
                    <a:pt x="2" y="43"/>
                  </a:lnTo>
                  <a:lnTo>
                    <a:pt x="4" y="45"/>
                  </a:lnTo>
                  <a:lnTo>
                    <a:pt x="6" y="47"/>
                  </a:lnTo>
                  <a:lnTo>
                    <a:pt x="6" y="45"/>
                  </a:lnTo>
                  <a:lnTo>
                    <a:pt x="4" y="45"/>
                  </a:lnTo>
                  <a:lnTo>
                    <a:pt x="4" y="43"/>
                  </a:lnTo>
                  <a:lnTo>
                    <a:pt x="2" y="41"/>
                  </a:lnTo>
                  <a:lnTo>
                    <a:pt x="2" y="41"/>
                  </a:lnTo>
                  <a:lnTo>
                    <a:pt x="4" y="40"/>
                  </a:lnTo>
                  <a:close/>
                  <a:moveTo>
                    <a:pt x="65" y="53"/>
                  </a:moveTo>
                  <a:lnTo>
                    <a:pt x="65" y="53"/>
                  </a:lnTo>
                  <a:lnTo>
                    <a:pt x="63" y="51"/>
                  </a:lnTo>
                  <a:lnTo>
                    <a:pt x="63" y="51"/>
                  </a:lnTo>
                  <a:lnTo>
                    <a:pt x="63" y="53"/>
                  </a:lnTo>
                  <a:lnTo>
                    <a:pt x="65" y="53"/>
                  </a:lnTo>
                  <a:close/>
                  <a:moveTo>
                    <a:pt x="69" y="51"/>
                  </a:moveTo>
                  <a:lnTo>
                    <a:pt x="69" y="49"/>
                  </a:lnTo>
                  <a:lnTo>
                    <a:pt x="69" y="49"/>
                  </a:lnTo>
                  <a:lnTo>
                    <a:pt x="67" y="51"/>
                  </a:lnTo>
                  <a:lnTo>
                    <a:pt x="67" y="51"/>
                  </a:lnTo>
                  <a:lnTo>
                    <a:pt x="67" y="51"/>
                  </a:lnTo>
                  <a:lnTo>
                    <a:pt x="67" y="51"/>
                  </a:lnTo>
                  <a:lnTo>
                    <a:pt x="69" y="51"/>
                  </a:lnTo>
                  <a:lnTo>
                    <a:pt x="69" y="51"/>
                  </a:lnTo>
                  <a:close/>
                  <a:moveTo>
                    <a:pt x="61" y="59"/>
                  </a:moveTo>
                  <a:lnTo>
                    <a:pt x="61" y="57"/>
                  </a:lnTo>
                  <a:lnTo>
                    <a:pt x="59" y="55"/>
                  </a:lnTo>
                  <a:lnTo>
                    <a:pt x="59" y="55"/>
                  </a:lnTo>
                  <a:lnTo>
                    <a:pt x="57" y="55"/>
                  </a:lnTo>
                  <a:lnTo>
                    <a:pt x="55" y="55"/>
                  </a:lnTo>
                  <a:lnTo>
                    <a:pt x="51" y="57"/>
                  </a:lnTo>
                  <a:lnTo>
                    <a:pt x="51" y="57"/>
                  </a:lnTo>
                  <a:lnTo>
                    <a:pt x="55" y="57"/>
                  </a:lnTo>
                  <a:lnTo>
                    <a:pt x="57" y="59"/>
                  </a:lnTo>
                  <a:lnTo>
                    <a:pt x="57" y="59"/>
                  </a:lnTo>
                  <a:lnTo>
                    <a:pt x="59" y="60"/>
                  </a:lnTo>
                  <a:lnTo>
                    <a:pt x="63" y="64"/>
                  </a:lnTo>
                  <a:lnTo>
                    <a:pt x="65" y="66"/>
                  </a:lnTo>
                  <a:lnTo>
                    <a:pt x="67" y="66"/>
                  </a:lnTo>
                  <a:lnTo>
                    <a:pt x="69" y="66"/>
                  </a:lnTo>
                  <a:lnTo>
                    <a:pt x="70" y="66"/>
                  </a:lnTo>
                  <a:lnTo>
                    <a:pt x="72" y="68"/>
                  </a:lnTo>
                  <a:lnTo>
                    <a:pt x="72" y="70"/>
                  </a:lnTo>
                  <a:lnTo>
                    <a:pt x="74" y="72"/>
                  </a:lnTo>
                  <a:lnTo>
                    <a:pt x="76" y="74"/>
                  </a:lnTo>
                  <a:lnTo>
                    <a:pt x="78" y="74"/>
                  </a:lnTo>
                  <a:lnTo>
                    <a:pt x="78" y="72"/>
                  </a:lnTo>
                  <a:lnTo>
                    <a:pt x="78" y="72"/>
                  </a:lnTo>
                  <a:lnTo>
                    <a:pt x="74" y="70"/>
                  </a:lnTo>
                  <a:lnTo>
                    <a:pt x="74" y="68"/>
                  </a:lnTo>
                  <a:lnTo>
                    <a:pt x="72" y="66"/>
                  </a:lnTo>
                  <a:lnTo>
                    <a:pt x="72" y="64"/>
                  </a:lnTo>
                  <a:lnTo>
                    <a:pt x="72" y="62"/>
                  </a:lnTo>
                  <a:lnTo>
                    <a:pt x="70" y="62"/>
                  </a:lnTo>
                  <a:lnTo>
                    <a:pt x="69" y="60"/>
                  </a:lnTo>
                  <a:lnTo>
                    <a:pt x="63" y="59"/>
                  </a:lnTo>
                  <a:lnTo>
                    <a:pt x="63" y="59"/>
                  </a:lnTo>
                  <a:lnTo>
                    <a:pt x="61" y="59"/>
                  </a:lnTo>
                  <a:close/>
                  <a:moveTo>
                    <a:pt x="15" y="64"/>
                  </a:moveTo>
                  <a:lnTo>
                    <a:pt x="15" y="66"/>
                  </a:lnTo>
                  <a:lnTo>
                    <a:pt x="15" y="66"/>
                  </a:lnTo>
                  <a:lnTo>
                    <a:pt x="15" y="66"/>
                  </a:lnTo>
                  <a:lnTo>
                    <a:pt x="17" y="68"/>
                  </a:lnTo>
                  <a:lnTo>
                    <a:pt x="17" y="66"/>
                  </a:lnTo>
                  <a:lnTo>
                    <a:pt x="15" y="66"/>
                  </a:lnTo>
                  <a:lnTo>
                    <a:pt x="15" y="64"/>
                  </a:lnTo>
                  <a:lnTo>
                    <a:pt x="15" y="64"/>
                  </a:lnTo>
                  <a:close/>
                  <a:moveTo>
                    <a:pt x="12" y="66"/>
                  </a:moveTo>
                  <a:lnTo>
                    <a:pt x="12" y="68"/>
                  </a:lnTo>
                  <a:lnTo>
                    <a:pt x="10" y="70"/>
                  </a:lnTo>
                  <a:lnTo>
                    <a:pt x="12" y="70"/>
                  </a:lnTo>
                  <a:lnTo>
                    <a:pt x="12" y="70"/>
                  </a:lnTo>
                  <a:lnTo>
                    <a:pt x="14" y="70"/>
                  </a:lnTo>
                  <a:lnTo>
                    <a:pt x="14" y="70"/>
                  </a:lnTo>
                  <a:lnTo>
                    <a:pt x="14" y="72"/>
                  </a:lnTo>
                  <a:lnTo>
                    <a:pt x="14" y="72"/>
                  </a:lnTo>
                  <a:lnTo>
                    <a:pt x="14" y="72"/>
                  </a:lnTo>
                  <a:lnTo>
                    <a:pt x="14" y="72"/>
                  </a:lnTo>
                  <a:lnTo>
                    <a:pt x="14" y="72"/>
                  </a:lnTo>
                  <a:lnTo>
                    <a:pt x="15" y="72"/>
                  </a:lnTo>
                  <a:lnTo>
                    <a:pt x="17" y="72"/>
                  </a:lnTo>
                  <a:lnTo>
                    <a:pt x="17" y="72"/>
                  </a:lnTo>
                  <a:lnTo>
                    <a:pt x="17" y="70"/>
                  </a:lnTo>
                  <a:lnTo>
                    <a:pt x="17" y="70"/>
                  </a:lnTo>
                  <a:lnTo>
                    <a:pt x="15" y="68"/>
                  </a:lnTo>
                  <a:lnTo>
                    <a:pt x="15" y="68"/>
                  </a:lnTo>
                  <a:lnTo>
                    <a:pt x="15" y="68"/>
                  </a:lnTo>
                  <a:lnTo>
                    <a:pt x="15" y="66"/>
                  </a:lnTo>
                  <a:lnTo>
                    <a:pt x="14" y="66"/>
                  </a:lnTo>
                  <a:lnTo>
                    <a:pt x="14" y="64"/>
                  </a:lnTo>
                  <a:lnTo>
                    <a:pt x="14" y="66"/>
                  </a:lnTo>
                  <a:lnTo>
                    <a:pt x="12" y="66"/>
                  </a:lnTo>
                  <a:close/>
                  <a:moveTo>
                    <a:pt x="61" y="74"/>
                  </a:moveTo>
                  <a:lnTo>
                    <a:pt x="61" y="74"/>
                  </a:lnTo>
                  <a:lnTo>
                    <a:pt x="59" y="74"/>
                  </a:lnTo>
                  <a:lnTo>
                    <a:pt x="59" y="76"/>
                  </a:lnTo>
                  <a:lnTo>
                    <a:pt x="61" y="76"/>
                  </a:lnTo>
                  <a:lnTo>
                    <a:pt x="61" y="76"/>
                  </a:lnTo>
                  <a:lnTo>
                    <a:pt x="61" y="74"/>
                  </a:lnTo>
                  <a:lnTo>
                    <a:pt x="61" y="74"/>
                  </a:lnTo>
                  <a:close/>
                  <a:moveTo>
                    <a:pt x="15" y="76"/>
                  </a:moveTo>
                  <a:lnTo>
                    <a:pt x="15" y="78"/>
                  </a:lnTo>
                  <a:lnTo>
                    <a:pt x="15" y="78"/>
                  </a:lnTo>
                  <a:lnTo>
                    <a:pt x="17" y="78"/>
                  </a:lnTo>
                  <a:lnTo>
                    <a:pt x="17" y="79"/>
                  </a:lnTo>
                  <a:lnTo>
                    <a:pt x="17" y="79"/>
                  </a:lnTo>
                  <a:lnTo>
                    <a:pt x="19" y="79"/>
                  </a:lnTo>
                  <a:lnTo>
                    <a:pt x="21" y="79"/>
                  </a:lnTo>
                  <a:lnTo>
                    <a:pt x="19" y="78"/>
                  </a:lnTo>
                  <a:lnTo>
                    <a:pt x="17" y="76"/>
                  </a:lnTo>
                  <a:lnTo>
                    <a:pt x="15" y="74"/>
                  </a:lnTo>
                  <a:lnTo>
                    <a:pt x="15" y="76"/>
                  </a:lnTo>
                  <a:close/>
                  <a:moveTo>
                    <a:pt x="80" y="93"/>
                  </a:moveTo>
                  <a:lnTo>
                    <a:pt x="80" y="91"/>
                  </a:lnTo>
                  <a:lnTo>
                    <a:pt x="82" y="93"/>
                  </a:lnTo>
                  <a:lnTo>
                    <a:pt x="80" y="93"/>
                  </a:lnTo>
                  <a:lnTo>
                    <a:pt x="80" y="9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94" name="Freeform 1747">
              <a:extLst>
                <a:ext uri="{FF2B5EF4-FFF2-40B4-BE49-F238E27FC236}">
                  <a16:creationId xmlns:a16="http://schemas.microsoft.com/office/drawing/2014/main" id="{52464C49-B193-4923-B7C8-E147F906751C}"/>
                </a:ext>
              </a:extLst>
            </p:cNvPr>
            <p:cNvSpPr>
              <a:spLocks noEditPoints="1"/>
            </p:cNvSpPr>
            <p:nvPr/>
          </p:nvSpPr>
          <p:spPr bwMode="auto">
            <a:xfrm>
              <a:off x="11869738" y="-1501775"/>
              <a:ext cx="342900" cy="238125"/>
            </a:xfrm>
            <a:custGeom>
              <a:avLst/>
              <a:gdLst>
                <a:gd name="T0" fmla="*/ 199 w 216"/>
                <a:gd name="T1" fmla="*/ 30 h 150"/>
                <a:gd name="T2" fmla="*/ 199 w 216"/>
                <a:gd name="T3" fmla="*/ 34 h 150"/>
                <a:gd name="T4" fmla="*/ 182 w 216"/>
                <a:gd name="T5" fmla="*/ 49 h 150"/>
                <a:gd name="T6" fmla="*/ 161 w 216"/>
                <a:gd name="T7" fmla="*/ 57 h 150"/>
                <a:gd name="T8" fmla="*/ 151 w 216"/>
                <a:gd name="T9" fmla="*/ 70 h 150"/>
                <a:gd name="T10" fmla="*/ 144 w 216"/>
                <a:gd name="T11" fmla="*/ 95 h 150"/>
                <a:gd name="T12" fmla="*/ 148 w 216"/>
                <a:gd name="T13" fmla="*/ 102 h 150"/>
                <a:gd name="T14" fmla="*/ 132 w 216"/>
                <a:gd name="T15" fmla="*/ 121 h 150"/>
                <a:gd name="T16" fmla="*/ 119 w 216"/>
                <a:gd name="T17" fmla="*/ 127 h 150"/>
                <a:gd name="T18" fmla="*/ 112 w 216"/>
                <a:gd name="T19" fmla="*/ 137 h 150"/>
                <a:gd name="T20" fmla="*/ 79 w 216"/>
                <a:gd name="T21" fmla="*/ 137 h 150"/>
                <a:gd name="T22" fmla="*/ 72 w 216"/>
                <a:gd name="T23" fmla="*/ 140 h 150"/>
                <a:gd name="T24" fmla="*/ 60 w 216"/>
                <a:gd name="T25" fmla="*/ 148 h 150"/>
                <a:gd name="T26" fmla="*/ 49 w 216"/>
                <a:gd name="T27" fmla="*/ 146 h 150"/>
                <a:gd name="T28" fmla="*/ 45 w 216"/>
                <a:gd name="T29" fmla="*/ 138 h 150"/>
                <a:gd name="T30" fmla="*/ 47 w 216"/>
                <a:gd name="T31" fmla="*/ 133 h 150"/>
                <a:gd name="T32" fmla="*/ 38 w 216"/>
                <a:gd name="T33" fmla="*/ 129 h 150"/>
                <a:gd name="T34" fmla="*/ 26 w 216"/>
                <a:gd name="T35" fmla="*/ 123 h 150"/>
                <a:gd name="T36" fmla="*/ 34 w 216"/>
                <a:gd name="T37" fmla="*/ 112 h 150"/>
                <a:gd name="T38" fmla="*/ 30 w 216"/>
                <a:gd name="T39" fmla="*/ 106 h 150"/>
                <a:gd name="T40" fmla="*/ 34 w 216"/>
                <a:gd name="T41" fmla="*/ 95 h 150"/>
                <a:gd name="T42" fmla="*/ 30 w 216"/>
                <a:gd name="T43" fmla="*/ 85 h 150"/>
                <a:gd name="T44" fmla="*/ 36 w 216"/>
                <a:gd name="T45" fmla="*/ 76 h 150"/>
                <a:gd name="T46" fmla="*/ 38 w 216"/>
                <a:gd name="T47" fmla="*/ 68 h 150"/>
                <a:gd name="T48" fmla="*/ 47 w 216"/>
                <a:gd name="T49" fmla="*/ 45 h 150"/>
                <a:gd name="T50" fmla="*/ 43 w 216"/>
                <a:gd name="T51" fmla="*/ 42 h 150"/>
                <a:gd name="T52" fmla="*/ 41 w 216"/>
                <a:gd name="T53" fmla="*/ 38 h 150"/>
                <a:gd name="T54" fmla="*/ 32 w 216"/>
                <a:gd name="T55" fmla="*/ 38 h 150"/>
                <a:gd name="T56" fmla="*/ 17 w 216"/>
                <a:gd name="T57" fmla="*/ 40 h 150"/>
                <a:gd name="T58" fmla="*/ 15 w 216"/>
                <a:gd name="T59" fmla="*/ 34 h 150"/>
                <a:gd name="T60" fmla="*/ 7 w 216"/>
                <a:gd name="T61" fmla="*/ 32 h 150"/>
                <a:gd name="T62" fmla="*/ 7 w 216"/>
                <a:gd name="T63" fmla="*/ 26 h 150"/>
                <a:gd name="T64" fmla="*/ 4 w 216"/>
                <a:gd name="T65" fmla="*/ 19 h 150"/>
                <a:gd name="T66" fmla="*/ 9 w 216"/>
                <a:gd name="T67" fmla="*/ 9 h 150"/>
                <a:gd name="T68" fmla="*/ 15 w 216"/>
                <a:gd name="T69" fmla="*/ 6 h 150"/>
                <a:gd name="T70" fmla="*/ 21 w 216"/>
                <a:gd name="T71" fmla="*/ 2 h 150"/>
                <a:gd name="T72" fmla="*/ 28 w 216"/>
                <a:gd name="T73" fmla="*/ 2 h 150"/>
                <a:gd name="T74" fmla="*/ 59 w 216"/>
                <a:gd name="T75" fmla="*/ 4 h 150"/>
                <a:gd name="T76" fmla="*/ 96 w 216"/>
                <a:gd name="T77" fmla="*/ 8 h 150"/>
                <a:gd name="T78" fmla="*/ 104 w 216"/>
                <a:gd name="T79" fmla="*/ 8 h 150"/>
                <a:gd name="T80" fmla="*/ 121 w 216"/>
                <a:gd name="T81" fmla="*/ 9 h 150"/>
                <a:gd name="T82" fmla="*/ 123 w 216"/>
                <a:gd name="T83" fmla="*/ 15 h 150"/>
                <a:gd name="T84" fmla="*/ 129 w 216"/>
                <a:gd name="T85" fmla="*/ 15 h 150"/>
                <a:gd name="T86" fmla="*/ 136 w 216"/>
                <a:gd name="T87" fmla="*/ 19 h 150"/>
                <a:gd name="T88" fmla="*/ 146 w 216"/>
                <a:gd name="T89" fmla="*/ 21 h 150"/>
                <a:gd name="T90" fmla="*/ 157 w 216"/>
                <a:gd name="T91" fmla="*/ 23 h 150"/>
                <a:gd name="T92" fmla="*/ 168 w 216"/>
                <a:gd name="T93" fmla="*/ 21 h 150"/>
                <a:gd name="T94" fmla="*/ 176 w 216"/>
                <a:gd name="T95" fmla="*/ 26 h 150"/>
                <a:gd name="T96" fmla="*/ 184 w 216"/>
                <a:gd name="T97" fmla="*/ 28 h 150"/>
                <a:gd name="T98" fmla="*/ 191 w 216"/>
                <a:gd name="T99" fmla="*/ 26 h 150"/>
                <a:gd name="T100" fmla="*/ 167 w 216"/>
                <a:gd name="T101" fmla="*/ 95 h 150"/>
                <a:gd name="T102" fmla="*/ 199 w 216"/>
                <a:gd name="T103" fmla="*/ 76 h 150"/>
                <a:gd name="T104" fmla="*/ 191 w 216"/>
                <a:gd name="T105" fmla="*/ 85 h 150"/>
                <a:gd name="T106" fmla="*/ 203 w 216"/>
                <a:gd name="T107" fmla="*/ 81 h 150"/>
                <a:gd name="T108" fmla="*/ 199 w 216"/>
                <a:gd name="T109" fmla="*/ 76 h 150"/>
                <a:gd name="T110" fmla="*/ 208 w 216"/>
                <a:gd name="T111" fmla="*/ 76 h 150"/>
                <a:gd name="T112" fmla="*/ 172 w 216"/>
                <a:gd name="T113" fmla="*/ 10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6" h="150">
                  <a:moveTo>
                    <a:pt x="195" y="26"/>
                  </a:moveTo>
                  <a:lnTo>
                    <a:pt x="199" y="26"/>
                  </a:lnTo>
                  <a:lnTo>
                    <a:pt x="199" y="28"/>
                  </a:lnTo>
                  <a:lnTo>
                    <a:pt x="199" y="28"/>
                  </a:lnTo>
                  <a:lnTo>
                    <a:pt x="199" y="30"/>
                  </a:lnTo>
                  <a:lnTo>
                    <a:pt x="199" y="30"/>
                  </a:lnTo>
                  <a:lnTo>
                    <a:pt x="199" y="30"/>
                  </a:lnTo>
                  <a:lnTo>
                    <a:pt x="199" y="30"/>
                  </a:lnTo>
                  <a:lnTo>
                    <a:pt x="197" y="30"/>
                  </a:lnTo>
                  <a:lnTo>
                    <a:pt x="197" y="32"/>
                  </a:lnTo>
                  <a:lnTo>
                    <a:pt x="199" y="32"/>
                  </a:lnTo>
                  <a:lnTo>
                    <a:pt x="199" y="34"/>
                  </a:lnTo>
                  <a:lnTo>
                    <a:pt x="199" y="34"/>
                  </a:lnTo>
                  <a:lnTo>
                    <a:pt x="197" y="38"/>
                  </a:lnTo>
                  <a:lnTo>
                    <a:pt x="193" y="42"/>
                  </a:lnTo>
                  <a:lnTo>
                    <a:pt x="186" y="45"/>
                  </a:lnTo>
                  <a:lnTo>
                    <a:pt x="184" y="47"/>
                  </a:lnTo>
                  <a:lnTo>
                    <a:pt x="182" y="49"/>
                  </a:lnTo>
                  <a:lnTo>
                    <a:pt x="180" y="49"/>
                  </a:lnTo>
                  <a:lnTo>
                    <a:pt x="178" y="51"/>
                  </a:lnTo>
                  <a:lnTo>
                    <a:pt x="172" y="51"/>
                  </a:lnTo>
                  <a:lnTo>
                    <a:pt x="168" y="53"/>
                  </a:lnTo>
                  <a:lnTo>
                    <a:pt x="165" y="55"/>
                  </a:lnTo>
                  <a:lnTo>
                    <a:pt x="161" y="57"/>
                  </a:lnTo>
                  <a:lnTo>
                    <a:pt x="159" y="59"/>
                  </a:lnTo>
                  <a:lnTo>
                    <a:pt x="161" y="61"/>
                  </a:lnTo>
                  <a:lnTo>
                    <a:pt x="161" y="61"/>
                  </a:lnTo>
                  <a:lnTo>
                    <a:pt x="157" y="63"/>
                  </a:lnTo>
                  <a:lnTo>
                    <a:pt x="155" y="64"/>
                  </a:lnTo>
                  <a:lnTo>
                    <a:pt x="151" y="70"/>
                  </a:lnTo>
                  <a:lnTo>
                    <a:pt x="148" y="76"/>
                  </a:lnTo>
                  <a:lnTo>
                    <a:pt x="144" y="80"/>
                  </a:lnTo>
                  <a:lnTo>
                    <a:pt x="142" y="85"/>
                  </a:lnTo>
                  <a:lnTo>
                    <a:pt x="144" y="91"/>
                  </a:lnTo>
                  <a:lnTo>
                    <a:pt x="144" y="93"/>
                  </a:lnTo>
                  <a:lnTo>
                    <a:pt x="144" y="95"/>
                  </a:lnTo>
                  <a:lnTo>
                    <a:pt x="146" y="95"/>
                  </a:lnTo>
                  <a:lnTo>
                    <a:pt x="146" y="97"/>
                  </a:lnTo>
                  <a:lnTo>
                    <a:pt x="150" y="97"/>
                  </a:lnTo>
                  <a:lnTo>
                    <a:pt x="150" y="99"/>
                  </a:lnTo>
                  <a:lnTo>
                    <a:pt x="150" y="100"/>
                  </a:lnTo>
                  <a:lnTo>
                    <a:pt x="148" y="102"/>
                  </a:lnTo>
                  <a:lnTo>
                    <a:pt x="142" y="104"/>
                  </a:lnTo>
                  <a:lnTo>
                    <a:pt x="138" y="108"/>
                  </a:lnTo>
                  <a:lnTo>
                    <a:pt x="136" y="112"/>
                  </a:lnTo>
                  <a:lnTo>
                    <a:pt x="134" y="118"/>
                  </a:lnTo>
                  <a:lnTo>
                    <a:pt x="136" y="119"/>
                  </a:lnTo>
                  <a:lnTo>
                    <a:pt x="132" y="121"/>
                  </a:lnTo>
                  <a:lnTo>
                    <a:pt x="131" y="121"/>
                  </a:lnTo>
                  <a:lnTo>
                    <a:pt x="129" y="121"/>
                  </a:lnTo>
                  <a:lnTo>
                    <a:pt x="125" y="121"/>
                  </a:lnTo>
                  <a:lnTo>
                    <a:pt x="123" y="123"/>
                  </a:lnTo>
                  <a:lnTo>
                    <a:pt x="121" y="125"/>
                  </a:lnTo>
                  <a:lnTo>
                    <a:pt x="119" y="127"/>
                  </a:lnTo>
                  <a:lnTo>
                    <a:pt x="117" y="129"/>
                  </a:lnTo>
                  <a:lnTo>
                    <a:pt x="115" y="133"/>
                  </a:lnTo>
                  <a:lnTo>
                    <a:pt x="115" y="135"/>
                  </a:lnTo>
                  <a:lnTo>
                    <a:pt x="114" y="135"/>
                  </a:lnTo>
                  <a:lnTo>
                    <a:pt x="114" y="137"/>
                  </a:lnTo>
                  <a:lnTo>
                    <a:pt x="112" y="137"/>
                  </a:lnTo>
                  <a:lnTo>
                    <a:pt x="112" y="137"/>
                  </a:lnTo>
                  <a:lnTo>
                    <a:pt x="110" y="135"/>
                  </a:lnTo>
                  <a:lnTo>
                    <a:pt x="108" y="137"/>
                  </a:lnTo>
                  <a:lnTo>
                    <a:pt x="104" y="137"/>
                  </a:lnTo>
                  <a:lnTo>
                    <a:pt x="100" y="137"/>
                  </a:lnTo>
                  <a:lnTo>
                    <a:pt x="79" y="137"/>
                  </a:lnTo>
                  <a:lnTo>
                    <a:pt x="78" y="137"/>
                  </a:lnTo>
                  <a:lnTo>
                    <a:pt x="76" y="138"/>
                  </a:lnTo>
                  <a:lnTo>
                    <a:pt x="74" y="138"/>
                  </a:lnTo>
                  <a:lnTo>
                    <a:pt x="74" y="140"/>
                  </a:lnTo>
                  <a:lnTo>
                    <a:pt x="72" y="140"/>
                  </a:lnTo>
                  <a:lnTo>
                    <a:pt x="72" y="140"/>
                  </a:lnTo>
                  <a:lnTo>
                    <a:pt x="68" y="140"/>
                  </a:lnTo>
                  <a:lnTo>
                    <a:pt x="66" y="142"/>
                  </a:lnTo>
                  <a:lnTo>
                    <a:pt x="64" y="142"/>
                  </a:lnTo>
                  <a:lnTo>
                    <a:pt x="62" y="146"/>
                  </a:lnTo>
                  <a:lnTo>
                    <a:pt x="60" y="148"/>
                  </a:lnTo>
                  <a:lnTo>
                    <a:pt x="60" y="148"/>
                  </a:lnTo>
                  <a:lnTo>
                    <a:pt x="59" y="150"/>
                  </a:lnTo>
                  <a:lnTo>
                    <a:pt x="57" y="150"/>
                  </a:lnTo>
                  <a:lnTo>
                    <a:pt x="55" y="150"/>
                  </a:lnTo>
                  <a:lnTo>
                    <a:pt x="53" y="148"/>
                  </a:lnTo>
                  <a:lnTo>
                    <a:pt x="51" y="148"/>
                  </a:lnTo>
                  <a:lnTo>
                    <a:pt x="49" y="146"/>
                  </a:lnTo>
                  <a:lnTo>
                    <a:pt x="49" y="144"/>
                  </a:lnTo>
                  <a:lnTo>
                    <a:pt x="47" y="142"/>
                  </a:lnTo>
                  <a:lnTo>
                    <a:pt x="47" y="140"/>
                  </a:lnTo>
                  <a:lnTo>
                    <a:pt x="47" y="138"/>
                  </a:lnTo>
                  <a:lnTo>
                    <a:pt x="45" y="138"/>
                  </a:lnTo>
                  <a:lnTo>
                    <a:pt x="45" y="138"/>
                  </a:lnTo>
                  <a:lnTo>
                    <a:pt x="45" y="137"/>
                  </a:lnTo>
                  <a:lnTo>
                    <a:pt x="45" y="137"/>
                  </a:lnTo>
                  <a:lnTo>
                    <a:pt x="45" y="135"/>
                  </a:lnTo>
                  <a:lnTo>
                    <a:pt x="45" y="135"/>
                  </a:lnTo>
                  <a:lnTo>
                    <a:pt x="47" y="135"/>
                  </a:lnTo>
                  <a:lnTo>
                    <a:pt x="47" y="133"/>
                  </a:lnTo>
                  <a:lnTo>
                    <a:pt x="45" y="135"/>
                  </a:lnTo>
                  <a:lnTo>
                    <a:pt x="45" y="135"/>
                  </a:lnTo>
                  <a:lnTo>
                    <a:pt x="45" y="135"/>
                  </a:lnTo>
                  <a:lnTo>
                    <a:pt x="43" y="133"/>
                  </a:lnTo>
                  <a:lnTo>
                    <a:pt x="40" y="131"/>
                  </a:lnTo>
                  <a:lnTo>
                    <a:pt x="38" y="129"/>
                  </a:lnTo>
                  <a:lnTo>
                    <a:pt x="38" y="127"/>
                  </a:lnTo>
                  <a:lnTo>
                    <a:pt x="36" y="127"/>
                  </a:lnTo>
                  <a:lnTo>
                    <a:pt x="34" y="129"/>
                  </a:lnTo>
                  <a:lnTo>
                    <a:pt x="28" y="129"/>
                  </a:lnTo>
                  <a:lnTo>
                    <a:pt x="28" y="125"/>
                  </a:lnTo>
                  <a:lnTo>
                    <a:pt x="26" y="123"/>
                  </a:lnTo>
                  <a:lnTo>
                    <a:pt x="28" y="119"/>
                  </a:lnTo>
                  <a:lnTo>
                    <a:pt x="28" y="118"/>
                  </a:lnTo>
                  <a:lnTo>
                    <a:pt x="30" y="116"/>
                  </a:lnTo>
                  <a:lnTo>
                    <a:pt x="30" y="116"/>
                  </a:lnTo>
                  <a:lnTo>
                    <a:pt x="32" y="114"/>
                  </a:lnTo>
                  <a:lnTo>
                    <a:pt x="34" y="112"/>
                  </a:lnTo>
                  <a:lnTo>
                    <a:pt x="34" y="112"/>
                  </a:lnTo>
                  <a:lnTo>
                    <a:pt x="36" y="112"/>
                  </a:lnTo>
                  <a:lnTo>
                    <a:pt x="36" y="110"/>
                  </a:lnTo>
                  <a:lnTo>
                    <a:pt x="34" y="110"/>
                  </a:lnTo>
                  <a:lnTo>
                    <a:pt x="32" y="108"/>
                  </a:lnTo>
                  <a:lnTo>
                    <a:pt x="30" y="106"/>
                  </a:lnTo>
                  <a:lnTo>
                    <a:pt x="30" y="104"/>
                  </a:lnTo>
                  <a:lnTo>
                    <a:pt x="30" y="102"/>
                  </a:lnTo>
                  <a:lnTo>
                    <a:pt x="30" y="100"/>
                  </a:lnTo>
                  <a:lnTo>
                    <a:pt x="32" y="99"/>
                  </a:lnTo>
                  <a:lnTo>
                    <a:pt x="34" y="97"/>
                  </a:lnTo>
                  <a:lnTo>
                    <a:pt x="34" y="95"/>
                  </a:lnTo>
                  <a:lnTo>
                    <a:pt x="34" y="93"/>
                  </a:lnTo>
                  <a:lnTo>
                    <a:pt x="32" y="91"/>
                  </a:lnTo>
                  <a:lnTo>
                    <a:pt x="30" y="89"/>
                  </a:lnTo>
                  <a:lnTo>
                    <a:pt x="30" y="89"/>
                  </a:lnTo>
                  <a:lnTo>
                    <a:pt x="30" y="87"/>
                  </a:lnTo>
                  <a:lnTo>
                    <a:pt x="30" y="85"/>
                  </a:lnTo>
                  <a:lnTo>
                    <a:pt x="28" y="85"/>
                  </a:lnTo>
                  <a:lnTo>
                    <a:pt x="26" y="83"/>
                  </a:lnTo>
                  <a:lnTo>
                    <a:pt x="26" y="81"/>
                  </a:lnTo>
                  <a:lnTo>
                    <a:pt x="34" y="81"/>
                  </a:lnTo>
                  <a:lnTo>
                    <a:pt x="36" y="80"/>
                  </a:lnTo>
                  <a:lnTo>
                    <a:pt x="36" y="76"/>
                  </a:lnTo>
                  <a:lnTo>
                    <a:pt x="36" y="74"/>
                  </a:lnTo>
                  <a:lnTo>
                    <a:pt x="34" y="72"/>
                  </a:lnTo>
                  <a:lnTo>
                    <a:pt x="34" y="72"/>
                  </a:lnTo>
                  <a:lnTo>
                    <a:pt x="36" y="70"/>
                  </a:lnTo>
                  <a:lnTo>
                    <a:pt x="38" y="68"/>
                  </a:lnTo>
                  <a:lnTo>
                    <a:pt x="38" y="68"/>
                  </a:lnTo>
                  <a:lnTo>
                    <a:pt x="38" y="66"/>
                  </a:lnTo>
                  <a:lnTo>
                    <a:pt x="38" y="63"/>
                  </a:lnTo>
                  <a:lnTo>
                    <a:pt x="36" y="55"/>
                  </a:lnTo>
                  <a:lnTo>
                    <a:pt x="38" y="55"/>
                  </a:lnTo>
                  <a:lnTo>
                    <a:pt x="40" y="51"/>
                  </a:lnTo>
                  <a:lnTo>
                    <a:pt x="47" y="45"/>
                  </a:lnTo>
                  <a:lnTo>
                    <a:pt x="47" y="45"/>
                  </a:lnTo>
                  <a:lnTo>
                    <a:pt x="45" y="44"/>
                  </a:lnTo>
                  <a:lnTo>
                    <a:pt x="43" y="42"/>
                  </a:lnTo>
                  <a:lnTo>
                    <a:pt x="43" y="42"/>
                  </a:lnTo>
                  <a:lnTo>
                    <a:pt x="43" y="42"/>
                  </a:lnTo>
                  <a:lnTo>
                    <a:pt x="43" y="42"/>
                  </a:lnTo>
                  <a:lnTo>
                    <a:pt x="41" y="42"/>
                  </a:lnTo>
                  <a:lnTo>
                    <a:pt x="41" y="42"/>
                  </a:lnTo>
                  <a:lnTo>
                    <a:pt x="41" y="40"/>
                  </a:lnTo>
                  <a:lnTo>
                    <a:pt x="41" y="38"/>
                  </a:lnTo>
                  <a:lnTo>
                    <a:pt x="41" y="38"/>
                  </a:lnTo>
                  <a:lnTo>
                    <a:pt x="41" y="38"/>
                  </a:lnTo>
                  <a:lnTo>
                    <a:pt x="40" y="36"/>
                  </a:lnTo>
                  <a:lnTo>
                    <a:pt x="38" y="36"/>
                  </a:lnTo>
                  <a:lnTo>
                    <a:pt x="34" y="36"/>
                  </a:lnTo>
                  <a:lnTo>
                    <a:pt x="34" y="36"/>
                  </a:lnTo>
                  <a:lnTo>
                    <a:pt x="34" y="36"/>
                  </a:lnTo>
                  <a:lnTo>
                    <a:pt x="32" y="38"/>
                  </a:lnTo>
                  <a:lnTo>
                    <a:pt x="28" y="38"/>
                  </a:lnTo>
                  <a:lnTo>
                    <a:pt x="26" y="38"/>
                  </a:lnTo>
                  <a:lnTo>
                    <a:pt x="24" y="38"/>
                  </a:lnTo>
                  <a:lnTo>
                    <a:pt x="21" y="38"/>
                  </a:lnTo>
                  <a:lnTo>
                    <a:pt x="19" y="40"/>
                  </a:lnTo>
                  <a:lnTo>
                    <a:pt x="17" y="40"/>
                  </a:lnTo>
                  <a:lnTo>
                    <a:pt x="17" y="40"/>
                  </a:lnTo>
                  <a:lnTo>
                    <a:pt x="15" y="38"/>
                  </a:lnTo>
                  <a:lnTo>
                    <a:pt x="15" y="38"/>
                  </a:lnTo>
                  <a:lnTo>
                    <a:pt x="17" y="36"/>
                  </a:lnTo>
                  <a:lnTo>
                    <a:pt x="17" y="34"/>
                  </a:lnTo>
                  <a:lnTo>
                    <a:pt x="15" y="34"/>
                  </a:lnTo>
                  <a:lnTo>
                    <a:pt x="11" y="34"/>
                  </a:lnTo>
                  <a:lnTo>
                    <a:pt x="9" y="36"/>
                  </a:lnTo>
                  <a:lnTo>
                    <a:pt x="7" y="36"/>
                  </a:lnTo>
                  <a:lnTo>
                    <a:pt x="5" y="36"/>
                  </a:lnTo>
                  <a:lnTo>
                    <a:pt x="5" y="34"/>
                  </a:lnTo>
                  <a:lnTo>
                    <a:pt x="7" y="32"/>
                  </a:lnTo>
                  <a:lnTo>
                    <a:pt x="7" y="30"/>
                  </a:lnTo>
                  <a:lnTo>
                    <a:pt x="7" y="30"/>
                  </a:lnTo>
                  <a:lnTo>
                    <a:pt x="5" y="30"/>
                  </a:lnTo>
                  <a:lnTo>
                    <a:pt x="5" y="30"/>
                  </a:lnTo>
                  <a:lnTo>
                    <a:pt x="7" y="28"/>
                  </a:lnTo>
                  <a:lnTo>
                    <a:pt x="7" y="26"/>
                  </a:lnTo>
                  <a:lnTo>
                    <a:pt x="5" y="25"/>
                  </a:lnTo>
                  <a:lnTo>
                    <a:pt x="5" y="23"/>
                  </a:lnTo>
                  <a:lnTo>
                    <a:pt x="4" y="25"/>
                  </a:lnTo>
                  <a:lnTo>
                    <a:pt x="2" y="23"/>
                  </a:lnTo>
                  <a:lnTo>
                    <a:pt x="4" y="21"/>
                  </a:lnTo>
                  <a:lnTo>
                    <a:pt x="4" y="19"/>
                  </a:lnTo>
                  <a:lnTo>
                    <a:pt x="0" y="19"/>
                  </a:lnTo>
                  <a:lnTo>
                    <a:pt x="0" y="15"/>
                  </a:lnTo>
                  <a:lnTo>
                    <a:pt x="0" y="11"/>
                  </a:lnTo>
                  <a:lnTo>
                    <a:pt x="4" y="9"/>
                  </a:lnTo>
                  <a:lnTo>
                    <a:pt x="5" y="9"/>
                  </a:lnTo>
                  <a:lnTo>
                    <a:pt x="9" y="9"/>
                  </a:lnTo>
                  <a:lnTo>
                    <a:pt x="11" y="9"/>
                  </a:lnTo>
                  <a:lnTo>
                    <a:pt x="11" y="8"/>
                  </a:lnTo>
                  <a:lnTo>
                    <a:pt x="13" y="8"/>
                  </a:lnTo>
                  <a:lnTo>
                    <a:pt x="13" y="6"/>
                  </a:lnTo>
                  <a:lnTo>
                    <a:pt x="15" y="6"/>
                  </a:lnTo>
                  <a:lnTo>
                    <a:pt x="15" y="6"/>
                  </a:lnTo>
                  <a:lnTo>
                    <a:pt x="15" y="4"/>
                  </a:lnTo>
                  <a:lnTo>
                    <a:pt x="15" y="4"/>
                  </a:lnTo>
                  <a:lnTo>
                    <a:pt x="15" y="4"/>
                  </a:lnTo>
                  <a:lnTo>
                    <a:pt x="15" y="4"/>
                  </a:lnTo>
                  <a:lnTo>
                    <a:pt x="19" y="2"/>
                  </a:lnTo>
                  <a:lnTo>
                    <a:pt x="21" y="2"/>
                  </a:lnTo>
                  <a:lnTo>
                    <a:pt x="21" y="0"/>
                  </a:lnTo>
                  <a:lnTo>
                    <a:pt x="23" y="0"/>
                  </a:lnTo>
                  <a:lnTo>
                    <a:pt x="24" y="0"/>
                  </a:lnTo>
                  <a:lnTo>
                    <a:pt x="26" y="0"/>
                  </a:lnTo>
                  <a:lnTo>
                    <a:pt x="28" y="2"/>
                  </a:lnTo>
                  <a:lnTo>
                    <a:pt x="28" y="2"/>
                  </a:lnTo>
                  <a:lnTo>
                    <a:pt x="30" y="4"/>
                  </a:lnTo>
                  <a:lnTo>
                    <a:pt x="32" y="4"/>
                  </a:lnTo>
                  <a:lnTo>
                    <a:pt x="34" y="4"/>
                  </a:lnTo>
                  <a:lnTo>
                    <a:pt x="36" y="4"/>
                  </a:lnTo>
                  <a:lnTo>
                    <a:pt x="55" y="4"/>
                  </a:lnTo>
                  <a:lnTo>
                    <a:pt x="59" y="4"/>
                  </a:lnTo>
                  <a:lnTo>
                    <a:pt x="72" y="8"/>
                  </a:lnTo>
                  <a:lnTo>
                    <a:pt x="76" y="8"/>
                  </a:lnTo>
                  <a:lnTo>
                    <a:pt x="87" y="6"/>
                  </a:lnTo>
                  <a:lnTo>
                    <a:pt x="89" y="6"/>
                  </a:lnTo>
                  <a:lnTo>
                    <a:pt x="93" y="6"/>
                  </a:lnTo>
                  <a:lnTo>
                    <a:pt x="96" y="8"/>
                  </a:lnTo>
                  <a:lnTo>
                    <a:pt x="96" y="8"/>
                  </a:lnTo>
                  <a:lnTo>
                    <a:pt x="98" y="8"/>
                  </a:lnTo>
                  <a:lnTo>
                    <a:pt x="98" y="8"/>
                  </a:lnTo>
                  <a:lnTo>
                    <a:pt x="100" y="8"/>
                  </a:lnTo>
                  <a:lnTo>
                    <a:pt x="102" y="8"/>
                  </a:lnTo>
                  <a:lnTo>
                    <a:pt x="104" y="8"/>
                  </a:lnTo>
                  <a:lnTo>
                    <a:pt x="110" y="8"/>
                  </a:lnTo>
                  <a:lnTo>
                    <a:pt x="112" y="9"/>
                  </a:lnTo>
                  <a:lnTo>
                    <a:pt x="115" y="8"/>
                  </a:lnTo>
                  <a:lnTo>
                    <a:pt x="117" y="8"/>
                  </a:lnTo>
                  <a:lnTo>
                    <a:pt x="119" y="9"/>
                  </a:lnTo>
                  <a:lnTo>
                    <a:pt x="121" y="9"/>
                  </a:lnTo>
                  <a:lnTo>
                    <a:pt x="123" y="11"/>
                  </a:lnTo>
                  <a:lnTo>
                    <a:pt x="125" y="11"/>
                  </a:lnTo>
                  <a:lnTo>
                    <a:pt x="125" y="13"/>
                  </a:lnTo>
                  <a:lnTo>
                    <a:pt x="123" y="13"/>
                  </a:lnTo>
                  <a:lnTo>
                    <a:pt x="123" y="13"/>
                  </a:lnTo>
                  <a:lnTo>
                    <a:pt x="123" y="15"/>
                  </a:lnTo>
                  <a:lnTo>
                    <a:pt x="125" y="15"/>
                  </a:lnTo>
                  <a:lnTo>
                    <a:pt x="125" y="15"/>
                  </a:lnTo>
                  <a:lnTo>
                    <a:pt x="125" y="13"/>
                  </a:lnTo>
                  <a:lnTo>
                    <a:pt x="127" y="13"/>
                  </a:lnTo>
                  <a:lnTo>
                    <a:pt x="127" y="15"/>
                  </a:lnTo>
                  <a:lnTo>
                    <a:pt x="129" y="15"/>
                  </a:lnTo>
                  <a:lnTo>
                    <a:pt x="132" y="17"/>
                  </a:lnTo>
                  <a:lnTo>
                    <a:pt x="132" y="17"/>
                  </a:lnTo>
                  <a:lnTo>
                    <a:pt x="134" y="17"/>
                  </a:lnTo>
                  <a:lnTo>
                    <a:pt x="134" y="17"/>
                  </a:lnTo>
                  <a:lnTo>
                    <a:pt x="136" y="17"/>
                  </a:lnTo>
                  <a:lnTo>
                    <a:pt x="136" y="19"/>
                  </a:lnTo>
                  <a:lnTo>
                    <a:pt x="138" y="19"/>
                  </a:lnTo>
                  <a:lnTo>
                    <a:pt x="138" y="19"/>
                  </a:lnTo>
                  <a:lnTo>
                    <a:pt x="142" y="19"/>
                  </a:lnTo>
                  <a:lnTo>
                    <a:pt x="142" y="19"/>
                  </a:lnTo>
                  <a:lnTo>
                    <a:pt x="144" y="19"/>
                  </a:lnTo>
                  <a:lnTo>
                    <a:pt x="146" y="21"/>
                  </a:lnTo>
                  <a:lnTo>
                    <a:pt x="146" y="23"/>
                  </a:lnTo>
                  <a:lnTo>
                    <a:pt x="148" y="23"/>
                  </a:lnTo>
                  <a:lnTo>
                    <a:pt x="153" y="21"/>
                  </a:lnTo>
                  <a:lnTo>
                    <a:pt x="155" y="23"/>
                  </a:lnTo>
                  <a:lnTo>
                    <a:pt x="155" y="23"/>
                  </a:lnTo>
                  <a:lnTo>
                    <a:pt x="157" y="23"/>
                  </a:lnTo>
                  <a:lnTo>
                    <a:pt x="157" y="21"/>
                  </a:lnTo>
                  <a:lnTo>
                    <a:pt x="157" y="19"/>
                  </a:lnTo>
                  <a:lnTo>
                    <a:pt x="157" y="19"/>
                  </a:lnTo>
                  <a:lnTo>
                    <a:pt x="161" y="19"/>
                  </a:lnTo>
                  <a:lnTo>
                    <a:pt x="165" y="21"/>
                  </a:lnTo>
                  <a:lnTo>
                    <a:pt x="168" y="21"/>
                  </a:lnTo>
                  <a:lnTo>
                    <a:pt x="170" y="25"/>
                  </a:lnTo>
                  <a:lnTo>
                    <a:pt x="170" y="26"/>
                  </a:lnTo>
                  <a:lnTo>
                    <a:pt x="170" y="26"/>
                  </a:lnTo>
                  <a:lnTo>
                    <a:pt x="172" y="26"/>
                  </a:lnTo>
                  <a:lnTo>
                    <a:pt x="174" y="26"/>
                  </a:lnTo>
                  <a:lnTo>
                    <a:pt x="176" y="26"/>
                  </a:lnTo>
                  <a:lnTo>
                    <a:pt x="178" y="28"/>
                  </a:lnTo>
                  <a:lnTo>
                    <a:pt x="180" y="28"/>
                  </a:lnTo>
                  <a:lnTo>
                    <a:pt x="180" y="28"/>
                  </a:lnTo>
                  <a:lnTo>
                    <a:pt x="182" y="28"/>
                  </a:lnTo>
                  <a:lnTo>
                    <a:pt x="184" y="26"/>
                  </a:lnTo>
                  <a:lnTo>
                    <a:pt x="184" y="28"/>
                  </a:lnTo>
                  <a:lnTo>
                    <a:pt x="187" y="28"/>
                  </a:lnTo>
                  <a:lnTo>
                    <a:pt x="187" y="28"/>
                  </a:lnTo>
                  <a:lnTo>
                    <a:pt x="189" y="28"/>
                  </a:lnTo>
                  <a:lnTo>
                    <a:pt x="189" y="28"/>
                  </a:lnTo>
                  <a:lnTo>
                    <a:pt x="191" y="28"/>
                  </a:lnTo>
                  <a:lnTo>
                    <a:pt x="191" y="26"/>
                  </a:lnTo>
                  <a:lnTo>
                    <a:pt x="193" y="26"/>
                  </a:lnTo>
                  <a:lnTo>
                    <a:pt x="195" y="26"/>
                  </a:lnTo>
                  <a:close/>
                  <a:moveTo>
                    <a:pt x="172" y="93"/>
                  </a:moveTo>
                  <a:lnTo>
                    <a:pt x="170" y="93"/>
                  </a:lnTo>
                  <a:lnTo>
                    <a:pt x="168" y="93"/>
                  </a:lnTo>
                  <a:lnTo>
                    <a:pt x="167" y="95"/>
                  </a:lnTo>
                  <a:lnTo>
                    <a:pt x="167" y="97"/>
                  </a:lnTo>
                  <a:lnTo>
                    <a:pt x="168" y="97"/>
                  </a:lnTo>
                  <a:lnTo>
                    <a:pt x="170" y="95"/>
                  </a:lnTo>
                  <a:lnTo>
                    <a:pt x="172" y="93"/>
                  </a:lnTo>
                  <a:lnTo>
                    <a:pt x="172" y="93"/>
                  </a:lnTo>
                  <a:close/>
                  <a:moveTo>
                    <a:pt x="199" y="76"/>
                  </a:moveTo>
                  <a:lnTo>
                    <a:pt x="193" y="78"/>
                  </a:lnTo>
                  <a:lnTo>
                    <a:pt x="189" y="80"/>
                  </a:lnTo>
                  <a:lnTo>
                    <a:pt x="186" y="81"/>
                  </a:lnTo>
                  <a:lnTo>
                    <a:pt x="187" y="85"/>
                  </a:lnTo>
                  <a:lnTo>
                    <a:pt x="189" y="83"/>
                  </a:lnTo>
                  <a:lnTo>
                    <a:pt x="191" y="85"/>
                  </a:lnTo>
                  <a:lnTo>
                    <a:pt x="191" y="87"/>
                  </a:lnTo>
                  <a:lnTo>
                    <a:pt x="193" y="87"/>
                  </a:lnTo>
                  <a:lnTo>
                    <a:pt x="197" y="87"/>
                  </a:lnTo>
                  <a:lnTo>
                    <a:pt x="199" y="87"/>
                  </a:lnTo>
                  <a:lnTo>
                    <a:pt x="201" y="83"/>
                  </a:lnTo>
                  <a:lnTo>
                    <a:pt x="203" y="81"/>
                  </a:lnTo>
                  <a:lnTo>
                    <a:pt x="201" y="80"/>
                  </a:lnTo>
                  <a:lnTo>
                    <a:pt x="201" y="80"/>
                  </a:lnTo>
                  <a:lnTo>
                    <a:pt x="199" y="80"/>
                  </a:lnTo>
                  <a:lnTo>
                    <a:pt x="197" y="80"/>
                  </a:lnTo>
                  <a:lnTo>
                    <a:pt x="197" y="78"/>
                  </a:lnTo>
                  <a:lnTo>
                    <a:pt x="199" y="76"/>
                  </a:lnTo>
                  <a:close/>
                  <a:moveTo>
                    <a:pt x="214" y="78"/>
                  </a:moveTo>
                  <a:lnTo>
                    <a:pt x="216" y="78"/>
                  </a:lnTo>
                  <a:lnTo>
                    <a:pt x="214" y="76"/>
                  </a:lnTo>
                  <a:lnTo>
                    <a:pt x="212" y="74"/>
                  </a:lnTo>
                  <a:lnTo>
                    <a:pt x="210" y="74"/>
                  </a:lnTo>
                  <a:lnTo>
                    <a:pt x="208" y="76"/>
                  </a:lnTo>
                  <a:lnTo>
                    <a:pt x="210" y="76"/>
                  </a:lnTo>
                  <a:lnTo>
                    <a:pt x="212" y="78"/>
                  </a:lnTo>
                  <a:lnTo>
                    <a:pt x="214" y="78"/>
                  </a:lnTo>
                  <a:close/>
                  <a:moveTo>
                    <a:pt x="168" y="100"/>
                  </a:moveTo>
                  <a:lnTo>
                    <a:pt x="170" y="100"/>
                  </a:lnTo>
                  <a:lnTo>
                    <a:pt x="172" y="100"/>
                  </a:lnTo>
                  <a:lnTo>
                    <a:pt x="172" y="100"/>
                  </a:lnTo>
                  <a:lnTo>
                    <a:pt x="170" y="99"/>
                  </a:lnTo>
                  <a:lnTo>
                    <a:pt x="168" y="10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95" name="Freeform 1748">
              <a:extLst>
                <a:ext uri="{FF2B5EF4-FFF2-40B4-BE49-F238E27FC236}">
                  <a16:creationId xmlns:a16="http://schemas.microsoft.com/office/drawing/2014/main" id="{A7E4382C-74BE-47B3-9590-467DC516D473}"/>
                </a:ext>
              </a:extLst>
            </p:cNvPr>
            <p:cNvSpPr>
              <a:spLocks noEditPoints="1"/>
            </p:cNvSpPr>
            <p:nvPr/>
          </p:nvSpPr>
          <p:spPr bwMode="auto">
            <a:xfrm>
              <a:off x="12272963" y="-1612900"/>
              <a:ext cx="296863" cy="330200"/>
            </a:xfrm>
            <a:custGeom>
              <a:avLst/>
              <a:gdLst>
                <a:gd name="T0" fmla="*/ 60 w 187"/>
                <a:gd name="T1" fmla="*/ 89 h 208"/>
                <a:gd name="T2" fmla="*/ 59 w 187"/>
                <a:gd name="T3" fmla="*/ 91 h 208"/>
                <a:gd name="T4" fmla="*/ 110 w 187"/>
                <a:gd name="T5" fmla="*/ 22 h 208"/>
                <a:gd name="T6" fmla="*/ 112 w 187"/>
                <a:gd name="T7" fmla="*/ 21 h 208"/>
                <a:gd name="T8" fmla="*/ 108 w 187"/>
                <a:gd name="T9" fmla="*/ 19 h 208"/>
                <a:gd name="T10" fmla="*/ 89 w 187"/>
                <a:gd name="T11" fmla="*/ 5 h 208"/>
                <a:gd name="T12" fmla="*/ 74 w 187"/>
                <a:gd name="T13" fmla="*/ 2 h 208"/>
                <a:gd name="T14" fmla="*/ 60 w 187"/>
                <a:gd name="T15" fmla="*/ 5 h 208"/>
                <a:gd name="T16" fmla="*/ 55 w 187"/>
                <a:gd name="T17" fmla="*/ 17 h 208"/>
                <a:gd name="T18" fmla="*/ 49 w 187"/>
                <a:gd name="T19" fmla="*/ 17 h 208"/>
                <a:gd name="T20" fmla="*/ 41 w 187"/>
                <a:gd name="T21" fmla="*/ 13 h 208"/>
                <a:gd name="T22" fmla="*/ 38 w 187"/>
                <a:gd name="T23" fmla="*/ 24 h 208"/>
                <a:gd name="T24" fmla="*/ 34 w 187"/>
                <a:gd name="T25" fmla="*/ 22 h 208"/>
                <a:gd name="T26" fmla="*/ 28 w 187"/>
                <a:gd name="T27" fmla="*/ 15 h 208"/>
                <a:gd name="T28" fmla="*/ 23 w 187"/>
                <a:gd name="T29" fmla="*/ 19 h 208"/>
                <a:gd name="T30" fmla="*/ 15 w 187"/>
                <a:gd name="T31" fmla="*/ 24 h 208"/>
                <a:gd name="T32" fmla="*/ 5 w 187"/>
                <a:gd name="T33" fmla="*/ 34 h 208"/>
                <a:gd name="T34" fmla="*/ 2 w 187"/>
                <a:gd name="T35" fmla="*/ 41 h 208"/>
                <a:gd name="T36" fmla="*/ 4 w 187"/>
                <a:gd name="T37" fmla="*/ 51 h 208"/>
                <a:gd name="T38" fmla="*/ 11 w 187"/>
                <a:gd name="T39" fmla="*/ 62 h 208"/>
                <a:gd name="T40" fmla="*/ 17 w 187"/>
                <a:gd name="T41" fmla="*/ 70 h 208"/>
                <a:gd name="T42" fmla="*/ 38 w 187"/>
                <a:gd name="T43" fmla="*/ 57 h 208"/>
                <a:gd name="T44" fmla="*/ 60 w 187"/>
                <a:gd name="T45" fmla="*/ 79 h 208"/>
                <a:gd name="T46" fmla="*/ 64 w 187"/>
                <a:gd name="T47" fmla="*/ 87 h 208"/>
                <a:gd name="T48" fmla="*/ 77 w 187"/>
                <a:gd name="T49" fmla="*/ 98 h 208"/>
                <a:gd name="T50" fmla="*/ 102 w 187"/>
                <a:gd name="T51" fmla="*/ 121 h 208"/>
                <a:gd name="T52" fmla="*/ 125 w 187"/>
                <a:gd name="T53" fmla="*/ 131 h 208"/>
                <a:gd name="T54" fmla="*/ 131 w 187"/>
                <a:gd name="T55" fmla="*/ 134 h 208"/>
                <a:gd name="T56" fmla="*/ 144 w 187"/>
                <a:gd name="T57" fmla="*/ 146 h 208"/>
                <a:gd name="T58" fmla="*/ 151 w 187"/>
                <a:gd name="T59" fmla="*/ 169 h 208"/>
                <a:gd name="T60" fmla="*/ 148 w 187"/>
                <a:gd name="T61" fmla="*/ 176 h 208"/>
                <a:gd name="T62" fmla="*/ 151 w 187"/>
                <a:gd name="T63" fmla="*/ 184 h 208"/>
                <a:gd name="T64" fmla="*/ 157 w 187"/>
                <a:gd name="T65" fmla="*/ 170 h 208"/>
                <a:gd name="T66" fmla="*/ 167 w 187"/>
                <a:gd name="T67" fmla="*/ 167 h 208"/>
                <a:gd name="T68" fmla="*/ 159 w 187"/>
                <a:gd name="T69" fmla="*/ 151 h 208"/>
                <a:gd name="T70" fmla="*/ 167 w 187"/>
                <a:gd name="T71" fmla="*/ 136 h 208"/>
                <a:gd name="T72" fmla="*/ 186 w 187"/>
                <a:gd name="T73" fmla="*/ 148 h 208"/>
                <a:gd name="T74" fmla="*/ 148 w 187"/>
                <a:gd name="T75" fmla="*/ 115 h 208"/>
                <a:gd name="T76" fmla="*/ 142 w 187"/>
                <a:gd name="T77" fmla="*/ 108 h 208"/>
                <a:gd name="T78" fmla="*/ 117 w 187"/>
                <a:gd name="T79" fmla="*/ 93 h 208"/>
                <a:gd name="T80" fmla="*/ 91 w 187"/>
                <a:gd name="T81" fmla="*/ 59 h 208"/>
                <a:gd name="T82" fmla="*/ 93 w 187"/>
                <a:gd name="T83" fmla="*/ 45 h 208"/>
                <a:gd name="T84" fmla="*/ 93 w 187"/>
                <a:gd name="T85" fmla="*/ 34 h 208"/>
                <a:gd name="T86" fmla="*/ 106 w 187"/>
                <a:gd name="T87" fmla="*/ 28 h 208"/>
                <a:gd name="T88" fmla="*/ 114 w 187"/>
                <a:gd name="T89" fmla="*/ 30 h 208"/>
                <a:gd name="T90" fmla="*/ 93 w 187"/>
                <a:gd name="T91" fmla="*/ 66 h 208"/>
                <a:gd name="T92" fmla="*/ 114 w 187"/>
                <a:gd name="T93" fmla="*/ 184 h 208"/>
                <a:gd name="T94" fmla="*/ 142 w 187"/>
                <a:gd name="T95" fmla="*/ 178 h 208"/>
                <a:gd name="T96" fmla="*/ 136 w 187"/>
                <a:gd name="T97" fmla="*/ 203 h 208"/>
                <a:gd name="T98" fmla="*/ 123 w 187"/>
                <a:gd name="T99" fmla="*/ 203 h 208"/>
                <a:gd name="T100" fmla="*/ 98 w 187"/>
                <a:gd name="T101" fmla="*/ 191 h 208"/>
                <a:gd name="T102" fmla="*/ 98 w 187"/>
                <a:gd name="T103" fmla="*/ 182 h 208"/>
                <a:gd name="T104" fmla="*/ 85 w 187"/>
                <a:gd name="T105" fmla="*/ 207 h 208"/>
                <a:gd name="T106" fmla="*/ 85 w 187"/>
                <a:gd name="T107" fmla="*/ 207 h 208"/>
                <a:gd name="T108" fmla="*/ 26 w 187"/>
                <a:gd name="T109" fmla="*/ 163 h 208"/>
                <a:gd name="T110" fmla="*/ 41 w 187"/>
                <a:gd name="T111" fmla="*/ 121 h 208"/>
                <a:gd name="T112" fmla="*/ 49 w 187"/>
                <a:gd name="T113" fmla="*/ 136 h 208"/>
                <a:gd name="T114" fmla="*/ 45 w 187"/>
                <a:gd name="T115" fmla="*/ 161 h 208"/>
                <a:gd name="T116" fmla="*/ 28 w 187"/>
                <a:gd name="T117" fmla="*/ 163 h 208"/>
                <a:gd name="T118" fmla="*/ 28 w 187"/>
                <a:gd name="T119" fmla="*/ 146 h 208"/>
                <a:gd name="T120" fmla="*/ 28 w 187"/>
                <a:gd name="T121" fmla="*/ 140 h 208"/>
                <a:gd name="T122" fmla="*/ 24 w 187"/>
                <a:gd name="T123" fmla="*/ 125 h 208"/>
                <a:gd name="T124" fmla="*/ 24 w 187"/>
                <a:gd name="T125" fmla="*/ 12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208">
                  <a:moveTo>
                    <a:pt x="115" y="131"/>
                  </a:moveTo>
                  <a:lnTo>
                    <a:pt x="115" y="131"/>
                  </a:lnTo>
                  <a:lnTo>
                    <a:pt x="115" y="131"/>
                  </a:lnTo>
                  <a:lnTo>
                    <a:pt x="117" y="131"/>
                  </a:lnTo>
                  <a:lnTo>
                    <a:pt x="115" y="131"/>
                  </a:lnTo>
                  <a:close/>
                  <a:moveTo>
                    <a:pt x="60" y="91"/>
                  </a:moveTo>
                  <a:lnTo>
                    <a:pt x="60" y="89"/>
                  </a:lnTo>
                  <a:lnTo>
                    <a:pt x="60" y="89"/>
                  </a:lnTo>
                  <a:lnTo>
                    <a:pt x="60" y="89"/>
                  </a:lnTo>
                  <a:lnTo>
                    <a:pt x="59" y="89"/>
                  </a:lnTo>
                  <a:lnTo>
                    <a:pt x="59" y="89"/>
                  </a:lnTo>
                  <a:lnTo>
                    <a:pt x="55" y="89"/>
                  </a:lnTo>
                  <a:lnTo>
                    <a:pt x="55" y="89"/>
                  </a:lnTo>
                  <a:lnTo>
                    <a:pt x="55" y="91"/>
                  </a:lnTo>
                  <a:lnTo>
                    <a:pt x="57" y="91"/>
                  </a:lnTo>
                  <a:lnTo>
                    <a:pt x="59" y="91"/>
                  </a:lnTo>
                  <a:lnTo>
                    <a:pt x="60" y="91"/>
                  </a:lnTo>
                  <a:lnTo>
                    <a:pt x="60" y="91"/>
                  </a:lnTo>
                  <a:lnTo>
                    <a:pt x="60" y="91"/>
                  </a:lnTo>
                  <a:lnTo>
                    <a:pt x="60" y="91"/>
                  </a:lnTo>
                  <a:close/>
                  <a:moveTo>
                    <a:pt x="114" y="30"/>
                  </a:moveTo>
                  <a:lnTo>
                    <a:pt x="110" y="26"/>
                  </a:lnTo>
                  <a:lnTo>
                    <a:pt x="110" y="26"/>
                  </a:lnTo>
                  <a:lnTo>
                    <a:pt x="110" y="22"/>
                  </a:lnTo>
                  <a:lnTo>
                    <a:pt x="110" y="22"/>
                  </a:lnTo>
                  <a:lnTo>
                    <a:pt x="110" y="22"/>
                  </a:lnTo>
                  <a:lnTo>
                    <a:pt x="108" y="22"/>
                  </a:lnTo>
                  <a:lnTo>
                    <a:pt x="110" y="22"/>
                  </a:lnTo>
                  <a:lnTo>
                    <a:pt x="110" y="21"/>
                  </a:lnTo>
                  <a:lnTo>
                    <a:pt x="110" y="21"/>
                  </a:lnTo>
                  <a:lnTo>
                    <a:pt x="110" y="21"/>
                  </a:lnTo>
                  <a:lnTo>
                    <a:pt x="112" y="21"/>
                  </a:lnTo>
                  <a:lnTo>
                    <a:pt x="112" y="21"/>
                  </a:lnTo>
                  <a:lnTo>
                    <a:pt x="112" y="19"/>
                  </a:lnTo>
                  <a:lnTo>
                    <a:pt x="110" y="19"/>
                  </a:lnTo>
                  <a:lnTo>
                    <a:pt x="110" y="19"/>
                  </a:lnTo>
                  <a:lnTo>
                    <a:pt x="110" y="19"/>
                  </a:lnTo>
                  <a:lnTo>
                    <a:pt x="110" y="19"/>
                  </a:lnTo>
                  <a:lnTo>
                    <a:pt x="108" y="19"/>
                  </a:lnTo>
                  <a:lnTo>
                    <a:pt x="108" y="19"/>
                  </a:lnTo>
                  <a:lnTo>
                    <a:pt x="108" y="19"/>
                  </a:lnTo>
                  <a:lnTo>
                    <a:pt x="108" y="17"/>
                  </a:lnTo>
                  <a:lnTo>
                    <a:pt x="110" y="15"/>
                  </a:lnTo>
                  <a:lnTo>
                    <a:pt x="112" y="13"/>
                  </a:lnTo>
                  <a:lnTo>
                    <a:pt x="112" y="11"/>
                  </a:lnTo>
                  <a:lnTo>
                    <a:pt x="95" y="9"/>
                  </a:lnTo>
                  <a:lnTo>
                    <a:pt x="93" y="7"/>
                  </a:lnTo>
                  <a:lnTo>
                    <a:pt x="89" y="5"/>
                  </a:lnTo>
                  <a:lnTo>
                    <a:pt x="87" y="4"/>
                  </a:lnTo>
                  <a:lnTo>
                    <a:pt x="89" y="0"/>
                  </a:lnTo>
                  <a:lnTo>
                    <a:pt x="87" y="0"/>
                  </a:lnTo>
                  <a:lnTo>
                    <a:pt x="83" y="2"/>
                  </a:lnTo>
                  <a:lnTo>
                    <a:pt x="81" y="2"/>
                  </a:lnTo>
                  <a:lnTo>
                    <a:pt x="79" y="2"/>
                  </a:lnTo>
                  <a:lnTo>
                    <a:pt x="77" y="2"/>
                  </a:lnTo>
                  <a:lnTo>
                    <a:pt x="74" y="2"/>
                  </a:lnTo>
                  <a:lnTo>
                    <a:pt x="72" y="4"/>
                  </a:lnTo>
                  <a:lnTo>
                    <a:pt x="72" y="4"/>
                  </a:lnTo>
                  <a:lnTo>
                    <a:pt x="70" y="5"/>
                  </a:lnTo>
                  <a:lnTo>
                    <a:pt x="70" y="5"/>
                  </a:lnTo>
                  <a:lnTo>
                    <a:pt x="68" y="7"/>
                  </a:lnTo>
                  <a:lnTo>
                    <a:pt x="66" y="7"/>
                  </a:lnTo>
                  <a:lnTo>
                    <a:pt x="60" y="5"/>
                  </a:lnTo>
                  <a:lnTo>
                    <a:pt x="60" y="5"/>
                  </a:lnTo>
                  <a:lnTo>
                    <a:pt x="60" y="11"/>
                  </a:lnTo>
                  <a:lnTo>
                    <a:pt x="59" y="11"/>
                  </a:lnTo>
                  <a:lnTo>
                    <a:pt x="59" y="11"/>
                  </a:lnTo>
                  <a:lnTo>
                    <a:pt x="57" y="11"/>
                  </a:lnTo>
                  <a:lnTo>
                    <a:pt x="55" y="9"/>
                  </a:lnTo>
                  <a:lnTo>
                    <a:pt x="53" y="11"/>
                  </a:lnTo>
                  <a:lnTo>
                    <a:pt x="55" y="13"/>
                  </a:lnTo>
                  <a:lnTo>
                    <a:pt x="55" y="17"/>
                  </a:lnTo>
                  <a:lnTo>
                    <a:pt x="55" y="19"/>
                  </a:lnTo>
                  <a:lnTo>
                    <a:pt x="55" y="19"/>
                  </a:lnTo>
                  <a:lnTo>
                    <a:pt x="53" y="17"/>
                  </a:lnTo>
                  <a:lnTo>
                    <a:pt x="53" y="17"/>
                  </a:lnTo>
                  <a:lnTo>
                    <a:pt x="53" y="15"/>
                  </a:lnTo>
                  <a:lnTo>
                    <a:pt x="51" y="15"/>
                  </a:lnTo>
                  <a:lnTo>
                    <a:pt x="51" y="15"/>
                  </a:lnTo>
                  <a:lnTo>
                    <a:pt x="49" y="17"/>
                  </a:lnTo>
                  <a:lnTo>
                    <a:pt x="47" y="17"/>
                  </a:lnTo>
                  <a:lnTo>
                    <a:pt x="47" y="17"/>
                  </a:lnTo>
                  <a:lnTo>
                    <a:pt x="45" y="17"/>
                  </a:lnTo>
                  <a:lnTo>
                    <a:pt x="45" y="15"/>
                  </a:lnTo>
                  <a:lnTo>
                    <a:pt x="43" y="15"/>
                  </a:lnTo>
                  <a:lnTo>
                    <a:pt x="43" y="13"/>
                  </a:lnTo>
                  <a:lnTo>
                    <a:pt x="41" y="13"/>
                  </a:lnTo>
                  <a:lnTo>
                    <a:pt x="41" y="13"/>
                  </a:lnTo>
                  <a:lnTo>
                    <a:pt x="41" y="13"/>
                  </a:lnTo>
                  <a:lnTo>
                    <a:pt x="40" y="17"/>
                  </a:lnTo>
                  <a:lnTo>
                    <a:pt x="40" y="19"/>
                  </a:lnTo>
                  <a:lnTo>
                    <a:pt x="40" y="21"/>
                  </a:lnTo>
                  <a:lnTo>
                    <a:pt x="38" y="21"/>
                  </a:lnTo>
                  <a:lnTo>
                    <a:pt x="38" y="22"/>
                  </a:lnTo>
                  <a:lnTo>
                    <a:pt x="38" y="22"/>
                  </a:lnTo>
                  <a:lnTo>
                    <a:pt x="38" y="24"/>
                  </a:lnTo>
                  <a:lnTo>
                    <a:pt x="38" y="24"/>
                  </a:lnTo>
                  <a:lnTo>
                    <a:pt x="38" y="26"/>
                  </a:lnTo>
                  <a:lnTo>
                    <a:pt x="38" y="26"/>
                  </a:lnTo>
                  <a:lnTo>
                    <a:pt x="36" y="26"/>
                  </a:lnTo>
                  <a:lnTo>
                    <a:pt x="36" y="24"/>
                  </a:lnTo>
                  <a:lnTo>
                    <a:pt x="34" y="22"/>
                  </a:lnTo>
                  <a:lnTo>
                    <a:pt x="34" y="22"/>
                  </a:lnTo>
                  <a:lnTo>
                    <a:pt x="34" y="22"/>
                  </a:lnTo>
                  <a:lnTo>
                    <a:pt x="34" y="21"/>
                  </a:lnTo>
                  <a:lnTo>
                    <a:pt x="34" y="21"/>
                  </a:lnTo>
                  <a:lnTo>
                    <a:pt x="32" y="21"/>
                  </a:lnTo>
                  <a:lnTo>
                    <a:pt x="30" y="21"/>
                  </a:lnTo>
                  <a:lnTo>
                    <a:pt x="30" y="19"/>
                  </a:lnTo>
                  <a:lnTo>
                    <a:pt x="28" y="17"/>
                  </a:lnTo>
                  <a:lnTo>
                    <a:pt x="28" y="17"/>
                  </a:lnTo>
                  <a:lnTo>
                    <a:pt x="28" y="15"/>
                  </a:lnTo>
                  <a:lnTo>
                    <a:pt x="28" y="15"/>
                  </a:lnTo>
                  <a:lnTo>
                    <a:pt x="28" y="13"/>
                  </a:lnTo>
                  <a:lnTo>
                    <a:pt x="26" y="13"/>
                  </a:lnTo>
                  <a:lnTo>
                    <a:pt x="26" y="15"/>
                  </a:lnTo>
                  <a:lnTo>
                    <a:pt x="23" y="17"/>
                  </a:lnTo>
                  <a:lnTo>
                    <a:pt x="23" y="17"/>
                  </a:lnTo>
                  <a:lnTo>
                    <a:pt x="23" y="19"/>
                  </a:lnTo>
                  <a:lnTo>
                    <a:pt x="23" y="19"/>
                  </a:lnTo>
                  <a:lnTo>
                    <a:pt x="23" y="19"/>
                  </a:lnTo>
                  <a:lnTo>
                    <a:pt x="23" y="21"/>
                  </a:lnTo>
                  <a:lnTo>
                    <a:pt x="21" y="22"/>
                  </a:lnTo>
                  <a:lnTo>
                    <a:pt x="21" y="22"/>
                  </a:lnTo>
                  <a:lnTo>
                    <a:pt x="19" y="24"/>
                  </a:lnTo>
                  <a:lnTo>
                    <a:pt x="17" y="24"/>
                  </a:lnTo>
                  <a:lnTo>
                    <a:pt x="17" y="24"/>
                  </a:lnTo>
                  <a:lnTo>
                    <a:pt x="15" y="24"/>
                  </a:lnTo>
                  <a:lnTo>
                    <a:pt x="13" y="24"/>
                  </a:lnTo>
                  <a:lnTo>
                    <a:pt x="9" y="24"/>
                  </a:lnTo>
                  <a:lnTo>
                    <a:pt x="7" y="24"/>
                  </a:lnTo>
                  <a:lnTo>
                    <a:pt x="5" y="24"/>
                  </a:lnTo>
                  <a:lnTo>
                    <a:pt x="2" y="26"/>
                  </a:lnTo>
                  <a:lnTo>
                    <a:pt x="2" y="28"/>
                  </a:lnTo>
                  <a:lnTo>
                    <a:pt x="4" y="30"/>
                  </a:lnTo>
                  <a:lnTo>
                    <a:pt x="5" y="34"/>
                  </a:lnTo>
                  <a:lnTo>
                    <a:pt x="7" y="36"/>
                  </a:lnTo>
                  <a:lnTo>
                    <a:pt x="5" y="38"/>
                  </a:lnTo>
                  <a:lnTo>
                    <a:pt x="5" y="40"/>
                  </a:lnTo>
                  <a:lnTo>
                    <a:pt x="5" y="40"/>
                  </a:lnTo>
                  <a:lnTo>
                    <a:pt x="4" y="40"/>
                  </a:lnTo>
                  <a:lnTo>
                    <a:pt x="4" y="41"/>
                  </a:lnTo>
                  <a:lnTo>
                    <a:pt x="2" y="41"/>
                  </a:lnTo>
                  <a:lnTo>
                    <a:pt x="2" y="41"/>
                  </a:lnTo>
                  <a:lnTo>
                    <a:pt x="0" y="41"/>
                  </a:lnTo>
                  <a:lnTo>
                    <a:pt x="0" y="41"/>
                  </a:lnTo>
                  <a:lnTo>
                    <a:pt x="0" y="43"/>
                  </a:lnTo>
                  <a:lnTo>
                    <a:pt x="2" y="45"/>
                  </a:lnTo>
                  <a:lnTo>
                    <a:pt x="4" y="47"/>
                  </a:lnTo>
                  <a:lnTo>
                    <a:pt x="5" y="49"/>
                  </a:lnTo>
                  <a:lnTo>
                    <a:pt x="5" y="51"/>
                  </a:lnTo>
                  <a:lnTo>
                    <a:pt x="4" y="51"/>
                  </a:lnTo>
                  <a:lnTo>
                    <a:pt x="4" y="53"/>
                  </a:lnTo>
                  <a:lnTo>
                    <a:pt x="4" y="55"/>
                  </a:lnTo>
                  <a:lnTo>
                    <a:pt x="4" y="57"/>
                  </a:lnTo>
                  <a:lnTo>
                    <a:pt x="5" y="59"/>
                  </a:lnTo>
                  <a:lnTo>
                    <a:pt x="5" y="60"/>
                  </a:lnTo>
                  <a:lnTo>
                    <a:pt x="9" y="62"/>
                  </a:lnTo>
                  <a:lnTo>
                    <a:pt x="9" y="62"/>
                  </a:lnTo>
                  <a:lnTo>
                    <a:pt x="11" y="62"/>
                  </a:lnTo>
                  <a:lnTo>
                    <a:pt x="13" y="62"/>
                  </a:lnTo>
                  <a:lnTo>
                    <a:pt x="13" y="62"/>
                  </a:lnTo>
                  <a:lnTo>
                    <a:pt x="15" y="62"/>
                  </a:lnTo>
                  <a:lnTo>
                    <a:pt x="15" y="62"/>
                  </a:lnTo>
                  <a:lnTo>
                    <a:pt x="15" y="64"/>
                  </a:lnTo>
                  <a:lnTo>
                    <a:pt x="13" y="68"/>
                  </a:lnTo>
                  <a:lnTo>
                    <a:pt x="13" y="70"/>
                  </a:lnTo>
                  <a:lnTo>
                    <a:pt x="17" y="70"/>
                  </a:lnTo>
                  <a:lnTo>
                    <a:pt x="19" y="68"/>
                  </a:lnTo>
                  <a:lnTo>
                    <a:pt x="21" y="68"/>
                  </a:lnTo>
                  <a:lnTo>
                    <a:pt x="24" y="64"/>
                  </a:lnTo>
                  <a:lnTo>
                    <a:pt x="28" y="60"/>
                  </a:lnTo>
                  <a:lnTo>
                    <a:pt x="30" y="57"/>
                  </a:lnTo>
                  <a:lnTo>
                    <a:pt x="34" y="57"/>
                  </a:lnTo>
                  <a:lnTo>
                    <a:pt x="36" y="57"/>
                  </a:lnTo>
                  <a:lnTo>
                    <a:pt x="38" y="57"/>
                  </a:lnTo>
                  <a:lnTo>
                    <a:pt x="53" y="64"/>
                  </a:lnTo>
                  <a:lnTo>
                    <a:pt x="55" y="64"/>
                  </a:lnTo>
                  <a:lnTo>
                    <a:pt x="57" y="68"/>
                  </a:lnTo>
                  <a:lnTo>
                    <a:pt x="57" y="70"/>
                  </a:lnTo>
                  <a:lnTo>
                    <a:pt x="59" y="72"/>
                  </a:lnTo>
                  <a:lnTo>
                    <a:pt x="59" y="76"/>
                  </a:lnTo>
                  <a:lnTo>
                    <a:pt x="59" y="78"/>
                  </a:lnTo>
                  <a:lnTo>
                    <a:pt x="60" y="79"/>
                  </a:lnTo>
                  <a:lnTo>
                    <a:pt x="60" y="81"/>
                  </a:lnTo>
                  <a:lnTo>
                    <a:pt x="60" y="83"/>
                  </a:lnTo>
                  <a:lnTo>
                    <a:pt x="60" y="85"/>
                  </a:lnTo>
                  <a:lnTo>
                    <a:pt x="60" y="87"/>
                  </a:lnTo>
                  <a:lnTo>
                    <a:pt x="62" y="87"/>
                  </a:lnTo>
                  <a:lnTo>
                    <a:pt x="64" y="87"/>
                  </a:lnTo>
                  <a:lnTo>
                    <a:pt x="64" y="87"/>
                  </a:lnTo>
                  <a:lnTo>
                    <a:pt x="64" y="87"/>
                  </a:lnTo>
                  <a:lnTo>
                    <a:pt x="66" y="89"/>
                  </a:lnTo>
                  <a:lnTo>
                    <a:pt x="70" y="93"/>
                  </a:lnTo>
                  <a:lnTo>
                    <a:pt x="72" y="95"/>
                  </a:lnTo>
                  <a:lnTo>
                    <a:pt x="70" y="96"/>
                  </a:lnTo>
                  <a:lnTo>
                    <a:pt x="72" y="98"/>
                  </a:lnTo>
                  <a:lnTo>
                    <a:pt x="74" y="98"/>
                  </a:lnTo>
                  <a:lnTo>
                    <a:pt x="76" y="98"/>
                  </a:lnTo>
                  <a:lnTo>
                    <a:pt x="77" y="98"/>
                  </a:lnTo>
                  <a:lnTo>
                    <a:pt x="79" y="100"/>
                  </a:lnTo>
                  <a:lnTo>
                    <a:pt x="81" y="102"/>
                  </a:lnTo>
                  <a:lnTo>
                    <a:pt x="81" y="104"/>
                  </a:lnTo>
                  <a:lnTo>
                    <a:pt x="89" y="110"/>
                  </a:lnTo>
                  <a:lnTo>
                    <a:pt x="93" y="115"/>
                  </a:lnTo>
                  <a:lnTo>
                    <a:pt x="95" y="115"/>
                  </a:lnTo>
                  <a:lnTo>
                    <a:pt x="102" y="119"/>
                  </a:lnTo>
                  <a:lnTo>
                    <a:pt x="102" y="121"/>
                  </a:lnTo>
                  <a:lnTo>
                    <a:pt x="108" y="121"/>
                  </a:lnTo>
                  <a:lnTo>
                    <a:pt x="112" y="121"/>
                  </a:lnTo>
                  <a:lnTo>
                    <a:pt x="114" y="123"/>
                  </a:lnTo>
                  <a:lnTo>
                    <a:pt x="117" y="125"/>
                  </a:lnTo>
                  <a:lnTo>
                    <a:pt x="117" y="129"/>
                  </a:lnTo>
                  <a:lnTo>
                    <a:pt x="121" y="129"/>
                  </a:lnTo>
                  <a:lnTo>
                    <a:pt x="123" y="129"/>
                  </a:lnTo>
                  <a:lnTo>
                    <a:pt x="125" y="131"/>
                  </a:lnTo>
                  <a:lnTo>
                    <a:pt x="123" y="133"/>
                  </a:lnTo>
                  <a:lnTo>
                    <a:pt x="125" y="133"/>
                  </a:lnTo>
                  <a:lnTo>
                    <a:pt x="127" y="133"/>
                  </a:lnTo>
                  <a:lnTo>
                    <a:pt x="129" y="133"/>
                  </a:lnTo>
                  <a:lnTo>
                    <a:pt x="129" y="133"/>
                  </a:lnTo>
                  <a:lnTo>
                    <a:pt x="131" y="133"/>
                  </a:lnTo>
                  <a:lnTo>
                    <a:pt x="131" y="133"/>
                  </a:lnTo>
                  <a:lnTo>
                    <a:pt x="131" y="134"/>
                  </a:lnTo>
                  <a:lnTo>
                    <a:pt x="132" y="136"/>
                  </a:lnTo>
                  <a:lnTo>
                    <a:pt x="132" y="136"/>
                  </a:lnTo>
                  <a:lnTo>
                    <a:pt x="132" y="138"/>
                  </a:lnTo>
                  <a:lnTo>
                    <a:pt x="132" y="138"/>
                  </a:lnTo>
                  <a:lnTo>
                    <a:pt x="134" y="142"/>
                  </a:lnTo>
                  <a:lnTo>
                    <a:pt x="138" y="144"/>
                  </a:lnTo>
                  <a:lnTo>
                    <a:pt x="142" y="144"/>
                  </a:lnTo>
                  <a:lnTo>
                    <a:pt x="144" y="146"/>
                  </a:lnTo>
                  <a:lnTo>
                    <a:pt x="146" y="150"/>
                  </a:lnTo>
                  <a:lnTo>
                    <a:pt x="151" y="165"/>
                  </a:lnTo>
                  <a:lnTo>
                    <a:pt x="151" y="165"/>
                  </a:lnTo>
                  <a:lnTo>
                    <a:pt x="151" y="165"/>
                  </a:lnTo>
                  <a:lnTo>
                    <a:pt x="151" y="167"/>
                  </a:lnTo>
                  <a:lnTo>
                    <a:pt x="151" y="167"/>
                  </a:lnTo>
                  <a:lnTo>
                    <a:pt x="151" y="169"/>
                  </a:lnTo>
                  <a:lnTo>
                    <a:pt x="151" y="169"/>
                  </a:lnTo>
                  <a:lnTo>
                    <a:pt x="151" y="169"/>
                  </a:lnTo>
                  <a:lnTo>
                    <a:pt x="150" y="170"/>
                  </a:lnTo>
                  <a:lnTo>
                    <a:pt x="150" y="170"/>
                  </a:lnTo>
                  <a:lnTo>
                    <a:pt x="148" y="170"/>
                  </a:lnTo>
                  <a:lnTo>
                    <a:pt x="148" y="170"/>
                  </a:lnTo>
                  <a:lnTo>
                    <a:pt x="148" y="172"/>
                  </a:lnTo>
                  <a:lnTo>
                    <a:pt x="148" y="174"/>
                  </a:lnTo>
                  <a:lnTo>
                    <a:pt x="148" y="176"/>
                  </a:lnTo>
                  <a:lnTo>
                    <a:pt x="146" y="178"/>
                  </a:lnTo>
                  <a:lnTo>
                    <a:pt x="144" y="178"/>
                  </a:lnTo>
                  <a:lnTo>
                    <a:pt x="144" y="180"/>
                  </a:lnTo>
                  <a:lnTo>
                    <a:pt x="144" y="182"/>
                  </a:lnTo>
                  <a:lnTo>
                    <a:pt x="146" y="184"/>
                  </a:lnTo>
                  <a:lnTo>
                    <a:pt x="148" y="184"/>
                  </a:lnTo>
                  <a:lnTo>
                    <a:pt x="150" y="184"/>
                  </a:lnTo>
                  <a:lnTo>
                    <a:pt x="151" y="184"/>
                  </a:lnTo>
                  <a:lnTo>
                    <a:pt x="151" y="182"/>
                  </a:lnTo>
                  <a:lnTo>
                    <a:pt x="153" y="180"/>
                  </a:lnTo>
                  <a:lnTo>
                    <a:pt x="153" y="180"/>
                  </a:lnTo>
                  <a:lnTo>
                    <a:pt x="153" y="178"/>
                  </a:lnTo>
                  <a:lnTo>
                    <a:pt x="155" y="178"/>
                  </a:lnTo>
                  <a:lnTo>
                    <a:pt x="157" y="176"/>
                  </a:lnTo>
                  <a:lnTo>
                    <a:pt x="157" y="174"/>
                  </a:lnTo>
                  <a:lnTo>
                    <a:pt x="157" y="170"/>
                  </a:lnTo>
                  <a:lnTo>
                    <a:pt x="159" y="169"/>
                  </a:lnTo>
                  <a:lnTo>
                    <a:pt x="159" y="169"/>
                  </a:lnTo>
                  <a:lnTo>
                    <a:pt x="161" y="167"/>
                  </a:lnTo>
                  <a:lnTo>
                    <a:pt x="161" y="167"/>
                  </a:lnTo>
                  <a:lnTo>
                    <a:pt x="163" y="167"/>
                  </a:lnTo>
                  <a:lnTo>
                    <a:pt x="163" y="167"/>
                  </a:lnTo>
                  <a:lnTo>
                    <a:pt x="165" y="167"/>
                  </a:lnTo>
                  <a:lnTo>
                    <a:pt x="167" y="167"/>
                  </a:lnTo>
                  <a:lnTo>
                    <a:pt x="167" y="165"/>
                  </a:lnTo>
                  <a:lnTo>
                    <a:pt x="167" y="161"/>
                  </a:lnTo>
                  <a:lnTo>
                    <a:pt x="167" y="159"/>
                  </a:lnTo>
                  <a:lnTo>
                    <a:pt x="167" y="157"/>
                  </a:lnTo>
                  <a:lnTo>
                    <a:pt x="165" y="155"/>
                  </a:lnTo>
                  <a:lnTo>
                    <a:pt x="163" y="153"/>
                  </a:lnTo>
                  <a:lnTo>
                    <a:pt x="161" y="153"/>
                  </a:lnTo>
                  <a:lnTo>
                    <a:pt x="159" y="151"/>
                  </a:lnTo>
                  <a:lnTo>
                    <a:pt x="157" y="150"/>
                  </a:lnTo>
                  <a:lnTo>
                    <a:pt x="157" y="148"/>
                  </a:lnTo>
                  <a:lnTo>
                    <a:pt x="159" y="146"/>
                  </a:lnTo>
                  <a:lnTo>
                    <a:pt x="161" y="140"/>
                  </a:lnTo>
                  <a:lnTo>
                    <a:pt x="163" y="138"/>
                  </a:lnTo>
                  <a:lnTo>
                    <a:pt x="163" y="136"/>
                  </a:lnTo>
                  <a:lnTo>
                    <a:pt x="165" y="136"/>
                  </a:lnTo>
                  <a:lnTo>
                    <a:pt x="167" y="136"/>
                  </a:lnTo>
                  <a:lnTo>
                    <a:pt x="168" y="136"/>
                  </a:lnTo>
                  <a:lnTo>
                    <a:pt x="170" y="138"/>
                  </a:lnTo>
                  <a:lnTo>
                    <a:pt x="176" y="140"/>
                  </a:lnTo>
                  <a:lnTo>
                    <a:pt x="178" y="140"/>
                  </a:lnTo>
                  <a:lnTo>
                    <a:pt x="180" y="142"/>
                  </a:lnTo>
                  <a:lnTo>
                    <a:pt x="180" y="144"/>
                  </a:lnTo>
                  <a:lnTo>
                    <a:pt x="182" y="146"/>
                  </a:lnTo>
                  <a:lnTo>
                    <a:pt x="186" y="148"/>
                  </a:lnTo>
                  <a:lnTo>
                    <a:pt x="187" y="146"/>
                  </a:lnTo>
                  <a:lnTo>
                    <a:pt x="187" y="142"/>
                  </a:lnTo>
                  <a:lnTo>
                    <a:pt x="186" y="138"/>
                  </a:lnTo>
                  <a:lnTo>
                    <a:pt x="182" y="134"/>
                  </a:lnTo>
                  <a:lnTo>
                    <a:pt x="167" y="125"/>
                  </a:lnTo>
                  <a:lnTo>
                    <a:pt x="151" y="117"/>
                  </a:lnTo>
                  <a:lnTo>
                    <a:pt x="150" y="117"/>
                  </a:lnTo>
                  <a:lnTo>
                    <a:pt x="148" y="115"/>
                  </a:lnTo>
                  <a:lnTo>
                    <a:pt x="148" y="114"/>
                  </a:lnTo>
                  <a:lnTo>
                    <a:pt x="150" y="112"/>
                  </a:lnTo>
                  <a:lnTo>
                    <a:pt x="151" y="112"/>
                  </a:lnTo>
                  <a:lnTo>
                    <a:pt x="151" y="110"/>
                  </a:lnTo>
                  <a:lnTo>
                    <a:pt x="151" y="108"/>
                  </a:lnTo>
                  <a:lnTo>
                    <a:pt x="150" y="106"/>
                  </a:lnTo>
                  <a:lnTo>
                    <a:pt x="148" y="106"/>
                  </a:lnTo>
                  <a:lnTo>
                    <a:pt x="142" y="108"/>
                  </a:lnTo>
                  <a:lnTo>
                    <a:pt x="140" y="108"/>
                  </a:lnTo>
                  <a:lnTo>
                    <a:pt x="136" y="108"/>
                  </a:lnTo>
                  <a:lnTo>
                    <a:pt x="134" y="106"/>
                  </a:lnTo>
                  <a:lnTo>
                    <a:pt x="132" y="106"/>
                  </a:lnTo>
                  <a:lnTo>
                    <a:pt x="129" y="102"/>
                  </a:lnTo>
                  <a:lnTo>
                    <a:pt x="125" y="100"/>
                  </a:lnTo>
                  <a:lnTo>
                    <a:pt x="121" y="96"/>
                  </a:lnTo>
                  <a:lnTo>
                    <a:pt x="117" y="93"/>
                  </a:lnTo>
                  <a:lnTo>
                    <a:pt x="115" y="87"/>
                  </a:lnTo>
                  <a:lnTo>
                    <a:pt x="114" y="83"/>
                  </a:lnTo>
                  <a:lnTo>
                    <a:pt x="112" y="78"/>
                  </a:lnTo>
                  <a:lnTo>
                    <a:pt x="110" y="74"/>
                  </a:lnTo>
                  <a:lnTo>
                    <a:pt x="106" y="70"/>
                  </a:lnTo>
                  <a:lnTo>
                    <a:pt x="95" y="64"/>
                  </a:lnTo>
                  <a:lnTo>
                    <a:pt x="91" y="60"/>
                  </a:lnTo>
                  <a:lnTo>
                    <a:pt x="91" y="59"/>
                  </a:lnTo>
                  <a:lnTo>
                    <a:pt x="89" y="57"/>
                  </a:lnTo>
                  <a:lnTo>
                    <a:pt x="89" y="53"/>
                  </a:lnTo>
                  <a:lnTo>
                    <a:pt x="89" y="51"/>
                  </a:lnTo>
                  <a:lnTo>
                    <a:pt x="89" y="49"/>
                  </a:lnTo>
                  <a:lnTo>
                    <a:pt x="91" y="49"/>
                  </a:lnTo>
                  <a:lnTo>
                    <a:pt x="91" y="49"/>
                  </a:lnTo>
                  <a:lnTo>
                    <a:pt x="93" y="47"/>
                  </a:lnTo>
                  <a:lnTo>
                    <a:pt x="93" y="45"/>
                  </a:lnTo>
                  <a:lnTo>
                    <a:pt x="91" y="43"/>
                  </a:lnTo>
                  <a:lnTo>
                    <a:pt x="89" y="41"/>
                  </a:lnTo>
                  <a:lnTo>
                    <a:pt x="89" y="40"/>
                  </a:lnTo>
                  <a:lnTo>
                    <a:pt x="89" y="38"/>
                  </a:lnTo>
                  <a:lnTo>
                    <a:pt x="89" y="34"/>
                  </a:lnTo>
                  <a:lnTo>
                    <a:pt x="91" y="34"/>
                  </a:lnTo>
                  <a:lnTo>
                    <a:pt x="93" y="32"/>
                  </a:lnTo>
                  <a:lnTo>
                    <a:pt x="93" y="34"/>
                  </a:lnTo>
                  <a:lnTo>
                    <a:pt x="93" y="34"/>
                  </a:lnTo>
                  <a:lnTo>
                    <a:pt x="95" y="34"/>
                  </a:lnTo>
                  <a:lnTo>
                    <a:pt x="98" y="32"/>
                  </a:lnTo>
                  <a:lnTo>
                    <a:pt x="100" y="32"/>
                  </a:lnTo>
                  <a:lnTo>
                    <a:pt x="102" y="28"/>
                  </a:lnTo>
                  <a:lnTo>
                    <a:pt x="104" y="28"/>
                  </a:lnTo>
                  <a:lnTo>
                    <a:pt x="104" y="28"/>
                  </a:lnTo>
                  <a:lnTo>
                    <a:pt x="106" y="28"/>
                  </a:lnTo>
                  <a:lnTo>
                    <a:pt x="110" y="28"/>
                  </a:lnTo>
                  <a:lnTo>
                    <a:pt x="110" y="28"/>
                  </a:lnTo>
                  <a:lnTo>
                    <a:pt x="110" y="28"/>
                  </a:lnTo>
                  <a:lnTo>
                    <a:pt x="112" y="28"/>
                  </a:lnTo>
                  <a:lnTo>
                    <a:pt x="112" y="28"/>
                  </a:lnTo>
                  <a:lnTo>
                    <a:pt x="114" y="30"/>
                  </a:lnTo>
                  <a:lnTo>
                    <a:pt x="114" y="30"/>
                  </a:lnTo>
                  <a:lnTo>
                    <a:pt x="114" y="30"/>
                  </a:lnTo>
                  <a:lnTo>
                    <a:pt x="112" y="32"/>
                  </a:lnTo>
                  <a:lnTo>
                    <a:pt x="115" y="32"/>
                  </a:lnTo>
                  <a:lnTo>
                    <a:pt x="114" y="30"/>
                  </a:lnTo>
                  <a:close/>
                  <a:moveTo>
                    <a:pt x="93" y="108"/>
                  </a:moveTo>
                  <a:lnTo>
                    <a:pt x="93" y="108"/>
                  </a:lnTo>
                  <a:lnTo>
                    <a:pt x="93" y="108"/>
                  </a:lnTo>
                  <a:lnTo>
                    <a:pt x="93" y="108"/>
                  </a:lnTo>
                  <a:close/>
                  <a:moveTo>
                    <a:pt x="93" y="66"/>
                  </a:moveTo>
                  <a:lnTo>
                    <a:pt x="93" y="66"/>
                  </a:lnTo>
                  <a:lnTo>
                    <a:pt x="93" y="66"/>
                  </a:lnTo>
                  <a:lnTo>
                    <a:pt x="93" y="66"/>
                  </a:lnTo>
                  <a:lnTo>
                    <a:pt x="93" y="66"/>
                  </a:lnTo>
                  <a:lnTo>
                    <a:pt x="93" y="66"/>
                  </a:lnTo>
                  <a:lnTo>
                    <a:pt x="91" y="66"/>
                  </a:lnTo>
                  <a:lnTo>
                    <a:pt x="93" y="66"/>
                  </a:lnTo>
                  <a:close/>
                  <a:moveTo>
                    <a:pt x="114" y="184"/>
                  </a:moveTo>
                  <a:lnTo>
                    <a:pt x="119" y="182"/>
                  </a:lnTo>
                  <a:lnTo>
                    <a:pt x="125" y="182"/>
                  </a:lnTo>
                  <a:lnTo>
                    <a:pt x="127" y="182"/>
                  </a:lnTo>
                  <a:lnTo>
                    <a:pt x="129" y="180"/>
                  </a:lnTo>
                  <a:lnTo>
                    <a:pt x="131" y="180"/>
                  </a:lnTo>
                  <a:lnTo>
                    <a:pt x="134" y="180"/>
                  </a:lnTo>
                  <a:lnTo>
                    <a:pt x="140" y="178"/>
                  </a:lnTo>
                  <a:lnTo>
                    <a:pt x="142" y="178"/>
                  </a:lnTo>
                  <a:lnTo>
                    <a:pt x="144" y="178"/>
                  </a:lnTo>
                  <a:lnTo>
                    <a:pt x="140" y="182"/>
                  </a:lnTo>
                  <a:lnTo>
                    <a:pt x="136" y="188"/>
                  </a:lnTo>
                  <a:lnTo>
                    <a:pt x="134" y="193"/>
                  </a:lnTo>
                  <a:lnTo>
                    <a:pt x="136" y="197"/>
                  </a:lnTo>
                  <a:lnTo>
                    <a:pt x="136" y="197"/>
                  </a:lnTo>
                  <a:lnTo>
                    <a:pt x="138" y="201"/>
                  </a:lnTo>
                  <a:lnTo>
                    <a:pt x="136" y="203"/>
                  </a:lnTo>
                  <a:lnTo>
                    <a:pt x="134" y="205"/>
                  </a:lnTo>
                  <a:lnTo>
                    <a:pt x="134" y="208"/>
                  </a:lnTo>
                  <a:lnTo>
                    <a:pt x="132" y="208"/>
                  </a:lnTo>
                  <a:lnTo>
                    <a:pt x="131" y="207"/>
                  </a:lnTo>
                  <a:lnTo>
                    <a:pt x="129" y="207"/>
                  </a:lnTo>
                  <a:lnTo>
                    <a:pt x="127" y="207"/>
                  </a:lnTo>
                  <a:lnTo>
                    <a:pt x="125" y="205"/>
                  </a:lnTo>
                  <a:lnTo>
                    <a:pt x="123" y="203"/>
                  </a:lnTo>
                  <a:lnTo>
                    <a:pt x="121" y="201"/>
                  </a:lnTo>
                  <a:lnTo>
                    <a:pt x="119" y="201"/>
                  </a:lnTo>
                  <a:lnTo>
                    <a:pt x="115" y="199"/>
                  </a:lnTo>
                  <a:lnTo>
                    <a:pt x="114" y="199"/>
                  </a:lnTo>
                  <a:lnTo>
                    <a:pt x="112" y="199"/>
                  </a:lnTo>
                  <a:lnTo>
                    <a:pt x="102" y="191"/>
                  </a:lnTo>
                  <a:lnTo>
                    <a:pt x="100" y="191"/>
                  </a:lnTo>
                  <a:lnTo>
                    <a:pt x="98" y="191"/>
                  </a:lnTo>
                  <a:lnTo>
                    <a:pt x="96" y="191"/>
                  </a:lnTo>
                  <a:lnTo>
                    <a:pt x="95" y="191"/>
                  </a:lnTo>
                  <a:lnTo>
                    <a:pt x="95" y="189"/>
                  </a:lnTo>
                  <a:lnTo>
                    <a:pt x="93" y="188"/>
                  </a:lnTo>
                  <a:lnTo>
                    <a:pt x="93" y="184"/>
                  </a:lnTo>
                  <a:lnTo>
                    <a:pt x="96" y="180"/>
                  </a:lnTo>
                  <a:lnTo>
                    <a:pt x="98" y="182"/>
                  </a:lnTo>
                  <a:lnTo>
                    <a:pt x="98" y="182"/>
                  </a:lnTo>
                  <a:lnTo>
                    <a:pt x="100" y="182"/>
                  </a:lnTo>
                  <a:lnTo>
                    <a:pt x="104" y="180"/>
                  </a:lnTo>
                  <a:lnTo>
                    <a:pt x="106" y="180"/>
                  </a:lnTo>
                  <a:lnTo>
                    <a:pt x="108" y="180"/>
                  </a:lnTo>
                  <a:lnTo>
                    <a:pt x="112" y="184"/>
                  </a:lnTo>
                  <a:lnTo>
                    <a:pt x="112" y="184"/>
                  </a:lnTo>
                  <a:lnTo>
                    <a:pt x="114" y="184"/>
                  </a:lnTo>
                  <a:close/>
                  <a:moveTo>
                    <a:pt x="85" y="207"/>
                  </a:moveTo>
                  <a:lnTo>
                    <a:pt x="85" y="207"/>
                  </a:lnTo>
                  <a:lnTo>
                    <a:pt x="83" y="207"/>
                  </a:lnTo>
                  <a:lnTo>
                    <a:pt x="85" y="205"/>
                  </a:lnTo>
                  <a:lnTo>
                    <a:pt x="85" y="205"/>
                  </a:lnTo>
                  <a:lnTo>
                    <a:pt x="85" y="205"/>
                  </a:lnTo>
                  <a:lnTo>
                    <a:pt x="85" y="207"/>
                  </a:lnTo>
                  <a:lnTo>
                    <a:pt x="85" y="207"/>
                  </a:lnTo>
                  <a:lnTo>
                    <a:pt x="85" y="207"/>
                  </a:lnTo>
                  <a:close/>
                  <a:moveTo>
                    <a:pt x="28" y="163"/>
                  </a:moveTo>
                  <a:lnTo>
                    <a:pt x="28" y="163"/>
                  </a:lnTo>
                  <a:lnTo>
                    <a:pt x="28" y="165"/>
                  </a:lnTo>
                  <a:lnTo>
                    <a:pt x="28" y="165"/>
                  </a:lnTo>
                  <a:lnTo>
                    <a:pt x="26" y="165"/>
                  </a:lnTo>
                  <a:lnTo>
                    <a:pt x="26" y="165"/>
                  </a:lnTo>
                  <a:lnTo>
                    <a:pt x="26" y="163"/>
                  </a:lnTo>
                  <a:lnTo>
                    <a:pt x="26" y="163"/>
                  </a:lnTo>
                  <a:lnTo>
                    <a:pt x="28" y="163"/>
                  </a:lnTo>
                  <a:close/>
                  <a:moveTo>
                    <a:pt x="24" y="129"/>
                  </a:moveTo>
                  <a:lnTo>
                    <a:pt x="24" y="127"/>
                  </a:lnTo>
                  <a:lnTo>
                    <a:pt x="28" y="129"/>
                  </a:lnTo>
                  <a:lnTo>
                    <a:pt x="32" y="129"/>
                  </a:lnTo>
                  <a:lnTo>
                    <a:pt x="36" y="125"/>
                  </a:lnTo>
                  <a:lnTo>
                    <a:pt x="40" y="121"/>
                  </a:lnTo>
                  <a:lnTo>
                    <a:pt x="41" y="121"/>
                  </a:lnTo>
                  <a:lnTo>
                    <a:pt x="43" y="121"/>
                  </a:lnTo>
                  <a:lnTo>
                    <a:pt x="43" y="123"/>
                  </a:lnTo>
                  <a:lnTo>
                    <a:pt x="45" y="125"/>
                  </a:lnTo>
                  <a:lnTo>
                    <a:pt x="47" y="125"/>
                  </a:lnTo>
                  <a:lnTo>
                    <a:pt x="47" y="127"/>
                  </a:lnTo>
                  <a:lnTo>
                    <a:pt x="49" y="133"/>
                  </a:lnTo>
                  <a:lnTo>
                    <a:pt x="49" y="134"/>
                  </a:lnTo>
                  <a:lnTo>
                    <a:pt x="49" y="136"/>
                  </a:lnTo>
                  <a:lnTo>
                    <a:pt x="47" y="138"/>
                  </a:lnTo>
                  <a:lnTo>
                    <a:pt x="47" y="140"/>
                  </a:lnTo>
                  <a:lnTo>
                    <a:pt x="47" y="140"/>
                  </a:lnTo>
                  <a:lnTo>
                    <a:pt x="47" y="144"/>
                  </a:lnTo>
                  <a:lnTo>
                    <a:pt x="49" y="144"/>
                  </a:lnTo>
                  <a:lnTo>
                    <a:pt x="47" y="153"/>
                  </a:lnTo>
                  <a:lnTo>
                    <a:pt x="47" y="157"/>
                  </a:lnTo>
                  <a:lnTo>
                    <a:pt x="45" y="161"/>
                  </a:lnTo>
                  <a:lnTo>
                    <a:pt x="45" y="161"/>
                  </a:lnTo>
                  <a:lnTo>
                    <a:pt x="41" y="161"/>
                  </a:lnTo>
                  <a:lnTo>
                    <a:pt x="40" y="161"/>
                  </a:lnTo>
                  <a:lnTo>
                    <a:pt x="38" y="159"/>
                  </a:lnTo>
                  <a:lnTo>
                    <a:pt x="36" y="163"/>
                  </a:lnTo>
                  <a:lnTo>
                    <a:pt x="34" y="167"/>
                  </a:lnTo>
                  <a:lnTo>
                    <a:pt x="32" y="165"/>
                  </a:lnTo>
                  <a:lnTo>
                    <a:pt x="28" y="163"/>
                  </a:lnTo>
                  <a:lnTo>
                    <a:pt x="28" y="159"/>
                  </a:lnTo>
                  <a:lnTo>
                    <a:pt x="28" y="157"/>
                  </a:lnTo>
                  <a:lnTo>
                    <a:pt x="28" y="153"/>
                  </a:lnTo>
                  <a:lnTo>
                    <a:pt x="28" y="150"/>
                  </a:lnTo>
                  <a:lnTo>
                    <a:pt x="30" y="150"/>
                  </a:lnTo>
                  <a:lnTo>
                    <a:pt x="30" y="150"/>
                  </a:lnTo>
                  <a:lnTo>
                    <a:pt x="28" y="148"/>
                  </a:lnTo>
                  <a:lnTo>
                    <a:pt x="28" y="146"/>
                  </a:lnTo>
                  <a:lnTo>
                    <a:pt x="28" y="146"/>
                  </a:lnTo>
                  <a:lnTo>
                    <a:pt x="28" y="146"/>
                  </a:lnTo>
                  <a:lnTo>
                    <a:pt x="28" y="146"/>
                  </a:lnTo>
                  <a:lnTo>
                    <a:pt x="28" y="144"/>
                  </a:lnTo>
                  <a:lnTo>
                    <a:pt x="28" y="144"/>
                  </a:lnTo>
                  <a:lnTo>
                    <a:pt x="28" y="142"/>
                  </a:lnTo>
                  <a:lnTo>
                    <a:pt x="28" y="142"/>
                  </a:lnTo>
                  <a:lnTo>
                    <a:pt x="28" y="140"/>
                  </a:lnTo>
                  <a:lnTo>
                    <a:pt x="28" y="138"/>
                  </a:lnTo>
                  <a:lnTo>
                    <a:pt x="26" y="136"/>
                  </a:lnTo>
                  <a:lnTo>
                    <a:pt x="24" y="133"/>
                  </a:lnTo>
                  <a:lnTo>
                    <a:pt x="24" y="133"/>
                  </a:lnTo>
                  <a:lnTo>
                    <a:pt x="24" y="131"/>
                  </a:lnTo>
                  <a:lnTo>
                    <a:pt x="24" y="129"/>
                  </a:lnTo>
                  <a:lnTo>
                    <a:pt x="24" y="129"/>
                  </a:lnTo>
                  <a:close/>
                  <a:moveTo>
                    <a:pt x="24" y="125"/>
                  </a:moveTo>
                  <a:lnTo>
                    <a:pt x="24" y="125"/>
                  </a:lnTo>
                  <a:lnTo>
                    <a:pt x="24" y="125"/>
                  </a:lnTo>
                  <a:lnTo>
                    <a:pt x="24" y="123"/>
                  </a:lnTo>
                  <a:lnTo>
                    <a:pt x="26" y="123"/>
                  </a:lnTo>
                  <a:lnTo>
                    <a:pt x="26" y="123"/>
                  </a:lnTo>
                  <a:lnTo>
                    <a:pt x="26" y="125"/>
                  </a:lnTo>
                  <a:lnTo>
                    <a:pt x="26" y="125"/>
                  </a:lnTo>
                  <a:lnTo>
                    <a:pt x="24" y="12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96" name="Rectangle 1749">
              <a:extLst>
                <a:ext uri="{FF2B5EF4-FFF2-40B4-BE49-F238E27FC236}">
                  <a16:creationId xmlns:a16="http://schemas.microsoft.com/office/drawing/2014/main" id="{930853E8-D852-4607-9B86-E2CED409DB69}"/>
                </a:ext>
              </a:extLst>
            </p:cNvPr>
            <p:cNvSpPr>
              <a:spLocks noChangeArrowheads="1"/>
            </p:cNvSpPr>
            <p:nvPr/>
          </p:nvSpPr>
          <p:spPr bwMode="auto">
            <a:xfrm>
              <a:off x="12420600" y="-1441450"/>
              <a:ext cx="1588" cy="1588"/>
            </a:xfrm>
            <a:prstGeom prst="rect">
              <a:avLst/>
            </a:pr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97" name="Freeform 1750">
              <a:extLst>
                <a:ext uri="{FF2B5EF4-FFF2-40B4-BE49-F238E27FC236}">
                  <a16:creationId xmlns:a16="http://schemas.microsoft.com/office/drawing/2014/main" id="{0B81C892-7F54-4A0E-B063-22A76F69C53B}"/>
                </a:ext>
              </a:extLst>
            </p:cNvPr>
            <p:cNvSpPr>
              <a:spLocks/>
            </p:cNvSpPr>
            <p:nvPr/>
          </p:nvSpPr>
          <p:spPr bwMode="auto">
            <a:xfrm>
              <a:off x="12622213" y="-1457325"/>
              <a:ext cx="65088" cy="49213"/>
            </a:xfrm>
            <a:custGeom>
              <a:avLst/>
              <a:gdLst>
                <a:gd name="T0" fmla="*/ 39 w 41"/>
                <a:gd name="T1" fmla="*/ 14 h 31"/>
                <a:gd name="T2" fmla="*/ 39 w 41"/>
                <a:gd name="T3" fmla="*/ 10 h 31"/>
                <a:gd name="T4" fmla="*/ 38 w 41"/>
                <a:gd name="T5" fmla="*/ 8 h 31"/>
                <a:gd name="T6" fmla="*/ 30 w 41"/>
                <a:gd name="T7" fmla="*/ 2 h 31"/>
                <a:gd name="T8" fmla="*/ 28 w 41"/>
                <a:gd name="T9" fmla="*/ 0 h 31"/>
                <a:gd name="T10" fmla="*/ 24 w 41"/>
                <a:gd name="T11" fmla="*/ 0 h 31"/>
                <a:gd name="T12" fmla="*/ 20 w 41"/>
                <a:gd name="T13" fmla="*/ 2 h 31"/>
                <a:gd name="T14" fmla="*/ 19 w 41"/>
                <a:gd name="T15" fmla="*/ 2 h 31"/>
                <a:gd name="T16" fmla="*/ 19 w 41"/>
                <a:gd name="T17" fmla="*/ 2 h 31"/>
                <a:gd name="T18" fmla="*/ 19 w 41"/>
                <a:gd name="T19" fmla="*/ 2 h 31"/>
                <a:gd name="T20" fmla="*/ 19 w 41"/>
                <a:gd name="T21" fmla="*/ 2 h 31"/>
                <a:gd name="T22" fmla="*/ 19 w 41"/>
                <a:gd name="T23" fmla="*/ 2 h 31"/>
                <a:gd name="T24" fmla="*/ 15 w 41"/>
                <a:gd name="T25" fmla="*/ 4 h 31"/>
                <a:gd name="T26" fmla="*/ 13 w 41"/>
                <a:gd name="T27" fmla="*/ 4 h 31"/>
                <a:gd name="T28" fmla="*/ 13 w 41"/>
                <a:gd name="T29" fmla="*/ 4 h 31"/>
                <a:gd name="T30" fmla="*/ 11 w 41"/>
                <a:gd name="T31" fmla="*/ 4 h 31"/>
                <a:gd name="T32" fmla="*/ 9 w 41"/>
                <a:gd name="T33" fmla="*/ 4 h 31"/>
                <a:gd name="T34" fmla="*/ 7 w 41"/>
                <a:gd name="T35" fmla="*/ 6 h 31"/>
                <a:gd name="T36" fmla="*/ 5 w 41"/>
                <a:gd name="T37" fmla="*/ 8 h 31"/>
                <a:gd name="T38" fmla="*/ 3 w 41"/>
                <a:gd name="T39" fmla="*/ 10 h 31"/>
                <a:gd name="T40" fmla="*/ 2 w 41"/>
                <a:gd name="T41" fmla="*/ 10 h 31"/>
                <a:gd name="T42" fmla="*/ 2 w 41"/>
                <a:gd name="T43" fmla="*/ 14 h 31"/>
                <a:gd name="T44" fmla="*/ 0 w 41"/>
                <a:gd name="T45" fmla="*/ 16 h 31"/>
                <a:gd name="T46" fmla="*/ 0 w 41"/>
                <a:gd name="T47" fmla="*/ 19 h 31"/>
                <a:gd name="T48" fmla="*/ 2 w 41"/>
                <a:gd name="T49" fmla="*/ 23 h 31"/>
                <a:gd name="T50" fmla="*/ 2 w 41"/>
                <a:gd name="T51" fmla="*/ 25 h 31"/>
                <a:gd name="T52" fmla="*/ 3 w 41"/>
                <a:gd name="T53" fmla="*/ 27 h 31"/>
                <a:gd name="T54" fmla="*/ 3 w 41"/>
                <a:gd name="T55" fmla="*/ 29 h 31"/>
                <a:gd name="T56" fmla="*/ 5 w 41"/>
                <a:gd name="T57" fmla="*/ 29 h 31"/>
                <a:gd name="T58" fmla="*/ 7 w 41"/>
                <a:gd name="T59" fmla="*/ 29 h 31"/>
                <a:gd name="T60" fmla="*/ 7 w 41"/>
                <a:gd name="T61" fmla="*/ 29 h 31"/>
                <a:gd name="T62" fmla="*/ 9 w 41"/>
                <a:gd name="T63" fmla="*/ 31 h 31"/>
                <a:gd name="T64" fmla="*/ 17 w 41"/>
                <a:gd name="T65" fmla="*/ 31 h 31"/>
                <a:gd name="T66" fmla="*/ 20 w 41"/>
                <a:gd name="T67" fmla="*/ 29 h 31"/>
                <a:gd name="T68" fmla="*/ 22 w 41"/>
                <a:gd name="T69" fmla="*/ 27 h 31"/>
                <a:gd name="T70" fmla="*/ 24 w 41"/>
                <a:gd name="T71" fmla="*/ 25 h 31"/>
                <a:gd name="T72" fmla="*/ 28 w 41"/>
                <a:gd name="T73" fmla="*/ 25 h 31"/>
                <a:gd name="T74" fmla="*/ 32 w 41"/>
                <a:gd name="T75" fmla="*/ 25 h 31"/>
                <a:gd name="T76" fmla="*/ 34 w 41"/>
                <a:gd name="T77" fmla="*/ 25 h 31"/>
                <a:gd name="T78" fmla="*/ 36 w 41"/>
                <a:gd name="T79" fmla="*/ 23 h 31"/>
                <a:gd name="T80" fmla="*/ 38 w 41"/>
                <a:gd name="T81" fmla="*/ 23 h 31"/>
                <a:gd name="T82" fmla="*/ 38 w 41"/>
                <a:gd name="T83" fmla="*/ 21 h 31"/>
                <a:gd name="T84" fmla="*/ 39 w 41"/>
                <a:gd name="T85" fmla="*/ 21 h 31"/>
                <a:gd name="T86" fmla="*/ 39 w 41"/>
                <a:gd name="T87" fmla="*/ 17 h 31"/>
                <a:gd name="T88" fmla="*/ 41 w 41"/>
                <a:gd name="T89" fmla="*/ 16 h 31"/>
                <a:gd name="T90" fmla="*/ 39 w 41"/>
                <a:gd name="T9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31">
                  <a:moveTo>
                    <a:pt x="39" y="14"/>
                  </a:moveTo>
                  <a:lnTo>
                    <a:pt x="39" y="10"/>
                  </a:lnTo>
                  <a:lnTo>
                    <a:pt x="38" y="8"/>
                  </a:lnTo>
                  <a:lnTo>
                    <a:pt x="30" y="2"/>
                  </a:lnTo>
                  <a:lnTo>
                    <a:pt x="28" y="0"/>
                  </a:lnTo>
                  <a:lnTo>
                    <a:pt x="24" y="0"/>
                  </a:lnTo>
                  <a:lnTo>
                    <a:pt x="20" y="2"/>
                  </a:lnTo>
                  <a:lnTo>
                    <a:pt x="19" y="2"/>
                  </a:lnTo>
                  <a:lnTo>
                    <a:pt x="19" y="2"/>
                  </a:lnTo>
                  <a:lnTo>
                    <a:pt x="19" y="2"/>
                  </a:lnTo>
                  <a:lnTo>
                    <a:pt x="19" y="2"/>
                  </a:lnTo>
                  <a:lnTo>
                    <a:pt x="19" y="2"/>
                  </a:lnTo>
                  <a:lnTo>
                    <a:pt x="15" y="4"/>
                  </a:lnTo>
                  <a:lnTo>
                    <a:pt x="13" y="4"/>
                  </a:lnTo>
                  <a:lnTo>
                    <a:pt x="13" y="4"/>
                  </a:lnTo>
                  <a:lnTo>
                    <a:pt x="11" y="4"/>
                  </a:lnTo>
                  <a:lnTo>
                    <a:pt x="9" y="4"/>
                  </a:lnTo>
                  <a:lnTo>
                    <a:pt x="7" y="6"/>
                  </a:lnTo>
                  <a:lnTo>
                    <a:pt x="5" y="8"/>
                  </a:lnTo>
                  <a:lnTo>
                    <a:pt x="3" y="10"/>
                  </a:lnTo>
                  <a:lnTo>
                    <a:pt x="2" y="10"/>
                  </a:lnTo>
                  <a:lnTo>
                    <a:pt x="2" y="14"/>
                  </a:lnTo>
                  <a:lnTo>
                    <a:pt x="0" y="16"/>
                  </a:lnTo>
                  <a:lnTo>
                    <a:pt x="0" y="19"/>
                  </a:lnTo>
                  <a:lnTo>
                    <a:pt x="2" y="23"/>
                  </a:lnTo>
                  <a:lnTo>
                    <a:pt x="2" y="25"/>
                  </a:lnTo>
                  <a:lnTo>
                    <a:pt x="3" y="27"/>
                  </a:lnTo>
                  <a:lnTo>
                    <a:pt x="3" y="29"/>
                  </a:lnTo>
                  <a:lnTo>
                    <a:pt x="5" y="29"/>
                  </a:lnTo>
                  <a:lnTo>
                    <a:pt x="7" y="29"/>
                  </a:lnTo>
                  <a:lnTo>
                    <a:pt x="7" y="29"/>
                  </a:lnTo>
                  <a:lnTo>
                    <a:pt x="9" y="31"/>
                  </a:lnTo>
                  <a:lnTo>
                    <a:pt x="17" y="31"/>
                  </a:lnTo>
                  <a:lnTo>
                    <a:pt x="20" y="29"/>
                  </a:lnTo>
                  <a:lnTo>
                    <a:pt x="22" y="27"/>
                  </a:lnTo>
                  <a:lnTo>
                    <a:pt x="24" y="25"/>
                  </a:lnTo>
                  <a:lnTo>
                    <a:pt x="28" y="25"/>
                  </a:lnTo>
                  <a:lnTo>
                    <a:pt x="32" y="25"/>
                  </a:lnTo>
                  <a:lnTo>
                    <a:pt x="34" y="25"/>
                  </a:lnTo>
                  <a:lnTo>
                    <a:pt x="36" y="23"/>
                  </a:lnTo>
                  <a:lnTo>
                    <a:pt x="38" y="23"/>
                  </a:lnTo>
                  <a:lnTo>
                    <a:pt x="38" y="21"/>
                  </a:lnTo>
                  <a:lnTo>
                    <a:pt x="39" y="21"/>
                  </a:lnTo>
                  <a:lnTo>
                    <a:pt x="39" y="17"/>
                  </a:lnTo>
                  <a:lnTo>
                    <a:pt x="41" y="16"/>
                  </a:lnTo>
                  <a:lnTo>
                    <a:pt x="39" y="1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98" name="Freeform 1751">
              <a:extLst>
                <a:ext uri="{FF2B5EF4-FFF2-40B4-BE49-F238E27FC236}">
                  <a16:creationId xmlns:a16="http://schemas.microsoft.com/office/drawing/2014/main" id="{D72E62F2-A6C9-438E-AA11-33BB6A3A8909}"/>
                </a:ext>
              </a:extLst>
            </p:cNvPr>
            <p:cNvSpPr>
              <a:spLocks noEditPoints="1"/>
            </p:cNvSpPr>
            <p:nvPr/>
          </p:nvSpPr>
          <p:spPr bwMode="auto">
            <a:xfrm>
              <a:off x="12633325" y="-1941513"/>
              <a:ext cx="150813" cy="80963"/>
            </a:xfrm>
            <a:custGeom>
              <a:avLst/>
              <a:gdLst>
                <a:gd name="T0" fmla="*/ 4 w 95"/>
                <a:gd name="T1" fmla="*/ 17 h 51"/>
                <a:gd name="T2" fmla="*/ 2 w 95"/>
                <a:gd name="T3" fmla="*/ 23 h 51"/>
                <a:gd name="T4" fmla="*/ 2 w 95"/>
                <a:gd name="T5" fmla="*/ 19 h 51"/>
                <a:gd name="T6" fmla="*/ 91 w 95"/>
                <a:gd name="T7" fmla="*/ 21 h 51"/>
                <a:gd name="T8" fmla="*/ 91 w 95"/>
                <a:gd name="T9" fmla="*/ 15 h 51"/>
                <a:gd name="T10" fmla="*/ 87 w 95"/>
                <a:gd name="T11" fmla="*/ 13 h 51"/>
                <a:gd name="T12" fmla="*/ 76 w 95"/>
                <a:gd name="T13" fmla="*/ 6 h 51"/>
                <a:gd name="T14" fmla="*/ 68 w 95"/>
                <a:gd name="T15" fmla="*/ 4 h 51"/>
                <a:gd name="T16" fmla="*/ 65 w 95"/>
                <a:gd name="T17" fmla="*/ 2 h 51"/>
                <a:gd name="T18" fmla="*/ 63 w 95"/>
                <a:gd name="T19" fmla="*/ 0 h 51"/>
                <a:gd name="T20" fmla="*/ 59 w 95"/>
                <a:gd name="T21" fmla="*/ 2 h 51"/>
                <a:gd name="T22" fmla="*/ 21 w 95"/>
                <a:gd name="T23" fmla="*/ 0 h 51"/>
                <a:gd name="T24" fmla="*/ 8 w 95"/>
                <a:gd name="T25" fmla="*/ 4 h 51"/>
                <a:gd name="T26" fmla="*/ 4 w 95"/>
                <a:gd name="T27" fmla="*/ 13 h 51"/>
                <a:gd name="T28" fmla="*/ 6 w 95"/>
                <a:gd name="T29" fmla="*/ 21 h 51"/>
                <a:gd name="T30" fmla="*/ 8 w 95"/>
                <a:gd name="T31" fmla="*/ 23 h 51"/>
                <a:gd name="T32" fmla="*/ 10 w 95"/>
                <a:gd name="T33" fmla="*/ 23 h 51"/>
                <a:gd name="T34" fmla="*/ 13 w 95"/>
                <a:gd name="T35" fmla="*/ 25 h 51"/>
                <a:gd name="T36" fmla="*/ 21 w 95"/>
                <a:gd name="T37" fmla="*/ 26 h 51"/>
                <a:gd name="T38" fmla="*/ 27 w 95"/>
                <a:gd name="T39" fmla="*/ 26 h 51"/>
                <a:gd name="T40" fmla="*/ 31 w 95"/>
                <a:gd name="T41" fmla="*/ 30 h 51"/>
                <a:gd name="T42" fmla="*/ 29 w 95"/>
                <a:gd name="T43" fmla="*/ 36 h 51"/>
                <a:gd name="T44" fmla="*/ 29 w 95"/>
                <a:gd name="T45" fmla="*/ 40 h 51"/>
                <a:gd name="T46" fmla="*/ 31 w 95"/>
                <a:gd name="T47" fmla="*/ 42 h 51"/>
                <a:gd name="T48" fmla="*/ 36 w 95"/>
                <a:gd name="T49" fmla="*/ 44 h 51"/>
                <a:gd name="T50" fmla="*/ 42 w 95"/>
                <a:gd name="T51" fmla="*/ 47 h 51"/>
                <a:gd name="T52" fmla="*/ 48 w 95"/>
                <a:gd name="T53" fmla="*/ 51 h 51"/>
                <a:gd name="T54" fmla="*/ 55 w 95"/>
                <a:gd name="T55" fmla="*/ 51 h 51"/>
                <a:gd name="T56" fmla="*/ 57 w 95"/>
                <a:gd name="T57" fmla="*/ 51 h 51"/>
                <a:gd name="T58" fmla="*/ 63 w 95"/>
                <a:gd name="T59" fmla="*/ 49 h 51"/>
                <a:gd name="T60" fmla="*/ 63 w 95"/>
                <a:gd name="T61" fmla="*/ 47 h 51"/>
                <a:gd name="T62" fmla="*/ 67 w 95"/>
                <a:gd name="T63" fmla="*/ 47 h 51"/>
                <a:gd name="T64" fmla="*/ 70 w 95"/>
                <a:gd name="T65" fmla="*/ 44 h 51"/>
                <a:gd name="T66" fmla="*/ 74 w 95"/>
                <a:gd name="T67" fmla="*/ 44 h 51"/>
                <a:gd name="T68" fmla="*/ 76 w 95"/>
                <a:gd name="T69" fmla="*/ 45 h 51"/>
                <a:gd name="T70" fmla="*/ 78 w 95"/>
                <a:gd name="T71" fmla="*/ 45 h 51"/>
                <a:gd name="T72" fmla="*/ 78 w 95"/>
                <a:gd name="T73" fmla="*/ 44 h 51"/>
                <a:gd name="T74" fmla="*/ 76 w 95"/>
                <a:gd name="T75" fmla="*/ 42 h 51"/>
                <a:gd name="T76" fmla="*/ 76 w 95"/>
                <a:gd name="T77" fmla="*/ 40 h 51"/>
                <a:gd name="T78" fmla="*/ 78 w 95"/>
                <a:gd name="T79" fmla="*/ 36 h 51"/>
                <a:gd name="T80" fmla="*/ 78 w 95"/>
                <a:gd name="T81" fmla="*/ 32 h 51"/>
                <a:gd name="T82" fmla="*/ 82 w 95"/>
                <a:gd name="T83" fmla="*/ 30 h 51"/>
                <a:gd name="T84" fmla="*/ 86 w 95"/>
                <a:gd name="T85" fmla="*/ 26 h 51"/>
                <a:gd name="T86" fmla="*/ 89 w 95"/>
                <a:gd name="T87" fmla="*/ 26 h 51"/>
                <a:gd name="T88" fmla="*/ 93 w 95"/>
                <a:gd name="T89"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51">
                  <a:moveTo>
                    <a:pt x="2" y="19"/>
                  </a:moveTo>
                  <a:lnTo>
                    <a:pt x="4" y="15"/>
                  </a:lnTo>
                  <a:lnTo>
                    <a:pt x="4" y="17"/>
                  </a:lnTo>
                  <a:lnTo>
                    <a:pt x="4" y="19"/>
                  </a:lnTo>
                  <a:lnTo>
                    <a:pt x="2" y="21"/>
                  </a:lnTo>
                  <a:lnTo>
                    <a:pt x="2" y="23"/>
                  </a:lnTo>
                  <a:lnTo>
                    <a:pt x="0" y="23"/>
                  </a:lnTo>
                  <a:lnTo>
                    <a:pt x="2" y="21"/>
                  </a:lnTo>
                  <a:lnTo>
                    <a:pt x="2" y="19"/>
                  </a:lnTo>
                  <a:close/>
                  <a:moveTo>
                    <a:pt x="93" y="23"/>
                  </a:moveTo>
                  <a:lnTo>
                    <a:pt x="91" y="23"/>
                  </a:lnTo>
                  <a:lnTo>
                    <a:pt x="91" y="21"/>
                  </a:lnTo>
                  <a:lnTo>
                    <a:pt x="89" y="21"/>
                  </a:lnTo>
                  <a:lnTo>
                    <a:pt x="89" y="19"/>
                  </a:lnTo>
                  <a:lnTo>
                    <a:pt x="91" y="15"/>
                  </a:lnTo>
                  <a:lnTo>
                    <a:pt x="91" y="15"/>
                  </a:lnTo>
                  <a:lnTo>
                    <a:pt x="89" y="13"/>
                  </a:lnTo>
                  <a:lnTo>
                    <a:pt x="87" y="13"/>
                  </a:lnTo>
                  <a:lnTo>
                    <a:pt x="82" y="9"/>
                  </a:lnTo>
                  <a:lnTo>
                    <a:pt x="80" y="8"/>
                  </a:lnTo>
                  <a:lnTo>
                    <a:pt x="76" y="6"/>
                  </a:lnTo>
                  <a:lnTo>
                    <a:pt x="74" y="6"/>
                  </a:lnTo>
                  <a:lnTo>
                    <a:pt x="68" y="4"/>
                  </a:lnTo>
                  <a:lnTo>
                    <a:pt x="68" y="4"/>
                  </a:lnTo>
                  <a:lnTo>
                    <a:pt x="67" y="4"/>
                  </a:lnTo>
                  <a:lnTo>
                    <a:pt x="67" y="2"/>
                  </a:lnTo>
                  <a:lnTo>
                    <a:pt x="65" y="2"/>
                  </a:lnTo>
                  <a:lnTo>
                    <a:pt x="65" y="0"/>
                  </a:lnTo>
                  <a:lnTo>
                    <a:pt x="65" y="0"/>
                  </a:lnTo>
                  <a:lnTo>
                    <a:pt x="63" y="0"/>
                  </a:lnTo>
                  <a:lnTo>
                    <a:pt x="61" y="0"/>
                  </a:lnTo>
                  <a:lnTo>
                    <a:pt x="59" y="2"/>
                  </a:lnTo>
                  <a:lnTo>
                    <a:pt x="59" y="2"/>
                  </a:lnTo>
                  <a:lnTo>
                    <a:pt x="57" y="2"/>
                  </a:lnTo>
                  <a:lnTo>
                    <a:pt x="55" y="2"/>
                  </a:lnTo>
                  <a:lnTo>
                    <a:pt x="21" y="0"/>
                  </a:lnTo>
                  <a:lnTo>
                    <a:pt x="17" y="0"/>
                  </a:lnTo>
                  <a:lnTo>
                    <a:pt x="15" y="0"/>
                  </a:lnTo>
                  <a:lnTo>
                    <a:pt x="8" y="4"/>
                  </a:lnTo>
                  <a:lnTo>
                    <a:pt x="2" y="6"/>
                  </a:lnTo>
                  <a:lnTo>
                    <a:pt x="4" y="11"/>
                  </a:lnTo>
                  <a:lnTo>
                    <a:pt x="4" y="13"/>
                  </a:lnTo>
                  <a:lnTo>
                    <a:pt x="4" y="15"/>
                  </a:lnTo>
                  <a:lnTo>
                    <a:pt x="6" y="17"/>
                  </a:lnTo>
                  <a:lnTo>
                    <a:pt x="6" y="21"/>
                  </a:lnTo>
                  <a:lnTo>
                    <a:pt x="6" y="23"/>
                  </a:lnTo>
                  <a:lnTo>
                    <a:pt x="6" y="23"/>
                  </a:lnTo>
                  <a:lnTo>
                    <a:pt x="8" y="23"/>
                  </a:lnTo>
                  <a:lnTo>
                    <a:pt x="8" y="23"/>
                  </a:lnTo>
                  <a:lnTo>
                    <a:pt x="8" y="23"/>
                  </a:lnTo>
                  <a:lnTo>
                    <a:pt x="10" y="23"/>
                  </a:lnTo>
                  <a:lnTo>
                    <a:pt x="10" y="23"/>
                  </a:lnTo>
                  <a:lnTo>
                    <a:pt x="10" y="25"/>
                  </a:lnTo>
                  <a:lnTo>
                    <a:pt x="13" y="25"/>
                  </a:lnTo>
                  <a:lnTo>
                    <a:pt x="15" y="26"/>
                  </a:lnTo>
                  <a:lnTo>
                    <a:pt x="17" y="26"/>
                  </a:lnTo>
                  <a:lnTo>
                    <a:pt x="21" y="26"/>
                  </a:lnTo>
                  <a:lnTo>
                    <a:pt x="21" y="26"/>
                  </a:lnTo>
                  <a:lnTo>
                    <a:pt x="23" y="26"/>
                  </a:lnTo>
                  <a:lnTo>
                    <a:pt x="27" y="26"/>
                  </a:lnTo>
                  <a:lnTo>
                    <a:pt x="27" y="28"/>
                  </a:lnTo>
                  <a:lnTo>
                    <a:pt x="29" y="28"/>
                  </a:lnTo>
                  <a:lnTo>
                    <a:pt x="31" y="30"/>
                  </a:lnTo>
                  <a:lnTo>
                    <a:pt x="31" y="32"/>
                  </a:lnTo>
                  <a:lnTo>
                    <a:pt x="31" y="34"/>
                  </a:lnTo>
                  <a:lnTo>
                    <a:pt x="29" y="36"/>
                  </a:lnTo>
                  <a:lnTo>
                    <a:pt x="29" y="38"/>
                  </a:lnTo>
                  <a:lnTo>
                    <a:pt x="29" y="40"/>
                  </a:lnTo>
                  <a:lnTo>
                    <a:pt x="29" y="40"/>
                  </a:lnTo>
                  <a:lnTo>
                    <a:pt x="29" y="40"/>
                  </a:lnTo>
                  <a:lnTo>
                    <a:pt x="31" y="42"/>
                  </a:lnTo>
                  <a:lnTo>
                    <a:pt x="31" y="42"/>
                  </a:lnTo>
                  <a:lnTo>
                    <a:pt x="32" y="42"/>
                  </a:lnTo>
                  <a:lnTo>
                    <a:pt x="32" y="42"/>
                  </a:lnTo>
                  <a:lnTo>
                    <a:pt x="36" y="44"/>
                  </a:lnTo>
                  <a:lnTo>
                    <a:pt x="38" y="44"/>
                  </a:lnTo>
                  <a:lnTo>
                    <a:pt x="40" y="45"/>
                  </a:lnTo>
                  <a:lnTo>
                    <a:pt x="42" y="47"/>
                  </a:lnTo>
                  <a:lnTo>
                    <a:pt x="42" y="51"/>
                  </a:lnTo>
                  <a:lnTo>
                    <a:pt x="44" y="51"/>
                  </a:lnTo>
                  <a:lnTo>
                    <a:pt x="48" y="51"/>
                  </a:lnTo>
                  <a:lnTo>
                    <a:pt x="50" y="51"/>
                  </a:lnTo>
                  <a:lnTo>
                    <a:pt x="53" y="51"/>
                  </a:lnTo>
                  <a:lnTo>
                    <a:pt x="55" y="51"/>
                  </a:lnTo>
                  <a:lnTo>
                    <a:pt x="55" y="51"/>
                  </a:lnTo>
                  <a:lnTo>
                    <a:pt x="57" y="51"/>
                  </a:lnTo>
                  <a:lnTo>
                    <a:pt x="57" y="51"/>
                  </a:lnTo>
                  <a:lnTo>
                    <a:pt x="61" y="51"/>
                  </a:lnTo>
                  <a:lnTo>
                    <a:pt x="61" y="49"/>
                  </a:lnTo>
                  <a:lnTo>
                    <a:pt x="63" y="49"/>
                  </a:lnTo>
                  <a:lnTo>
                    <a:pt x="63" y="49"/>
                  </a:lnTo>
                  <a:lnTo>
                    <a:pt x="63" y="47"/>
                  </a:lnTo>
                  <a:lnTo>
                    <a:pt x="63" y="47"/>
                  </a:lnTo>
                  <a:lnTo>
                    <a:pt x="65" y="45"/>
                  </a:lnTo>
                  <a:lnTo>
                    <a:pt x="65" y="45"/>
                  </a:lnTo>
                  <a:lnTo>
                    <a:pt x="67" y="47"/>
                  </a:lnTo>
                  <a:lnTo>
                    <a:pt x="67" y="47"/>
                  </a:lnTo>
                  <a:lnTo>
                    <a:pt x="68" y="45"/>
                  </a:lnTo>
                  <a:lnTo>
                    <a:pt x="70" y="44"/>
                  </a:lnTo>
                  <a:lnTo>
                    <a:pt x="70" y="44"/>
                  </a:lnTo>
                  <a:lnTo>
                    <a:pt x="72" y="44"/>
                  </a:lnTo>
                  <a:lnTo>
                    <a:pt x="74" y="44"/>
                  </a:lnTo>
                  <a:lnTo>
                    <a:pt x="74" y="45"/>
                  </a:lnTo>
                  <a:lnTo>
                    <a:pt x="74" y="45"/>
                  </a:lnTo>
                  <a:lnTo>
                    <a:pt x="76" y="45"/>
                  </a:lnTo>
                  <a:lnTo>
                    <a:pt x="76" y="47"/>
                  </a:lnTo>
                  <a:lnTo>
                    <a:pt x="78" y="45"/>
                  </a:lnTo>
                  <a:lnTo>
                    <a:pt x="78" y="45"/>
                  </a:lnTo>
                  <a:lnTo>
                    <a:pt x="78" y="45"/>
                  </a:lnTo>
                  <a:lnTo>
                    <a:pt x="78" y="44"/>
                  </a:lnTo>
                  <a:lnTo>
                    <a:pt x="78" y="44"/>
                  </a:lnTo>
                  <a:lnTo>
                    <a:pt x="76" y="42"/>
                  </a:lnTo>
                  <a:lnTo>
                    <a:pt x="76" y="42"/>
                  </a:lnTo>
                  <a:lnTo>
                    <a:pt x="76" y="42"/>
                  </a:lnTo>
                  <a:lnTo>
                    <a:pt x="76" y="42"/>
                  </a:lnTo>
                  <a:lnTo>
                    <a:pt x="76" y="40"/>
                  </a:lnTo>
                  <a:lnTo>
                    <a:pt x="76" y="40"/>
                  </a:lnTo>
                  <a:lnTo>
                    <a:pt x="78" y="38"/>
                  </a:lnTo>
                  <a:lnTo>
                    <a:pt x="78" y="38"/>
                  </a:lnTo>
                  <a:lnTo>
                    <a:pt x="78" y="36"/>
                  </a:lnTo>
                  <a:lnTo>
                    <a:pt x="78" y="34"/>
                  </a:lnTo>
                  <a:lnTo>
                    <a:pt x="78" y="32"/>
                  </a:lnTo>
                  <a:lnTo>
                    <a:pt x="78" y="32"/>
                  </a:lnTo>
                  <a:lnTo>
                    <a:pt x="80" y="30"/>
                  </a:lnTo>
                  <a:lnTo>
                    <a:pt x="82" y="30"/>
                  </a:lnTo>
                  <a:lnTo>
                    <a:pt x="82" y="30"/>
                  </a:lnTo>
                  <a:lnTo>
                    <a:pt x="84" y="28"/>
                  </a:lnTo>
                  <a:lnTo>
                    <a:pt x="84" y="28"/>
                  </a:lnTo>
                  <a:lnTo>
                    <a:pt x="86" y="26"/>
                  </a:lnTo>
                  <a:lnTo>
                    <a:pt x="86" y="26"/>
                  </a:lnTo>
                  <a:lnTo>
                    <a:pt x="87" y="26"/>
                  </a:lnTo>
                  <a:lnTo>
                    <a:pt x="89" y="26"/>
                  </a:lnTo>
                  <a:lnTo>
                    <a:pt x="91" y="25"/>
                  </a:lnTo>
                  <a:lnTo>
                    <a:pt x="93" y="25"/>
                  </a:lnTo>
                  <a:lnTo>
                    <a:pt x="93" y="23"/>
                  </a:lnTo>
                  <a:lnTo>
                    <a:pt x="95" y="23"/>
                  </a:lnTo>
                  <a:lnTo>
                    <a:pt x="93" y="2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99" name="Freeform 1752">
              <a:extLst>
                <a:ext uri="{FF2B5EF4-FFF2-40B4-BE49-F238E27FC236}">
                  <a16:creationId xmlns:a16="http://schemas.microsoft.com/office/drawing/2014/main" id="{245F6174-2C1C-4AF8-8EB8-324E16443DF8}"/>
                </a:ext>
              </a:extLst>
            </p:cNvPr>
            <p:cNvSpPr>
              <a:spLocks/>
            </p:cNvSpPr>
            <p:nvPr/>
          </p:nvSpPr>
          <p:spPr bwMode="auto">
            <a:xfrm>
              <a:off x="12290425" y="-150177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00" name="Freeform 1753">
              <a:extLst>
                <a:ext uri="{FF2B5EF4-FFF2-40B4-BE49-F238E27FC236}">
                  <a16:creationId xmlns:a16="http://schemas.microsoft.com/office/drawing/2014/main" id="{FF9DF08A-614E-481F-8EBE-946B6B7368A5}"/>
                </a:ext>
              </a:extLst>
            </p:cNvPr>
            <p:cNvSpPr>
              <a:spLocks noEditPoints="1"/>
            </p:cNvSpPr>
            <p:nvPr/>
          </p:nvSpPr>
          <p:spPr bwMode="auto">
            <a:xfrm>
              <a:off x="12461875" y="-1263650"/>
              <a:ext cx="9525" cy="6350"/>
            </a:xfrm>
            <a:custGeom>
              <a:avLst/>
              <a:gdLst>
                <a:gd name="T0" fmla="*/ 4 w 6"/>
                <a:gd name="T1" fmla="*/ 0 h 4"/>
                <a:gd name="T2" fmla="*/ 6 w 6"/>
                <a:gd name="T3" fmla="*/ 2 h 4"/>
                <a:gd name="T4" fmla="*/ 6 w 6"/>
                <a:gd name="T5" fmla="*/ 4 h 4"/>
                <a:gd name="T6" fmla="*/ 4 w 6"/>
                <a:gd name="T7" fmla="*/ 4 h 4"/>
                <a:gd name="T8" fmla="*/ 4 w 6"/>
                <a:gd name="T9" fmla="*/ 0 h 4"/>
                <a:gd name="T10" fmla="*/ 0 w 6"/>
                <a:gd name="T11" fmla="*/ 0 h 4"/>
                <a:gd name="T12" fmla="*/ 2 w 6"/>
                <a:gd name="T13" fmla="*/ 0 h 4"/>
                <a:gd name="T14" fmla="*/ 2 w 6"/>
                <a:gd name="T15" fmla="*/ 0 h 4"/>
                <a:gd name="T16" fmla="*/ 4 w 6"/>
                <a:gd name="T17" fmla="*/ 0 h 4"/>
                <a:gd name="T18" fmla="*/ 2 w 6"/>
                <a:gd name="T19" fmla="*/ 0 h 4"/>
                <a:gd name="T20" fmla="*/ 2 w 6"/>
                <a:gd name="T21" fmla="*/ 0 h 4"/>
                <a:gd name="T22" fmla="*/ 0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4" y="0"/>
                  </a:moveTo>
                  <a:lnTo>
                    <a:pt x="6" y="2"/>
                  </a:lnTo>
                  <a:lnTo>
                    <a:pt x="6" y="4"/>
                  </a:lnTo>
                  <a:lnTo>
                    <a:pt x="4" y="4"/>
                  </a:lnTo>
                  <a:lnTo>
                    <a:pt x="4" y="0"/>
                  </a:lnTo>
                  <a:close/>
                  <a:moveTo>
                    <a:pt x="0" y="0"/>
                  </a:moveTo>
                  <a:lnTo>
                    <a:pt x="2" y="0"/>
                  </a:lnTo>
                  <a:lnTo>
                    <a:pt x="2" y="0"/>
                  </a:lnTo>
                  <a:lnTo>
                    <a:pt x="4" y="0"/>
                  </a:lnTo>
                  <a:lnTo>
                    <a:pt x="2" y="0"/>
                  </a:lnTo>
                  <a:lnTo>
                    <a:pt x="2" y="0"/>
                  </a:lnTo>
                  <a:lnTo>
                    <a:pt x="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01" name="Freeform 1754">
              <a:extLst>
                <a:ext uri="{FF2B5EF4-FFF2-40B4-BE49-F238E27FC236}">
                  <a16:creationId xmlns:a16="http://schemas.microsoft.com/office/drawing/2014/main" id="{8542761C-54B8-45C2-8A1D-21035563EE85}"/>
                </a:ext>
              </a:extLst>
            </p:cNvPr>
            <p:cNvSpPr>
              <a:spLocks/>
            </p:cNvSpPr>
            <p:nvPr/>
          </p:nvSpPr>
          <p:spPr bwMode="auto">
            <a:xfrm>
              <a:off x="11791950" y="-954088"/>
              <a:ext cx="417513" cy="398463"/>
            </a:xfrm>
            <a:custGeom>
              <a:avLst/>
              <a:gdLst>
                <a:gd name="T0" fmla="*/ 108 w 263"/>
                <a:gd name="T1" fmla="*/ 237 h 251"/>
                <a:gd name="T2" fmla="*/ 111 w 263"/>
                <a:gd name="T3" fmla="*/ 230 h 251"/>
                <a:gd name="T4" fmla="*/ 111 w 263"/>
                <a:gd name="T5" fmla="*/ 224 h 251"/>
                <a:gd name="T6" fmla="*/ 127 w 263"/>
                <a:gd name="T7" fmla="*/ 209 h 251"/>
                <a:gd name="T8" fmla="*/ 127 w 263"/>
                <a:gd name="T9" fmla="*/ 203 h 251"/>
                <a:gd name="T10" fmla="*/ 136 w 263"/>
                <a:gd name="T11" fmla="*/ 199 h 251"/>
                <a:gd name="T12" fmla="*/ 145 w 263"/>
                <a:gd name="T13" fmla="*/ 194 h 251"/>
                <a:gd name="T14" fmla="*/ 149 w 263"/>
                <a:gd name="T15" fmla="*/ 190 h 251"/>
                <a:gd name="T16" fmla="*/ 155 w 263"/>
                <a:gd name="T17" fmla="*/ 184 h 251"/>
                <a:gd name="T18" fmla="*/ 164 w 263"/>
                <a:gd name="T19" fmla="*/ 180 h 251"/>
                <a:gd name="T20" fmla="*/ 168 w 263"/>
                <a:gd name="T21" fmla="*/ 180 h 251"/>
                <a:gd name="T22" fmla="*/ 195 w 263"/>
                <a:gd name="T23" fmla="*/ 171 h 251"/>
                <a:gd name="T24" fmla="*/ 212 w 263"/>
                <a:gd name="T25" fmla="*/ 171 h 251"/>
                <a:gd name="T26" fmla="*/ 246 w 263"/>
                <a:gd name="T27" fmla="*/ 165 h 251"/>
                <a:gd name="T28" fmla="*/ 257 w 263"/>
                <a:gd name="T29" fmla="*/ 160 h 251"/>
                <a:gd name="T30" fmla="*/ 263 w 263"/>
                <a:gd name="T31" fmla="*/ 139 h 251"/>
                <a:gd name="T32" fmla="*/ 246 w 263"/>
                <a:gd name="T33" fmla="*/ 101 h 251"/>
                <a:gd name="T34" fmla="*/ 248 w 263"/>
                <a:gd name="T35" fmla="*/ 93 h 251"/>
                <a:gd name="T36" fmla="*/ 238 w 263"/>
                <a:gd name="T37" fmla="*/ 87 h 251"/>
                <a:gd name="T38" fmla="*/ 229 w 263"/>
                <a:gd name="T39" fmla="*/ 82 h 251"/>
                <a:gd name="T40" fmla="*/ 221 w 263"/>
                <a:gd name="T41" fmla="*/ 78 h 251"/>
                <a:gd name="T42" fmla="*/ 216 w 263"/>
                <a:gd name="T43" fmla="*/ 74 h 251"/>
                <a:gd name="T44" fmla="*/ 119 w 263"/>
                <a:gd name="T45" fmla="*/ 0 h 251"/>
                <a:gd name="T46" fmla="*/ 108 w 263"/>
                <a:gd name="T47" fmla="*/ 146 h 251"/>
                <a:gd name="T48" fmla="*/ 109 w 263"/>
                <a:gd name="T49" fmla="*/ 154 h 251"/>
                <a:gd name="T50" fmla="*/ 49 w 263"/>
                <a:gd name="T51" fmla="*/ 163 h 251"/>
                <a:gd name="T52" fmla="*/ 43 w 263"/>
                <a:gd name="T53" fmla="*/ 163 h 251"/>
                <a:gd name="T54" fmla="*/ 28 w 263"/>
                <a:gd name="T55" fmla="*/ 163 h 251"/>
                <a:gd name="T56" fmla="*/ 18 w 263"/>
                <a:gd name="T57" fmla="*/ 167 h 251"/>
                <a:gd name="T58" fmla="*/ 5 w 263"/>
                <a:gd name="T59" fmla="*/ 173 h 251"/>
                <a:gd name="T60" fmla="*/ 1 w 263"/>
                <a:gd name="T61" fmla="*/ 180 h 251"/>
                <a:gd name="T62" fmla="*/ 3 w 263"/>
                <a:gd name="T63" fmla="*/ 188 h 251"/>
                <a:gd name="T64" fmla="*/ 3 w 263"/>
                <a:gd name="T65" fmla="*/ 192 h 251"/>
                <a:gd name="T66" fmla="*/ 7 w 263"/>
                <a:gd name="T67" fmla="*/ 199 h 251"/>
                <a:gd name="T68" fmla="*/ 11 w 263"/>
                <a:gd name="T69" fmla="*/ 199 h 251"/>
                <a:gd name="T70" fmla="*/ 13 w 263"/>
                <a:gd name="T71" fmla="*/ 213 h 251"/>
                <a:gd name="T72" fmla="*/ 17 w 263"/>
                <a:gd name="T73" fmla="*/ 220 h 251"/>
                <a:gd name="T74" fmla="*/ 22 w 263"/>
                <a:gd name="T75" fmla="*/ 220 h 251"/>
                <a:gd name="T76" fmla="*/ 28 w 263"/>
                <a:gd name="T77" fmla="*/ 220 h 251"/>
                <a:gd name="T78" fmla="*/ 37 w 263"/>
                <a:gd name="T79" fmla="*/ 218 h 251"/>
                <a:gd name="T80" fmla="*/ 45 w 263"/>
                <a:gd name="T81" fmla="*/ 216 h 251"/>
                <a:gd name="T82" fmla="*/ 47 w 263"/>
                <a:gd name="T83" fmla="*/ 213 h 251"/>
                <a:gd name="T84" fmla="*/ 56 w 263"/>
                <a:gd name="T85" fmla="*/ 228 h 251"/>
                <a:gd name="T86" fmla="*/ 58 w 263"/>
                <a:gd name="T87" fmla="*/ 234 h 251"/>
                <a:gd name="T88" fmla="*/ 62 w 263"/>
                <a:gd name="T89" fmla="*/ 237 h 251"/>
                <a:gd name="T90" fmla="*/ 62 w 263"/>
                <a:gd name="T91" fmla="*/ 243 h 251"/>
                <a:gd name="T92" fmla="*/ 68 w 263"/>
                <a:gd name="T93" fmla="*/ 249 h 251"/>
                <a:gd name="T94" fmla="*/ 75 w 263"/>
                <a:gd name="T95" fmla="*/ 247 h 251"/>
                <a:gd name="T96" fmla="*/ 83 w 263"/>
                <a:gd name="T97" fmla="*/ 251 h 251"/>
                <a:gd name="T98" fmla="*/ 87 w 263"/>
                <a:gd name="T99" fmla="*/ 247 h 251"/>
                <a:gd name="T100" fmla="*/ 89 w 263"/>
                <a:gd name="T101" fmla="*/ 245 h 251"/>
                <a:gd name="T102" fmla="*/ 92 w 263"/>
                <a:gd name="T103" fmla="*/ 245 h 251"/>
                <a:gd name="T104" fmla="*/ 96 w 263"/>
                <a:gd name="T105" fmla="*/ 243 h 251"/>
                <a:gd name="T106" fmla="*/ 96 w 263"/>
                <a:gd name="T107" fmla="*/ 249 h 251"/>
                <a:gd name="T108" fmla="*/ 106 w 263"/>
                <a:gd name="T109" fmla="*/ 24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 h="251">
                  <a:moveTo>
                    <a:pt x="108" y="243"/>
                  </a:moveTo>
                  <a:lnTo>
                    <a:pt x="108" y="243"/>
                  </a:lnTo>
                  <a:lnTo>
                    <a:pt x="109" y="241"/>
                  </a:lnTo>
                  <a:lnTo>
                    <a:pt x="108" y="237"/>
                  </a:lnTo>
                  <a:lnTo>
                    <a:pt x="108" y="237"/>
                  </a:lnTo>
                  <a:lnTo>
                    <a:pt x="108" y="237"/>
                  </a:lnTo>
                  <a:lnTo>
                    <a:pt x="109" y="235"/>
                  </a:lnTo>
                  <a:lnTo>
                    <a:pt x="109" y="235"/>
                  </a:lnTo>
                  <a:lnTo>
                    <a:pt x="111" y="232"/>
                  </a:lnTo>
                  <a:lnTo>
                    <a:pt x="111" y="230"/>
                  </a:lnTo>
                  <a:lnTo>
                    <a:pt x="111" y="230"/>
                  </a:lnTo>
                  <a:lnTo>
                    <a:pt x="111" y="228"/>
                  </a:lnTo>
                  <a:lnTo>
                    <a:pt x="111" y="226"/>
                  </a:lnTo>
                  <a:lnTo>
                    <a:pt x="111" y="226"/>
                  </a:lnTo>
                  <a:lnTo>
                    <a:pt x="111" y="224"/>
                  </a:lnTo>
                  <a:lnTo>
                    <a:pt x="115" y="222"/>
                  </a:lnTo>
                  <a:lnTo>
                    <a:pt x="121" y="218"/>
                  </a:lnTo>
                  <a:lnTo>
                    <a:pt x="125" y="216"/>
                  </a:lnTo>
                  <a:lnTo>
                    <a:pt x="125" y="211"/>
                  </a:lnTo>
                  <a:lnTo>
                    <a:pt x="127" y="209"/>
                  </a:lnTo>
                  <a:lnTo>
                    <a:pt x="127" y="209"/>
                  </a:lnTo>
                  <a:lnTo>
                    <a:pt x="128" y="207"/>
                  </a:lnTo>
                  <a:lnTo>
                    <a:pt x="128" y="205"/>
                  </a:lnTo>
                  <a:lnTo>
                    <a:pt x="128" y="205"/>
                  </a:lnTo>
                  <a:lnTo>
                    <a:pt x="127" y="203"/>
                  </a:lnTo>
                  <a:lnTo>
                    <a:pt x="127" y="203"/>
                  </a:lnTo>
                  <a:lnTo>
                    <a:pt x="128" y="201"/>
                  </a:lnTo>
                  <a:lnTo>
                    <a:pt x="130" y="199"/>
                  </a:lnTo>
                  <a:lnTo>
                    <a:pt x="134" y="199"/>
                  </a:lnTo>
                  <a:lnTo>
                    <a:pt x="136" y="199"/>
                  </a:lnTo>
                  <a:lnTo>
                    <a:pt x="138" y="201"/>
                  </a:lnTo>
                  <a:lnTo>
                    <a:pt x="142" y="201"/>
                  </a:lnTo>
                  <a:lnTo>
                    <a:pt x="142" y="199"/>
                  </a:lnTo>
                  <a:lnTo>
                    <a:pt x="144" y="196"/>
                  </a:lnTo>
                  <a:lnTo>
                    <a:pt x="145" y="194"/>
                  </a:lnTo>
                  <a:lnTo>
                    <a:pt x="145" y="194"/>
                  </a:lnTo>
                  <a:lnTo>
                    <a:pt x="147" y="194"/>
                  </a:lnTo>
                  <a:lnTo>
                    <a:pt x="149" y="194"/>
                  </a:lnTo>
                  <a:lnTo>
                    <a:pt x="149" y="192"/>
                  </a:lnTo>
                  <a:lnTo>
                    <a:pt x="149" y="190"/>
                  </a:lnTo>
                  <a:lnTo>
                    <a:pt x="149" y="188"/>
                  </a:lnTo>
                  <a:lnTo>
                    <a:pt x="151" y="188"/>
                  </a:lnTo>
                  <a:lnTo>
                    <a:pt x="151" y="186"/>
                  </a:lnTo>
                  <a:lnTo>
                    <a:pt x="153" y="184"/>
                  </a:lnTo>
                  <a:lnTo>
                    <a:pt x="155" y="184"/>
                  </a:lnTo>
                  <a:lnTo>
                    <a:pt x="157" y="184"/>
                  </a:lnTo>
                  <a:lnTo>
                    <a:pt x="161" y="184"/>
                  </a:lnTo>
                  <a:lnTo>
                    <a:pt x="163" y="184"/>
                  </a:lnTo>
                  <a:lnTo>
                    <a:pt x="164" y="182"/>
                  </a:lnTo>
                  <a:lnTo>
                    <a:pt x="164" y="180"/>
                  </a:lnTo>
                  <a:lnTo>
                    <a:pt x="164" y="180"/>
                  </a:lnTo>
                  <a:lnTo>
                    <a:pt x="166" y="180"/>
                  </a:lnTo>
                  <a:lnTo>
                    <a:pt x="166" y="180"/>
                  </a:lnTo>
                  <a:lnTo>
                    <a:pt x="166" y="180"/>
                  </a:lnTo>
                  <a:lnTo>
                    <a:pt x="168" y="180"/>
                  </a:lnTo>
                  <a:lnTo>
                    <a:pt x="178" y="175"/>
                  </a:lnTo>
                  <a:lnTo>
                    <a:pt x="180" y="173"/>
                  </a:lnTo>
                  <a:lnTo>
                    <a:pt x="185" y="171"/>
                  </a:lnTo>
                  <a:lnTo>
                    <a:pt x="189" y="171"/>
                  </a:lnTo>
                  <a:lnTo>
                    <a:pt x="195" y="171"/>
                  </a:lnTo>
                  <a:lnTo>
                    <a:pt x="199" y="173"/>
                  </a:lnTo>
                  <a:lnTo>
                    <a:pt x="200" y="171"/>
                  </a:lnTo>
                  <a:lnTo>
                    <a:pt x="204" y="171"/>
                  </a:lnTo>
                  <a:lnTo>
                    <a:pt x="208" y="173"/>
                  </a:lnTo>
                  <a:lnTo>
                    <a:pt x="212" y="171"/>
                  </a:lnTo>
                  <a:lnTo>
                    <a:pt x="212" y="171"/>
                  </a:lnTo>
                  <a:lnTo>
                    <a:pt x="216" y="167"/>
                  </a:lnTo>
                  <a:lnTo>
                    <a:pt x="217" y="167"/>
                  </a:lnTo>
                  <a:lnTo>
                    <a:pt x="219" y="167"/>
                  </a:lnTo>
                  <a:lnTo>
                    <a:pt x="246" y="165"/>
                  </a:lnTo>
                  <a:lnTo>
                    <a:pt x="252" y="165"/>
                  </a:lnTo>
                  <a:lnTo>
                    <a:pt x="252" y="163"/>
                  </a:lnTo>
                  <a:lnTo>
                    <a:pt x="253" y="161"/>
                  </a:lnTo>
                  <a:lnTo>
                    <a:pt x="255" y="161"/>
                  </a:lnTo>
                  <a:lnTo>
                    <a:pt x="257" y="160"/>
                  </a:lnTo>
                  <a:lnTo>
                    <a:pt x="257" y="160"/>
                  </a:lnTo>
                  <a:lnTo>
                    <a:pt x="259" y="158"/>
                  </a:lnTo>
                  <a:lnTo>
                    <a:pt x="261" y="146"/>
                  </a:lnTo>
                  <a:lnTo>
                    <a:pt x="263" y="142"/>
                  </a:lnTo>
                  <a:lnTo>
                    <a:pt x="263" y="139"/>
                  </a:lnTo>
                  <a:lnTo>
                    <a:pt x="263" y="103"/>
                  </a:lnTo>
                  <a:lnTo>
                    <a:pt x="253" y="105"/>
                  </a:lnTo>
                  <a:lnTo>
                    <a:pt x="250" y="105"/>
                  </a:lnTo>
                  <a:lnTo>
                    <a:pt x="246" y="103"/>
                  </a:lnTo>
                  <a:lnTo>
                    <a:pt x="246" y="101"/>
                  </a:lnTo>
                  <a:lnTo>
                    <a:pt x="246" y="101"/>
                  </a:lnTo>
                  <a:lnTo>
                    <a:pt x="248" y="99"/>
                  </a:lnTo>
                  <a:lnTo>
                    <a:pt x="248" y="99"/>
                  </a:lnTo>
                  <a:lnTo>
                    <a:pt x="248" y="97"/>
                  </a:lnTo>
                  <a:lnTo>
                    <a:pt x="248" y="93"/>
                  </a:lnTo>
                  <a:lnTo>
                    <a:pt x="248" y="91"/>
                  </a:lnTo>
                  <a:lnTo>
                    <a:pt x="246" y="89"/>
                  </a:lnTo>
                  <a:lnTo>
                    <a:pt x="244" y="89"/>
                  </a:lnTo>
                  <a:lnTo>
                    <a:pt x="242" y="87"/>
                  </a:lnTo>
                  <a:lnTo>
                    <a:pt x="238" y="87"/>
                  </a:lnTo>
                  <a:lnTo>
                    <a:pt x="236" y="87"/>
                  </a:lnTo>
                  <a:lnTo>
                    <a:pt x="235" y="86"/>
                  </a:lnTo>
                  <a:lnTo>
                    <a:pt x="233" y="84"/>
                  </a:lnTo>
                  <a:lnTo>
                    <a:pt x="231" y="84"/>
                  </a:lnTo>
                  <a:lnTo>
                    <a:pt x="229" y="82"/>
                  </a:lnTo>
                  <a:lnTo>
                    <a:pt x="227" y="82"/>
                  </a:lnTo>
                  <a:lnTo>
                    <a:pt x="225" y="82"/>
                  </a:lnTo>
                  <a:lnTo>
                    <a:pt x="223" y="80"/>
                  </a:lnTo>
                  <a:lnTo>
                    <a:pt x="221" y="80"/>
                  </a:lnTo>
                  <a:lnTo>
                    <a:pt x="221" y="78"/>
                  </a:lnTo>
                  <a:lnTo>
                    <a:pt x="221" y="78"/>
                  </a:lnTo>
                  <a:lnTo>
                    <a:pt x="219" y="78"/>
                  </a:lnTo>
                  <a:lnTo>
                    <a:pt x="217" y="76"/>
                  </a:lnTo>
                  <a:lnTo>
                    <a:pt x="217" y="76"/>
                  </a:lnTo>
                  <a:lnTo>
                    <a:pt x="216" y="74"/>
                  </a:lnTo>
                  <a:lnTo>
                    <a:pt x="216" y="72"/>
                  </a:lnTo>
                  <a:lnTo>
                    <a:pt x="216" y="70"/>
                  </a:lnTo>
                  <a:lnTo>
                    <a:pt x="214" y="68"/>
                  </a:lnTo>
                  <a:lnTo>
                    <a:pt x="214" y="67"/>
                  </a:lnTo>
                  <a:lnTo>
                    <a:pt x="119" y="0"/>
                  </a:lnTo>
                  <a:lnTo>
                    <a:pt x="90" y="0"/>
                  </a:lnTo>
                  <a:lnTo>
                    <a:pt x="106" y="142"/>
                  </a:lnTo>
                  <a:lnTo>
                    <a:pt x="106" y="144"/>
                  </a:lnTo>
                  <a:lnTo>
                    <a:pt x="106" y="146"/>
                  </a:lnTo>
                  <a:lnTo>
                    <a:pt x="108" y="146"/>
                  </a:lnTo>
                  <a:lnTo>
                    <a:pt x="108" y="148"/>
                  </a:lnTo>
                  <a:lnTo>
                    <a:pt x="109" y="148"/>
                  </a:lnTo>
                  <a:lnTo>
                    <a:pt x="109" y="150"/>
                  </a:lnTo>
                  <a:lnTo>
                    <a:pt x="109" y="150"/>
                  </a:lnTo>
                  <a:lnTo>
                    <a:pt x="109" y="154"/>
                  </a:lnTo>
                  <a:lnTo>
                    <a:pt x="108" y="161"/>
                  </a:lnTo>
                  <a:lnTo>
                    <a:pt x="108" y="163"/>
                  </a:lnTo>
                  <a:lnTo>
                    <a:pt x="106" y="163"/>
                  </a:lnTo>
                  <a:lnTo>
                    <a:pt x="54" y="163"/>
                  </a:lnTo>
                  <a:lnTo>
                    <a:pt x="49" y="163"/>
                  </a:lnTo>
                  <a:lnTo>
                    <a:pt x="47" y="160"/>
                  </a:lnTo>
                  <a:lnTo>
                    <a:pt x="45" y="161"/>
                  </a:lnTo>
                  <a:lnTo>
                    <a:pt x="45" y="161"/>
                  </a:lnTo>
                  <a:lnTo>
                    <a:pt x="45" y="163"/>
                  </a:lnTo>
                  <a:lnTo>
                    <a:pt x="43" y="163"/>
                  </a:lnTo>
                  <a:lnTo>
                    <a:pt x="41" y="165"/>
                  </a:lnTo>
                  <a:lnTo>
                    <a:pt x="39" y="165"/>
                  </a:lnTo>
                  <a:lnTo>
                    <a:pt x="36" y="165"/>
                  </a:lnTo>
                  <a:lnTo>
                    <a:pt x="34" y="165"/>
                  </a:lnTo>
                  <a:lnTo>
                    <a:pt x="28" y="163"/>
                  </a:lnTo>
                  <a:lnTo>
                    <a:pt x="26" y="165"/>
                  </a:lnTo>
                  <a:lnTo>
                    <a:pt x="24" y="165"/>
                  </a:lnTo>
                  <a:lnTo>
                    <a:pt x="22" y="169"/>
                  </a:lnTo>
                  <a:lnTo>
                    <a:pt x="20" y="169"/>
                  </a:lnTo>
                  <a:lnTo>
                    <a:pt x="18" y="167"/>
                  </a:lnTo>
                  <a:lnTo>
                    <a:pt x="15" y="163"/>
                  </a:lnTo>
                  <a:lnTo>
                    <a:pt x="13" y="161"/>
                  </a:lnTo>
                  <a:lnTo>
                    <a:pt x="9" y="163"/>
                  </a:lnTo>
                  <a:lnTo>
                    <a:pt x="7" y="167"/>
                  </a:lnTo>
                  <a:lnTo>
                    <a:pt x="5" y="173"/>
                  </a:lnTo>
                  <a:lnTo>
                    <a:pt x="3" y="175"/>
                  </a:lnTo>
                  <a:lnTo>
                    <a:pt x="0" y="175"/>
                  </a:lnTo>
                  <a:lnTo>
                    <a:pt x="0" y="177"/>
                  </a:lnTo>
                  <a:lnTo>
                    <a:pt x="1" y="179"/>
                  </a:lnTo>
                  <a:lnTo>
                    <a:pt x="1" y="180"/>
                  </a:lnTo>
                  <a:lnTo>
                    <a:pt x="1" y="182"/>
                  </a:lnTo>
                  <a:lnTo>
                    <a:pt x="3" y="184"/>
                  </a:lnTo>
                  <a:lnTo>
                    <a:pt x="3" y="186"/>
                  </a:lnTo>
                  <a:lnTo>
                    <a:pt x="3" y="188"/>
                  </a:lnTo>
                  <a:lnTo>
                    <a:pt x="3" y="188"/>
                  </a:lnTo>
                  <a:lnTo>
                    <a:pt x="5" y="190"/>
                  </a:lnTo>
                  <a:lnTo>
                    <a:pt x="5" y="190"/>
                  </a:lnTo>
                  <a:lnTo>
                    <a:pt x="5" y="190"/>
                  </a:lnTo>
                  <a:lnTo>
                    <a:pt x="3" y="192"/>
                  </a:lnTo>
                  <a:lnTo>
                    <a:pt x="3" y="192"/>
                  </a:lnTo>
                  <a:lnTo>
                    <a:pt x="3" y="196"/>
                  </a:lnTo>
                  <a:lnTo>
                    <a:pt x="5" y="197"/>
                  </a:lnTo>
                  <a:lnTo>
                    <a:pt x="5" y="197"/>
                  </a:lnTo>
                  <a:lnTo>
                    <a:pt x="5" y="197"/>
                  </a:lnTo>
                  <a:lnTo>
                    <a:pt x="7" y="199"/>
                  </a:lnTo>
                  <a:lnTo>
                    <a:pt x="7" y="199"/>
                  </a:lnTo>
                  <a:lnTo>
                    <a:pt x="7" y="199"/>
                  </a:lnTo>
                  <a:lnTo>
                    <a:pt x="9" y="197"/>
                  </a:lnTo>
                  <a:lnTo>
                    <a:pt x="9" y="197"/>
                  </a:lnTo>
                  <a:lnTo>
                    <a:pt x="11" y="199"/>
                  </a:lnTo>
                  <a:lnTo>
                    <a:pt x="11" y="201"/>
                  </a:lnTo>
                  <a:lnTo>
                    <a:pt x="13" y="205"/>
                  </a:lnTo>
                  <a:lnTo>
                    <a:pt x="13" y="207"/>
                  </a:lnTo>
                  <a:lnTo>
                    <a:pt x="13" y="211"/>
                  </a:lnTo>
                  <a:lnTo>
                    <a:pt x="13" y="213"/>
                  </a:lnTo>
                  <a:lnTo>
                    <a:pt x="13" y="215"/>
                  </a:lnTo>
                  <a:lnTo>
                    <a:pt x="13" y="216"/>
                  </a:lnTo>
                  <a:lnTo>
                    <a:pt x="13" y="218"/>
                  </a:lnTo>
                  <a:lnTo>
                    <a:pt x="15" y="220"/>
                  </a:lnTo>
                  <a:lnTo>
                    <a:pt x="17" y="220"/>
                  </a:lnTo>
                  <a:lnTo>
                    <a:pt x="18" y="218"/>
                  </a:lnTo>
                  <a:lnTo>
                    <a:pt x="20" y="218"/>
                  </a:lnTo>
                  <a:lnTo>
                    <a:pt x="20" y="218"/>
                  </a:lnTo>
                  <a:lnTo>
                    <a:pt x="22" y="218"/>
                  </a:lnTo>
                  <a:lnTo>
                    <a:pt x="22" y="220"/>
                  </a:lnTo>
                  <a:lnTo>
                    <a:pt x="24" y="222"/>
                  </a:lnTo>
                  <a:lnTo>
                    <a:pt x="24" y="222"/>
                  </a:lnTo>
                  <a:lnTo>
                    <a:pt x="26" y="222"/>
                  </a:lnTo>
                  <a:lnTo>
                    <a:pt x="26" y="222"/>
                  </a:lnTo>
                  <a:lnTo>
                    <a:pt x="28" y="220"/>
                  </a:lnTo>
                  <a:lnTo>
                    <a:pt x="28" y="218"/>
                  </a:lnTo>
                  <a:lnTo>
                    <a:pt x="30" y="218"/>
                  </a:lnTo>
                  <a:lnTo>
                    <a:pt x="32" y="218"/>
                  </a:lnTo>
                  <a:lnTo>
                    <a:pt x="32" y="218"/>
                  </a:lnTo>
                  <a:lnTo>
                    <a:pt x="37" y="218"/>
                  </a:lnTo>
                  <a:lnTo>
                    <a:pt x="39" y="220"/>
                  </a:lnTo>
                  <a:lnTo>
                    <a:pt x="41" y="218"/>
                  </a:lnTo>
                  <a:lnTo>
                    <a:pt x="45" y="216"/>
                  </a:lnTo>
                  <a:lnTo>
                    <a:pt x="45" y="216"/>
                  </a:lnTo>
                  <a:lnTo>
                    <a:pt x="45" y="216"/>
                  </a:lnTo>
                  <a:lnTo>
                    <a:pt x="45" y="215"/>
                  </a:lnTo>
                  <a:lnTo>
                    <a:pt x="47" y="215"/>
                  </a:lnTo>
                  <a:lnTo>
                    <a:pt x="47" y="215"/>
                  </a:lnTo>
                  <a:lnTo>
                    <a:pt x="47" y="213"/>
                  </a:lnTo>
                  <a:lnTo>
                    <a:pt x="47" y="213"/>
                  </a:lnTo>
                  <a:lnTo>
                    <a:pt x="49" y="213"/>
                  </a:lnTo>
                  <a:lnTo>
                    <a:pt x="51" y="215"/>
                  </a:lnTo>
                  <a:lnTo>
                    <a:pt x="53" y="218"/>
                  </a:lnTo>
                  <a:lnTo>
                    <a:pt x="56" y="226"/>
                  </a:lnTo>
                  <a:lnTo>
                    <a:pt x="56" y="228"/>
                  </a:lnTo>
                  <a:lnTo>
                    <a:pt x="56" y="228"/>
                  </a:lnTo>
                  <a:lnTo>
                    <a:pt x="60" y="230"/>
                  </a:lnTo>
                  <a:lnTo>
                    <a:pt x="60" y="232"/>
                  </a:lnTo>
                  <a:lnTo>
                    <a:pt x="60" y="234"/>
                  </a:lnTo>
                  <a:lnTo>
                    <a:pt x="58" y="234"/>
                  </a:lnTo>
                  <a:lnTo>
                    <a:pt x="58" y="235"/>
                  </a:lnTo>
                  <a:lnTo>
                    <a:pt x="58" y="237"/>
                  </a:lnTo>
                  <a:lnTo>
                    <a:pt x="58" y="237"/>
                  </a:lnTo>
                  <a:lnTo>
                    <a:pt x="60" y="237"/>
                  </a:lnTo>
                  <a:lnTo>
                    <a:pt x="62" y="237"/>
                  </a:lnTo>
                  <a:lnTo>
                    <a:pt x="62" y="237"/>
                  </a:lnTo>
                  <a:lnTo>
                    <a:pt x="62" y="239"/>
                  </a:lnTo>
                  <a:lnTo>
                    <a:pt x="62" y="239"/>
                  </a:lnTo>
                  <a:lnTo>
                    <a:pt x="62" y="241"/>
                  </a:lnTo>
                  <a:lnTo>
                    <a:pt x="62" y="243"/>
                  </a:lnTo>
                  <a:lnTo>
                    <a:pt x="64" y="245"/>
                  </a:lnTo>
                  <a:lnTo>
                    <a:pt x="64" y="245"/>
                  </a:lnTo>
                  <a:lnTo>
                    <a:pt x="66" y="247"/>
                  </a:lnTo>
                  <a:lnTo>
                    <a:pt x="68" y="249"/>
                  </a:lnTo>
                  <a:lnTo>
                    <a:pt x="68" y="249"/>
                  </a:lnTo>
                  <a:lnTo>
                    <a:pt x="68" y="249"/>
                  </a:lnTo>
                  <a:lnTo>
                    <a:pt x="68" y="251"/>
                  </a:lnTo>
                  <a:lnTo>
                    <a:pt x="70" y="251"/>
                  </a:lnTo>
                  <a:lnTo>
                    <a:pt x="73" y="247"/>
                  </a:lnTo>
                  <a:lnTo>
                    <a:pt x="75" y="247"/>
                  </a:lnTo>
                  <a:lnTo>
                    <a:pt x="77" y="247"/>
                  </a:lnTo>
                  <a:lnTo>
                    <a:pt x="79" y="249"/>
                  </a:lnTo>
                  <a:lnTo>
                    <a:pt x="81" y="251"/>
                  </a:lnTo>
                  <a:lnTo>
                    <a:pt x="83" y="251"/>
                  </a:lnTo>
                  <a:lnTo>
                    <a:pt x="83" y="251"/>
                  </a:lnTo>
                  <a:lnTo>
                    <a:pt x="85" y="251"/>
                  </a:lnTo>
                  <a:lnTo>
                    <a:pt x="85" y="249"/>
                  </a:lnTo>
                  <a:lnTo>
                    <a:pt x="87" y="249"/>
                  </a:lnTo>
                  <a:lnTo>
                    <a:pt x="87" y="247"/>
                  </a:lnTo>
                  <a:lnTo>
                    <a:pt x="87" y="247"/>
                  </a:lnTo>
                  <a:lnTo>
                    <a:pt x="89" y="249"/>
                  </a:lnTo>
                  <a:lnTo>
                    <a:pt x="89" y="247"/>
                  </a:lnTo>
                  <a:lnTo>
                    <a:pt x="89" y="247"/>
                  </a:lnTo>
                  <a:lnTo>
                    <a:pt x="89" y="245"/>
                  </a:lnTo>
                  <a:lnTo>
                    <a:pt x="89" y="245"/>
                  </a:lnTo>
                  <a:lnTo>
                    <a:pt x="89" y="243"/>
                  </a:lnTo>
                  <a:lnTo>
                    <a:pt x="90" y="243"/>
                  </a:lnTo>
                  <a:lnTo>
                    <a:pt x="92" y="245"/>
                  </a:lnTo>
                  <a:lnTo>
                    <a:pt x="92" y="245"/>
                  </a:lnTo>
                  <a:lnTo>
                    <a:pt x="92" y="245"/>
                  </a:lnTo>
                  <a:lnTo>
                    <a:pt x="92" y="243"/>
                  </a:lnTo>
                  <a:lnTo>
                    <a:pt x="92" y="243"/>
                  </a:lnTo>
                  <a:lnTo>
                    <a:pt x="94" y="243"/>
                  </a:lnTo>
                  <a:lnTo>
                    <a:pt x="96" y="243"/>
                  </a:lnTo>
                  <a:lnTo>
                    <a:pt x="96" y="243"/>
                  </a:lnTo>
                  <a:lnTo>
                    <a:pt x="96" y="247"/>
                  </a:lnTo>
                  <a:lnTo>
                    <a:pt x="96" y="249"/>
                  </a:lnTo>
                  <a:lnTo>
                    <a:pt x="96" y="249"/>
                  </a:lnTo>
                  <a:lnTo>
                    <a:pt x="96" y="249"/>
                  </a:lnTo>
                  <a:lnTo>
                    <a:pt x="96" y="249"/>
                  </a:lnTo>
                  <a:lnTo>
                    <a:pt x="98" y="251"/>
                  </a:lnTo>
                  <a:lnTo>
                    <a:pt x="98" y="251"/>
                  </a:lnTo>
                  <a:lnTo>
                    <a:pt x="100" y="251"/>
                  </a:lnTo>
                  <a:lnTo>
                    <a:pt x="104" y="247"/>
                  </a:lnTo>
                  <a:lnTo>
                    <a:pt x="106" y="247"/>
                  </a:lnTo>
                  <a:lnTo>
                    <a:pt x="108" y="247"/>
                  </a:lnTo>
                  <a:lnTo>
                    <a:pt x="108" y="245"/>
                  </a:lnTo>
                  <a:lnTo>
                    <a:pt x="108" y="24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02" name="Freeform 1755">
              <a:extLst>
                <a:ext uri="{FF2B5EF4-FFF2-40B4-BE49-F238E27FC236}">
                  <a16:creationId xmlns:a16="http://schemas.microsoft.com/office/drawing/2014/main" id="{C826683D-E5BF-4A4C-AC3D-2B62B05BA88C}"/>
                </a:ext>
              </a:extLst>
            </p:cNvPr>
            <p:cNvSpPr>
              <a:spLocks/>
            </p:cNvSpPr>
            <p:nvPr/>
          </p:nvSpPr>
          <p:spPr bwMode="auto">
            <a:xfrm>
              <a:off x="11963400" y="-682625"/>
              <a:ext cx="201613" cy="144463"/>
            </a:xfrm>
            <a:custGeom>
              <a:avLst/>
              <a:gdLst>
                <a:gd name="T0" fmla="*/ 121 w 127"/>
                <a:gd name="T1" fmla="*/ 44 h 91"/>
                <a:gd name="T2" fmla="*/ 123 w 127"/>
                <a:gd name="T3" fmla="*/ 42 h 91"/>
                <a:gd name="T4" fmla="*/ 121 w 127"/>
                <a:gd name="T5" fmla="*/ 38 h 91"/>
                <a:gd name="T6" fmla="*/ 119 w 127"/>
                <a:gd name="T7" fmla="*/ 38 h 91"/>
                <a:gd name="T8" fmla="*/ 113 w 127"/>
                <a:gd name="T9" fmla="*/ 40 h 91"/>
                <a:gd name="T10" fmla="*/ 104 w 127"/>
                <a:gd name="T11" fmla="*/ 30 h 91"/>
                <a:gd name="T12" fmla="*/ 106 w 127"/>
                <a:gd name="T13" fmla="*/ 28 h 91"/>
                <a:gd name="T14" fmla="*/ 106 w 127"/>
                <a:gd name="T15" fmla="*/ 26 h 91"/>
                <a:gd name="T16" fmla="*/ 96 w 127"/>
                <a:gd name="T17" fmla="*/ 21 h 91"/>
                <a:gd name="T18" fmla="*/ 94 w 127"/>
                <a:gd name="T19" fmla="*/ 13 h 91"/>
                <a:gd name="T20" fmla="*/ 92 w 127"/>
                <a:gd name="T21" fmla="*/ 9 h 91"/>
                <a:gd name="T22" fmla="*/ 91 w 127"/>
                <a:gd name="T23" fmla="*/ 4 h 91"/>
                <a:gd name="T24" fmla="*/ 81 w 127"/>
                <a:gd name="T25" fmla="*/ 0 h 91"/>
                <a:gd name="T26" fmla="*/ 70 w 127"/>
                <a:gd name="T27" fmla="*/ 4 h 91"/>
                <a:gd name="T28" fmla="*/ 58 w 127"/>
                <a:gd name="T29" fmla="*/ 9 h 91"/>
                <a:gd name="T30" fmla="*/ 56 w 127"/>
                <a:gd name="T31" fmla="*/ 9 h 91"/>
                <a:gd name="T32" fmla="*/ 53 w 127"/>
                <a:gd name="T33" fmla="*/ 13 h 91"/>
                <a:gd name="T34" fmla="*/ 45 w 127"/>
                <a:gd name="T35" fmla="*/ 13 h 91"/>
                <a:gd name="T36" fmla="*/ 41 w 127"/>
                <a:gd name="T37" fmla="*/ 17 h 91"/>
                <a:gd name="T38" fmla="*/ 41 w 127"/>
                <a:gd name="T39" fmla="*/ 23 h 91"/>
                <a:gd name="T40" fmla="*/ 37 w 127"/>
                <a:gd name="T41" fmla="*/ 23 h 91"/>
                <a:gd name="T42" fmla="*/ 34 w 127"/>
                <a:gd name="T43" fmla="*/ 30 h 91"/>
                <a:gd name="T44" fmla="*/ 26 w 127"/>
                <a:gd name="T45" fmla="*/ 28 h 91"/>
                <a:gd name="T46" fmla="*/ 19 w 127"/>
                <a:gd name="T47" fmla="*/ 32 h 91"/>
                <a:gd name="T48" fmla="*/ 20 w 127"/>
                <a:gd name="T49" fmla="*/ 34 h 91"/>
                <a:gd name="T50" fmla="*/ 19 w 127"/>
                <a:gd name="T51" fmla="*/ 38 h 91"/>
                <a:gd name="T52" fmla="*/ 13 w 127"/>
                <a:gd name="T53" fmla="*/ 47 h 91"/>
                <a:gd name="T54" fmla="*/ 3 w 127"/>
                <a:gd name="T55" fmla="*/ 55 h 91"/>
                <a:gd name="T56" fmla="*/ 3 w 127"/>
                <a:gd name="T57" fmla="*/ 59 h 91"/>
                <a:gd name="T58" fmla="*/ 1 w 127"/>
                <a:gd name="T59" fmla="*/ 64 h 91"/>
                <a:gd name="T60" fmla="*/ 0 w 127"/>
                <a:gd name="T61" fmla="*/ 66 h 91"/>
                <a:gd name="T62" fmla="*/ 0 w 127"/>
                <a:gd name="T63" fmla="*/ 72 h 91"/>
                <a:gd name="T64" fmla="*/ 0 w 127"/>
                <a:gd name="T65" fmla="*/ 76 h 91"/>
                <a:gd name="T66" fmla="*/ 5 w 127"/>
                <a:gd name="T67" fmla="*/ 78 h 91"/>
                <a:gd name="T68" fmla="*/ 7 w 127"/>
                <a:gd name="T69" fmla="*/ 82 h 91"/>
                <a:gd name="T70" fmla="*/ 9 w 127"/>
                <a:gd name="T71" fmla="*/ 83 h 91"/>
                <a:gd name="T72" fmla="*/ 15 w 127"/>
                <a:gd name="T73" fmla="*/ 87 h 91"/>
                <a:gd name="T74" fmla="*/ 20 w 127"/>
                <a:gd name="T75" fmla="*/ 87 h 91"/>
                <a:gd name="T76" fmla="*/ 26 w 127"/>
                <a:gd name="T77" fmla="*/ 85 h 91"/>
                <a:gd name="T78" fmla="*/ 37 w 127"/>
                <a:gd name="T79" fmla="*/ 85 h 91"/>
                <a:gd name="T80" fmla="*/ 43 w 127"/>
                <a:gd name="T81" fmla="*/ 91 h 91"/>
                <a:gd name="T82" fmla="*/ 43 w 127"/>
                <a:gd name="T83" fmla="*/ 80 h 91"/>
                <a:gd name="T84" fmla="*/ 41 w 127"/>
                <a:gd name="T85" fmla="*/ 68 h 91"/>
                <a:gd name="T86" fmla="*/ 53 w 127"/>
                <a:gd name="T87" fmla="*/ 66 h 91"/>
                <a:gd name="T88" fmla="*/ 77 w 127"/>
                <a:gd name="T89" fmla="*/ 66 h 91"/>
                <a:gd name="T90" fmla="*/ 83 w 127"/>
                <a:gd name="T91" fmla="*/ 64 h 91"/>
                <a:gd name="T92" fmla="*/ 87 w 127"/>
                <a:gd name="T93" fmla="*/ 64 h 91"/>
                <a:gd name="T94" fmla="*/ 102 w 127"/>
                <a:gd name="T95" fmla="*/ 66 h 91"/>
                <a:gd name="T96" fmla="*/ 106 w 127"/>
                <a:gd name="T97" fmla="*/ 66 h 91"/>
                <a:gd name="T98" fmla="*/ 106 w 127"/>
                <a:gd name="T99" fmla="*/ 64 h 91"/>
                <a:gd name="T100" fmla="*/ 111 w 127"/>
                <a:gd name="T101" fmla="*/ 59 h 91"/>
                <a:gd name="T102" fmla="*/ 121 w 127"/>
                <a:gd name="T103" fmla="*/ 59 h 91"/>
                <a:gd name="T104" fmla="*/ 127 w 127"/>
                <a:gd name="T105"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 h="91">
                  <a:moveTo>
                    <a:pt x="123" y="47"/>
                  </a:moveTo>
                  <a:lnTo>
                    <a:pt x="121" y="45"/>
                  </a:lnTo>
                  <a:lnTo>
                    <a:pt x="121" y="44"/>
                  </a:lnTo>
                  <a:lnTo>
                    <a:pt x="123" y="44"/>
                  </a:lnTo>
                  <a:lnTo>
                    <a:pt x="123" y="44"/>
                  </a:lnTo>
                  <a:lnTo>
                    <a:pt x="123" y="42"/>
                  </a:lnTo>
                  <a:lnTo>
                    <a:pt x="123" y="40"/>
                  </a:lnTo>
                  <a:lnTo>
                    <a:pt x="123" y="40"/>
                  </a:lnTo>
                  <a:lnTo>
                    <a:pt x="121" y="38"/>
                  </a:lnTo>
                  <a:lnTo>
                    <a:pt x="121" y="38"/>
                  </a:lnTo>
                  <a:lnTo>
                    <a:pt x="119" y="38"/>
                  </a:lnTo>
                  <a:lnTo>
                    <a:pt x="119" y="38"/>
                  </a:lnTo>
                  <a:lnTo>
                    <a:pt x="115" y="40"/>
                  </a:lnTo>
                  <a:lnTo>
                    <a:pt x="115" y="40"/>
                  </a:lnTo>
                  <a:lnTo>
                    <a:pt x="113" y="40"/>
                  </a:lnTo>
                  <a:lnTo>
                    <a:pt x="111" y="38"/>
                  </a:lnTo>
                  <a:lnTo>
                    <a:pt x="104" y="32"/>
                  </a:lnTo>
                  <a:lnTo>
                    <a:pt x="104" y="30"/>
                  </a:lnTo>
                  <a:lnTo>
                    <a:pt x="104" y="28"/>
                  </a:lnTo>
                  <a:lnTo>
                    <a:pt x="104" y="28"/>
                  </a:lnTo>
                  <a:lnTo>
                    <a:pt x="106" y="28"/>
                  </a:lnTo>
                  <a:lnTo>
                    <a:pt x="106" y="28"/>
                  </a:lnTo>
                  <a:lnTo>
                    <a:pt x="108" y="28"/>
                  </a:lnTo>
                  <a:lnTo>
                    <a:pt x="106" y="26"/>
                  </a:lnTo>
                  <a:lnTo>
                    <a:pt x="102" y="25"/>
                  </a:lnTo>
                  <a:lnTo>
                    <a:pt x="98" y="21"/>
                  </a:lnTo>
                  <a:lnTo>
                    <a:pt x="96" y="21"/>
                  </a:lnTo>
                  <a:lnTo>
                    <a:pt x="94" y="19"/>
                  </a:lnTo>
                  <a:lnTo>
                    <a:pt x="94" y="17"/>
                  </a:lnTo>
                  <a:lnTo>
                    <a:pt x="94" y="13"/>
                  </a:lnTo>
                  <a:lnTo>
                    <a:pt x="92" y="13"/>
                  </a:lnTo>
                  <a:lnTo>
                    <a:pt x="92" y="11"/>
                  </a:lnTo>
                  <a:lnTo>
                    <a:pt x="92" y="9"/>
                  </a:lnTo>
                  <a:lnTo>
                    <a:pt x="91" y="8"/>
                  </a:lnTo>
                  <a:lnTo>
                    <a:pt x="91" y="6"/>
                  </a:lnTo>
                  <a:lnTo>
                    <a:pt x="91" y="4"/>
                  </a:lnTo>
                  <a:lnTo>
                    <a:pt x="91" y="2"/>
                  </a:lnTo>
                  <a:lnTo>
                    <a:pt x="87" y="0"/>
                  </a:lnTo>
                  <a:lnTo>
                    <a:pt x="81" y="0"/>
                  </a:lnTo>
                  <a:lnTo>
                    <a:pt x="77" y="0"/>
                  </a:lnTo>
                  <a:lnTo>
                    <a:pt x="72" y="2"/>
                  </a:lnTo>
                  <a:lnTo>
                    <a:pt x="70" y="4"/>
                  </a:lnTo>
                  <a:lnTo>
                    <a:pt x="60" y="9"/>
                  </a:lnTo>
                  <a:lnTo>
                    <a:pt x="58" y="9"/>
                  </a:lnTo>
                  <a:lnTo>
                    <a:pt x="58" y="9"/>
                  </a:lnTo>
                  <a:lnTo>
                    <a:pt x="58" y="9"/>
                  </a:lnTo>
                  <a:lnTo>
                    <a:pt x="56" y="9"/>
                  </a:lnTo>
                  <a:lnTo>
                    <a:pt x="56" y="9"/>
                  </a:lnTo>
                  <a:lnTo>
                    <a:pt x="56" y="11"/>
                  </a:lnTo>
                  <a:lnTo>
                    <a:pt x="55" y="13"/>
                  </a:lnTo>
                  <a:lnTo>
                    <a:pt x="53" y="13"/>
                  </a:lnTo>
                  <a:lnTo>
                    <a:pt x="49" y="13"/>
                  </a:lnTo>
                  <a:lnTo>
                    <a:pt x="47" y="13"/>
                  </a:lnTo>
                  <a:lnTo>
                    <a:pt x="45" y="13"/>
                  </a:lnTo>
                  <a:lnTo>
                    <a:pt x="43" y="15"/>
                  </a:lnTo>
                  <a:lnTo>
                    <a:pt x="43" y="17"/>
                  </a:lnTo>
                  <a:lnTo>
                    <a:pt x="41" y="17"/>
                  </a:lnTo>
                  <a:lnTo>
                    <a:pt x="41" y="19"/>
                  </a:lnTo>
                  <a:lnTo>
                    <a:pt x="41" y="21"/>
                  </a:lnTo>
                  <a:lnTo>
                    <a:pt x="41" y="23"/>
                  </a:lnTo>
                  <a:lnTo>
                    <a:pt x="39" y="23"/>
                  </a:lnTo>
                  <a:lnTo>
                    <a:pt x="37" y="23"/>
                  </a:lnTo>
                  <a:lnTo>
                    <a:pt x="37" y="23"/>
                  </a:lnTo>
                  <a:lnTo>
                    <a:pt x="36" y="25"/>
                  </a:lnTo>
                  <a:lnTo>
                    <a:pt x="34" y="28"/>
                  </a:lnTo>
                  <a:lnTo>
                    <a:pt x="34" y="30"/>
                  </a:lnTo>
                  <a:lnTo>
                    <a:pt x="30" y="30"/>
                  </a:lnTo>
                  <a:lnTo>
                    <a:pt x="28" y="28"/>
                  </a:lnTo>
                  <a:lnTo>
                    <a:pt x="26" y="28"/>
                  </a:lnTo>
                  <a:lnTo>
                    <a:pt x="22" y="28"/>
                  </a:lnTo>
                  <a:lnTo>
                    <a:pt x="20" y="30"/>
                  </a:lnTo>
                  <a:lnTo>
                    <a:pt x="19" y="32"/>
                  </a:lnTo>
                  <a:lnTo>
                    <a:pt x="19" y="32"/>
                  </a:lnTo>
                  <a:lnTo>
                    <a:pt x="20" y="34"/>
                  </a:lnTo>
                  <a:lnTo>
                    <a:pt x="20" y="34"/>
                  </a:lnTo>
                  <a:lnTo>
                    <a:pt x="20" y="36"/>
                  </a:lnTo>
                  <a:lnTo>
                    <a:pt x="19" y="38"/>
                  </a:lnTo>
                  <a:lnTo>
                    <a:pt x="19" y="38"/>
                  </a:lnTo>
                  <a:lnTo>
                    <a:pt x="17" y="40"/>
                  </a:lnTo>
                  <a:lnTo>
                    <a:pt x="17" y="45"/>
                  </a:lnTo>
                  <a:lnTo>
                    <a:pt x="13" y="47"/>
                  </a:lnTo>
                  <a:lnTo>
                    <a:pt x="7" y="51"/>
                  </a:lnTo>
                  <a:lnTo>
                    <a:pt x="3" y="53"/>
                  </a:lnTo>
                  <a:lnTo>
                    <a:pt x="3" y="55"/>
                  </a:lnTo>
                  <a:lnTo>
                    <a:pt x="3" y="55"/>
                  </a:lnTo>
                  <a:lnTo>
                    <a:pt x="3" y="57"/>
                  </a:lnTo>
                  <a:lnTo>
                    <a:pt x="3" y="59"/>
                  </a:lnTo>
                  <a:lnTo>
                    <a:pt x="3" y="59"/>
                  </a:lnTo>
                  <a:lnTo>
                    <a:pt x="3" y="61"/>
                  </a:lnTo>
                  <a:lnTo>
                    <a:pt x="1" y="64"/>
                  </a:lnTo>
                  <a:lnTo>
                    <a:pt x="1" y="64"/>
                  </a:lnTo>
                  <a:lnTo>
                    <a:pt x="0" y="66"/>
                  </a:lnTo>
                  <a:lnTo>
                    <a:pt x="0" y="66"/>
                  </a:lnTo>
                  <a:lnTo>
                    <a:pt x="0" y="66"/>
                  </a:lnTo>
                  <a:lnTo>
                    <a:pt x="1" y="70"/>
                  </a:lnTo>
                  <a:lnTo>
                    <a:pt x="0" y="72"/>
                  </a:lnTo>
                  <a:lnTo>
                    <a:pt x="0" y="72"/>
                  </a:lnTo>
                  <a:lnTo>
                    <a:pt x="0" y="74"/>
                  </a:lnTo>
                  <a:lnTo>
                    <a:pt x="0" y="76"/>
                  </a:lnTo>
                  <a:lnTo>
                    <a:pt x="1" y="78"/>
                  </a:lnTo>
                  <a:lnTo>
                    <a:pt x="3" y="78"/>
                  </a:lnTo>
                  <a:lnTo>
                    <a:pt x="5" y="78"/>
                  </a:lnTo>
                  <a:lnTo>
                    <a:pt x="7" y="80"/>
                  </a:lnTo>
                  <a:lnTo>
                    <a:pt x="7" y="80"/>
                  </a:lnTo>
                  <a:lnTo>
                    <a:pt x="7" y="82"/>
                  </a:lnTo>
                  <a:lnTo>
                    <a:pt x="9" y="83"/>
                  </a:lnTo>
                  <a:lnTo>
                    <a:pt x="9" y="83"/>
                  </a:lnTo>
                  <a:lnTo>
                    <a:pt x="9" y="83"/>
                  </a:lnTo>
                  <a:lnTo>
                    <a:pt x="13" y="85"/>
                  </a:lnTo>
                  <a:lnTo>
                    <a:pt x="13" y="87"/>
                  </a:lnTo>
                  <a:lnTo>
                    <a:pt x="15" y="87"/>
                  </a:lnTo>
                  <a:lnTo>
                    <a:pt x="17" y="87"/>
                  </a:lnTo>
                  <a:lnTo>
                    <a:pt x="19" y="87"/>
                  </a:lnTo>
                  <a:lnTo>
                    <a:pt x="20" y="87"/>
                  </a:lnTo>
                  <a:lnTo>
                    <a:pt x="22" y="85"/>
                  </a:lnTo>
                  <a:lnTo>
                    <a:pt x="24" y="85"/>
                  </a:lnTo>
                  <a:lnTo>
                    <a:pt x="26" y="85"/>
                  </a:lnTo>
                  <a:lnTo>
                    <a:pt x="30" y="83"/>
                  </a:lnTo>
                  <a:lnTo>
                    <a:pt x="34" y="83"/>
                  </a:lnTo>
                  <a:lnTo>
                    <a:pt x="37" y="85"/>
                  </a:lnTo>
                  <a:lnTo>
                    <a:pt x="39" y="87"/>
                  </a:lnTo>
                  <a:lnTo>
                    <a:pt x="41" y="89"/>
                  </a:lnTo>
                  <a:lnTo>
                    <a:pt x="43" y="91"/>
                  </a:lnTo>
                  <a:lnTo>
                    <a:pt x="45" y="91"/>
                  </a:lnTo>
                  <a:lnTo>
                    <a:pt x="43" y="87"/>
                  </a:lnTo>
                  <a:lnTo>
                    <a:pt x="43" y="80"/>
                  </a:lnTo>
                  <a:lnTo>
                    <a:pt x="43" y="76"/>
                  </a:lnTo>
                  <a:lnTo>
                    <a:pt x="41" y="70"/>
                  </a:lnTo>
                  <a:lnTo>
                    <a:pt x="41" y="68"/>
                  </a:lnTo>
                  <a:lnTo>
                    <a:pt x="43" y="66"/>
                  </a:lnTo>
                  <a:lnTo>
                    <a:pt x="45" y="66"/>
                  </a:lnTo>
                  <a:lnTo>
                    <a:pt x="53" y="66"/>
                  </a:lnTo>
                  <a:lnTo>
                    <a:pt x="70" y="66"/>
                  </a:lnTo>
                  <a:lnTo>
                    <a:pt x="75" y="66"/>
                  </a:lnTo>
                  <a:lnTo>
                    <a:pt x="77" y="66"/>
                  </a:lnTo>
                  <a:lnTo>
                    <a:pt x="77" y="66"/>
                  </a:lnTo>
                  <a:lnTo>
                    <a:pt x="79" y="66"/>
                  </a:lnTo>
                  <a:lnTo>
                    <a:pt x="83" y="64"/>
                  </a:lnTo>
                  <a:lnTo>
                    <a:pt x="83" y="64"/>
                  </a:lnTo>
                  <a:lnTo>
                    <a:pt x="85" y="64"/>
                  </a:lnTo>
                  <a:lnTo>
                    <a:pt x="87" y="64"/>
                  </a:lnTo>
                  <a:lnTo>
                    <a:pt x="96" y="66"/>
                  </a:lnTo>
                  <a:lnTo>
                    <a:pt x="96" y="66"/>
                  </a:lnTo>
                  <a:lnTo>
                    <a:pt x="102" y="66"/>
                  </a:lnTo>
                  <a:lnTo>
                    <a:pt x="104" y="66"/>
                  </a:lnTo>
                  <a:lnTo>
                    <a:pt x="104" y="66"/>
                  </a:lnTo>
                  <a:lnTo>
                    <a:pt x="106" y="66"/>
                  </a:lnTo>
                  <a:lnTo>
                    <a:pt x="106" y="64"/>
                  </a:lnTo>
                  <a:lnTo>
                    <a:pt x="106" y="64"/>
                  </a:lnTo>
                  <a:lnTo>
                    <a:pt x="106" y="64"/>
                  </a:lnTo>
                  <a:lnTo>
                    <a:pt x="109" y="61"/>
                  </a:lnTo>
                  <a:lnTo>
                    <a:pt x="109" y="61"/>
                  </a:lnTo>
                  <a:lnTo>
                    <a:pt x="111" y="59"/>
                  </a:lnTo>
                  <a:lnTo>
                    <a:pt x="115" y="59"/>
                  </a:lnTo>
                  <a:lnTo>
                    <a:pt x="117" y="59"/>
                  </a:lnTo>
                  <a:lnTo>
                    <a:pt x="121" y="59"/>
                  </a:lnTo>
                  <a:lnTo>
                    <a:pt x="123" y="57"/>
                  </a:lnTo>
                  <a:lnTo>
                    <a:pt x="125" y="55"/>
                  </a:lnTo>
                  <a:lnTo>
                    <a:pt x="127" y="51"/>
                  </a:lnTo>
                  <a:lnTo>
                    <a:pt x="125" y="49"/>
                  </a:lnTo>
                  <a:lnTo>
                    <a:pt x="123" y="4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03" name="Freeform 1756">
              <a:extLst>
                <a:ext uri="{FF2B5EF4-FFF2-40B4-BE49-F238E27FC236}">
                  <a16:creationId xmlns:a16="http://schemas.microsoft.com/office/drawing/2014/main" id="{2E64DC50-E587-49F3-BC34-BBE032A8D597}"/>
                </a:ext>
              </a:extLst>
            </p:cNvPr>
            <p:cNvSpPr>
              <a:spLocks/>
            </p:cNvSpPr>
            <p:nvPr/>
          </p:nvSpPr>
          <p:spPr bwMode="auto">
            <a:xfrm>
              <a:off x="12853988" y="-403225"/>
              <a:ext cx="138113" cy="144463"/>
            </a:xfrm>
            <a:custGeom>
              <a:avLst/>
              <a:gdLst>
                <a:gd name="T0" fmla="*/ 62 w 87"/>
                <a:gd name="T1" fmla="*/ 8 h 91"/>
                <a:gd name="T2" fmla="*/ 60 w 87"/>
                <a:gd name="T3" fmla="*/ 8 h 91"/>
                <a:gd name="T4" fmla="*/ 56 w 87"/>
                <a:gd name="T5" fmla="*/ 6 h 91"/>
                <a:gd name="T6" fmla="*/ 53 w 87"/>
                <a:gd name="T7" fmla="*/ 6 h 91"/>
                <a:gd name="T8" fmla="*/ 45 w 87"/>
                <a:gd name="T9" fmla="*/ 8 h 91"/>
                <a:gd name="T10" fmla="*/ 41 w 87"/>
                <a:gd name="T11" fmla="*/ 10 h 91"/>
                <a:gd name="T12" fmla="*/ 41 w 87"/>
                <a:gd name="T13" fmla="*/ 12 h 91"/>
                <a:gd name="T14" fmla="*/ 39 w 87"/>
                <a:gd name="T15" fmla="*/ 10 h 91"/>
                <a:gd name="T16" fmla="*/ 37 w 87"/>
                <a:gd name="T17" fmla="*/ 10 h 91"/>
                <a:gd name="T18" fmla="*/ 37 w 87"/>
                <a:gd name="T19" fmla="*/ 8 h 91"/>
                <a:gd name="T20" fmla="*/ 36 w 87"/>
                <a:gd name="T21" fmla="*/ 8 h 91"/>
                <a:gd name="T22" fmla="*/ 32 w 87"/>
                <a:gd name="T23" fmla="*/ 8 h 91"/>
                <a:gd name="T24" fmla="*/ 30 w 87"/>
                <a:gd name="T25" fmla="*/ 8 h 91"/>
                <a:gd name="T26" fmla="*/ 26 w 87"/>
                <a:gd name="T27" fmla="*/ 8 h 91"/>
                <a:gd name="T28" fmla="*/ 22 w 87"/>
                <a:gd name="T29" fmla="*/ 10 h 91"/>
                <a:gd name="T30" fmla="*/ 20 w 87"/>
                <a:gd name="T31" fmla="*/ 12 h 91"/>
                <a:gd name="T32" fmla="*/ 20 w 87"/>
                <a:gd name="T33" fmla="*/ 19 h 91"/>
                <a:gd name="T34" fmla="*/ 20 w 87"/>
                <a:gd name="T35" fmla="*/ 23 h 91"/>
                <a:gd name="T36" fmla="*/ 19 w 87"/>
                <a:gd name="T37" fmla="*/ 29 h 91"/>
                <a:gd name="T38" fmla="*/ 24 w 87"/>
                <a:gd name="T39" fmla="*/ 31 h 91"/>
                <a:gd name="T40" fmla="*/ 26 w 87"/>
                <a:gd name="T41" fmla="*/ 35 h 91"/>
                <a:gd name="T42" fmla="*/ 7 w 87"/>
                <a:gd name="T43" fmla="*/ 53 h 91"/>
                <a:gd name="T44" fmla="*/ 5 w 87"/>
                <a:gd name="T45" fmla="*/ 59 h 91"/>
                <a:gd name="T46" fmla="*/ 3 w 87"/>
                <a:gd name="T47" fmla="*/ 67 h 91"/>
                <a:gd name="T48" fmla="*/ 0 w 87"/>
                <a:gd name="T49" fmla="*/ 90 h 91"/>
                <a:gd name="T50" fmla="*/ 3 w 87"/>
                <a:gd name="T51" fmla="*/ 90 h 91"/>
                <a:gd name="T52" fmla="*/ 5 w 87"/>
                <a:gd name="T53" fmla="*/ 90 h 91"/>
                <a:gd name="T54" fmla="*/ 7 w 87"/>
                <a:gd name="T55" fmla="*/ 91 h 91"/>
                <a:gd name="T56" fmla="*/ 11 w 87"/>
                <a:gd name="T57" fmla="*/ 86 h 91"/>
                <a:gd name="T58" fmla="*/ 17 w 87"/>
                <a:gd name="T59" fmla="*/ 84 h 91"/>
                <a:gd name="T60" fmla="*/ 70 w 87"/>
                <a:gd name="T61" fmla="*/ 84 h 91"/>
                <a:gd name="T62" fmla="*/ 70 w 87"/>
                <a:gd name="T63" fmla="*/ 67 h 91"/>
                <a:gd name="T64" fmla="*/ 77 w 87"/>
                <a:gd name="T65" fmla="*/ 53 h 91"/>
                <a:gd name="T66" fmla="*/ 81 w 87"/>
                <a:gd name="T67" fmla="*/ 50 h 91"/>
                <a:gd name="T68" fmla="*/ 83 w 87"/>
                <a:gd name="T69" fmla="*/ 48 h 91"/>
                <a:gd name="T70" fmla="*/ 85 w 87"/>
                <a:gd name="T71" fmla="*/ 44 h 91"/>
                <a:gd name="T72" fmla="*/ 87 w 87"/>
                <a:gd name="T73" fmla="*/ 42 h 91"/>
                <a:gd name="T74" fmla="*/ 85 w 87"/>
                <a:gd name="T75" fmla="*/ 29 h 91"/>
                <a:gd name="T76" fmla="*/ 79 w 87"/>
                <a:gd name="T77" fmla="*/ 19 h 91"/>
                <a:gd name="T78" fmla="*/ 77 w 87"/>
                <a:gd name="T79" fmla="*/ 10 h 91"/>
                <a:gd name="T80" fmla="*/ 75 w 87"/>
                <a:gd name="T81" fmla="*/ 8 h 91"/>
                <a:gd name="T82" fmla="*/ 74 w 87"/>
                <a:gd name="T83" fmla="*/ 6 h 91"/>
                <a:gd name="T84" fmla="*/ 72 w 87"/>
                <a:gd name="T85" fmla="*/ 2 h 91"/>
                <a:gd name="T86" fmla="*/ 64 w 87"/>
                <a:gd name="T87" fmla="*/ 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91">
                  <a:moveTo>
                    <a:pt x="64" y="6"/>
                  </a:moveTo>
                  <a:lnTo>
                    <a:pt x="64" y="8"/>
                  </a:lnTo>
                  <a:lnTo>
                    <a:pt x="62" y="8"/>
                  </a:lnTo>
                  <a:lnTo>
                    <a:pt x="62" y="8"/>
                  </a:lnTo>
                  <a:lnTo>
                    <a:pt x="62" y="8"/>
                  </a:lnTo>
                  <a:lnTo>
                    <a:pt x="60" y="8"/>
                  </a:lnTo>
                  <a:lnTo>
                    <a:pt x="58" y="8"/>
                  </a:lnTo>
                  <a:lnTo>
                    <a:pt x="58" y="8"/>
                  </a:lnTo>
                  <a:lnTo>
                    <a:pt x="56" y="6"/>
                  </a:lnTo>
                  <a:lnTo>
                    <a:pt x="56" y="6"/>
                  </a:lnTo>
                  <a:lnTo>
                    <a:pt x="55" y="6"/>
                  </a:lnTo>
                  <a:lnTo>
                    <a:pt x="53" y="6"/>
                  </a:lnTo>
                  <a:lnTo>
                    <a:pt x="51" y="6"/>
                  </a:lnTo>
                  <a:lnTo>
                    <a:pt x="47" y="8"/>
                  </a:lnTo>
                  <a:lnTo>
                    <a:pt x="45" y="8"/>
                  </a:lnTo>
                  <a:lnTo>
                    <a:pt x="41" y="10"/>
                  </a:lnTo>
                  <a:lnTo>
                    <a:pt x="41" y="10"/>
                  </a:lnTo>
                  <a:lnTo>
                    <a:pt x="41" y="10"/>
                  </a:lnTo>
                  <a:lnTo>
                    <a:pt x="41" y="12"/>
                  </a:lnTo>
                  <a:lnTo>
                    <a:pt x="41" y="12"/>
                  </a:lnTo>
                  <a:lnTo>
                    <a:pt x="41" y="12"/>
                  </a:lnTo>
                  <a:lnTo>
                    <a:pt x="41" y="12"/>
                  </a:lnTo>
                  <a:lnTo>
                    <a:pt x="39" y="12"/>
                  </a:lnTo>
                  <a:lnTo>
                    <a:pt x="39" y="10"/>
                  </a:lnTo>
                  <a:lnTo>
                    <a:pt x="39" y="10"/>
                  </a:lnTo>
                  <a:lnTo>
                    <a:pt x="39" y="10"/>
                  </a:lnTo>
                  <a:lnTo>
                    <a:pt x="37" y="10"/>
                  </a:lnTo>
                  <a:lnTo>
                    <a:pt x="37" y="10"/>
                  </a:lnTo>
                  <a:lnTo>
                    <a:pt x="37" y="8"/>
                  </a:lnTo>
                  <a:lnTo>
                    <a:pt x="37" y="8"/>
                  </a:lnTo>
                  <a:lnTo>
                    <a:pt x="37" y="8"/>
                  </a:lnTo>
                  <a:lnTo>
                    <a:pt x="36" y="8"/>
                  </a:lnTo>
                  <a:lnTo>
                    <a:pt x="36" y="8"/>
                  </a:lnTo>
                  <a:lnTo>
                    <a:pt x="34" y="8"/>
                  </a:lnTo>
                  <a:lnTo>
                    <a:pt x="34" y="8"/>
                  </a:lnTo>
                  <a:lnTo>
                    <a:pt x="32" y="8"/>
                  </a:lnTo>
                  <a:lnTo>
                    <a:pt x="32" y="8"/>
                  </a:lnTo>
                  <a:lnTo>
                    <a:pt x="30" y="8"/>
                  </a:lnTo>
                  <a:lnTo>
                    <a:pt x="30" y="8"/>
                  </a:lnTo>
                  <a:lnTo>
                    <a:pt x="30" y="8"/>
                  </a:lnTo>
                  <a:lnTo>
                    <a:pt x="28" y="8"/>
                  </a:lnTo>
                  <a:lnTo>
                    <a:pt x="26" y="8"/>
                  </a:lnTo>
                  <a:lnTo>
                    <a:pt x="26" y="6"/>
                  </a:lnTo>
                  <a:lnTo>
                    <a:pt x="26" y="6"/>
                  </a:lnTo>
                  <a:lnTo>
                    <a:pt x="22" y="10"/>
                  </a:lnTo>
                  <a:lnTo>
                    <a:pt x="22" y="10"/>
                  </a:lnTo>
                  <a:lnTo>
                    <a:pt x="20" y="12"/>
                  </a:lnTo>
                  <a:lnTo>
                    <a:pt x="20" y="12"/>
                  </a:lnTo>
                  <a:lnTo>
                    <a:pt x="20" y="14"/>
                  </a:lnTo>
                  <a:lnTo>
                    <a:pt x="20" y="19"/>
                  </a:lnTo>
                  <a:lnTo>
                    <a:pt x="20" y="19"/>
                  </a:lnTo>
                  <a:lnTo>
                    <a:pt x="20" y="21"/>
                  </a:lnTo>
                  <a:lnTo>
                    <a:pt x="20" y="21"/>
                  </a:lnTo>
                  <a:lnTo>
                    <a:pt x="20" y="23"/>
                  </a:lnTo>
                  <a:lnTo>
                    <a:pt x="19" y="25"/>
                  </a:lnTo>
                  <a:lnTo>
                    <a:pt x="19" y="27"/>
                  </a:lnTo>
                  <a:lnTo>
                    <a:pt x="19" y="29"/>
                  </a:lnTo>
                  <a:lnTo>
                    <a:pt x="20" y="29"/>
                  </a:lnTo>
                  <a:lnTo>
                    <a:pt x="24" y="31"/>
                  </a:lnTo>
                  <a:lnTo>
                    <a:pt x="24" y="31"/>
                  </a:lnTo>
                  <a:lnTo>
                    <a:pt x="26" y="33"/>
                  </a:lnTo>
                  <a:lnTo>
                    <a:pt x="26" y="33"/>
                  </a:lnTo>
                  <a:lnTo>
                    <a:pt x="26" y="35"/>
                  </a:lnTo>
                  <a:lnTo>
                    <a:pt x="26" y="35"/>
                  </a:lnTo>
                  <a:lnTo>
                    <a:pt x="24" y="40"/>
                  </a:lnTo>
                  <a:lnTo>
                    <a:pt x="7" y="53"/>
                  </a:lnTo>
                  <a:lnTo>
                    <a:pt x="5" y="55"/>
                  </a:lnTo>
                  <a:lnTo>
                    <a:pt x="5" y="55"/>
                  </a:lnTo>
                  <a:lnTo>
                    <a:pt x="5" y="59"/>
                  </a:lnTo>
                  <a:lnTo>
                    <a:pt x="5" y="61"/>
                  </a:lnTo>
                  <a:lnTo>
                    <a:pt x="5" y="63"/>
                  </a:lnTo>
                  <a:lnTo>
                    <a:pt x="3" y="67"/>
                  </a:lnTo>
                  <a:lnTo>
                    <a:pt x="1" y="69"/>
                  </a:lnTo>
                  <a:lnTo>
                    <a:pt x="1" y="80"/>
                  </a:lnTo>
                  <a:lnTo>
                    <a:pt x="0" y="90"/>
                  </a:lnTo>
                  <a:lnTo>
                    <a:pt x="1" y="90"/>
                  </a:lnTo>
                  <a:lnTo>
                    <a:pt x="3" y="90"/>
                  </a:lnTo>
                  <a:lnTo>
                    <a:pt x="3" y="90"/>
                  </a:lnTo>
                  <a:lnTo>
                    <a:pt x="3" y="90"/>
                  </a:lnTo>
                  <a:lnTo>
                    <a:pt x="5" y="90"/>
                  </a:lnTo>
                  <a:lnTo>
                    <a:pt x="5" y="90"/>
                  </a:lnTo>
                  <a:lnTo>
                    <a:pt x="5" y="90"/>
                  </a:lnTo>
                  <a:lnTo>
                    <a:pt x="7" y="91"/>
                  </a:lnTo>
                  <a:lnTo>
                    <a:pt x="7" y="91"/>
                  </a:lnTo>
                  <a:lnTo>
                    <a:pt x="9" y="90"/>
                  </a:lnTo>
                  <a:lnTo>
                    <a:pt x="11" y="88"/>
                  </a:lnTo>
                  <a:lnTo>
                    <a:pt x="11" y="86"/>
                  </a:lnTo>
                  <a:lnTo>
                    <a:pt x="13" y="86"/>
                  </a:lnTo>
                  <a:lnTo>
                    <a:pt x="15" y="84"/>
                  </a:lnTo>
                  <a:lnTo>
                    <a:pt x="17" y="84"/>
                  </a:lnTo>
                  <a:lnTo>
                    <a:pt x="22" y="84"/>
                  </a:lnTo>
                  <a:lnTo>
                    <a:pt x="24" y="84"/>
                  </a:lnTo>
                  <a:lnTo>
                    <a:pt x="70" y="84"/>
                  </a:lnTo>
                  <a:lnTo>
                    <a:pt x="70" y="78"/>
                  </a:lnTo>
                  <a:lnTo>
                    <a:pt x="70" y="72"/>
                  </a:lnTo>
                  <a:lnTo>
                    <a:pt x="70" y="67"/>
                  </a:lnTo>
                  <a:lnTo>
                    <a:pt x="72" y="61"/>
                  </a:lnTo>
                  <a:lnTo>
                    <a:pt x="74" y="59"/>
                  </a:lnTo>
                  <a:lnTo>
                    <a:pt x="77" y="53"/>
                  </a:lnTo>
                  <a:lnTo>
                    <a:pt x="79" y="52"/>
                  </a:lnTo>
                  <a:lnTo>
                    <a:pt x="79" y="50"/>
                  </a:lnTo>
                  <a:lnTo>
                    <a:pt x="81" y="50"/>
                  </a:lnTo>
                  <a:lnTo>
                    <a:pt x="81" y="50"/>
                  </a:lnTo>
                  <a:lnTo>
                    <a:pt x="83" y="48"/>
                  </a:lnTo>
                  <a:lnTo>
                    <a:pt x="83" y="48"/>
                  </a:lnTo>
                  <a:lnTo>
                    <a:pt x="85" y="48"/>
                  </a:lnTo>
                  <a:lnTo>
                    <a:pt x="85" y="46"/>
                  </a:lnTo>
                  <a:lnTo>
                    <a:pt x="85" y="44"/>
                  </a:lnTo>
                  <a:lnTo>
                    <a:pt x="85" y="44"/>
                  </a:lnTo>
                  <a:lnTo>
                    <a:pt x="87" y="42"/>
                  </a:lnTo>
                  <a:lnTo>
                    <a:pt x="87" y="42"/>
                  </a:lnTo>
                  <a:lnTo>
                    <a:pt x="87" y="40"/>
                  </a:lnTo>
                  <a:lnTo>
                    <a:pt x="87" y="36"/>
                  </a:lnTo>
                  <a:lnTo>
                    <a:pt x="85" y="29"/>
                  </a:lnTo>
                  <a:lnTo>
                    <a:pt x="85" y="27"/>
                  </a:lnTo>
                  <a:lnTo>
                    <a:pt x="83" y="25"/>
                  </a:lnTo>
                  <a:lnTo>
                    <a:pt x="79" y="19"/>
                  </a:lnTo>
                  <a:lnTo>
                    <a:pt x="77" y="17"/>
                  </a:lnTo>
                  <a:lnTo>
                    <a:pt x="77" y="14"/>
                  </a:lnTo>
                  <a:lnTo>
                    <a:pt x="77" y="10"/>
                  </a:lnTo>
                  <a:lnTo>
                    <a:pt x="77" y="8"/>
                  </a:lnTo>
                  <a:lnTo>
                    <a:pt x="77" y="8"/>
                  </a:lnTo>
                  <a:lnTo>
                    <a:pt x="75" y="8"/>
                  </a:lnTo>
                  <a:lnTo>
                    <a:pt x="75" y="8"/>
                  </a:lnTo>
                  <a:lnTo>
                    <a:pt x="74" y="6"/>
                  </a:lnTo>
                  <a:lnTo>
                    <a:pt x="74" y="6"/>
                  </a:lnTo>
                  <a:lnTo>
                    <a:pt x="74" y="6"/>
                  </a:lnTo>
                  <a:lnTo>
                    <a:pt x="74" y="6"/>
                  </a:lnTo>
                  <a:lnTo>
                    <a:pt x="72" y="2"/>
                  </a:lnTo>
                  <a:lnTo>
                    <a:pt x="72" y="0"/>
                  </a:lnTo>
                  <a:lnTo>
                    <a:pt x="68" y="4"/>
                  </a:lnTo>
                  <a:lnTo>
                    <a:pt x="64" y="6"/>
                  </a:lnTo>
                  <a:lnTo>
                    <a:pt x="64" y="6"/>
                  </a:lnTo>
                  <a:lnTo>
                    <a:pt x="64" y="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04" name="Freeform 1757">
              <a:extLst>
                <a:ext uri="{FF2B5EF4-FFF2-40B4-BE49-F238E27FC236}">
                  <a16:creationId xmlns:a16="http://schemas.microsoft.com/office/drawing/2014/main" id="{F5F2DCE8-75E2-4606-AD8F-CA9C1B9B6C13}"/>
                </a:ext>
              </a:extLst>
            </p:cNvPr>
            <p:cNvSpPr>
              <a:spLocks/>
            </p:cNvSpPr>
            <p:nvPr/>
          </p:nvSpPr>
          <p:spPr bwMode="auto">
            <a:xfrm>
              <a:off x="12841288" y="-236537"/>
              <a:ext cx="44450" cy="53975"/>
            </a:xfrm>
            <a:custGeom>
              <a:avLst/>
              <a:gdLst>
                <a:gd name="T0" fmla="*/ 21 w 28"/>
                <a:gd name="T1" fmla="*/ 0 h 34"/>
                <a:gd name="T2" fmla="*/ 19 w 28"/>
                <a:gd name="T3" fmla="*/ 2 h 34"/>
                <a:gd name="T4" fmla="*/ 17 w 28"/>
                <a:gd name="T5" fmla="*/ 2 h 34"/>
                <a:gd name="T6" fmla="*/ 17 w 28"/>
                <a:gd name="T7" fmla="*/ 2 h 34"/>
                <a:gd name="T8" fmla="*/ 15 w 28"/>
                <a:gd name="T9" fmla="*/ 0 h 34"/>
                <a:gd name="T10" fmla="*/ 13 w 28"/>
                <a:gd name="T11" fmla="*/ 0 h 34"/>
                <a:gd name="T12" fmla="*/ 13 w 28"/>
                <a:gd name="T13" fmla="*/ 2 h 34"/>
                <a:gd name="T14" fmla="*/ 13 w 28"/>
                <a:gd name="T15" fmla="*/ 4 h 34"/>
                <a:gd name="T16" fmla="*/ 13 w 28"/>
                <a:gd name="T17" fmla="*/ 5 h 34"/>
                <a:gd name="T18" fmla="*/ 11 w 28"/>
                <a:gd name="T19" fmla="*/ 7 h 34"/>
                <a:gd name="T20" fmla="*/ 9 w 28"/>
                <a:gd name="T21" fmla="*/ 7 h 34"/>
                <a:gd name="T22" fmla="*/ 8 w 28"/>
                <a:gd name="T23" fmla="*/ 7 h 34"/>
                <a:gd name="T24" fmla="*/ 6 w 28"/>
                <a:gd name="T25" fmla="*/ 7 h 34"/>
                <a:gd name="T26" fmla="*/ 2 w 28"/>
                <a:gd name="T27" fmla="*/ 5 h 34"/>
                <a:gd name="T28" fmla="*/ 0 w 28"/>
                <a:gd name="T29" fmla="*/ 4 h 34"/>
                <a:gd name="T30" fmla="*/ 0 w 28"/>
                <a:gd name="T31" fmla="*/ 5 h 34"/>
                <a:gd name="T32" fmla="*/ 0 w 28"/>
                <a:gd name="T33" fmla="*/ 7 h 34"/>
                <a:gd name="T34" fmla="*/ 0 w 28"/>
                <a:gd name="T35" fmla="*/ 9 h 34"/>
                <a:gd name="T36" fmla="*/ 2 w 28"/>
                <a:gd name="T37" fmla="*/ 9 h 34"/>
                <a:gd name="T38" fmla="*/ 2 w 28"/>
                <a:gd name="T39" fmla="*/ 11 h 34"/>
                <a:gd name="T40" fmla="*/ 2 w 28"/>
                <a:gd name="T41" fmla="*/ 13 h 34"/>
                <a:gd name="T42" fmla="*/ 2 w 28"/>
                <a:gd name="T43" fmla="*/ 19 h 34"/>
                <a:gd name="T44" fmla="*/ 4 w 28"/>
                <a:gd name="T45" fmla="*/ 22 h 34"/>
                <a:gd name="T46" fmla="*/ 6 w 28"/>
                <a:gd name="T47" fmla="*/ 34 h 34"/>
                <a:gd name="T48" fmla="*/ 9 w 28"/>
                <a:gd name="T49" fmla="*/ 34 h 34"/>
                <a:gd name="T50" fmla="*/ 13 w 28"/>
                <a:gd name="T51" fmla="*/ 32 h 34"/>
                <a:gd name="T52" fmla="*/ 15 w 28"/>
                <a:gd name="T53" fmla="*/ 30 h 34"/>
                <a:gd name="T54" fmla="*/ 27 w 28"/>
                <a:gd name="T55" fmla="*/ 15 h 34"/>
                <a:gd name="T56" fmla="*/ 28 w 28"/>
                <a:gd name="T57" fmla="*/ 15 h 34"/>
                <a:gd name="T58" fmla="*/ 28 w 28"/>
                <a:gd name="T59" fmla="*/ 13 h 34"/>
                <a:gd name="T60" fmla="*/ 28 w 28"/>
                <a:gd name="T61" fmla="*/ 11 h 34"/>
                <a:gd name="T62" fmla="*/ 27 w 28"/>
                <a:gd name="T63" fmla="*/ 11 h 34"/>
                <a:gd name="T64" fmla="*/ 25 w 28"/>
                <a:gd name="T65" fmla="*/ 9 h 34"/>
                <a:gd name="T66" fmla="*/ 23 w 28"/>
                <a:gd name="T67" fmla="*/ 9 h 34"/>
                <a:gd name="T68" fmla="*/ 23 w 28"/>
                <a:gd name="T69" fmla="*/ 7 h 34"/>
                <a:gd name="T70" fmla="*/ 23 w 28"/>
                <a:gd name="T71" fmla="*/ 5 h 34"/>
                <a:gd name="T72" fmla="*/ 23 w 28"/>
                <a:gd name="T73" fmla="*/ 4 h 34"/>
                <a:gd name="T74" fmla="*/ 25 w 28"/>
                <a:gd name="T75" fmla="*/ 2 h 34"/>
                <a:gd name="T76" fmla="*/ 23 w 28"/>
                <a:gd name="T77" fmla="*/ 0 h 34"/>
                <a:gd name="T78" fmla="*/ 21 w 28"/>
                <a:gd name="T7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34">
                  <a:moveTo>
                    <a:pt x="21" y="0"/>
                  </a:moveTo>
                  <a:lnTo>
                    <a:pt x="19" y="2"/>
                  </a:lnTo>
                  <a:lnTo>
                    <a:pt x="17" y="2"/>
                  </a:lnTo>
                  <a:lnTo>
                    <a:pt x="17" y="2"/>
                  </a:lnTo>
                  <a:lnTo>
                    <a:pt x="15" y="0"/>
                  </a:lnTo>
                  <a:lnTo>
                    <a:pt x="13" y="0"/>
                  </a:lnTo>
                  <a:lnTo>
                    <a:pt x="13" y="2"/>
                  </a:lnTo>
                  <a:lnTo>
                    <a:pt x="13" y="4"/>
                  </a:lnTo>
                  <a:lnTo>
                    <a:pt x="13" y="5"/>
                  </a:lnTo>
                  <a:lnTo>
                    <a:pt x="11" y="7"/>
                  </a:lnTo>
                  <a:lnTo>
                    <a:pt x="9" y="7"/>
                  </a:lnTo>
                  <a:lnTo>
                    <a:pt x="8" y="7"/>
                  </a:lnTo>
                  <a:lnTo>
                    <a:pt x="6" y="7"/>
                  </a:lnTo>
                  <a:lnTo>
                    <a:pt x="2" y="5"/>
                  </a:lnTo>
                  <a:lnTo>
                    <a:pt x="0" y="4"/>
                  </a:lnTo>
                  <a:lnTo>
                    <a:pt x="0" y="5"/>
                  </a:lnTo>
                  <a:lnTo>
                    <a:pt x="0" y="7"/>
                  </a:lnTo>
                  <a:lnTo>
                    <a:pt x="0" y="9"/>
                  </a:lnTo>
                  <a:lnTo>
                    <a:pt x="2" y="9"/>
                  </a:lnTo>
                  <a:lnTo>
                    <a:pt x="2" y="11"/>
                  </a:lnTo>
                  <a:lnTo>
                    <a:pt x="2" y="13"/>
                  </a:lnTo>
                  <a:lnTo>
                    <a:pt x="2" y="19"/>
                  </a:lnTo>
                  <a:lnTo>
                    <a:pt x="4" y="22"/>
                  </a:lnTo>
                  <a:lnTo>
                    <a:pt x="6" y="34"/>
                  </a:lnTo>
                  <a:lnTo>
                    <a:pt x="9" y="34"/>
                  </a:lnTo>
                  <a:lnTo>
                    <a:pt x="13" y="32"/>
                  </a:lnTo>
                  <a:lnTo>
                    <a:pt x="15" y="30"/>
                  </a:lnTo>
                  <a:lnTo>
                    <a:pt x="27" y="15"/>
                  </a:lnTo>
                  <a:lnTo>
                    <a:pt x="28" y="15"/>
                  </a:lnTo>
                  <a:lnTo>
                    <a:pt x="28" y="13"/>
                  </a:lnTo>
                  <a:lnTo>
                    <a:pt x="28" y="11"/>
                  </a:lnTo>
                  <a:lnTo>
                    <a:pt x="27" y="11"/>
                  </a:lnTo>
                  <a:lnTo>
                    <a:pt x="25" y="9"/>
                  </a:lnTo>
                  <a:lnTo>
                    <a:pt x="23" y="9"/>
                  </a:lnTo>
                  <a:lnTo>
                    <a:pt x="23" y="7"/>
                  </a:lnTo>
                  <a:lnTo>
                    <a:pt x="23" y="5"/>
                  </a:lnTo>
                  <a:lnTo>
                    <a:pt x="23" y="4"/>
                  </a:lnTo>
                  <a:lnTo>
                    <a:pt x="25" y="2"/>
                  </a:lnTo>
                  <a:lnTo>
                    <a:pt x="23" y="0"/>
                  </a:lnTo>
                  <a:lnTo>
                    <a:pt x="21"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05" name="Freeform 1758">
              <a:extLst>
                <a:ext uri="{FF2B5EF4-FFF2-40B4-BE49-F238E27FC236}">
                  <a16:creationId xmlns:a16="http://schemas.microsoft.com/office/drawing/2014/main" id="{BF2D34D5-B30C-4FA4-8548-B46C65719F99}"/>
                </a:ext>
              </a:extLst>
            </p:cNvPr>
            <p:cNvSpPr>
              <a:spLocks/>
            </p:cNvSpPr>
            <p:nvPr/>
          </p:nvSpPr>
          <p:spPr bwMode="auto">
            <a:xfrm>
              <a:off x="12834938" y="-269875"/>
              <a:ext cx="50800" cy="44450"/>
            </a:xfrm>
            <a:custGeom>
              <a:avLst/>
              <a:gdLst>
                <a:gd name="T0" fmla="*/ 23 w 32"/>
                <a:gd name="T1" fmla="*/ 2 h 28"/>
                <a:gd name="T2" fmla="*/ 23 w 32"/>
                <a:gd name="T3" fmla="*/ 4 h 28"/>
                <a:gd name="T4" fmla="*/ 21 w 32"/>
                <a:gd name="T5" fmla="*/ 6 h 28"/>
                <a:gd name="T6" fmla="*/ 19 w 32"/>
                <a:gd name="T7" fmla="*/ 7 h 28"/>
                <a:gd name="T8" fmla="*/ 19 w 32"/>
                <a:gd name="T9" fmla="*/ 7 h 28"/>
                <a:gd name="T10" fmla="*/ 17 w 32"/>
                <a:gd name="T11" fmla="*/ 6 h 28"/>
                <a:gd name="T12" fmla="*/ 17 w 32"/>
                <a:gd name="T13" fmla="*/ 6 h 28"/>
                <a:gd name="T14" fmla="*/ 17 w 32"/>
                <a:gd name="T15" fmla="*/ 6 h 28"/>
                <a:gd name="T16" fmla="*/ 15 w 32"/>
                <a:gd name="T17" fmla="*/ 6 h 28"/>
                <a:gd name="T18" fmla="*/ 15 w 32"/>
                <a:gd name="T19" fmla="*/ 6 h 28"/>
                <a:gd name="T20" fmla="*/ 15 w 32"/>
                <a:gd name="T21" fmla="*/ 6 h 28"/>
                <a:gd name="T22" fmla="*/ 13 w 32"/>
                <a:gd name="T23" fmla="*/ 6 h 28"/>
                <a:gd name="T24" fmla="*/ 12 w 32"/>
                <a:gd name="T25" fmla="*/ 6 h 28"/>
                <a:gd name="T26" fmla="*/ 8 w 32"/>
                <a:gd name="T27" fmla="*/ 9 h 28"/>
                <a:gd name="T28" fmla="*/ 8 w 32"/>
                <a:gd name="T29" fmla="*/ 9 h 28"/>
                <a:gd name="T30" fmla="*/ 6 w 32"/>
                <a:gd name="T31" fmla="*/ 11 h 28"/>
                <a:gd name="T32" fmla="*/ 6 w 32"/>
                <a:gd name="T33" fmla="*/ 13 h 28"/>
                <a:gd name="T34" fmla="*/ 6 w 32"/>
                <a:gd name="T35" fmla="*/ 15 h 28"/>
                <a:gd name="T36" fmla="*/ 6 w 32"/>
                <a:gd name="T37" fmla="*/ 17 h 28"/>
                <a:gd name="T38" fmla="*/ 2 w 32"/>
                <a:gd name="T39" fmla="*/ 23 h 28"/>
                <a:gd name="T40" fmla="*/ 0 w 32"/>
                <a:gd name="T41" fmla="*/ 26 h 28"/>
                <a:gd name="T42" fmla="*/ 4 w 32"/>
                <a:gd name="T43" fmla="*/ 26 h 28"/>
                <a:gd name="T44" fmla="*/ 4 w 32"/>
                <a:gd name="T45" fmla="*/ 25 h 28"/>
                <a:gd name="T46" fmla="*/ 6 w 32"/>
                <a:gd name="T47" fmla="*/ 26 h 28"/>
                <a:gd name="T48" fmla="*/ 10 w 32"/>
                <a:gd name="T49" fmla="*/ 28 h 28"/>
                <a:gd name="T50" fmla="*/ 12 w 32"/>
                <a:gd name="T51" fmla="*/ 28 h 28"/>
                <a:gd name="T52" fmla="*/ 13 w 32"/>
                <a:gd name="T53" fmla="*/ 28 h 28"/>
                <a:gd name="T54" fmla="*/ 15 w 32"/>
                <a:gd name="T55" fmla="*/ 28 h 28"/>
                <a:gd name="T56" fmla="*/ 17 w 32"/>
                <a:gd name="T57" fmla="*/ 26 h 28"/>
                <a:gd name="T58" fmla="*/ 17 w 32"/>
                <a:gd name="T59" fmla="*/ 25 h 28"/>
                <a:gd name="T60" fmla="*/ 17 w 32"/>
                <a:gd name="T61" fmla="*/ 23 h 28"/>
                <a:gd name="T62" fmla="*/ 17 w 32"/>
                <a:gd name="T63" fmla="*/ 21 h 28"/>
                <a:gd name="T64" fmla="*/ 19 w 32"/>
                <a:gd name="T65" fmla="*/ 21 h 28"/>
                <a:gd name="T66" fmla="*/ 21 w 32"/>
                <a:gd name="T67" fmla="*/ 23 h 28"/>
                <a:gd name="T68" fmla="*/ 21 w 32"/>
                <a:gd name="T69" fmla="*/ 23 h 28"/>
                <a:gd name="T70" fmla="*/ 23 w 32"/>
                <a:gd name="T71" fmla="*/ 23 h 28"/>
                <a:gd name="T72" fmla="*/ 25 w 32"/>
                <a:gd name="T73" fmla="*/ 21 h 28"/>
                <a:gd name="T74" fmla="*/ 27 w 32"/>
                <a:gd name="T75" fmla="*/ 21 h 28"/>
                <a:gd name="T76" fmla="*/ 29 w 32"/>
                <a:gd name="T77" fmla="*/ 23 h 28"/>
                <a:gd name="T78" fmla="*/ 31 w 32"/>
                <a:gd name="T79" fmla="*/ 23 h 28"/>
                <a:gd name="T80" fmla="*/ 32 w 32"/>
                <a:gd name="T81" fmla="*/ 21 h 28"/>
                <a:gd name="T82" fmla="*/ 32 w 32"/>
                <a:gd name="T83" fmla="*/ 19 h 28"/>
                <a:gd name="T84" fmla="*/ 32 w 32"/>
                <a:gd name="T85" fmla="*/ 17 h 28"/>
                <a:gd name="T86" fmla="*/ 32 w 32"/>
                <a:gd name="T87" fmla="*/ 13 h 28"/>
                <a:gd name="T88" fmla="*/ 32 w 32"/>
                <a:gd name="T89" fmla="*/ 9 h 28"/>
                <a:gd name="T90" fmla="*/ 31 w 32"/>
                <a:gd name="T91" fmla="*/ 7 h 28"/>
                <a:gd name="T92" fmla="*/ 31 w 32"/>
                <a:gd name="T93" fmla="*/ 6 h 28"/>
                <a:gd name="T94" fmla="*/ 27 w 32"/>
                <a:gd name="T95" fmla="*/ 4 h 28"/>
                <a:gd name="T96" fmla="*/ 27 w 32"/>
                <a:gd name="T97" fmla="*/ 2 h 28"/>
                <a:gd name="T98" fmla="*/ 27 w 32"/>
                <a:gd name="T99" fmla="*/ 0 h 28"/>
                <a:gd name="T100" fmla="*/ 25 w 32"/>
                <a:gd name="T101" fmla="*/ 2 h 28"/>
                <a:gd name="T102" fmla="*/ 23 w 32"/>
                <a:gd name="T10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 h="28">
                  <a:moveTo>
                    <a:pt x="23" y="2"/>
                  </a:moveTo>
                  <a:lnTo>
                    <a:pt x="23" y="4"/>
                  </a:lnTo>
                  <a:lnTo>
                    <a:pt x="21" y="6"/>
                  </a:lnTo>
                  <a:lnTo>
                    <a:pt x="19" y="7"/>
                  </a:lnTo>
                  <a:lnTo>
                    <a:pt x="19" y="7"/>
                  </a:lnTo>
                  <a:lnTo>
                    <a:pt x="17" y="6"/>
                  </a:lnTo>
                  <a:lnTo>
                    <a:pt x="17" y="6"/>
                  </a:lnTo>
                  <a:lnTo>
                    <a:pt x="17" y="6"/>
                  </a:lnTo>
                  <a:lnTo>
                    <a:pt x="15" y="6"/>
                  </a:lnTo>
                  <a:lnTo>
                    <a:pt x="15" y="6"/>
                  </a:lnTo>
                  <a:lnTo>
                    <a:pt x="15" y="6"/>
                  </a:lnTo>
                  <a:lnTo>
                    <a:pt x="13" y="6"/>
                  </a:lnTo>
                  <a:lnTo>
                    <a:pt x="12" y="6"/>
                  </a:lnTo>
                  <a:lnTo>
                    <a:pt x="8" y="9"/>
                  </a:lnTo>
                  <a:lnTo>
                    <a:pt x="8" y="9"/>
                  </a:lnTo>
                  <a:lnTo>
                    <a:pt x="6" y="11"/>
                  </a:lnTo>
                  <a:lnTo>
                    <a:pt x="6" y="13"/>
                  </a:lnTo>
                  <a:lnTo>
                    <a:pt x="6" y="15"/>
                  </a:lnTo>
                  <a:lnTo>
                    <a:pt x="6" y="17"/>
                  </a:lnTo>
                  <a:lnTo>
                    <a:pt x="2" y="23"/>
                  </a:lnTo>
                  <a:lnTo>
                    <a:pt x="0" y="26"/>
                  </a:lnTo>
                  <a:lnTo>
                    <a:pt x="4" y="26"/>
                  </a:lnTo>
                  <a:lnTo>
                    <a:pt x="4" y="25"/>
                  </a:lnTo>
                  <a:lnTo>
                    <a:pt x="6" y="26"/>
                  </a:lnTo>
                  <a:lnTo>
                    <a:pt x="10" y="28"/>
                  </a:lnTo>
                  <a:lnTo>
                    <a:pt x="12" y="28"/>
                  </a:lnTo>
                  <a:lnTo>
                    <a:pt x="13" y="28"/>
                  </a:lnTo>
                  <a:lnTo>
                    <a:pt x="15" y="28"/>
                  </a:lnTo>
                  <a:lnTo>
                    <a:pt x="17" y="26"/>
                  </a:lnTo>
                  <a:lnTo>
                    <a:pt x="17" y="25"/>
                  </a:lnTo>
                  <a:lnTo>
                    <a:pt x="17" y="23"/>
                  </a:lnTo>
                  <a:lnTo>
                    <a:pt x="17" y="21"/>
                  </a:lnTo>
                  <a:lnTo>
                    <a:pt x="19" y="21"/>
                  </a:lnTo>
                  <a:lnTo>
                    <a:pt x="21" y="23"/>
                  </a:lnTo>
                  <a:lnTo>
                    <a:pt x="21" y="23"/>
                  </a:lnTo>
                  <a:lnTo>
                    <a:pt x="23" y="23"/>
                  </a:lnTo>
                  <a:lnTo>
                    <a:pt x="25" y="21"/>
                  </a:lnTo>
                  <a:lnTo>
                    <a:pt x="27" y="21"/>
                  </a:lnTo>
                  <a:lnTo>
                    <a:pt x="29" y="23"/>
                  </a:lnTo>
                  <a:lnTo>
                    <a:pt x="31" y="23"/>
                  </a:lnTo>
                  <a:lnTo>
                    <a:pt x="32" y="21"/>
                  </a:lnTo>
                  <a:lnTo>
                    <a:pt x="32" y="19"/>
                  </a:lnTo>
                  <a:lnTo>
                    <a:pt x="32" y="17"/>
                  </a:lnTo>
                  <a:lnTo>
                    <a:pt x="32" y="13"/>
                  </a:lnTo>
                  <a:lnTo>
                    <a:pt x="32" y="9"/>
                  </a:lnTo>
                  <a:lnTo>
                    <a:pt x="31" y="7"/>
                  </a:lnTo>
                  <a:lnTo>
                    <a:pt x="31" y="6"/>
                  </a:lnTo>
                  <a:lnTo>
                    <a:pt x="27" y="4"/>
                  </a:lnTo>
                  <a:lnTo>
                    <a:pt x="27" y="2"/>
                  </a:lnTo>
                  <a:lnTo>
                    <a:pt x="27" y="0"/>
                  </a:lnTo>
                  <a:lnTo>
                    <a:pt x="25" y="2"/>
                  </a:lnTo>
                  <a:lnTo>
                    <a:pt x="23"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06" name="Freeform 1759">
              <a:extLst>
                <a:ext uri="{FF2B5EF4-FFF2-40B4-BE49-F238E27FC236}">
                  <a16:creationId xmlns:a16="http://schemas.microsoft.com/office/drawing/2014/main" id="{966781AE-AC75-4C4E-BAFC-C26614372B40}"/>
                </a:ext>
              </a:extLst>
            </p:cNvPr>
            <p:cNvSpPr>
              <a:spLocks/>
            </p:cNvSpPr>
            <p:nvPr/>
          </p:nvSpPr>
          <p:spPr bwMode="auto">
            <a:xfrm>
              <a:off x="12885738" y="384175"/>
              <a:ext cx="33338" cy="41275"/>
            </a:xfrm>
            <a:custGeom>
              <a:avLst/>
              <a:gdLst>
                <a:gd name="T0" fmla="*/ 10 w 21"/>
                <a:gd name="T1" fmla="*/ 0 h 26"/>
                <a:gd name="T2" fmla="*/ 8 w 21"/>
                <a:gd name="T3" fmla="*/ 0 h 26"/>
                <a:gd name="T4" fmla="*/ 6 w 21"/>
                <a:gd name="T5" fmla="*/ 1 h 26"/>
                <a:gd name="T6" fmla="*/ 2 w 21"/>
                <a:gd name="T7" fmla="*/ 5 h 26"/>
                <a:gd name="T8" fmla="*/ 0 w 21"/>
                <a:gd name="T9" fmla="*/ 9 h 26"/>
                <a:gd name="T10" fmla="*/ 0 w 21"/>
                <a:gd name="T11" fmla="*/ 11 h 26"/>
                <a:gd name="T12" fmla="*/ 0 w 21"/>
                <a:gd name="T13" fmla="*/ 15 h 26"/>
                <a:gd name="T14" fmla="*/ 0 w 21"/>
                <a:gd name="T15" fmla="*/ 17 h 26"/>
                <a:gd name="T16" fmla="*/ 2 w 21"/>
                <a:gd name="T17" fmla="*/ 20 h 26"/>
                <a:gd name="T18" fmla="*/ 4 w 21"/>
                <a:gd name="T19" fmla="*/ 22 h 26"/>
                <a:gd name="T20" fmla="*/ 6 w 21"/>
                <a:gd name="T21" fmla="*/ 26 h 26"/>
                <a:gd name="T22" fmla="*/ 10 w 21"/>
                <a:gd name="T23" fmla="*/ 26 h 26"/>
                <a:gd name="T24" fmla="*/ 14 w 21"/>
                <a:gd name="T25" fmla="*/ 26 h 26"/>
                <a:gd name="T26" fmla="*/ 17 w 21"/>
                <a:gd name="T27" fmla="*/ 26 h 26"/>
                <a:gd name="T28" fmla="*/ 17 w 21"/>
                <a:gd name="T29" fmla="*/ 24 h 26"/>
                <a:gd name="T30" fmla="*/ 17 w 21"/>
                <a:gd name="T31" fmla="*/ 20 h 26"/>
                <a:gd name="T32" fmla="*/ 19 w 21"/>
                <a:gd name="T33" fmla="*/ 18 h 26"/>
                <a:gd name="T34" fmla="*/ 21 w 21"/>
                <a:gd name="T35" fmla="*/ 18 h 26"/>
                <a:gd name="T36" fmla="*/ 21 w 21"/>
                <a:gd name="T37" fmla="*/ 9 h 26"/>
                <a:gd name="T38" fmla="*/ 19 w 21"/>
                <a:gd name="T39" fmla="*/ 5 h 26"/>
                <a:gd name="T40" fmla="*/ 17 w 21"/>
                <a:gd name="T41" fmla="*/ 3 h 26"/>
                <a:gd name="T42" fmla="*/ 16 w 21"/>
                <a:gd name="T43" fmla="*/ 3 h 26"/>
                <a:gd name="T44" fmla="*/ 10 w 21"/>
                <a:gd name="T4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6">
                  <a:moveTo>
                    <a:pt x="10" y="0"/>
                  </a:moveTo>
                  <a:lnTo>
                    <a:pt x="8" y="0"/>
                  </a:lnTo>
                  <a:lnTo>
                    <a:pt x="6" y="1"/>
                  </a:lnTo>
                  <a:lnTo>
                    <a:pt x="2" y="5"/>
                  </a:lnTo>
                  <a:lnTo>
                    <a:pt x="0" y="9"/>
                  </a:lnTo>
                  <a:lnTo>
                    <a:pt x="0" y="11"/>
                  </a:lnTo>
                  <a:lnTo>
                    <a:pt x="0" y="15"/>
                  </a:lnTo>
                  <a:lnTo>
                    <a:pt x="0" y="17"/>
                  </a:lnTo>
                  <a:lnTo>
                    <a:pt x="2" y="20"/>
                  </a:lnTo>
                  <a:lnTo>
                    <a:pt x="4" y="22"/>
                  </a:lnTo>
                  <a:lnTo>
                    <a:pt x="6" y="26"/>
                  </a:lnTo>
                  <a:lnTo>
                    <a:pt x="10" y="26"/>
                  </a:lnTo>
                  <a:lnTo>
                    <a:pt x="14" y="26"/>
                  </a:lnTo>
                  <a:lnTo>
                    <a:pt x="17" y="26"/>
                  </a:lnTo>
                  <a:lnTo>
                    <a:pt x="17" y="24"/>
                  </a:lnTo>
                  <a:lnTo>
                    <a:pt x="17" y="20"/>
                  </a:lnTo>
                  <a:lnTo>
                    <a:pt x="19" y="18"/>
                  </a:lnTo>
                  <a:lnTo>
                    <a:pt x="21" y="18"/>
                  </a:lnTo>
                  <a:lnTo>
                    <a:pt x="21" y="9"/>
                  </a:lnTo>
                  <a:lnTo>
                    <a:pt x="19" y="5"/>
                  </a:lnTo>
                  <a:lnTo>
                    <a:pt x="17" y="3"/>
                  </a:lnTo>
                  <a:lnTo>
                    <a:pt x="16" y="3"/>
                  </a:lnTo>
                  <a:lnTo>
                    <a:pt x="1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07" name="Freeform 1760">
              <a:extLst>
                <a:ext uri="{FF2B5EF4-FFF2-40B4-BE49-F238E27FC236}">
                  <a16:creationId xmlns:a16="http://schemas.microsoft.com/office/drawing/2014/main" id="{C2582CA1-4EFD-401C-8B3F-CD83F9FD0BCC}"/>
                </a:ext>
              </a:extLst>
            </p:cNvPr>
            <p:cNvSpPr>
              <a:spLocks/>
            </p:cNvSpPr>
            <p:nvPr/>
          </p:nvSpPr>
          <p:spPr bwMode="auto">
            <a:xfrm>
              <a:off x="12609513" y="163513"/>
              <a:ext cx="241300" cy="249238"/>
            </a:xfrm>
            <a:custGeom>
              <a:avLst/>
              <a:gdLst>
                <a:gd name="T0" fmla="*/ 146 w 152"/>
                <a:gd name="T1" fmla="*/ 72 h 157"/>
                <a:gd name="T2" fmla="*/ 146 w 152"/>
                <a:gd name="T3" fmla="*/ 70 h 157"/>
                <a:gd name="T4" fmla="*/ 133 w 152"/>
                <a:gd name="T5" fmla="*/ 65 h 157"/>
                <a:gd name="T6" fmla="*/ 125 w 152"/>
                <a:gd name="T7" fmla="*/ 57 h 157"/>
                <a:gd name="T8" fmla="*/ 123 w 152"/>
                <a:gd name="T9" fmla="*/ 53 h 157"/>
                <a:gd name="T10" fmla="*/ 123 w 152"/>
                <a:gd name="T11" fmla="*/ 47 h 157"/>
                <a:gd name="T12" fmla="*/ 121 w 152"/>
                <a:gd name="T13" fmla="*/ 46 h 157"/>
                <a:gd name="T14" fmla="*/ 118 w 152"/>
                <a:gd name="T15" fmla="*/ 46 h 157"/>
                <a:gd name="T16" fmla="*/ 118 w 152"/>
                <a:gd name="T17" fmla="*/ 44 h 157"/>
                <a:gd name="T18" fmla="*/ 116 w 152"/>
                <a:gd name="T19" fmla="*/ 40 h 157"/>
                <a:gd name="T20" fmla="*/ 110 w 152"/>
                <a:gd name="T21" fmla="*/ 36 h 157"/>
                <a:gd name="T22" fmla="*/ 99 w 152"/>
                <a:gd name="T23" fmla="*/ 30 h 157"/>
                <a:gd name="T24" fmla="*/ 89 w 152"/>
                <a:gd name="T25" fmla="*/ 10 h 157"/>
                <a:gd name="T26" fmla="*/ 83 w 152"/>
                <a:gd name="T27" fmla="*/ 0 h 157"/>
                <a:gd name="T28" fmla="*/ 78 w 152"/>
                <a:gd name="T29" fmla="*/ 2 h 157"/>
                <a:gd name="T30" fmla="*/ 74 w 152"/>
                <a:gd name="T31" fmla="*/ 4 h 157"/>
                <a:gd name="T32" fmla="*/ 72 w 152"/>
                <a:gd name="T33" fmla="*/ 4 h 157"/>
                <a:gd name="T34" fmla="*/ 66 w 152"/>
                <a:gd name="T35" fmla="*/ 6 h 157"/>
                <a:gd name="T36" fmla="*/ 59 w 152"/>
                <a:gd name="T37" fmla="*/ 11 h 157"/>
                <a:gd name="T38" fmla="*/ 53 w 152"/>
                <a:gd name="T39" fmla="*/ 4 h 157"/>
                <a:gd name="T40" fmla="*/ 25 w 152"/>
                <a:gd name="T41" fmla="*/ 8 h 157"/>
                <a:gd name="T42" fmla="*/ 17 w 152"/>
                <a:gd name="T43" fmla="*/ 72 h 157"/>
                <a:gd name="T44" fmla="*/ 0 w 152"/>
                <a:gd name="T45" fmla="*/ 121 h 157"/>
                <a:gd name="T46" fmla="*/ 11 w 152"/>
                <a:gd name="T47" fmla="*/ 135 h 157"/>
                <a:gd name="T48" fmla="*/ 13 w 152"/>
                <a:gd name="T49" fmla="*/ 146 h 157"/>
                <a:gd name="T50" fmla="*/ 11 w 152"/>
                <a:gd name="T51" fmla="*/ 152 h 157"/>
                <a:gd name="T52" fmla="*/ 11 w 152"/>
                <a:gd name="T53" fmla="*/ 156 h 157"/>
                <a:gd name="T54" fmla="*/ 15 w 152"/>
                <a:gd name="T55" fmla="*/ 157 h 157"/>
                <a:gd name="T56" fmla="*/ 28 w 152"/>
                <a:gd name="T57" fmla="*/ 157 h 157"/>
                <a:gd name="T58" fmla="*/ 30 w 152"/>
                <a:gd name="T59" fmla="*/ 156 h 157"/>
                <a:gd name="T60" fmla="*/ 34 w 152"/>
                <a:gd name="T61" fmla="*/ 152 h 157"/>
                <a:gd name="T62" fmla="*/ 42 w 152"/>
                <a:gd name="T63" fmla="*/ 144 h 157"/>
                <a:gd name="T64" fmla="*/ 46 w 152"/>
                <a:gd name="T65" fmla="*/ 135 h 157"/>
                <a:gd name="T66" fmla="*/ 51 w 152"/>
                <a:gd name="T67" fmla="*/ 129 h 157"/>
                <a:gd name="T68" fmla="*/ 59 w 152"/>
                <a:gd name="T69" fmla="*/ 131 h 157"/>
                <a:gd name="T70" fmla="*/ 66 w 152"/>
                <a:gd name="T71" fmla="*/ 137 h 157"/>
                <a:gd name="T72" fmla="*/ 78 w 152"/>
                <a:gd name="T73" fmla="*/ 139 h 157"/>
                <a:gd name="T74" fmla="*/ 89 w 152"/>
                <a:gd name="T75" fmla="*/ 137 h 157"/>
                <a:gd name="T76" fmla="*/ 95 w 152"/>
                <a:gd name="T77" fmla="*/ 123 h 157"/>
                <a:gd name="T78" fmla="*/ 102 w 152"/>
                <a:gd name="T79" fmla="*/ 118 h 157"/>
                <a:gd name="T80" fmla="*/ 110 w 152"/>
                <a:gd name="T81" fmla="*/ 112 h 157"/>
                <a:gd name="T82" fmla="*/ 114 w 152"/>
                <a:gd name="T83" fmla="*/ 99 h 157"/>
                <a:gd name="T84" fmla="*/ 127 w 152"/>
                <a:gd name="T85" fmla="*/ 91 h 157"/>
                <a:gd name="T86" fmla="*/ 137 w 152"/>
                <a:gd name="T87" fmla="*/ 84 h 157"/>
                <a:gd name="T88" fmla="*/ 144 w 152"/>
                <a:gd name="T89" fmla="*/ 78 h 157"/>
                <a:gd name="T90" fmla="*/ 150 w 152"/>
                <a:gd name="T9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157">
                  <a:moveTo>
                    <a:pt x="148" y="74"/>
                  </a:moveTo>
                  <a:lnTo>
                    <a:pt x="146" y="72"/>
                  </a:lnTo>
                  <a:lnTo>
                    <a:pt x="146" y="72"/>
                  </a:lnTo>
                  <a:lnTo>
                    <a:pt x="146" y="70"/>
                  </a:lnTo>
                  <a:lnTo>
                    <a:pt x="146" y="70"/>
                  </a:lnTo>
                  <a:lnTo>
                    <a:pt x="146" y="70"/>
                  </a:lnTo>
                  <a:lnTo>
                    <a:pt x="144" y="68"/>
                  </a:lnTo>
                  <a:lnTo>
                    <a:pt x="140" y="66"/>
                  </a:lnTo>
                  <a:lnTo>
                    <a:pt x="133" y="65"/>
                  </a:lnTo>
                  <a:lnTo>
                    <a:pt x="131" y="65"/>
                  </a:lnTo>
                  <a:lnTo>
                    <a:pt x="129" y="63"/>
                  </a:lnTo>
                  <a:lnTo>
                    <a:pt x="125" y="57"/>
                  </a:lnTo>
                  <a:lnTo>
                    <a:pt x="123" y="55"/>
                  </a:lnTo>
                  <a:lnTo>
                    <a:pt x="123" y="53"/>
                  </a:lnTo>
                  <a:lnTo>
                    <a:pt x="123" y="53"/>
                  </a:lnTo>
                  <a:lnTo>
                    <a:pt x="125" y="49"/>
                  </a:lnTo>
                  <a:lnTo>
                    <a:pt x="123" y="49"/>
                  </a:lnTo>
                  <a:lnTo>
                    <a:pt x="123" y="47"/>
                  </a:lnTo>
                  <a:lnTo>
                    <a:pt x="123" y="47"/>
                  </a:lnTo>
                  <a:lnTo>
                    <a:pt x="123" y="46"/>
                  </a:lnTo>
                  <a:lnTo>
                    <a:pt x="121" y="46"/>
                  </a:lnTo>
                  <a:lnTo>
                    <a:pt x="119" y="46"/>
                  </a:lnTo>
                  <a:lnTo>
                    <a:pt x="119" y="46"/>
                  </a:lnTo>
                  <a:lnTo>
                    <a:pt x="118" y="46"/>
                  </a:lnTo>
                  <a:lnTo>
                    <a:pt x="118" y="46"/>
                  </a:lnTo>
                  <a:lnTo>
                    <a:pt x="118" y="46"/>
                  </a:lnTo>
                  <a:lnTo>
                    <a:pt x="118" y="44"/>
                  </a:lnTo>
                  <a:lnTo>
                    <a:pt x="118" y="44"/>
                  </a:lnTo>
                  <a:lnTo>
                    <a:pt x="118" y="42"/>
                  </a:lnTo>
                  <a:lnTo>
                    <a:pt x="116" y="40"/>
                  </a:lnTo>
                  <a:lnTo>
                    <a:pt x="116" y="40"/>
                  </a:lnTo>
                  <a:lnTo>
                    <a:pt x="114" y="38"/>
                  </a:lnTo>
                  <a:lnTo>
                    <a:pt x="110" y="36"/>
                  </a:lnTo>
                  <a:lnTo>
                    <a:pt x="104" y="34"/>
                  </a:lnTo>
                  <a:lnTo>
                    <a:pt x="102" y="32"/>
                  </a:lnTo>
                  <a:lnTo>
                    <a:pt x="99" y="30"/>
                  </a:lnTo>
                  <a:lnTo>
                    <a:pt x="99" y="27"/>
                  </a:lnTo>
                  <a:lnTo>
                    <a:pt x="95" y="19"/>
                  </a:lnTo>
                  <a:lnTo>
                    <a:pt x="89" y="10"/>
                  </a:lnTo>
                  <a:lnTo>
                    <a:pt x="85" y="4"/>
                  </a:lnTo>
                  <a:lnTo>
                    <a:pt x="85" y="0"/>
                  </a:lnTo>
                  <a:lnTo>
                    <a:pt x="83" y="0"/>
                  </a:lnTo>
                  <a:lnTo>
                    <a:pt x="82" y="0"/>
                  </a:lnTo>
                  <a:lnTo>
                    <a:pt x="80" y="0"/>
                  </a:lnTo>
                  <a:lnTo>
                    <a:pt x="78" y="2"/>
                  </a:lnTo>
                  <a:lnTo>
                    <a:pt x="78" y="2"/>
                  </a:lnTo>
                  <a:lnTo>
                    <a:pt x="76" y="4"/>
                  </a:lnTo>
                  <a:lnTo>
                    <a:pt x="74" y="4"/>
                  </a:lnTo>
                  <a:lnTo>
                    <a:pt x="74" y="4"/>
                  </a:lnTo>
                  <a:lnTo>
                    <a:pt x="74" y="4"/>
                  </a:lnTo>
                  <a:lnTo>
                    <a:pt x="72" y="4"/>
                  </a:lnTo>
                  <a:lnTo>
                    <a:pt x="72" y="4"/>
                  </a:lnTo>
                  <a:lnTo>
                    <a:pt x="70" y="4"/>
                  </a:lnTo>
                  <a:lnTo>
                    <a:pt x="66" y="6"/>
                  </a:lnTo>
                  <a:lnTo>
                    <a:pt x="65" y="8"/>
                  </a:lnTo>
                  <a:lnTo>
                    <a:pt x="63" y="10"/>
                  </a:lnTo>
                  <a:lnTo>
                    <a:pt x="59" y="11"/>
                  </a:lnTo>
                  <a:lnTo>
                    <a:pt x="57" y="10"/>
                  </a:lnTo>
                  <a:lnTo>
                    <a:pt x="57" y="8"/>
                  </a:lnTo>
                  <a:lnTo>
                    <a:pt x="53" y="4"/>
                  </a:lnTo>
                  <a:lnTo>
                    <a:pt x="51" y="4"/>
                  </a:lnTo>
                  <a:lnTo>
                    <a:pt x="47" y="4"/>
                  </a:lnTo>
                  <a:lnTo>
                    <a:pt x="25" y="8"/>
                  </a:lnTo>
                  <a:lnTo>
                    <a:pt x="17" y="10"/>
                  </a:lnTo>
                  <a:lnTo>
                    <a:pt x="17" y="10"/>
                  </a:lnTo>
                  <a:lnTo>
                    <a:pt x="17" y="72"/>
                  </a:lnTo>
                  <a:lnTo>
                    <a:pt x="17" y="72"/>
                  </a:lnTo>
                  <a:lnTo>
                    <a:pt x="0" y="72"/>
                  </a:lnTo>
                  <a:lnTo>
                    <a:pt x="0" y="121"/>
                  </a:lnTo>
                  <a:lnTo>
                    <a:pt x="6" y="125"/>
                  </a:lnTo>
                  <a:lnTo>
                    <a:pt x="10" y="129"/>
                  </a:lnTo>
                  <a:lnTo>
                    <a:pt x="11" y="135"/>
                  </a:lnTo>
                  <a:lnTo>
                    <a:pt x="13" y="140"/>
                  </a:lnTo>
                  <a:lnTo>
                    <a:pt x="13" y="144"/>
                  </a:lnTo>
                  <a:lnTo>
                    <a:pt x="13" y="146"/>
                  </a:lnTo>
                  <a:lnTo>
                    <a:pt x="11" y="148"/>
                  </a:lnTo>
                  <a:lnTo>
                    <a:pt x="11" y="150"/>
                  </a:lnTo>
                  <a:lnTo>
                    <a:pt x="11" y="152"/>
                  </a:lnTo>
                  <a:lnTo>
                    <a:pt x="11" y="154"/>
                  </a:lnTo>
                  <a:lnTo>
                    <a:pt x="11" y="156"/>
                  </a:lnTo>
                  <a:lnTo>
                    <a:pt x="11" y="156"/>
                  </a:lnTo>
                  <a:lnTo>
                    <a:pt x="13" y="157"/>
                  </a:lnTo>
                  <a:lnTo>
                    <a:pt x="13" y="157"/>
                  </a:lnTo>
                  <a:lnTo>
                    <a:pt x="15" y="157"/>
                  </a:lnTo>
                  <a:lnTo>
                    <a:pt x="25" y="157"/>
                  </a:lnTo>
                  <a:lnTo>
                    <a:pt x="27" y="157"/>
                  </a:lnTo>
                  <a:lnTo>
                    <a:pt x="28" y="157"/>
                  </a:lnTo>
                  <a:lnTo>
                    <a:pt x="28" y="156"/>
                  </a:lnTo>
                  <a:lnTo>
                    <a:pt x="28" y="156"/>
                  </a:lnTo>
                  <a:lnTo>
                    <a:pt x="30" y="156"/>
                  </a:lnTo>
                  <a:lnTo>
                    <a:pt x="30" y="154"/>
                  </a:lnTo>
                  <a:lnTo>
                    <a:pt x="34" y="154"/>
                  </a:lnTo>
                  <a:lnTo>
                    <a:pt x="34" y="152"/>
                  </a:lnTo>
                  <a:lnTo>
                    <a:pt x="38" y="148"/>
                  </a:lnTo>
                  <a:lnTo>
                    <a:pt x="40" y="148"/>
                  </a:lnTo>
                  <a:lnTo>
                    <a:pt x="42" y="144"/>
                  </a:lnTo>
                  <a:lnTo>
                    <a:pt x="44" y="144"/>
                  </a:lnTo>
                  <a:lnTo>
                    <a:pt x="44" y="142"/>
                  </a:lnTo>
                  <a:lnTo>
                    <a:pt x="46" y="135"/>
                  </a:lnTo>
                  <a:lnTo>
                    <a:pt x="47" y="133"/>
                  </a:lnTo>
                  <a:lnTo>
                    <a:pt x="49" y="131"/>
                  </a:lnTo>
                  <a:lnTo>
                    <a:pt x="51" y="129"/>
                  </a:lnTo>
                  <a:lnTo>
                    <a:pt x="53" y="129"/>
                  </a:lnTo>
                  <a:lnTo>
                    <a:pt x="57" y="131"/>
                  </a:lnTo>
                  <a:lnTo>
                    <a:pt x="59" y="131"/>
                  </a:lnTo>
                  <a:lnTo>
                    <a:pt x="63" y="135"/>
                  </a:lnTo>
                  <a:lnTo>
                    <a:pt x="63" y="135"/>
                  </a:lnTo>
                  <a:lnTo>
                    <a:pt x="66" y="137"/>
                  </a:lnTo>
                  <a:lnTo>
                    <a:pt x="72" y="139"/>
                  </a:lnTo>
                  <a:lnTo>
                    <a:pt x="74" y="139"/>
                  </a:lnTo>
                  <a:lnTo>
                    <a:pt x="78" y="139"/>
                  </a:lnTo>
                  <a:lnTo>
                    <a:pt x="83" y="139"/>
                  </a:lnTo>
                  <a:lnTo>
                    <a:pt x="87" y="139"/>
                  </a:lnTo>
                  <a:lnTo>
                    <a:pt x="89" y="137"/>
                  </a:lnTo>
                  <a:lnTo>
                    <a:pt x="91" y="135"/>
                  </a:lnTo>
                  <a:lnTo>
                    <a:pt x="91" y="131"/>
                  </a:lnTo>
                  <a:lnTo>
                    <a:pt x="95" y="123"/>
                  </a:lnTo>
                  <a:lnTo>
                    <a:pt x="97" y="121"/>
                  </a:lnTo>
                  <a:lnTo>
                    <a:pt x="97" y="120"/>
                  </a:lnTo>
                  <a:lnTo>
                    <a:pt x="102" y="118"/>
                  </a:lnTo>
                  <a:lnTo>
                    <a:pt x="106" y="116"/>
                  </a:lnTo>
                  <a:lnTo>
                    <a:pt x="108" y="114"/>
                  </a:lnTo>
                  <a:lnTo>
                    <a:pt x="110" y="112"/>
                  </a:lnTo>
                  <a:lnTo>
                    <a:pt x="112" y="108"/>
                  </a:lnTo>
                  <a:lnTo>
                    <a:pt x="112" y="102"/>
                  </a:lnTo>
                  <a:lnTo>
                    <a:pt x="114" y="99"/>
                  </a:lnTo>
                  <a:lnTo>
                    <a:pt x="116" y="99"/>
                  </a:lnTo>
                  <a:lnTo>
                    <a:pt x="125" y="93"/>
                  </a:lnTo>
                  <a:lnTo>
                    <a:pt x="127" y="91"/>
                  </a:lnTo>
                  <a:lnTo>
                    <a:pt x="131" y="85"/>
                  </a:lnTo>
                  <a:lnTo>
                    <a:pt x="133" y="84"/>
                  </a:lnTo>
                  <a:lnTo>
                    <a:pt x="137" y="84"/>
                  </a:lnTo>
                  <a:lnTo>
                    <a:pt x="140" y="82"/>
                  </a:lnTo>
                  <a:lnTo>
                    <a:pt x="142" y="80"/>
                  </a:lnTo>
                  <a:lnTo>
                    <a:pt x="144" y="78"/>
                  </a:lnTo>
                  <a:lnTo>
                    <a:pt x="148" y="76"/>
                  </a:lnTo>
                  <a:lnTo>
                    <a:pt x="152" y="76"/>
                  </a:lnTo>
                  <a:lnTo>
                    <a:pt x="150" y="74"/>
                  </a:lnTo>
                  <a:lnTo>
                    <a:pt x="148" y="7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08" name="Freeform 1761">
              <a:extLst>
                <a:ext uri="{FF2B5EF4-FFF2-40B4-BE49-F238E27FC236}">
                  <a16:creationId xmlns:a16="http://schemas.microsoft.com/office/drawing/2014/main" id="{D4C035BE-57C0-4960-83C3-95665048EFF0}"/>
                </a:ext>
              </a:extLst>
            </p:cNvPr>
            <p:cNvSpPr>
              <a:spLocks/>
            </p:cNvSpPr>
            <p:nvPr/>
          </p:nvSpPr>
          <p:spPr bwMode="auto">
            <a:xfrm>
              <a:off x="12744450" y="106363"/>
              <a:ext cx="196850" cy="184150"/>
            </a:xfrm>
            <a:custGeom>
              <a:avLst/>
              <a:gdLst>
                <a:gd name="T0" fmla="*/ 59 w 124"/>
                <a:gd name="T1" fmla="*/ 6 h 116"/>
                <a:gd name="T2" fmla="*/ 57 w 124"/>
                <a:gd name="T3" fmla="*/ 13 h 116"/>
                <a:gd name="T4" fmla="*/ 42 w 124"/>
                <a:gd name="T5" fmla="*/ 23 h 116"/>
                <a:gd name="T6" fmla="*/ 31 w 124"/>
                <a:gd name="T7" fmla="*/ 38 h 116"/>
                <a:gd name="T8" fmla="*/ 21 w 124"/>
                <a:gd name="T9" fmla="*/ 40 h 116"/>
                <a:gd name="T10" fmla="*/ 16 w 124"/>
                <a:gd name="T11" fmla="*/ 38 h 116"/>
                <a:gd name="T12" fmla="*/ 10 w 124"/>
                <a:gd name="T13" fmla="*/ 40 h 116"/>
                <a:gd name="T14" fmla="*/ 4 w 124"/>
                <a:gd name="T15" fmla="*/ 36 h 116"/>
                <a:gd name="T16" fmla="*/ 0 w 124"/>
                <a:gd name="T17" fmla="*/ 40 h 116"/>
                <a:gd name="T18" fmla="*/ 14 w 124"/>
                <a:gd name="T19" fmla="*/ 63 h 116"/>
                <a:gd name="T20" fmla="*/ 19 w 124"/>
                <a:gd name="T21" fmla="*/ 70 h 116"/>
                <a:gd name="T22" fmla="*/ 31 w 124"/>
                <a:gd name="T23" fmla="*/ 76 h 116"/>
                <a:gd name="T24" fmla="*/ 33 w 124"/>
                <a:gd name="T25" fmla="*/ 80 h 116"/>
                <a:gd name="T26" fmla="*/ 33 w 124"/>
                <a:gd name="T27" fmla="*/ 82 h 116"/>
                <a:gd name="T28" fmla="*/ 34 w 124"/>
                <a:gd name="T29" fmla="*/ 82 h 116"/>
                <a:gd name="T30" fmla="*/ 38 w 124"/>
                <a:gd name="T31" fmla="*/ 83 h 116"/>
                <a:gd name="T32" fmla="*/ 40 w 124"/>
                <a:gd name="T33" fmla="*/ 85 h 116"/>
                <a:gd name="T34" fmla="*/ 38 w 124"/>
                <a:gd name="T35" fmla="*/ 91 h 116"/>
                <a:gd name="T36" fmla="*/ 46 w 124"/>
                <a:gd name="T37" fmla="*/ 101 h 116"/>
                <a:gd name="T38" fmla="*/ 59 w 124"/>
                <a:gd name="T39" fmla="*/ 104 h 116"/>
                <a:gd name="T40" fmla="*/ 61 w 124"/>
                <a:gd name="T41" fmla="*/ 106 h 116"/>
                <a:gd name="T42" fmla="*/ 63 w 124"/>
                <a:gd name="T43" fmla="*/ 110 h 116"/>
                <a:gd name="T44" fmla="*/ 70 w 124"/>
                <a:gd name="T45" fmla="*/ 112 h 116"/>
                <a:gd name="T46" fmla="*/ 93 w 124"/>
                <a:gd name="T47" fmla="*/ 114 h 116"/>
                <a:gd name="T48" fmla="*/ 108 w 124"/>
                <a:gd name="T49" fmla="*/ 102 h 116"/>
                <a:gd name="T50" fmla="*/ 114 w 124"/>
                <a:gd name="T51" fmla="*/ 95 h 116"/>
                <a:gd name="T52" fmla="*/ 114 w 124"/>
                <a:gd name="T53" fmla="*/ 93 h 116"/>
                <a:gd name="T54" fmla="*/ 116 w 124"/>
                <a:gd name="T55" fmla="*/ 87 h 116"/>
                <a:gd name="T56" fmla="*/ 122 w 124"/>
                <a:gd name="T57" fmla="*/ 80 h 116"/>
                <a:gd name="T58" fmla="*/ 124 w 124"/>
                <a:gd name="T59" fmla="*/ 74 h 116"/>
                <a:gd name="T60" fmla="*/ 122 w 124"/>
                <a:gd name="T61" fmla="*/ 68 h 116"/>
                <a:gd name="T62" fmla="*/ 122 w 124"/>
                <a:gd name="T63" fmla="*/ 64 h 116"/>
                <a:gd name="T64" fmla="*/ 122 w 124"/>
                <a:gd name="T65" fmla="*/ 61 h 116"/>
                <a:gd name="T66" fmla="*/ 122 w 124"/>
                <a:gd name="T67" fmla="*/ 57 h 116"/>
                <a:gd name="T68" fmla="*/ 120 w 124"/>
                <a:gd name="T69" fmla="*/ 55 h 116"/>
                <a:gd name="T70" fmla="*/ 122 w 124"/>
                <a:gd name="T71" fmla="*/ 53 h 116"/>
                <a:gd name="T72" fmla="*/ 124 w 124"/>
                <a:gd name="T73" fmla="*/ 40 h 116"/>
                <a:gd name="T74" fmla="*/ 122 w 124"/>
                <a:gd name="T75" fmla="*/ 25 h 116"/>
                <a:gd name="T76" fmla="*/ 124 w 124"/>
                <a:gd name="T77" fmla="*/ 19 h 116"/>
                <a:gd name="T78" fmla="*/ 122 w 124"/>
                <a:gd name="T79" fmla="*/ 19 h 116"/>
                <a:gd name="T80" fmla="*/ 120 w 124"/>
                <a:gd name="T81" fmla="*/ 17 h 116"/>
                <a:gd name="T82" fmla="*/ 114 w 124"/>
                <a:gd name="T83" fmla="*/ 15 h 116"/>
                <a:gd name="T84" fmla="*/ 108 w 124"/>
                <a:gd name="T85" fmla="*/ 13 h 116"/>
                <a:gd name="T86" fmla="*/ 101 w 124"/>
                <a:gd name="T87" fmla="*/ 9 h 116"/>
                <a:gd name="T88" fmla="*/ 86 w 124"/>
                <a:gd name="T89" fmla="*/ 6 h 116"/>
                <a:gd name="T90" fmla="*/ 82 w 124"/>
                <a:gd name="T91" fmla="*/ 4 h 116"/>
                <a:gd name="T92" fmla="*/ 69 w 124"/>
                <a:gd name="T9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4" h="116">
                  <a:moveTo>
                    <a:pt x="69" y="0"/>
                  </a:moveTo>
                  <a:lnTo>
                    <a:pt x="63" y="2"/>
                  </a:lnTo>
                  <a:lnTo>
                    <a:pt x="59" y="6"/>
                  </a:lnTo>
                  <a:lnTo>
                    <a:pt x="57" y="9"/>
                  </a:lnTo>
                  <a:lnTo>
                    <a:pt x="57" y="11"/>
                  </a:lnTo>
                  <a:lnTo>
                    <a:pt x="57" y="13"/>
                  </a:lnTo>
                  <a:lnTo>
                    <a:pt x="53" y="17"/>
                  </a:lnTo>
                  <a:lnTo>
                    <a:pt x="46" y="21"/>
                  </a:lnTo>
                  <a:lnTo>
                    <a:pt x="42" y="23"/>
                  </a:lnTo>
                  <a:lnTo>
                    <a:pt x="38" y="27"/>
                  </a:lnTo>
                  <a:lnTo>
                    <a:pt x="34" y="32"/>
                  </a:lnTo>
                  <a:lnTo>
                    <a:pt x="31" y="38"/>
                  </a:lnTo>
                  <a:lnTo>
                    <a:pt x="23" y="40"/>
                  </a:lnTo>
                  <a:lnTo>
                    <a:pt x="23" y="40"/>
                  </a:lnTo>
                  <a:lnTo>
                    <a:pt x="21" y="40"/>
                  </a:lnTo>
                  <a:lnTo>
                    <a:pt x="19" y="40"/>
                  </a:lnTo>
                  <a:lnTo>
                    <a:pt x="17" y="38"/>
                  </a:lnTo>
                  <a:lnTo>
                    <a:pt x="16" y="38"/>
                  </a:lnTo>
                  <a:lnTo>
                    <a:pt x="14" y="40"/>
                  </a:lnTo>
                  <a:lnTo>
                    <a:pt x="12" y="40"/>
                  </a:lnTo>
                  <a:lnTo>
                    <a:pt x="10" y="40"/>
                  </a:lnTo>
                  <a:lnTo>
                    <a:pt x="8" y="38"/>
                  </a:lnTo>
                  <a:lnTo>
                    <a:pt x="6" y="36"/>
                  </a:lnTo>
                  <a:lnTo>
                    <a:pt x="4" y="36"/>
                  </a:lnTo>
                  <a:lnTo>
                    <a:pt x="2" y="36"/>
                  </a:lnTo>
                  <a:lnTo>
                    <a:pt x="0" y="36"/>
                  </a:lnTo>
                  <a:lnTo>
                    <a:pt x="0" y="40"/>
                  </a:lnTo>
                  <a:lnTo>
                    <a:pt x="4" y="46"/>
                  </a:lnTo>
                  <a:lnTo>
                    <a:pt x="10" y="55"/>
                  </a:lnTo>
                  <a:lnTo>
                    <a:pt x="14" y="63"/>
                  </a:lnTo>
                  <a:lnTo>
                    <a:pt x="14" y="66"/>
                  </a:lnTo>
                  <a:lnTo>
                    <a:pt x="17" y="68"/>
                  </a:lnTo>
                  <a:lnTo>
                    <a:pt x="19" y="70"/>
                  </a:lnTo>
                  <a:lnTo>
                    <a:pt x="25" y="72"/>
                  </a:lnTo>
                  <a:lnTo>
                    <a:pt x="29" y="74"/>
                  </a:lnTo>
                  <a:lnTo>
                    <a:pt x="31" y="76"/>
                  </a:lnTo>
                  <a:lnTo>
                    <a:pt x="31" y="76"/>
                  </a:lnTo>
                  <a:lnTo>
                    <a:pt x="33" y="78"/>
                  </a:lnTo>
                  <a:lnTo>
                    <a:pt x="33" y="80"/>
                  </a:lnTo>
                  <a:lnTo>
                    <a:pt x="33" y="80"/>
                  </a:lnTo>
                  <a:lnTo>
                    <a:pt x="33" y="82"/>
                  </a:lnTo>
                  <a:lnTo>
                    <a:pt x="33" y="82"/>
                  </a:lnTo>
                  <a:lnTo>
                    <a:pt x="33" y="82"/>
                  </a:lnTo>
                  <a:lnTo>
                    <a:pt x="34" y="82"/>
                  </a:lnTo>
                  <a:lnTo>
                    <a:pt x="34" y="82"/>
                  </a:lnTo>
                  <a:lnTo>
                    <a:pt x="36" y="82"/>
                  </a:lnTo>
                  <a:lnTo>
                    <a:pt x="38" y="82"/>
                  </a:lnTo>
                  <a:lnTo>
                    <a:pt x="38" y="83"/>
                  </a:lnTo>
                  <a:lnTo>
                    <a:pt x="38" y="83"/>
                  </a:lnTo>
                  <a:lnTo>
                    <a:pt x="38" y="85"/>
                  </a:lnTo>
                  <a:lnTo>
                    <a:pt x="40" y="85"/>
                  </a:lnTo>
                  <a:lnTo>
                    <a:pt x="38" y="89"/>
                  </a:lnTo>
                  <a:lnTo>
                    <a:pt x="38" y="89"/>
                  </a:lnTo>
                  <a:lnTo>
                    <a:pt x="38" y="91"/>
                  </a:lnTo>
                  <a:lnTo>
                    <a:pt x="40" y="93"/>
                  </a:lnTo>
                  <a:lnTo>
                    <a:pt x="44" y="99"/>
                  </a:lnTo>
                  <a:lnTo>
                    <a:pt x="46" y="101"/>
                  </a:lnTo>
                  <a:lnTo>
                    <a:pt x="48" y="101"/>
                  </a:lnTo>
                  <a:lnTo>
                    <a:pt x="55" y="102"/>
                  </a:lnTo>
                  <a:lnTo>
                    <a:pt x="59" y="104"/>
                  </a:lnTo>
                  <a:lnTo>
                    <a:pt x="61" y="106"/>
                  </a:lnTo>
                  <a:lnTo>
                    <a:pt x="61" y="106"/>
                  </a:lnTo>
                  <a:lnTo>
                    <a:pt x="61" y="106"/>
                  </a:lnTo>
                  <a:lnTo>
                    <a:pt x="61" y="108"/>
                  </a:lnTo>
                  <a:lnTo>
                    <a:pt x="61" y="108"/>
                  </a:lnTo>
                  <a:lnTo>
                    <a:pt x="63" y="110"/>
                  </a:lnTo>
                  <a:lnTo>
                    <a:pt x="65" y="110"/>
                  </a:lnTo>
                  <a:lnTo>
                    <a:pt x="67" y="112"/>
                  </a:lnTo>
                  <a:lnTo>
                    <a:pt x="70" y="112"/>
                  </a:lnTo>
                  <a:lnTo>
                    <a:pt x="82" y="114"/>
                  </a:lnTo>
                  <a:lnTo>
                    <a:pt x="89" y="114"/>
                  </a:lnTo>
                  <a:lnTo>
                    <a:pt x="93" y="114"/>
                  </a:lnTo>
                  <a:lnTo>
                    <a:pt x="97" y="116"/>
                  </a:lnTo>
                  <a:lnTo>
                    <a:pt x="101" y="112"/>
                  </a:lnTo>
                  <a:lnTo>
                    <a:pt x="108" y="102"/>
                  </a:lnTo>
                  <a:lnTo>
                    <a:pt x="114" y="99"/>
                  </a:lnTo>
                  <a:lnTo>
                    <a:pt x="114" y="97"/>
                  </a:lnTo>
                  <a:lnTo>
                    <a:pt x="114" y="95"/>
                  </a:lnTo>
                  <a:lnTo>
                    <a:pt x="114" y="95"/>
                  </a:lnTo>
                  <a:lnTo>
                    <a:pt x="114" y="93"/>
                  </a:lnTo>
                  <a:lnTo>
                    <a:pt x="114" y="93"/>
                  </a:lnTo>
                  <a:lnTo>
                    <a:pt x="116" y="89"/>
                  </a:lnTo>
                  <a:lnTo>
                    <a:pt x="116" y="89"/>
                  </a:lnTo>
                  <a:lnTo>
                    <a:pt x="116" y="87"/>
                  </a:lnTo>
                  <a:lnTo>
                    <a:pt x="116" y="85"/>
                  </a:lnTo>
                  <a:lnTo>
                    <a:pt x="120" y="82"/>
                  </a:lnTo>
                  <a:lnTo>
                    <a:pt x="122" y="80"/>
                  </a:lnTo>
                  <a:lnTo>
                    <a:pt x="122" y="78"/>
                  </a:lnTo>
                  <a:lnTo>
                    <a:pt x="124" y="76"/>
                  </a:lnTo>
                  <a:lnTo>
                    <a:pt x="124" y="74"/>
                  </a:lnTo>
                  <a:lnTo>
                    <a:pt x="124" y="72"/>
                  </a:lnTo>
                  <a:lnTo>
                    <a:pt x="124" y="70"/>
                  </a:lnTo>
                  <a:lnTo>
                    <a:pt x="122" y="68"/>
                  </a:lnTo>
                  <a:lnTo>
                    <a:pt x="122" y="66"/>
                  </a:lnTo>
                  <a:lnTo>
                    <a:pt x="122" y="66"/>
                  </a:lnTo>
                  <a:lnTo>
                    <a:pt x="122" y="64"/>
                  </a:lnTo>
                  <a:lnTo>
                    <a:pt x="122" y="63"/>
                  </a:lnTo>
                  <a:lnTo>
                    <a:pt x="122" y="63"/>
                  </a:lnTo>
                  <a:lnTo>
                    <a:pt x="122" y="61"/>
                  </a:lnTo>
                  <a:lnTo>
                    <a:pt x="122" y="59"/>
                  </a:lnTo>
                  <a:lnTo>
                    <a:pt x="122" y="59"/>
                  </a:lnTo>
                  <a:lnTo>
                    <a:pt x="122" y="57"/>
                  </a:lnTo>
                  <a:lnTo>
                    <a:pt x="120" y="57"/>
                  </a:lnTo>
                  <a:lnTo>
                    <a:pt x="120" y="57"/>
                  </a:lnTo>
                  <a:lnTo>
                    <a:pt x="120" y="55"/>
                  </a:lnTo>
                  <a:lnTo>
                    <a:pt x="120" y="55"/>
                  </a:lnTo>
                  <a:lnTo>
                    <a:pt x="122" y="53"/>
                  </a:lnTo>
                  <a:lnTo>
                    <a:pt x="122" y="53"/>
                  </a:lnTo>
                  <a:lnTo>
                    <a:pt x="124" y="49"/>
                  </a:lnTo>
                  <a:lnTo>
                    <a:pt x="124" y="46"/>
                  </a:lnTo>
                  <a:lnTo>
                    <a:pt x="124" y="40"/>
                  </a:lnTo>
                  <a:lnTo>
                    <a:pt x="124" y="30"/>
                  </a:lnTo>
                  <a:lnTo>
                    <a:pt x="124" y="28"/>
                  </a:lnTo>
                  <a:lnTo>
                    <a:pt x="122" y="25"/>
                  </a:lnTo>
                  <a:lnTo>
                    <a:pt x="122" y="23"/>
                  </a:lnTo>
                  <a:lnTo>
                    <a:pt x="122" y="21"/>
                  </a:lnTo>
                  <a:lnTo>
                    <a:pt x="124" y="19"/>
                  </a:lnTo>
                  <a:lnTo>
                    <a:pt x="124" y="19"/>
                  </a:lnTo>
                  <a:lnTo>
                    <a:pt x="124" y="19"/>
                  </a:lnTo>
                  <a:lnTo>
                    <a:pt x="122" y="19"/>
                  </a:lnTo>
                  <a:lnTo>
                    <a:pt x="122" y="19"/>
                  </a:lnTo>
                  <a:lnTo>
                    <a:pt x="122" y="19"/>
                  </a:lnTo>
                  <a:lnTo>
                    <a:pt x="120" y="17"/>
                  </a:lnTo>
                  <a:lnTo>
                    <a:pt x="118" y="17"/>
                  </a:lnTo>
                  <a:lnTo>
                    <a:pt x="116" y="15"/>
                  </a:lnTo>
                  <a:lnTo>
                    <a:pt x="114" y="15"/>
                  </a:lnTo>
                  <a:lnTo>
                    <a:pt x="114" y="15"/>
                  </a:lnTo>
                  <a:lnTo>
                    <a:pt x="108" y="13"/>
                  </a:lnTo>
                  <a:lnTo>
                    <a:pt x="108" y="13"/>
                  </a:lnTo>
                  <a:lnTo>
                    <a:pt x="106" y="13"/>
                  </a:lnTo>
                  <a:lnTo>
                    <a:pt x="105" y="11"/>
                  </a:lnTo>
                  <a:lnTo>
                    <a:pt x="101" y="9"/>
                  </a:lnTo>
                  <a:lnTo>
                    <a:pt x="97" y="8"/>
                  </a:lnTo>
                  <a:lnTo>
                    <a:pt x="93" y="6"/>
                  </a:lnTo>
                  <a:lnTo>
                    <a:pt x="86" y="6"/>
                  </a:lnTo>
                  <a:lnTo>
                    <a:pt x="84" y="6"/>
                  </a:lnTo>
                  <a:lnTo>
                    <a:pt x="82" y="6"/>
                  </a:lnTo>
                  <a:lnTo>
                    <a:pt x="82" y="4"/>
                  </a:lnTo>
                  <a:lnTo>
                    <a:pt x="82" y="0"/>
                  </a:lnTo>
                  <a:lnTo>
                    <a:pt x="76" y="0"/>
                  </a:lnTo>
                  <a:lnTo>
                    <a:pt x="69"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09" name="Freeform 1762">
              <a:extLst>
                <a:ext uri="{FF2B5EF4-FFF2-40B4-BE49-F238E27FC236}">
                  <a16:creationId xmlns:a16="http://schemas.microsoft.com/office/drawing/2014/main" id="{67AABCFB-FDE7-476F-8526-39399A948A35}"/>
                </a:ext>
              </a:extLst>
            </p:cNvPr>
            <p:cNvSpPr>
              <a:spLocks/>
            </p:cNvSpPr>
            <p:nvPr/>
          </p:nvSpPr>
          <p:spPr bwMode="auto">
            <a:xfrm>
              <a:off x="12660313" y="-85725"/>
              <a:ext cx="298450" cy="255588"/>
            </a:xfrm>
            <a:custGeom>
              <a:avLst/>
              <a:gdLst>
                <a:gd name="T0" fmla="*/ 108 w 188"/>
                <a:gd name="T1" fmla="*/ 11 h 161"/>
                <a:gd name="T2" fmla="*/ 103 w 188"/>
                <a:gd name="T3" fmla="*/ 17 h 161"/>
                <a:gd name="T4" fmla="*/ 106 w 188"/>
                <a:gd name="T5" fmla="*/ 26 h 161"/>
                <a:gd name="T6" fmla="*/ 103 w 188"/>
                <a:gd name="T7" fmla="*/ 53 h 161"/>
                <a:gd name="T8" fmla="*/ 108 w 188"/>
                <a:gd name="T9" fmla="*/ 62 h 161"/>
                <a:gd name="T10" fmla="*/ 120 w 188"/>
                <a:gd name="T11" fmla="*/ 68 h 161"/>
                <a:gd name="T12" fmla="*/ 122 w 188"/>
                <a:gd name="T13" fmla="*/ 66 h 161"/>
                <a:gd name="T14" fmla="*/ 125 w 188"/>
                <a:gd name="T15" fmla="*/ 64 h 161"/>
                <a:gd name="T16" fmla="*/ 123 w 188"/>
                <a:gd name="T17" fmla="*/ 85 h 161"/>
                <a:gd name="T18" fmla="*/ 118 w 188"/>
                <a:gd name="T19" fmla="*/ 83 h 161"/>
                <a:gd name="T20" fmla="*/ 110 w 188"/>
                <a:gd name="T21" fmla="*/ 77 h 161"/>
                <a:gd name="T22" fmla="*/ 105 w 188"/>
                <a:gd name="T23" fmla="*/ 74 h 161"/>
                <a:gd name="T24" fmla="*/ 101 w 188"/>
                <a:gd name="T25" fmla="*/ 68 h 161"/>
                <a:gd name="T26" fmla="*/ 87 w 188"/>
                <a:gd name="T27" fmla="*/ 62 h 161"/>
                <a:gd name="T28" fmla="*/ 86 w 188"/>
                <a:gd name="T29" fmla="*/ 56 h 161"/>
                <a:gd name="T30" fmla="*/ 82 w 188"/>
                <a:gd name="T31" fmla="*/ 55 h 161"/>
                <a:gd name="T32" fmla="*/ 80 w 188"/>
                <a:gd name="T33" fmla="*/ 60 h 161"/>
                <a:gd name="T34" fmla="*/ 65 w 188"/>
                <a:gd name="T35" fmla="*/ 60 h 161"/>
                <a:gd name="T36" fmla="*/ 55 w 188"/>
                <a:gd name="T37" fmla="*/ 55 h 161"/>
                <a:gd name="T38" fmla="*/ 53 w 188"/>
                <a:gd name="T39" fmla="*/ 49 h 161"/>
                <a:gd name="T40" fmla="*/ 44 w 188"/>
                <a:gd name="T41" fmla="*/ 51 h 161"/>
                <a:gd name="T42" fmla="*/ 38 w 188"/>
                <a:gd name="T43" fmla="*/ 49 h 161"/>
                <a:gd name="T44" fmla="*/ 36 w 188"/>
                <a:gd name="T45" fmla="*/ 47 h 161"/>
                <a:gd name="T46" fmla="*/ 33 w 188"/>
                <a:gd name="T47" fmla="*/ 43 h 161"/>
                <a:gd name="T48" fmla="*/ 33 w 188"/>
                <a:gd name="T49" fmla="*/ 66 h 161"/>
                <a:gd name="T50" fmla="*/ 33 w 188"/>
                <a:gd name="T51" fmla="*/ 75 h 161"/>
                <a:gd name="T52" fmla="*/ 0 w 188"/>
                <a:gd name="T53" fmla="*/ 77 h 161"/>
                <a:gd name="T54" fmla="*/ 2 w 188"/>
                <a:gd name="T55" fmla="*/ 134 h 161"/>
                <a:gd name="T56" fmla="*/ 38 w 188"/>
                <a:gd name="T57" fmla="*/ 153 h 161"/>
                <a:gd name="T58" fmla="*/ 57 w 188"/>
                <a:gd name="T59" fmla="*/ 157 h 161"/>
                <a:gd name="T60" fmla="*/ 65 w 188"/>
                <a:gd name="T61" fmla="*/ 161 h 161"/>
                <a:gd name="T62" fmla="*/ 72 w 188"/>
                <a:gd name="T63" fmla="*/ 161 h 161"/>
                <a:gd name="T64" fmla="*/ 84 w 188"/>
                <a:gd name="T65" fmla="*/ 159 h 161"/>
                <a:gd name="T66" fmla="*/ 99 w 188"/>
                <a:gd name="T67" fmla="*/ 142 h 161"/>
                <a:gd name="T68" fmla="*/ 110 w 188"/>
                <a:gd name="T69" fmla="*/ 130 h 161"/>
                <a:gd name="T70" fmla="*/ 129 w 188"/>
                <a:gd name="T71" fmla="*/ 121 h 161"/>
                <a:gd name="T72" fmla="*/ 133 w 188"/>
                <a:gd name="T73" fmla="*/ 111 h 161"/>
                <a:gd name="T74" fmla="*/ 180 w 188"/>
                <a:gd name="T75" fmla="*/ 94 h 161"/>
                <a:gd name="T76" fmla="*/ 177 w 188"/>
                <a:gd name="T77" fmla="*/ 94 h 161"/>
                <a:gd name="T78" fmla="*/ 173 w 188"/>
                <a:gd name="T79" fmla="*/ 89 h 161"/>
                <a:gd name="T80" fmla="*/ 175 w 188"/>
                <a:gd name="T81" fmla="*/ 85 h 161"/>
                <a:gd name="T82" fmla="*/ 177 w 188"/>
                <a:gd name="T83" fmla="*/ 74 h 161"/>
                <a:gd name="T84" fmla="*/ 182 w 188"/>
                <a:gd name="T85" fmla="*/ 70 h 161"/>
                <a:gd name="T86" fmla="*/ 182 w 188"/>
                <a:gd name="T87" fmla="*/ 64 h 161"/>
                <a:gd name="T88" fmla="*/ 180 w 188"/>
                <a:gd name="T89" fmla="*/ 55 h 161"/>
                <a:gd name="T90" fmla="*/ 182 w 188"/>
                <a:gd name="T91" fmla="*/ 49 h 161"/>
                <a:gd name="T92" fmla="*/ 182 w 188"/>
                <a:gd name="T93" fmla="*/ 43 h 161"/>
                <a:gd name="T94" fmla="*/ 186 w 188"/>
                <a:gd name="T95" fmla="*/ 36 h 161"/>
                <a:gd name="T96" fmla="*/ 182 w 188"/>
                <a:gd name="T97" fmla="*/ 30 h 161"/>
                <a:gd name="T98" fmla="*/ 182 w 188"/>
                <a:gd name="T99" fmla="*/ 26 h 161"/>
                <a:gd name="T100" fmla="*/ 178 w 188"/>
                <a:gd name="T101" fmla="*/ 22 h 161"/>
                <a:gd name="T102" fmla="*/ 177 w 188"/>
                <a:gd name="T103" fmla="*/ 19 h 161"/>
                <a:gd name="T104" fmla="*/ 161 w 188"/>
                <a:gd name="T105" fmla="*/ 13 h 161"/>
                <a:gd name="T106" fmla="*/ 154 w 188"/>
                <a:gd name="T107" fmla="*/ 9 h 161"/>
                <a:gd name="T108" fmla="*/ 152 w 188"/>
                <a:gd name="T109" fmla="*/ 7 h 161"/>
                <a:gd name="T110" fmla="*/ 146 w 188"/>
                <a:gd name="T111" fmla="*/ 5 h 161"/>
                <a:gd name="T112" fmla="*/ 118 w 188"/>
                <a:gd name="T113"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8" h="161">
                  <a:moveTo>
                    <a:pt x="112" y="3"/>
                  </a:moveTo>
                  <a:lnTo>
                    <a:pt x="112" y="7"/>
                  </a:lnTo>
                  <a:lnTo>
                    <a:pt x="110" y="9"/>
                  </a:lnTo>
                  <a:lnTo>
                    <a:pt x="108" y="11"/>
                  </a:lnTo>
                  <a:lnTo>
                    <a:pt x="106" y="13"/>
                  </a:lnTo>
                  <a:lnTo>
                    <a:pt x="105" y="15"/>
                  </a:lnTo>
                  <a:lnTo>
                    <a:pt x="105" y="17"/>
                  </a:lnTo>
                  <a:lnTo>
                    <a:pt x="103" y="17"/>
                  </a:lnTo>
                  <a:lnTo>
                    <a:pt x="105" y="19"/>
                  </a:lnTo>
                  <a:lnTo>
                    <a:pt x="106" y="22"/>
                  </a:lnTo>
                  <a:lnTo>
                    <a:pt x="106" y="24"/>
                  </a:lnTo>
                  <a:lnTo>
                    <a:pt x="106" y="26"/>
                  </a:lnTo>
                  <a:lnTo>
                    <a:pt x="106" y="38"/>
                  </a:lnTo>
                  <a:lnTo>
                    <a:pt x="106" y="41"/>
                  </a:lnTo>
                  <a:lnTo>
                    <a:pt x="105" y="51"/>
                  </a:lnTo>
                  <a:lnTo>
                    <a:pt x="103" y="53"/>
                  </a:lnTo>
                  <a:lnTo>
                    <a:pt x="103" y="55"/>
                  </a:lnTo>
                  <a:lnTo>
                    <a:pt x="105" y="58"/>
                  </a:lnTo>
                  <a:lnTo>
                    <a:pt x="106" y="60"/>
                  </a:lnTo>
                  <a:lnTo>
                    <a:pt x="108" y="62"/>
                  </a:lnTo>
                  <a:lnTo>
                    <a:pt x="112" y="66"/>
                  </a:lnTo>
                  <a:lnTo>
                    <a:pt x="114" y="66"/>
                  </a:lnTo>
                  <a:lnTo>
                    <a:pt x="116" y="68"/>
                  </a:lnTo>
                  <a:lnTo>
                    <a:pt x="120" y="68"/>
                  </a:lnTo>
                  <a:lnTo>
                    <a:pt x="122" y="68"/>
                  </a:lnTo>
                  <a:lnTo>
                    <a:pt x="122" y="68"/>
                  </a:lnTo>
                  <a:lnTo>
                    <a:pt x="122" y="66"/>
                  </a:lnTo>
                  <a:lnTo>
                    <a:pt x="122" y="66"/>
                  </a:lnTo>
                  <a:lnTo>
                    <a:pt x="122" y="64"/>
                  </a:lnTo>
                  <a:lnTo>
                    <a:pt x="122" y="64"/>
                  </a:lnTo>
                  <a:lnTo>
                    <a:pt x="125" y="64"/>
                  </a:lnTo>
                  <a:lnTo>
                    <a:pt x="125" y="64"/>
                  </a:lnTo>
                  <a:lnTo>
                    <a:pt x="125" y="83"/>
                  </a:lnTo>
                  <a:lnTo>
                    <a:pt x="125" y="85"/>
                  </a:lnTo>
                  <a:lnTo>
                    <a:pt x="125" y="85"/>
                  </a:lnTo>
                  <a:lnTo>
                    <a:pt x="123" y="85"/>
                  </a:lnTo>
                  <a:lnTo>
                    <a:pt x="123" y="83"/>
                  </a:lnTo>
                  <a:lnTo>
                    <a:pt x="123" y="81"/>
                  </a:lnTo>
                  <a:lnTo>
                    <a:pt x="122" y="81"/>
                  </a:lnTo>
                  <a:lnTo>
                    <a:pt x="118" y="83"/>
                  </a:lnTo>
                  <a:lnTo>
                    <a:pt x="116" y="85"/>
                  </a:lnTo>
                  <a:lnTo>
                    <a:pt x="114" y="83"/>
                  </a:lnTo>
                  <a:lnTo>
                    <a:pt x="112" y="81"/>
                  </a:lnTo>
                  <a:lnTo>
                    <a:pt x="110" y="77"/>
                  </a:lnTo>
                  <a:lnTo>
                    <a:pt x="108" y="77"/>
                  </a:lnTo>
                  <a:lnTo>
                    <a:pt x="106" y="75"/>
                  </a:lnTo>
                  <a:lnTo>
                    <a:pt x="106" y="74"/>
                  </a:lnTo>
                  <a:lnTo>
                    <a:pt x="105" y="74"/>
                  </a:lnTo>
                  <a:lnTo>
                    <a:pt x="105" y="72"/>
                  </a:lnTo>
                  <a:lnTo>
                    <a:pt x="103" y="70"/>
                  </a:lnTo>
                  <a:lnTo>
                    <a:pt x="103" y="70"/>
                  </a:lnTo>
                  <a:lnTo>
                    <a:pt x="101" y="68"/>
                  </a:lnTo>
                  <a:lnTo>
                    <a:pt x="91" y="66"/>
                  </a:lnTo>
                  <a:lnTo>
                    <a:pt x="91" y="64"/>
                  </a:lnTo>
                  <a:lnTo>
                    <a:pt x="89" y="64"/>
                  </a:lnTo>
                  <a:lnTo>
                    <a:pt x="87" y="62"/>
                  </a:lnTo>
                  <a:lnTo>
                    <a:pt x="87" y="60"/>
                  </a:lnTo>
                  <a:lnTo>
                    <a:pt x="86" y="58"/>
                  </a:lnTo>
                  <a:lnTo>
                    <a:pt x="86" y="58"/>
                  </a:lnTo>
                  <a:lnTo>
                    <a:pt x="86" y="56"/>
                  </a:lnTo>
                  <a:lnTo>
                    <a:pt x="84" y="56"/>
                  </a:lnTo>
                  <a:lnTo>
                    <a:pt x="84" y="55"/>
                  </a:lnTo>
                  <a:lnTo>
                    <a:pt x="84" y="55"/>
                  </a:lnTo>
                  <a:lnTo>
                    <a:pt x="82" y="55"/>
                  </a:lnTo>
                  <a:lnTo>
                    <a:pt x="82" y="56"/>
                  </a:lnTo>
                  <a:lnTo>
                    <a:pt x="80" y="58"/>
                  </a:lnTo>
                  <a:lnTo>
                    <a:pt x="80" y="60"/>
                  </a:lnTo>
                  <a:lnTo>
                    <a:pt x="80" y="60"/>
                  </a:lnTo>
                  <a:lnTo>
                    <a:pt x="78" y="60"/>
                  </a:lnTo>
                  <a:lnTo>
                    <a:pt x="76" y="60"/>
                  </a:lnTo>
                  <a:lnTo>
                    <a:pt x="74" y="60"/>
                  </a:lnTo>
                  <a:lnTo>
                    <a:pt x="65" y="60"/>
                  </a:lnTo>
                  <a:lnTo>
                    <a:pt x="61" y="58"/>
                  </a:lnTo>
                  <a:lnTo>
                    <a:pt x="57" y="56"/>
                  </a:lnTo>
                  <a:lnTo>
                    <a:pt x="55" y="56"/>
                  </a:lnTo>
                  <a:lnTo>
                    <a:pt x="55" y="55"/>
                  </a:lnTo>
                  <a:lnTo>
                    <a:pt x="53" y="53"/>
                  </a:lnTo>
                  <a:lnTo>
                    <a:pt x="53" y="51"/>
                  </a:lnTo>
                  <a:lnTo>
                    <a:pt x="53" y="49"/>
                  </a:lnTo>
                  <a:lnTo>
                    <a:pt x="53" y="49"/>
                  </a:lnTo>
                  <a:lnTo>
                    <a:pt x="53" y="49"/>
                  </a:lnTo>
                  <a:lnTo>
                    <a:pt x="51" y="49"/>
                  </a:lnTo>
                  <a:lnTo>
                    <a:pt x="48" y="49"/>
                  </a:lnTo>
                  <a:lnTo>
                    <a:pt x="44" y="51"/>
                  </a:lnTo>
                  <a:lnTo>
                    <a:pt x="40" y="53"/>
                  </a:lnTo>
                  <a:lnTo>
                    <a:pt x="38" y="51"/>
                  </a:lnTo>
                  <a:lnTo>
                    <a:pt x="38" y="49"/>
                  </a:lnTo>
                  <a:lnTo>
                    <a:pt x="38" y="49"/>
                  </a:lnTo>
                  <a:lnTo>
                    <a:pt x="38" y="47"/>
                  </a:lnTo>
                  <a:lnTo>
                    <a:pt x="38" y="47"/>
                  </a:lnTo>
                  <a:lnTo>
                    <a:pt x="38" y="47"/>
                  </a:lnTo>
                  <a:lnTo>
                    <a:pt x="36" y="47"/>
                  </a:lnTo>
                  <a:lnTo>
                    <a:pt x="36" y="45"/>
                  </a:lnTo>
                  <a:lnTo>
                    <a:pt x="34" y="43"/>
                  </a:lnTo>
                  <a:lnTo>
                    <a:pt x="34" y="43"/>
                  </a:lnTo>
                  <a:lnTo>
                    <a:pt x="33" y="43"/>
                  </a:lnTo>
                  <a:lnTo>
                    <a:pt x="33" y="47"/>
                  </a:lnTo>
                  <a:lnTo>
                    <a:pt x="33" y="49"/>
                  </a:lnTo>
                  <a:lnTo>
                    <a:pt x="33" y="60"/>
                  </a:lnTo>
                  <a:lnTo>
                    <a:pt x="33" y="66"/>
                  </a:lnTo>
                  <a:lnTo>
                    <a:pt x="31" y="72"/>
                  </a:lnTo>
                  <a:lnTo>
                    <a:pt x="31" y="74"/>
                  </a:lnTo>
                  <a:lnTo>
                    <a:pt x="33" y="75"/>
                  </a:lnTo>
                  <a:lnTo>
                    <a:pt x="33" y="75"/>
                  </a:lnTo>
                  <a:lnTo>
                    <a:pt x="33" y="77"/>
                  </a:lnTo>
                  <a:lnTo>
                    <a:pt x="31" y="77"/>
                  </a:lnTo>
                  <a:lnTo>
                    <a:pt x="29" y="77"/>
                  </a:lnTo>
                  <a:lnTo>
                    <a:pt x="0" y="77"/>
                  </a:lnTo>
                  <a:lnTo>
                    <a:pt x="0" y="127"/>
                  </a:lnTo>
                  <a:lnTo>
                    <a:pt x="2" y="130"/>
                  </a:lnTo>
                  <a:lnTo>
                    <a:pt x="2" y="132"/>
                  </a:lnTo>
                  <a:lnTo>
                    <a:pt x="2" y="134"/>
                  </a:lnTo>
                  <a:lnTo>
                    <a:pt x="4" y="136"/>
                  </a:lnTo>
                  <a:lnTo>
                    <a:pt x="23" y="155"/>
                  </a:lnTo>
                  <a:lnTo>
                    <a:pt x="31" y="153"/>
                  </a:lnTo>
                  <a:lnTo>
                    <a:pt x="38" y="153"/>
                  </a:lnTo>
                  <a:lnTo>
                    <a:pt x="46" y="153"/>
                  </a:lnTo>
                  <a:lnTo>
                    <a:pt x="53" y="157"/>
                  </a:lnTo>
                  <a:lnTo>
                    <a:pt x="55" y="157"/>
                  </a:lnTo>
                  <a:lnTo>
                    <a:pt x="57" y="157"/>
                  </a:lnTo>
                  <a:lnTo>
                    <a:pt x="59" y="157"/>
                  </a:lnTo>
                  <a:lnTo>
                    <a:pt x="61" y="159"/>
                  </a:lnTo>
                  <a:lnTo>
                    <a:pt x="63" y="161"/>
                  </a:lnTo>
                  <a:lnTo>
                    <a:pt x="65" y="161"/>
                  </a:lnTo>
                  <a:lnTo>
                    <a:pt x="67" y="161"/>
                  </a:lnTo>
                  <a:lnTo>
                    <a:pt x="69" y="159"/>
                  </a:lnTo>
                  <a:lnTo>
                    <a:pt x="70" y="159"/>
                  </a:lnTo>
                  <a:lnTo>
                    <a:pt x="72" y="161"/>
                  </a:lnTo>
                  <a:lnTo>
                    <a:pt x="74" y="161"/>
                  </a:lnTo>
                  <a:lnTo>
                    <a:pt x="76" y="161"/>
                  </a:lnTo>
                  <a:lnTo>
                    <a:pt x="76" y="161"/>
                  </a:lnTo>
                  <a:lnTo>
                    <a:pt x="84" y="159"/>
                  </a:lnTo>
                  <a:lnTo>
                    <a:pt x="87" y="153"/>
                  </a:lnTo>
                  <a:lnTo>
                    <a:pt x="91" y="148"/>
                  </a:lnTo>
                  <a:lnTo>
                    <a:pt x="95" y="144"/>
                  </a:lnTo>
                  <a:lnTo>
                    <a:pt x="99" y="142"/>
                  </a:lnTo>
                  <a:lnTo>
                    <a:pt x="106" y="138"/>
                  </a:lnTo>
                  <a:lnTo>
                    <a:pt x="110" y="134"/>
                  </a:lnTo>
                  <a:lnTo>
                    <a:pt x="110" y="132"/>
                  </a:lnTo>
                  <a:lnTo>
                    <a:pt x="110" y="130"/>
                  </a:lnTo>
                  <a:lnTo>
                    <a:pt x="112" y="127"/>
                  </a:lnTo>
                  <a:lnTo>
                    <a:pt x="116" y="123"/>
                  </a:lnTo>
                  <a:lnTo>
                    <a:pt x="122" y="121"/>
                  </a:lnTo>
                  <a:lnTo>
                    <a:pt x="129" y="121"/>
                  </a:lnTo>
                  <a:lnTo>
                    <a:pt x="135" y="121"/>
                  </a:lnTo>
                  <a:lnTo>
                    <a:pt x="135" y="119"/>
                  </a:lnTo>
                  <a:lnTo>
                    <a:pt x="133" y="113"/>
                  </a:lnTo>
                  <a:lnTo>
                    <a:pt x="133" y="111"/>
                  </a:lnTo>
                  <a:lnTo>
                    <a:pt x="133" y="111"/>
                  </a:lnTo>
                  <a:lnTo>
                    <a:pt x="135" y="110"/>
                  </a:lnTo>
                  <a:lnTo>
                    <a:pt x="137" y="110"/>
                  </a:lnTo>
                  <a:lnTo>
                    <a:pt x="180" y="94"/>
                  </a:lnTo>
                  <a:lnTo>
                    <a:pt x="178" y="93"/>
                  </a:lnTo>
                  <a:lnTo>
                    <a:pt x="178" y="94"/>
                  </a:lnTo>
                  <a:lnTo>
                    <a:pt x="178" y="94"/>
                  </a:lnTo>
                  <a:lnTo>
                    <a:pt x="177" y="94"/>
                  </a:lnTo>
                  <a:lnTo>
                    <a:pt x="177" y="94"/>
                  </a:lnTo>
                  <a:lnTo>
                    <a:pt x="175" y="91"/>
                  </a:lnTo>
                  <a:lnTo>
                    <a:pt x="173" y="91"/>
                  </a:lnTo>
                  <a:lnTo>
                    <a:pt x="173" y="89"/>
                  </a:lnTo>
                  <a:lnTo>
                    <a:pt x="173" y="89"/>
                  </a:lnTo>
                  <a:lnTo>
                    <a:pt x="173" y="89"/>
                  </a:lnTo>
                  <a:lnTo>
                    <a:pt x="171" y="87"/>
                  </a:lnTo>
                  <a:lnTo>
                    <a:pt x="175" y="85"/>
                  </a:lnTo>
                  <a:lnTo>
                    <a:pt x="177" y="83"/>
                  </a:lnTo>
                  <a:lnTo>
                    <a:pt x="177" y="79"/>
                  </a:lnTo>
                  <a:lnTo>
                    <a:pt x="177" y="75"/>
                  </a:lnTo>
                  <a:lnTo>
                    <a:pt x="177" y="74"/>
                  </a:lnTo>
                  <a:lnTo>
                    <a:pt x="177" y="74"/>
                  </a:lnTo>
                  <a:lnTo>
                    <a:pt x="178" y="72"/>
                  </a:lnTo>
                  <a:lnTo>
                    <a:pt x="180" y="72"/>
                  </a:lnTo>
                  <a:lnTo>
                    <a:pt x="182" y="70"/>
                  </a:lnTo>
                  <a:lnTo>
                    <a:pt x="184" y="68"/>
                  </a:lnTo>
                  <a:lnTo>
                    <a:pt x="186" y="68"/>
                  </a:lnTo>
                  <a:lnTo>
                    <a:pt x="182" y="66"/>
                  </a:lnTo>
                  <a:lnTo>
                    <a:pt x="182" y="64"/>
                  </a:lnTo>
                  <a:lnTo>
                    <a:pt x="182" y="62"/>
                  </a:lnTo>
                  <a:lnTo>
                    <a:pt x="182" y="60"/>
                  </a:lnTo>
                  <a:lnTo>
                    <a:pt x="182" y="58"/>
                  </a:lnTo>
                  <a:lnTo>
                    <a:pt x="180" y="55"/>
                  </a:lnTo>
                  <a:lnTo>
                    <a:pt x="180" y="53"/>
                  </a:lnTo>
                  <a:lnTo>
                    <a:pt x="180" y="51"/>
                  </a:lnTo>
                  <a:lnTo>
                    <a:pt x="182" y="49"/>
                  </a:lnTo>
                  <a:lnTo>
                    <a:pt x="182" y="49"/>
                  </a:lnTo>
                  <a:lnTo>
                    <a:pt x="182" y="47"/>
                  </a:lnTo>
                  <a:lnTo>
                    <a:pt x="182" y="45"/>
                  </a:lnTo>
                  <a:lnTo>
                    <a:pt x="182" y="43"/>
                  </a:lnTo>
                  <a:lnTo>
                    <a:pt x="182" y="43"/>
                  </a:lnTo>
                  <a:lnTo>
                    <a:pt x="186" y="41"/>
                  </a:lnTo>
                  <a:lnTo>
                    <a:pt x="186" y="39"/>
                  </a:lnTo>
                  <a:lnTo>
                    <a:pt x="188" y="38"/>
                  </a:lnTo>
                  <a:lnTo>
                    <a:pt x="186" y="36"/>
                  </a:lnTo>
                  <a:lnTo>
                    <a:pt x="186" y="34"/>
                  </a:lnTo>
                  <a:lnTo>
                    <a:pt x="186" y="32"/>
                  </a:lnTo>
                  <a:lnTo>
                    <a:pt x="184" y="32"/>
                  </a:lnTo>
                  <a:lnTo>
                    <a:pt x="182" y="30"/>
                  </a:lnTo>
                  <a:lnTo>
                    <a:pt x="182" y="30"/>
                  </a:lnTo>
                  <a:lnTo>
                    <a:pt x="182" y="28"/>
                  </a:lnTo>
                  <a:lnTo>
                    <a:pt x="182" y="26"/>
                  </a:lnTo>
                  <a:lnTo>
                    <a:pt x="182" y="26"/>
                  </a:lnTo>
                  <a:lnTo>
                    <a:pt x="180" y="22"/>
                  </a:lnTo>
                  <a:lnTo>
                    <a:pt x="180" y="22"/>
                  </a:lnTo>
                  <a:lnTo>
                    <a:pt x="178" y="22"/>
                  </a:lnTo>
                  <a:lnTo>
                    <a:pt x="178" y="22"/>
                  </a:lnTo>
                  <a:lnTo>
                    <a:pt x="178" y="22"/>
                  </a:lnTo>
                  <a:lnTo>
                    <a:pt x="177" y="22"/>
                  </a:lnTo>
                  <a:lnTo>
                    <a:pt x="177" y="20"/>
                  </a:lnTo>
                  <a:lnTo>
                    <a:pt x="177" y="19"/>
                  </a:lnTo>
                  <a:lnTo>
                    <a:pt x="173" y="19"/>
                  </a:lnTo>
                  <a:lnTo>
                    <a:pt x="167" y="15"/>
                  </a:lnTo>
                  <a:lnTo>
                    <a:pt x="163" y="13"/>
                  </a:lnTo>
                  <a:lnTo>
                    <a:pt x="161" y="13"/>
                  </a:lnTo>
                  <a:lnTo>
                    <a:pt x="158" y="11"/>
                  </a:lnTo>
                  <a:lnTo>
                    <a:pt x="156" y="9"/>
                  </a:lnTo>
                  <a:lnTo>
                    <a:pt x="154" y="9"/>
                  </a:lnTo>
                  <a:lnTo>
                    <a:pt x="154" y="9"/>
                  </a:lnTo>
                  <a:lnTo>
                    <a:pt x="154" y="9"/>
                  </a:lnTo>
                  <a:lnTo>
                    <a:pt x="154" y="7"/>
                  </a:lnTo>
                  <a:lnTo>
                    <a:pt x="152" y="7"/>
                  </a:lnTo>
                  <a:lnTo>
                    <a:pt x="152" y="7"/>
                  </a:lnTo>
                  <a:lnTo>
                    <a:pt x="150" y="7"/>
                  </a:lnTo>
                  <a:lnTo>
                    <a:pt x="150" y="7"/>
                  </a:lnTo>
                  <a:lnTo>
                    <a:pt x="150" y="5"/>
                  </a:lnTo>
                  <a:lnTo>
                    <a:pt x="146" y="5"/>
                  </a:lnTo>
                  <a:lnTo>
                    <a:pt x="144" y="5"/>
                  </a:lnTo>
                  <a:lnTo>
                    <a:pt x="142" y="3"/>
                  </a:lnTo>
                  <a:lnTo>
                    <a:pt x="141" y="0"/>
                  </a:lnTo>
                  <a:lnTo>
                    <a:pt x="118" y="3"/>
                  </a:lnTo>
                  <a:lnTo>
                    <a:pt x="112" y="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10" name="Freeform 1763">
              <a:extLst>
                <a:ext uri="{FF2B5EF4-FFF2-40B4-BE49-F238E27FC236}">
                  <a16:creationId xmlns:a16="http://schemas.microsoft.com/office/drawing/2014/main" id="{A5BC7FA4-4E33-466B-9895-7F9935B31340}"/>
                </a:ext>
              </a:extLst>
            </p:cNvPr>
            <p:cNvSpPr>
              <a:spLocks/>
            </p:cNvSpPr>
            <p:nvPr/>
          </p:nvSpPr>
          <p:spPr bwMode="auto">
            <a:xfrm>
              <a:off x="12401550" y="142875"/>
              <a:ext cx="342900" cy="330200"/>
            </a:xfrm>
            <a:custGeom>
              <a:avLst/>
              <a:gdLst>
                <a:gd name="T0" fmla="*/ 80 w 216"/>
                <a:gd name="T1" fmla="*/ 197 h 208"/>
                <a:gd name="T2" fmla="*/ 84 w 216"/>
                <a:gd name="T3" fmla="*/ 191 h 208"/>
                <a:gd name="T4" fmla="*/ 87 w 216"/>
                <a:gd name="T5" fmla="*/ 193 h 208"/>
                <a:gd name="T6" fmla="*/ 89 w 216"/>
                <a:gd name="T7" fmla="*/ 197 h 208"/>
                <a:gd name="T8" fmla="*/ 89 w 216"/>
                <a:gd name="T9" fmla="*/ 199 h 208"/>
                <a:gd name="T10" fmla="*/ 91 w 216"/>
                <a:gd name="T11" fmla="*/ 201 h 208"/>
                <a:gd name="T12" fmla="*/ 91 w 216"/>
                <a:gd name="T13" fmla="*/ 203 h 208"/>
                <a:gd name="T14" fmla="*/ 93 w 216"/>
                <a:gd name="T15" fmla="*/ 205 h 208"/>
                <a:gd name="T16" fmla="*/ 118 w 216"/>
                <a:gd name="T17" fmla="*/ 208 h 208"/>
                <a:gd name="T18" fmla="*/ 120 w 216"/>
                <a:gd name="T19" fmla="*/ 207 h 208"/>
                <a:gd name="T20" fmla="*/ 123 w 216"/>
                <a:gd name="T21" fmla="*/ 203 h 208"/>
                <a:gd name="T22" fmla="*/ 129 w 216"/>
                <a:gd name="T23" fmla="*/ 199 h 208"/>
                <a:gd name="T24" fmla="*/ 131 w 216"/>
                <a:gd name="T25" fmla="*/ 134 h 208"/>
                <a:gd name="T26" fmla="*/ 148 w 216"/>
                <a:gd name="T27" fmla="*/ 85 h 208"/>
                <a:gd name="T28" fmla="*/ 148 w 216"/>
                <a:gd name="T29" fmla="*/ 23 h 208"/>
                <a:gd name="T30" fmla="*/ 156 w 216"/>
                <a:gd name="T31" fmla="*/ 21 h 208"/>
                <a:gd name="T32" fmla="*/ 182 w 216"/>
                <a:gd name="T33" fmla="*/ 17 h 208"/>
                <a:gd name="T34" fmla="*/ 188 w 216"/>
                <a:gd name="T35" fmla="*/ 21 h 208"/>
                <a:gd name="T36" fmla="*/ 190 w 216"/>
                <a:gd name="T37" fmla="*/ 24 h 208"/>
                <a:gd name="T38" fmla="*/ 196 w 216"/>
                <a:gd name="T39" fmla="*/ 21 h 208"/>
                <a:gd name="T40" fmla="*/ 201 w 216"/>
                <a:gd name="T41" fmla="*/ 17 h 208"/>
                <a:gd name="T42" fmla="*/ 203 w 216"/>
                <a:gd name="T43" fmla="*/ 17 h 208"/>
                <a:gd name="T44" fmla="*/ 205 w 216"/>
                <a:gd name="T45" fmla="*/ 17 h 208"/>
                <a:gd name="T46" fmla="*/ 207 w 216"/>
                <a:gd name="T47" fmla="*/ 17 h 208"/>
                <a:gd name="T48" fmla="*/ 209 w 216"/>
                <a:gd name="T49" fmla="*/ 15 h 208"/>
                <a:gd name="T50" fmla="*/ 213 w 216"/>
                <a:gd name="T51" fmla="*/ 13 h 208"/>
                <a:gd name="T52" fmla="*/ 216 w 216"/>
                <a:gd name="T53" fmla="*/ 13 h 208"/>
                <a:gd name="T54" fmla="*/ 201 w 216"/>
                <a:gd name="T55" fmla="*/ 9 h 208"/>
                <a:gd name="T56" fmla="*/ 186 w 216"/>
                <a:gd name="T57" fmla="*/ 11 h 208"/>
                <a:gd name="T58" fmla="*/ 144 w 216"/>
                <a:gd name="T59" fmla="*/ 17 h 208"/>
                <a:gd name="T60" fmla="*/ 116 w 216"/>
                <a:gd name="T61" fmla="*/ 13 h 208"/>
                <a:gd name="T62" fmla="*/ 112 w 216"/>
                <a:gd name="T63" fmla="*/ 11 h 208"/>
                <a:gd name="T64" fmla="*/ 106 w 216"/>
                <a:gd name="T65" fmla="*/ 7 h 208"/>
                <a:gd name="T66" fmla="*/ 44 w 216"/>
                <a:gd name="T67" fmla="*/ 7 h 208"/>
                <a:gd name="T68" fmla="*/ 33 w 216"/>
                <a:gd name="T69" fmla="*/ 5 h 208"/>
                <a:gd name="T70" fmla="*/ 25 w 216"/>
                <a:gd name="T71" fmla="*/ 0 h 208"/>
                <a:gd name="T72" fmla="*/ 17 w 216"/>
                <a:gd name="T73" fmla="*/ 2 h 208"/>
                <a:gd name="T74" fmla="*/ 14 w 216"/>
                <a:gd name="T75" fmla="*/ 4 h 208"/>
                <a:gd name="T76" fmla="*/ 8 w 216"/>
                <a:gd name="T77" fmla="*/ 4 h 208"/>
                <a:gd name="T78" fmla="*/ 6 w 216"/>
                <a:gd name="T79" fmla="*/ 4 h 208"/>
                <a:gd name="T80" fmla="*/ 4 w 216"/>
                <a:gd name="T81" fmla="*/ 4 h 208"/>
                <a:gd name="T82" fmla="*/ 0 w 216"/>
                <a:gd name="T83" fmla="*/ 4 h 208"/>
                <a:gd name="T84" fmla="*/ 0 w 216"/>
                <a:gd name="T85" fmla="*/ 17 h 208"/>
                <a:gd name="T86" fmla="*/ 12 w 216"/>
                <a:gd name="T87" fmla="*/ 34 h 208"/>
                <a:gd name="T88" fmla="*/ 25 w 216"/>
                <a:gd name="T89" fmla="*/ 62 h 208"/>
                <a:gd name="T90" fmla="*/ 42 w 216"/>
                <a:gd name="T91" fmla="*/ 89 h 208"/>
                <a:gd name="T92" fmla="*/ 44 w 216"/>
                <a:gd name="T93" fmla="*/ 100 h 208"/>
                <a:gd name="T94" fmla="*/ 42 w 216"/>
                <a:gd name="T95" fmla="*/ 104 h 208"/>
                <a:gd name="T96" fmla="*/ 44 w 216"/>
                <a:gd name="T97" fmla="*/ 121 h 208"/>
                <a:gd name="T98" fmla="*/ 48 w 216"/>
                <a:gd name="T99" fmla="*/ 134 h 208"/>
                <a:gd name="T100" fmla="*/ 50 w 216"/>
                <a:gd name="T101" fmla="*/ 146 h 208"/>
                <a:gd name="T102" fmla="*/ 51 w 216"/>
                <a:gd name="T103" fmla="*/ 161 h 208"/>
                <a:gd name="T104" fmla="*/ 53 w 216"/>
                <a:gd name="T105" fmla="*/ 165 h 208"/>
                <a:gd name="T106" fmla="*/ 55 w 216"/>
                <a:gd name="T107" fmla="*/ 176 h 208"/>
                <a:gd name="T108" fmla="*/ 61 w 216"/>
                <a:gd name="T109" fmla="*/ 186 h 208"/>
                <a:gd name="T110" fmla="*/ 70 w 216"/>
                <a:gd name="T111" fmla="*/ 197 h 208"/>
                <a:gd name="T112" fmla="*/ 76 w 216"/>
                <a:gd name="T113" fmla="*/ 2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6" h="208">
                  <a:moveTo>
                    <a:pt x="80" y="199"/>
                  </a:moveTo>
                  <a:lnTo>
                    <a:pt x="80" y="197"/>
                  </a:lnTo>
                  <a:lnTo>
                    <a:pt x="82" y="193"/>
                  </a:lnTo>
                  <a:lnTo>
                    <a:pt x="84" y="191"/>
                  </a:lnTo>
                  <a:lnTo>
                    <a:pt x="86" y="191"/>
                  </a:lnTo>
                  <a:lnTo>
                    <a:pt x="87" y="193"/>
                  </a:lnTo>
                  <a:lnTo>
                    <a:pt x="87" y="195"/>
                  </a:lnTo>
                  <a:lnTo>
                    <a:pt x="89" y="197"/>
                  </a:lnTo>
                  <a:lnTo>
                    <a:pt x="89" y="199"/>
                  </a:lnTo>
                  <a:lnTo>
                    <a:pt x="89" y="199"/>
                  </a:lnTo>
                  <a:lnTo>
                    <a:pt x="89" y="201"/>
                  </a:lnTo>
                  <a:lnTo>
                    <a:pt x="91" y="201"/>
                  </a:lnTo>
                  <a:lnTo>
                    <a:pt x="91" y="203"/>
                  </a:lnTo>
                  <a:lnTo>
                    <a:pt x="91" y="203"/>
                  </a:lnTo>
                  <a:lnTo>
                    <a:pt x="91" y="205"/>
                  </a:lnTo>
                  <a:lnTo>
                    <a:pt x="93" y="205"/>
                  </a:lnTo>
                  <a:lnTo>
                    <a:pt x="99" y="207"/>
                  </a:lnTo>
                  <a:lnTo>
                    <a:pt x="118" y="208"/>
                  </a:lnTo>
                  <a:lnTo>
                    <a:pt x="120" y="207"/>
                  </a:lnTo>
                  <a:lnTo>
                    <a:pt x="120" y="207"/>
                  </a:lnTo>
                  <a:lnTo>
                    <a:pt x="122" y="205"/>
                  </a:lnTo>
                  <a:lnTo>
                    <a:pt x="123" y="203"/>
                  </a:lnTo>
                  <a:lnTo>
                    <a:pt x="125" y="201"/>
                  </a:lnTo>
                  <a:lnTo>
                    <a:pt x="129" y="199"/>
                  </a:lnTo>
                  <a:lnTo>
                    <a:pt x="131" y="199"/>
                  </a:lnTo>
                  <a:lnTo>
                    <a:pt x="131" y="134"/>
                  </a:lnTo>
                  <a:lnTo>
                    <a:pt x="131" y="85"/>
                  </a:lnTo>
                  <a:lnTo>
                    <a:pt x="148" y="85"/>
                  </a:lnTo>
                  <a:lnTo>
                    <a:pt x="148" y="85"/>
                  </a:lnTo>
                  <a:lnTo>
                    <a:pt x="148" y="23"/>
                  </a:lnTo>
                  <a:lnTo>
                    <a:pt x="148" y="23"/>
                  </a:lnTo>
                  <a:lnTo>
                    <a:pt x="156" y="21"/>
                  </a:lnTo>
                  <a:lnTo>
                    <a:pt x="178" y="17"/>
                  </a:lnTo>
                  <a:lnTo>
                    <a:pt x="182" y="17"/>
                  </a:lnTo>
                  <a:lnTo>
                    <a:pt x="184" y="17"/>
                  </a:lnTo>
                  <a:lnTo>
                    <a:pt x="188" y="21"/>
                  </a:lnTo>
                  <a:lnTo>
                    <a:pt x="188" y="23"/>
                  </a:lnTo>
                  <a:lnTo>
                    <a:pt x="190" y="24"/>
                  </a:lnTo>
                  <a:lnTo>
                    <a:pt x="194" y="23"/>
                  </a:lnTo>
                  <a:lnTo>
                    <a:pt x="196" y="21"/>
                  </a:lnTo>
                  <a:lnTo>
                    <a:pt x="197" y="19"/>
                  </a:lnTo>
                  <a:lnTo>
                    <a:pt x="201" y="17"/>
                  </a:lnTo>
                  <a:lnTo>
                    <a:pt x="203" y="17"/>
                  </a:lnTo>
                  <a:lnTo>
                    <a:pt x="203" y="17"/>
                  </a:lnTo>
                  <a:lnTo>
                    <a:pt x="205" y="17"/>
                  </a:lnTo>
                  <a:lnTo>
                    <a:pt x="205" y="17"/>
                  </a:lnTo>
                  <a:lnTo>
                    <a:pt x="205" y="17"/>
                  </a:lnTo>
                  <a:lnTo>
                    <a:pt x="207" y="17"/>
                  </a:lnTo>
                  <a:lnTo>
                    <a:pt x="209" y="15"/>
                  </a:lnTo>
                  <a:lnTo>
                    <a:pt x="209" y="15"/>
                  </a:lnTo>
                  <a:lnTo>
                    <a:pt x="211" y="13"/>
                  </a:lnTo>
                  <a:lnTo>
                    <a:pt x="213" y="13"/>
                  </a:lnTo>
                  <a:lnTo>
                    <a:pt x="214" y="13"/>
                  </a:lnTo>
                  <a:lnTo>
                    <a:pt x="216" y="13"/>
                  </a:lnTo>
                  <a:lnTo>
                    <a:pt x="209" y="9"/>
                  </a:lnTo>
                  <a:lnTo>
                    <a:pt x="201" y="9"/>
                  </a:lnTo>
                  <a:lnTo>
                    <a:pt x="194" y="9"/>
                  </a:lnTo>
                  <a:lnTo>
                    <a:pt x="186" y="11"/>
                  </a:lnTo>
                  <a:lnTo>
                    <a:pt x="158" y="17"/>
                  </a:lnTo>
                  <a:lnTo>
                    <a:pt x="144" y="17"/>
                  </a:lnTo>
                  <a:lnTo>
                    <a:pt x="137" y="15"/>
                  </a:lnTo>
                  <a:lnTo>
                    <a:pt x="116" y="13"/>
                  </a:lnTo>
                  <a:lnTo>
                    <a:pt x="112" y="13"/>
                  </a:lnTo>
                  <a:lnTo>
                    <a:pt x="112" y="11"/>
                  </a:lnTo>
                  <a:lnTo>
                    <a:pt x="108" y="9"/>
                  </a:lnTo>
                  <a:lnTo>
                    <a:pt x="106" y="7"/>
                  </a:lnTo>
                  <a:lnTo>
                    <a:pt x="106" y="7"/>
                  </a:lnTo>
                  <a:lnTo>
                    <a:pt x="44" y="7"/>
                  </a:lnTo>
                  <a:lnTo>
                    <a:pt x="36" y="7"/>
                  </a:lnTo>
                  <a:lnTo>
                    <a:pt x="33" y="5"/>
                  </a:lnTo>
                  <a:lnTo>
                    <a:pt x="29" y="2"/>
                  </a:lnTo>
                  <a:lnTo>
                    <a:pt x="25" y="0"/>
                  </a:lnTo>
                  <a:lnTo>
                    <a:pt x="21" y="0"/>
                  </a:lnTo>
                  <a:lnTo>
                    <a:pt x="17" y="2"/>
                  </a:lnTo>
                  <a:lnTo>
                    <a:pt x="15" y="2"/>
                  </a:lnTo>
                  <a:lnTo>
                    <a:pt x="14" y="4"/>
                  </a:lnTo>
                  <a:lnTo>
                    <a:pt x="10" y="4"/>
                  </a:lnTo>
                  <a:lnTo>
                    <a:pt x="8" y="4"/>
                  </a:lnTo>
                  <a:lnTo>
                    <a:pt x="8" y="4"/>
                  </a:lnTo>
                  <a:lnTo>
                    <a:pt x="6" y="4"/>
                  </a:lnTo>
                  <a:lnTo>
                    <a:pt x="4" y="4"/>
                  </a:lnTo>
                  <a:lnTo>
                    <a:pt x="4" y="4"/>
                  </a:lnTo>
                  <a:lnTo>
                    <a:pt x="0" y="4"/>
                  </a:lnTo>
                  <a:lnTo>
                    <a:pt x="0" y="4"/>
                  </a:lnTo>
                  <a:lnTo>
                    <a:pt x="0" y="11"/>
                  </a:lnTo>
                  <a:lnTo>
                    <a:pt x="0" y="17"/>
                  </a:lnTo>
                  <a:lnTo>
                    <a:pt x="4" y="23"/>
                  </a:lnTo>
                  <a:lnTo>
                    <a:pt x="12" y="34"/>
                  </a:lnTo>
                  <a:lnTo>
                    <a:pt x="23" y="57"/>
                  </a:lnTo>
                  <a:lnTo>
                    <a:pt x="25" y="62"/>
                  </a:lnTo>
                  <a:lnTo>
                    <a:pt x="27" y="66"/>
                  </a:lnTo>
                  <a:lnTo>
                    <a:pt x="42" y="89"/>
                  </a:lnTo>
                  <a:lnTo>
                    <a:pt x="44" y="95"/>
                  </a:lnTo>
                  <a:lnTo>
                    <a:pt x="44" y="100"/>
                  </a:lnTo>
                  <a:lnTo>
                    <a:pt x="44" y="100"/>
                  </a:lnTo>
                  <a:lnTo>
                    <a:pt x="42" y="104"/>
                  </a:lnTo>
                  <a:lnTo>
                    <a:pt x="44" y="114"/>
                  </a:lnTo>
                  <a:lnTo>
                    <a:pt x="44" y="121"/>
                  </a:lnTo>
                  <a:lnTo>
                    <a:pt x="44" y="125"/>
                  </a:lnTo>
                  <a:lnTo>
                    <a:pt x="48" y="134"/>
                  </a:lnTo>
                  <a:lnTo>
                    <a:pt x="50" y="138"/>
                  </a:lnTo>
                  <a:lnTo>
                    <a:pt x="50" y="146"/>
                  </a:lnTo>
                  <a:lnTo>
                    <a:pt x="51" y="159"/>
                  </a:lnTo>
                  <a:lnTo>
                    <a:pt x="51" y="161"/>
                  </a:lnTo>
                  <a:lnTo>
                    <a:pt x="53" y="165"/>
                  </a:lnTo>
                  <a:lnTo>
                    <a:pt x="53" y="165"/>
                  </a:lnTo>
                  <a:lnTo>
                    <a:pt x="55" y="170"/>
                  </a:lnTo>
                  <a:lnTo>
                    <a:pt x="55" y="176"/>
                  </a:lnTo>
                  <a:lnTo>
                    <a:pt x="57" y="180"/>
                  </a:lnTo>
                  <a:lnTo>
                    <a:pt x="61" y="186"/>
                  </a:lnTo>
                  <a:lnTo>
                    <a:pt x="65" y="191"/>
                  </a:lnTo>
                  <a:lnTo>
                    <a:pt x="70" y="197"/>
                  </a:lnTo>
                  <a:lnTo>
                    <a:pt x="76" y="203"/>
                  </a:lnTo>
                  <a:lnTo>
                    <a:pt x="76" y="201"/>
                  </a:lnTo>
                  <a:lnTo>
                    <a:pt x="80" y="19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11" name="Freeform 1764">
              <a:extLst>
                <a:ext uri="{FF2B5EF4-FFF2-40B4-BE49-F238E27FC236}">
                  <a16:creationId xmlns:a16="http://schemas.microsoft.com/office/drawing/2014/main" id="{1B4BA242-899D-40FF-BEC2-405FEDC6AE9C}"/>
                </a:ext>
              </a:extLst>
            </p:cNvPr>
            <p:cNvSpPr>
              <a:spLocks/>
            </p:cNvSpPr>
            <p:nvPr/>
          </p:nvSpPr>
          <p:spPr bwMode="auto">
            <a:xfrm>
              <a:off x="12323763" y="-354012"/>
              <a:ext cx="147638" cy="158750"/>
            </a:xfrm>
            <a:custGeom>
              <a:avLst/>
              <a:gdLst>
                <a:gd name="T0" fmla="*/ 42 w 93"/>
                <a:gd name="T1" fmla="*/ 95 h 100"/>
                <a:gd name="T2" fmla="*/ 45 w 93"/>
                <a:gd name="T3" fmla="*/ 95 h 100"/>
                <a:gd name="T4" fmla="*/ 49 w 93"/>
                <a:gd name="T5" fmla="*/ 96 h 100"/>
                <a:gd name="T6" fmla="*/ 51 w 93"/>
                <a:gd name="T7" fmla="*/ 95 h 100"/>
                <a:gd name="T8" fmla="*/ 51 w 93"/>
                <a:gd name="T9" fmla="*/ 95 h 100"/>
                <a:gd name="T10" fmla="*/ 51 w 93"/>
                <a:gd name="T11" fmla="*/ 89 h 100"/>
                <a:gd name="T12" fmla="*/ 47 w 93"/>
                <a:gd name="T13" fmla="*/ 85 h 100"/>
                <a:gd name="T14" fmla="*/ 45 w 93"/>
                <a:gd name="T15" fmla="*/ 81 h 100"/>
                <a:gd name="T16" fmla="*/ 45 w 93"/>
                <a:gd name="T17" fmla="*/ 76 h 100"/>
                <a:gd name="T18" fmla="*/ 57 w 93"/>
                <a:gd name="T19" fmla="*/ 76 h 100"/>
                <a:gd name="T20" fmla="*/ 61 w 93"/>
                <a:gd name="T21" fmla="*/ 72 h 100"/>
                <a:gd name="T22" fmla="*/ 61 w 93"/>
                <a:gd name="T23" fmla="*/ 68 h 100"/>
                <a:gd name="T24" fmla="*/ 68 w 93"/>
                <a:gd name="T25" fmla="*/ 72 h 100"/>
                <a:gd name="T26" fmla="*/ 76 w 93"/>
                <a:gd name="T27" fmla="*/ 76 h 100"/>
                <a:gd name="T28" fmla="*/ 82 w 93"/>
                <a:gd name="T29" fmla="*/ 72 h 100"/>
                <a:gd name="T30" fmla="*/ 83 w 93"/>
                <a:gd name="T31" fmla="*/ 74 h 100"/>
                <a:gd name="T32" fmla="*/ 83 w 93"/>
                <a:gd name="T33" fmla="*/ 76 h 100"/>
                <a:gd name="T34" fmla="*/ 85 w 93"/>
                <a:gd name="T35" fmla="*/ 76 h 100"/>
                <a:gd name="T36" fmla="*/ 87 w 93"/>
                <a:gd name="T37" fmla="*/ 74 h 100"/>
                <a:gd name="T38" fmla="*/ 91 w 93"/>
                <a:gd name="T39" fmla="*/ 66 h 100"/>
                <a:gd name="T40" fmla="*/ 91 w 93"/>
                <a:gd name="T41" fmla="*/ 57 h 100"/>
                <a:gd name="T42" fmla="*/ 93 w 93"/>
                <a:gd name="T43" fmla="*/ 47 h 100"/>
                <a:gd name="T44" fmla="*/ 89 w 93"/>
                <a:gd name="T45" fmla="*/ 43 h 100"/>
                <a:gd name="T46" fmla="*/ 83 w 93"/>
                <a:gd name="T47" fmla="*/ 38 h 100"/>
                <a:gd name="T48" fmla="*/ 85 w 93"/>
                <a:gd name="T49" fmla="*/ 30 h 100"/>
                <a:gd name="T50" fmla="*/ 89 w 93"/>
                <a:gd name="T51" fmla="*/ 26 h 100"/>
                <a:gd name="T52" fmla="*/ 91 w 93"/>
                <a:gd name="T53" fmla="*/ 22 h 100"/>
                <a:gd name="T54" fmla="*/ 89 w 93"/>
                <a:gd name="T55" fmla="*/ 17 h 100"/>
                <a:gd name="T56" fmla="*/ 76 w 93"/>
                <a:gd name="T57" fmla="*/ 17 h 100"/>
                <a:gd name="T58" fmla="*/ 72 w 93"/>
                <a:gd name="T59" fmla="*/ 13 h 100"/>
                <a:gd name="T60" fmla="*/ 72 w 93"/>
                <a:gd name="T61" fmla="*/ 7 h 100"/>
                <a:gd name="T62" fmla="*/ 68 w 93"/>
                <a:gd name="T63" fmla="*/ 0 h 100"/>
                <a:gd name="T64" fmla="*/ 42 w 93"/>
                <a:gd name="T65" fmla="*/ 0 h 100"/>
                <a:gd name="T66" fmla="*/ 42 w 93"/>
                <a:gd name="T67" fmla="*/ 21 h 100"/>
                <a:gd name="T68" fmla="*/ 19 w 93"/>
                <a:gd name="T69" fmla="*/ 21 h 100"/>
                <a:gd name="T70" fmla="*/ 15 w 93"/>
                <a:gd name="T71" fmla="*/ 19 h 100"/>
                <a:gd name="T72" fmla="*/ 15 w 93"/>
                <a:gd name="T73" fmla="*/ 24 h 100"/>
                <a:gd name="T74" fmla="*/ 15 w 93"/>
                <a:gd name="T75" fmla="*/ 26 h 100"/>
                <a:gd name="T76" fmla="*/ 11 w 93"/>
                <a:gd name="T77" fmla="*/ 26 h 100"/>
                <a:gd name="T78" fmla="*/ 11 w 93"/>
                <a:gd name="T79" fmla="*/ 30 h 100"/>
                <a:gd name="T80" fmla="*/ 17 w 93"/>
                <a:gd name="T81" fmla="*/ 34 h 100"/>
                <a:gd name="T82" fmla="*/ 19 w 93"/>
                <a:gd name="T83" fmla="*/ 34 h 100"/>
                <a:gd name="T84" fmla="*/ 17 w 93"/>
                <a:gd name="T85" fmla="*/ 36 h 100"/>
                <a:gd name="T86" fmla="*/ 11 w 93"/>
                <a:gd name="T87" fmla="*/ 34 h 100"/>
                <a:gd name="T88" fmla="*/ 9 w 93"/>
                <a:gd name="T89" fmla="*/ 41 h 100"/>
                <a:gd name="T90" fmla="*/ 4 w 93"/>
                <a:gd name="T91" fmla="*/ 47 h 100"/>
                <a:gd name="T92" fmla="*/ 4 w 93"/>
                <a:gd name="T93" fmla="*/ 55 h 100"/>
                <a:gd name="T94" fmla="*/ 9 w 93"/>
                <a:gd name="T95" fmla="*/ 60 h 100"/>
                <a:gd name="T96" fmla="*/ 13 w 93"/>
                <a:gd name="T97" fmla="*/ 62 h 100"/>
                <a:gd name="T98" fmla="*/ 6 w 93"/>
                <a:gd name="T99" fmla="*/ 59 h 100"/>
                <a:gd name="T100" fmla="*/ 9 w 93"/>
                <a:gd name="T101" fmla="*/ 64 h 100"/>
                <a:gd name="T102" fmla="*/ 13 w 93"/>
                <a:gd name="T103" fmla="*/ 66 h 100"/>
                <a:gd name="T104" fmla="*/ 11 w 93"/>
                <a:gd name="T105" fmla="*/ 68 h 100"/>
                <a:gd name="T106" fmla="*/ 15 w 93"/>
                <a:gd name="T107" fmla="*/ 74 h 100"/>
                <a:gd name="T108" fmla="*/ 23 w 93"/>
                <a:gd name="T109" fmla="*/ 78 h 100"/>
                <a:gd name="T110" fmla="*/ 17 w 93"/>
                <a:gd name="T111" fmla="*/ 78 h 100"/>
                <a:gd name="T112" fmla="*/ 27 w 93"/>
                <a:gd name="T113" fmla="*/ 85 h 100"/>
                <a:gd name="T114" fmla="*/ 40 w 93"/>
                <a:gd name="T11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 h="100">
                  <a:moveTo>
                    <a:pt x="40" y="96"/>
                  </a:moveTo>
                  <a:lnTo>
                    <a:pt x="42" y="96"/>
                  </a:lnTo>
                  <a:lnTo>
                    <a:pt x="42" y="95"/>
                  </a:lnTo>
                  <a:lnTo>
                    <a:pt x="44" y="93"/>
                  </a:lnTo>
                  <a:lnTo>
                    <a:pt x="45" y="93"/>
                  </a:lnTo>
                  <a:lnTo>
                    <a:pt x="45" y="95"/>
                  </a:lnTo>
                  <a:lnTo>
                    <a:pt x="47" y="95"/>
                  </a:lnTo>
                  <a:lnTo>
                    <a:pt x="47" y="95"/>
                  </a:lnTo>
                  <a:lnTo>
                    <a:pt x="49" y="96"/>
                  </a:lnTo>
                  <a:lnTo>
                    <a:pt x="49" y="96"/>
                  </a:lnTo>
                  <a:lnTo>
                    <a:pt x="51" y="96"/>
                  </a:lnTo>
                  <a:lnTo>
                    <a:pt x="51" y="95"/>
                  </a:lnTo>
                  <a:lnTo>
                    <a:pt x="51" y="95"/>
                  </a:lnTo>
                  <a:lnTo>
                    <a:pt x="51" y="95"/>
                  </a:lnTo>
                  <a:lnTo>
                    <a:pt x="51" y="95"/>
                  </a:lnTo>
                  <a:lnTo>
                    <a:pt x="51" y="91"/>
                  </a:lnTo>
                  <a:lnTo>
                    <a:pt x="51" y="91"/>
                  </a:lnTo>
                  <a:lnTo>
                    <a:pt x="51" y="89"/>
                  </a:lnTo>
                  <a:lnTo>
                    <a:pt x="49" y="89"/>
                  </a:lnTo>
                  <a:lnTo>
                    <a:pt x="49" y="87"/>
                  </a:lnTo>
                  <a:lnTo>
                    <a:pt x="47" y="85"/>
                  </a:lnTo>
                  <a:lnTo>
                    <a:pt x="49" y="85"/>
                  </a:lnTo>
                  <a:lnTo>
                    <a:pt x="47" y="83"/>
                  </a:lnTo>
                  <a:lnTo>
                    <a:pt x="45" y="81"/>
                  </a:lnTo>
                  <a:lnTo>
                    <a:pt x="45" y="81"/>
                  </a:lnTo>
                  <a:lnTo>
                    <a:pt x="45" y="76"/>
                  </a:lnTo>
                  <a:lnTo>
                    <a:pt x="45" y="76"/>
                  </a:lnTo>
                  <a:lnTo>
                    <a:pt x="47" y="74"/>
                  </a:lnTo>
                  <a:lnTo>
                    <a:pt x="53" y="74"/>
                  </a:lnTo>
                  <a:lnTo>
                    <a:pt x="57" y="76"/>
                  </a:lnTo>
                  <a:lnTo>
                    <a:pt x="59" y="76"/>
                  </a:lnTo>
                  <a:lnTo>
                    <a:pt x="61" y="74"/>
                  </a:lnTo>
                  <a:lnTo>
                    <a:pt x="61" y="72"/>
                  </a:lnTo>
                  <a:lnTo>
                    <a:pt x="61" y="72"/>
                  </a:lnTo>
                  <a:lnTo>
                    <a:pt x="61" y="70"/>
                  </a:lnTo>
                  <a:lnTo>
                    <a:pt x="61" y="68"/>
                  </a:lnTo>
                  <a:lnTo>
                    <a:pt x="63" y="66"/>
                  </a:lnTo>
                  <a:lnTo>
                    <a:pt x="64" y="68"/>
                  </a:lnTo>
                  <a:lnTo>
                    <a:pt x="68" y="72"/>
                  </a:lnTo>
                  <a:lnTo>
                    <a:pt x="70" y="74"/>
                  </a:lnTo>
                  <a:lnTo>
                    <a:pt x="74" y="76"/>
                  </a:lnTo>
                  <a:lnTo>
                    <a:pt x="76" y="76"/>
                  </a:lnTo>
                  <a:lnTo>
                    <a:pt x="78" y="74"/>
                  </a:lnTo>
                  <a:lnTo>
                    <a:pt x="80" y="74"/>
                  </a:lnTo>
                  <a:lnTo>
                    <a:pt x="82" y="72"/>
                  </a:lnTo>
                  <a:lnTo>
                    <a:pt x="82" y="72"/>
                  </a:lnTo>
                  <a:lnTo>
                    <a:pt x="82" y="72"/>
                  </a:lnTo>
                  <a:lnTo>
                    <a:pt x="83" y="74"/>
                  </a:lnTo>
                  <a:lnTo>
                    <a:pt x="83" y="76"/>
                  </a:lnTo>
                  <a:lnTo>
                    <a:pt x="83" y="76"/>
                  </a:lnTo>
                  <a:lnTo>
                    <a:pt x="83" y="76"/>
                  </a:lnTo>
                  <a:lnTo>
                    <a:pt x="83" y="76"/>
                  </a:lnTo>
                  <a:lnTo>
                    <a:pt x="85" y="78"/>
                  </a:lnTo>
                  <a:lnTo>
                    <a:pt x="85" y="76"/>
                  </a:lnTo>
                  <a:lnTo>
                    <a:pt x="87" y="76"/>
                  </a:lnTo>
                  <a:lnTo>
                    <a:pt x="87" y="76"/>
                  </a:lnTo>
                  <a:lnTo>
                    <a:pt x="87" y="74"/>
                  </a:lnTo>
                  <a:lnTo>
                    <a:pt x="89" y="72"/>
                  </a:lnTo>
                  <a:lnTo>
                    <a:pt x="89" y="70"/>
                  </a:lnTo>
                  <a:lnTo>
                    <a:pt x="91" y="66"/>
                  </a:lnTo>
                  <a:lnTo>
                    <a:pt x="91" y="64"/>
                  </a:lnTo>
                  <a:lnTo>
                    <a:pt x="93" y="62"/>
                  </a:lnTo>
                  <a:lnTo>
                    <a:pt x="91" y="57"/>
                  </a:lnTo>
                  <a:lnTo>
                    <a:pt x="93" y="53"/>
                  </a:lnTo>
                  <a:lnTo>
                    <a:pt x="93" y="49"/>
                  </a:lnTo>
                  <a:lnTo>
                    <a:pt x="93" y="47"/>
                  </a:lnTo>
                  <a:lnTo>
                    <a:pt x="91" y="45"/>
                  </a:lnTo>
                  <a:lnTo>
                    <a:pt x="91" y="43"/>
                  </a:lnTo>
                  <a:lnTo>
                    <a:pt x="89" y="43"/>
                  </a:lnTo>
                  <a:lnTo>
                    <a:pt x="83" y="40"/>
                  </a:lnTo>
                  <a:lnTo>
                    <a:pt x="83" y="40"/>
                  </a:lnTo>
                  <a:lnTo>
                    <a:pt x="83" y="38"/>
                  </a:lnTo>
                  <a:lnTo>
                    <a:pt x="83" y="36"/>
                  </a:lnTo>
                  <a:lnTo>
                    <a:pt x="83" y="32"/>
                  </a:lnTo>
                  <a:lnTo>
                    <a:pt x="85" y="30"/>
                  </a:lnTo>
                  <a:lnTo>
                    <a:pt x="85" y="28"/>
                  </a:lnTo>
                  <a:lnTo>
                    <a:pt x="87" y="28"/>
                  </a:lnTo>
                  <a:lnTo>
                    <a:pt x="89" y="26"/>
                  </a:lnTo>
                  <a:lnTo>
                    <a:pt x="91" y="26"/>
                  </a:lnTo>
                  <a:lnTo>
                    <a:pt x="91" y="24"/>
                  </a:lnTo>
                  <a:lnTo>
                    <a:pt x="91" y="22"/>
                  </a:lnTo>
                  <a:lnTo>
                    <a:pt x="91" y="21"/>
                  </a:lnTo>
                  <a:lnTo>
                    <a:pt x="91" y="19"/>
                  </a:lnTo>
                  <a:lnTo>
                    <a:pt x="89" y="17"/>
                  </a:lnTo>
                  <a:lnTo>
                    <a:pt x="85" y="15"/>
                  </a:lnTo>
                  <a:lnTo>
                    <a:pt x="80" y="15"/>
                  </a:lnTo>
                  <a:lnTo>
                    <a:pt x="76" y="17"/>
                  </a:lnTo>
                  <a:lnTo>
                    <a:pt x="72" y="17"/>
                  </a:lnTo>
                  <a:lnTo>
                    <a:pt x="72" y="15"/>
                  </a:lnTo>
                  <a:lnTo>
                    <a:pt x="72" y="13"/>
                  </a:lnTo>
                  <a:lnTo>
                    <a:pt x="72" y="11"/>
                  </a:lnTo>
                  <a:lnTo>
                    <a:pt x="72" y="9"/>
                  </a:lnTo>
                  <a:lnTo>
                    <a:pt x="72" y="7"/>
                  </a:lnTo>
                  <a:lnTo>
                    <a:pt x="74" y="4"/>
                  </a:lnTo>
                  <a:lnTo>
                    <a:pt x="74" y="2"/>
                  </a:lnTo>
                  <a:lnTo>
                    <a:pt x="68" y="0"/>
                  </a:lnTo>
                  <a:lnTo>
                    <a:pt x="59" y="0"/>
                  </a:lnTo>
                  <a:lnTo>
                    <a:pt x="42" y="0"/>
                  </a:lnTo>
                  <a:lnTo>
                    <a:pt x="42" y="0"/>
                  </a:lnTo>
                  <a:lnTo>
                    <a:pt x="42" y="2"/>
                  </a:lnTo>
                  <a:lnTo>
                    <a:pt x="42" y="2"/>
                  </a:lnTo>
                  <a:lnTo>
                    <a:pt x="42" y="21"/>
                  </a:lnTo>
                  <a:lnTo>
                    <a:pt x="21" y="21"/>
                  </a:lnTo>
                  <a:lnTo>
                    <a:pt x="19" y="21"/>
                  </a:lnTo>
                  <a:lnTo>
                    <a:pt x="19" y="21"/>
                  </a:lnTo>
                  <a:lnTo>
                    <a:pt x="17" y="21"/>
                  </a:lnTo>
                  <a:lnTo>
                    <a:pt x="17" y="21"/>
                  </a:lnTo>
                  <a:lnTo>
                    <a:pt x="15" y="19"/>
                  </a:lnTo>
                  <a:lnTo>
                    <a:pt x="15" y="21"/>
                  </a:lnTo>
                  <a:lnTo>
                    <a:pt x="15" y="22"/>
                  </a:lnTo>
                  <a:lnTo>
                    <a:pt x="15" y="24"/>
                  </a:lnTo>
                  <a:lnTo>
                    <a:pt x="15" y="26"/>
                  </a:lnTo>
                  <a:lnTo>
                    <a:pt x="15" y="26"/>
                  </a:lnTo>
                  <a:lnTo>
                    <a:pt x="15" y="26"/>
                  </a:lnTo>
                  <a:lnTo>
                    <a:pt x="13" y="26"/>
                  </a:lnTo>
                  <a:lnTo>
                    <a:pt x="13" y="26"/>
                  </a:lnTo>
                  <a:lnTo>
                    <a:pt x="11" y="26"/>
                  </a:lnTo>
                  <a:lnTo>
                    <a:pt x="11" y="28"/>
                  </a:lnTo>
                  <a:lnTo>
                    <a:pt x="11" y="28"/>
                  </a:lnTo>
                  <a:lnTo>
                    <a:pt x="11" y="30"/>
                  </a:lnTo>
                  <a:lnTo>
                    <a:pt x="13" y="32"/>
                  </a:lnTo>
                  <a:lnTo>
                    <a:pt x="15" y="32"/>
                  </a:lnTo>
                  <a:lnTo>
                    <a:pt x="17" y="34"/>
                  </a:lnTo>
                  <a:lnTo>
                    <a:pt x="19" y="34"/>
                  </a:lnTo>
                  <a:lnTo>
                    <a:pt x="21" y="34"/>
                  </a:lnTo>
                  <a:lnTo>
                    <a:pt x="19" y="34"/>
                  </a:lnTo>
                  <a:lnTo>
                    <a:pt x="19" y="34"/>
                  </a:lnTo>
                  <a:lnTo>
                    <a:pt x="19" y="36"/>
                  </a:lnTo>
                  <a:lnTo>
                    <a:pt x="17" y="36"/>
                  </a:lnTo>
                  <a:lnTo>
                    <a:pt x="15" y="36"/>
                  </a:lnTo>
                  <a:lnTo>
                    <a:pt x="13" y="34"/>
                  </a:lnTo>
                  <a:lnTo>
                    <a:pt x="11" y="34"/>
                  </a:lnTo>
                  <a:lnTo>
                    <a:pt x="11" y="32"/>
                  </a:lnTo>
                  <a:lnTo>
                    <a:pt x="9" y="34"/>
                  </a:lnTo>
                  <a:lnTo>
                    <a:pt x="9" y="41"/>
                  </a:lnTo>
                  <a:lnTo>
                    <a:pt x="8" y="45"/>
                  </a:lnTo>
                  <a:lnTo>
                    <a:pt x="6" y="47"/>
                  </a:lnTo>
                  <a:lnTo>
                    <a:pt x="4" y="47"/>
                  </a:lnTo>
                  <a:lnTo>
                    <a:pt x="2" y="47"/>
                  </a:lnTo>
                  <a:lnTo>
                    <a:pt x="0" y="45"/>
                  </a:lnTo>
                  <a:lnTo>
                    <a:pt x="4" y="55"/>
                  </a:lnTo>
                  <a:lnTo>
                    <a:pt x="8" y="59"/>
                  </a:lnTo>
                  <a:lnTo>
                    <a:pt x="11" y="59"/>
                  </a:lnTo>
                  <a:lnTo>
                    <a:pt x="9" y="60"/>
                  </a:lnTo>
                  <a:lnTo>
                    <a:pt x="9" y="60"/>
                  </a:lnTo>
                  <a:lnTo>
                    <a:pt x="11" y="60"/>
                  </a:lnTo>
                  <a:lnTo>
                    <a:pt x="13" y="62"/>
                  </a:lnTo>
                  <a:lnTo>
                    <a:pt x="11" y="62"/>
                  </a:lnTo>
                  <a:lnTo>
                    <a:pt x="9" y="62"/>
                  </a:lnTo>
                  <a:lnTo>
                    <a:pt x="6" y="59"/>
                  </a:lnTo>
                  <a:lnTo>
                    <a:pt x="6" y="59"/>
                  </a:lnTo>
                  <a:lnTo>
                    <a:pt x="8" y="64"/>
                  </a:lnTo>
                  <a:lnTo>
                    <a:pt x="9" y="64"/>
                  </a:lnTo>
                  <a:lnTo>
                    <a:pt x="9" y="66"/>
                  </a:lnTo>
                  <a:lnTo>
                    <a:pt x="11" y="66"/>
                  </a:lnTo>
                  <a:lnTo>
                    <a:pt x="13" y="66"/>
                  </a:lnTo>
                  <a:lnTo>
                    <a:pt x="13" y="68"/>
                  </a:lnTo>
                  <a:lnTo>
                    <a:pt x="11" y="68"/>
                  </a:lnTo>
                  <a:lnTo>
                    <a:pt x="11" y="68"/>
                  </a:lnTo>
                  <a:lnTo>
                    <a:pt x="9" y="68"/>
                  </a:lnTo>
                  <a:lnTo>
                    <a:pt x="13" y="72"/>
                  </a:lnTo>
                  <a:lnTo>
                    <a:pt x="15" y="74"/>
                  </a:lnTo>
                  <a:lnTo>
                    <a:pt x="17" y="76"/>
                  </a:lnTo>
                  <a:lnTo>
                    <a:pt x="21" y="76"/>
                  </a:lnTo>
                  <a:lnTo>
                    <a:pt x="23" y="78"/>
                  </a:lnTo>
                  <a:lnTo>
                    <a:pt x="21" y="78"/>
                  </a:lnTo>
                  <a:lnTo>
                    <a:pt x="19" y="78"/>
                  </a:lnTo>
                  <a:lnTo>
                    <a:pt x="17" y="78"/>
                  </a:lnTo>
                  <a:lnTo>
                    <a:pt x="17" y="76"/>
                  </a:lnTo>
                  <a:lnTo>
                    <a:pt x="19" y="79"/>
                  </a:lnTo>
                  <a:lnTo>
                    <a:pt x="27" y="85"/>
                  </a:lnTo>
                  <a:lnTo>
                    <a:pt x="36" y="95"/>
                  </a:lnTo>
                  <a:lnTo>
                    <a:pt x="38" y="98"/>
                  </a:lnTo>
                  <a:lnTo>
                    <a:pt x="40" y="100"/>
                  </a:lnTo>
                  <a:lnTo>
                    <a:pt x="40" y="98"/>
                  </a:lnTo>
                  <a:lnTo>
                    <a:pt x="40" y="9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12" name="Freeform 1765">
              <a:extLst>
                <a:ext uri="{FF2B5EF4-FFF2-40B4-BE49-F238E27FC236}">
                  <a16:creationId xmlns:a16="http://schemas.microsoft.com/office/drawing/2014/main" id="{4984D807-403E-4E3C-A91F-A38A994D4BDC}"/>
                </a:ext>
              </a:extLst>
            </p:cNvPr>
            <p:cNvSpPr>
              <a:spLocks noEditPoints="1"/>
            </p:cNvSpPr>
            <p:nvPr/>
          </p:nvSpPr>
          <p:spPr bwMode="auto">
            <a:xfrm>
              <a:off x="12401550" y="-182562"/>
              <a:ext cx="311150" cy="352425"/>
            </a:xfrm>
            <a:custGeom>
              <a:avLst/>
              <a:gdLst>
                <a:gd name="T0" fmla="*/ 0 w 196"/>
                <a:gd name="T1" fmla="*/ 195 h 222"/>
                <a:gd name="T2" fmla="*/ 0 w 196"/>
                <a:gd name="T3" fmla="*/ 186 h 222"/>
                <a:gd name="T4" fmla="*/ 6 w 196"/>
                <a:gd name="T5" fmla="*/ 178 h 222"/>
                <a:gd name="T6" fmla="*/ 14 w 196"/>
                <a:gd name="T7" fmla="*/ 146 h 222"/>
                <a:gd name="T8" fmla="*/ 19 w 196"/>
                <a:gd name="T9" fmla="*/ 138 h 222"/>
                <a:gd name="T10" fmla="*/ 27 w 196"/>
                <a:gd name="T11" fmla="*/ 131 h 222"/>
                <a:gd name="T12" fmla="*/ 33 w 196"/>
                <a:gd name="T13" fmla="*/ 121 h 222"/>
                <a:gd name="T14" fmla="*/ 31 w 196"/>
                <a:gd name="T15" fmla="*/ 100 h 222"/>
                <a:gd name="T16" fmla="*/ 21 w 196"/>
                <a:gd name="T17" fmla="*/ 78 h 222"/>
                <a:gd name="T18" fmla="*/ 21 w 196"/>
                <a:gd name="T19" fmla="*/ 74 h 222"/>
                <a:gd name="T20" fmla="*/ 21 w 196"/>
                <a:gd name="T21" fmla="*/ 74 h 222"/>
                <a:gd name="T22" fmla="*/ 27 w 196"/>
                <a:gd name="T23" fmla="*/ 64 h 222"/>
                <a:gd name="T24" fmla="*/ 17 w 196"/>
                <a:gd name="T25" fmla="*/ 42 h 222"/>
                <a:gd name="T26" fmla="*/ 10 w 196"/>
                <a:gd name="T27" fmla="*/ 30 h 222"/>
                <a:gd name="T28" fmla="*/ 10 w 196"/>
                <a:gd name="T29" fmla="*/ 26 h 222"/>
                <a:gd name="T30" fmla="*/ 17 w 196"/>
                <a:gd name="T31" fmla="*/ 25 h 222"/>
                <a:gd name="T32" fmla="*/ 29 w 196"/>
                <a:gd name="T33" fmla="*/ 23 h 222"/>
                <a:gd name="T34" fmla="*/ 80 w 196"/>
                <a:gd name="T35" fmla="*/ 30 h 222"/>
                <a:gd name="T36" fmla="*/ 91 w 196"/>
                <a:gd name="T37" fmla="*/ 55 h 222"/>
                <a:gd name="T38" fmla="*/ 97 w 196"/>
                <a:gd name="T39" fmla="*/ 59 h 222"/>
                <a:gd name="T40" fmla="*/ 106 w 196"/>
                <a:gd name="T41" fmla="*/ 57 h 222"/>
                <a:gd name="T42" fmla="*/ 116 w 196"/>
                <a:gd name="T43" fmla="*/ 57 h 222"/>
                <a:gd name="T44" fmla="*/ 122 w 196"/>
                <a:gd name="T45" fmla="*/ 57 h 222"/>
                <a:gd name="T46" fmla="*/ 123 w 196"/>
                <a:gd name="T47" fmla="*/ 45 h 222"/>
                <a:gd name="T48" fmla="*/ 131 w 196"/>
                <a:gd name="T49" fmla="*/ 40 h 222"/>
                <a:gd name="T50" fmla="*/ 141 w 196"/>
                <a:gd name="T51" fmla="*/ 40 h 222"/>
                <a:gd name="T52" fmla="*/ 141 w 196"/>
                <a:gd name="T53" fmla="*/ 43 h 222"/>
                <a:gd name="T54" fmla="*/ 158 w 196"/>
                <a:gd name="T55" fmla="*/ 45 h 222"/>
                <a:gd name="T56" fmla="*/ 161 w 196"/>
                <a:gd name="T57" fmla="*/ 51 h 222"/>
                <a:gd name="T58" fmla="*/ 161 w 196"/>
                <a:gd name="T59" fmla="*/ 59 h 222"/>
                <a:gd name="T60" fmla="*/ 163 w 196"/>
                <a:gd name="T61" fmla="*/ 68 h 222"/>
                <a:gd name="T62" fmla="*/ 161 w 196"/>
                <a:gd name="T63" fmla="*/ 83 h 222"/>
                <a:gd name="T64" fmla="*/ 169 w 196"/>
                <a:gd name="T65" fmla="*/ 95 h 222"/>
                <a:gd name="T66" fmla="*/ 169 w 196"/>
                <a:gd name="T67" fmla="*/ 102 h 222"/>
                <a:gd name="T68" fmla="*/ 167 w 196"/>
                <a:gd name="T69" fmla="*/ 104 h 222"/>
                <a:gd name="T70" fmla="*/ 169 w 196"/>
                <a:gd name="T71" fmla="*/ 108 h 222"/>
                <a:gd name="T72" fmla="*/ 178 w 196"/>
                <a:gd name="T73" fmla="*/ 108 h 222"/>
                <a:gd name="T74" fmla="*/ 186 w 196"/>
                <a:gd name="T75" fmla="*/ 106 h 222"/>
                <a:gd name="T76" fmla="*/ 192 w 196"/>
                <a:gd name="T77" fmla="*/ 106 h 222"/>
                <a:gd name="T78" fmla="*/ 196 w 196"/>
                <a:gd name="T79" fmla="*/ 108 h 222"/>
                <a:gd name="T80" fmla="*/ 196 w 196"/>
                <a:gd name="T81" fmla="*/ 127 h 222"/>
                <a:gd name="T82" fmla="*/ 196 w 196"/>
                <a:gd name="T83" fmla="*/ 136 h 222"/>
                <a:gd name="T84" fmla="*/ 194 w 196"/>
                <a:gd name="T85" fmla="*/ 138 h 222"/>
                <a:gd name="T86" fmla="*/ 163 w 196"/>
                <a:gd name="T87" fmla="*/ 188 h 222"/>
                <a:gd name="T88" fmla="*/ 165 w 196"/>
                <a:gd name="T89" fmla="*/ 195 h 222"/>
                <a:gd name="T90" fmla="*/ 158 w 196"/>
                <a:gd name="T91" fmla="*/ 222 h 222"/>
                <a:gd name="T92" fmla="*/ 116 w 196"/>
                <a:gd name="T93" fmla="*/ 218 h 222"/>
                <a:gd name="T94" fmla="*/ 108 w 196"/>
                <a:gd name="T95" fmla="*/ 214 h 222"/>
                <a:gd name="T96" fmla="*/ 44 w 196"/>
                <a:gd name="T97" fmla="*/ 212 h 222"/>
                <a:gd name="T98" fmla="*/ 29 w 196"/>
                <a:gd name="T99" fmla="*/ 207 h 222"/>
                <a:gd name="T100" fmla="*/ 17 w 196"/>
                <a:gd name="T101" fmla="*/ 207 h 222"/>
                <a:gd name="T102" fmla="*/ 10 w 196"/>
                <a:gd name="T103" fmla="*/ 209 h 222"/>
                <a:gd name="T104" fmla="*/ 6 w 196"/>
                <a:gd name="T105" fmla="*/ 209 h 222"/>
                <a:gd name="T106" fmla="*/ 0 w 196"/>
                <a:gd name="T107" fmla="*/ 209 h 222"/>
                <a:gd name="T108" fmla="*/ 12 w 196"/>
                <a:gd name="T109" fmla="*/ 17 h 222"/>
                <a:gd name="T110" fmla="*/ 12 w 196"/>
                <a:gd name="T111" fmla="*/ 9 h 222"/>
                <a:gd name="T112" fmla="*/ 15 w 196"/>
                <a:gd name="T113" fmla="*/ 6 h 222"/>
                <a:gd name="T114" fmla="*/ 17 w 196"/>
                <a:gd name="T115" fmla="*/ 0 h 222"/>
                <a:gd name="T116" fmla="*/ 4 w 196"/>
                <a:gd name="T117" fmla="*/ 9 h 222"/>
                <a:gd name="T118" fmla="*/ 8 w 196"/>
                <a:gd name="T119" fmla="*/ 15 h 222"/>
                <a:gd name="T120" fmla="*/ 6 w 196"/>
                <a:gd name="T121" fmla="*/ 19 h 222"/>
                <a:gd name="T122" fmla="*/ 12 w 196"/>
                <a:gd name="T123" fmla="*/ 2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222">
                  <a:moveTo>
                    <a:pt x="0" y="209"/>
                  </a:moveTo>
                  <a:lnTo>
                    <a:pt x="0" y="209"/>
                  </a:lnTo>
                  <a:lnTo>
                    <a:pt x="0" y="195"/>
                  </a:lnTo>
                  <a:lnTo>
                    <a:pt x="0" y="190"/>
                  </a:lnTo>
                  <a:lnTo>
                    <a:pt x="0" y="188"/>
                  </a:lnTo>
                  <a:lnTo>
                    <a:pt x="0" y="186"/>
                  </a:lnTo>
                  <a:lnTo>
                    <a:pt x="2" y="184"/>
                  </a:lnTo>
                  <a:lnTo>
                    <a:pt x="4" y="182"/>
                  </a:lnTo>
                  <a:lnTo>
                    <a:pt x="6" y="178"/>
                  </a:lnTo>
                  <a:lnTo>
                    <a:pt x="12" y="150"/>
                  </a:lnTo>
                  <a:lnTo>
                    <a:pt x="14" y="146"/>
                  </a:lnTo>
                  <a:lnTo>
                    <a:pt x="14" y="146"/>
                  </a:lnTo>
                  <a:lnTo>
                    <a:pt x="15" y="144"/>
                  </a:lnTo>
                  <a:lnTo>
                    <a:pt x="17" y="140"/>
                  </a:lnTo>
                  <a:lnTo>
                    <a:pt x="19" y="138"/>
                  </a:lnTo>
                  <a:lnTo>
                    <a:pt x="21" y="135"/>
                  </a:lnTo>
                  <a:lnTo>
                    <a:pt x="21" y="135"/>
                  </a:lnTo>
                  <a:lnTo>
                    <a:pt x="27" y="131"/>
                  </a:lnTo>
                  <a:lnTo>
                    <a:pt x="29" y="129"/>
                  </a:lnTo>
                  <a:lnTo>
                    <a:pt x="29" y="127"/>
                  </a:lnTo>
                  <a:lnTo>
                    <a:pt x="33" y="121"/>
                  </a:lnTo>
                  <a:lnTo>
                    <a:pt x="33" y="114"/>
                  </a:lnTo>
                  <a:lnTo>
                    <a:pt x="33" y="106"/>
                  </a:lnTo>
                  <a:lnTo>
                    <a:pt x="31" y="100"/>
                  </a:lnTo>
                  <a:lnTo>
                    <a:pt x="25" y="89"/>
                  </a:lnTo>
                  <a:lnTo>
                    <a:pt x="23" y="85"/>
                  </a:lnTo>
                  <a:lnTo>
                    <a:pt x="21" y="78"/>
                  </a:lnTo>
                  <a:lnTo>
                    <a:pt x="21" y="76"/>
                  </a:lnTo>
                  <a:lnTo>
                    <a:pt x="19" y="74"/>
                  </a:lnTo>
                  <a:lnTo>
                    <a:pt x="21" y="74"/>
                  </a:lnTo>
                  <a:lnTo>
                    <a:pt x="21" y="72"/>
                  </a:lnTo>
                  <a:lnTo>
                    <a:pt x="21" y="72"/>
                  </a:lnTo>
                  <a:lnTo>
                    <a:pt x="21" y="74"/>
                  </a:lnTo>
                  <a:lnTo>
                    <a:pt x="23" y="70"/>
                  </a:lnTo>
                  <a:lnTo>
                    <a:pt x="25" y="68"/>
                  </a:lnTo>
                  <a:lnTo>
                    <a:pt x="27" y="64"/>
                  </a:lnTo>
                  <a:lnTo>
                    <a:pt x="25" y="61"/>
                  </a:lnTo>
                  <a:lnTo>
                    <a:pt x="19" y="49"/>
                  </a:lnTo>
                  <a:lnTo>
                    <a:pt x="17" y="42"/>
                  </a:lnTo>
                  <a:lnTo>
                    <a:pt x="15" y="40"/>
                  </a:lnTo>
                  <a:lnTo>
                    <a:pt x="12" y="32"/>
                  </a:lnTo>
                  <a:lnTo>
                    <a:pt x="10" y="30"/>
                  </a:lnTo>
                  <a:lnTo>
                    <a:pt x="10" y="28"/>
                  </a:lnTo>
                  <a:lnTo>
                    <a:pt x="10" y="26"/>
                  </a:lnTo>
                  <a:lnTo>
                    <a:pt x="10" y="26"/>
                  </a:lnTo>
                  <a:lnTo>
                    <a:pt x="10" y="26"/>
                  </a:lnTo>
                  <a:lnTo>
                    <a:pt x="15" y="25"/>
                  </a:lnTo>
                  <a:lnTo>
                    <a:pt x="17" y="25"/>
                  </a:lnTo>
                  <a:lnTo>
                    <a:pt x="19" y="25"/>
                  </a:lnTo>
                  <a:lnTo>
                    <a:pt x="21" y="23"/>
                  </a:lnTo>
                  <a:lnTo>
                    <a:pt x="29" y="23"/>
                  </a:lnTo>
                  <a:lnTo>
                    <a:pt x="69" y="23"/>
                  </a:lnTo>
                  <a:lnTo>
                    <a:pt x="76" y="25"/>
                  </a:lnTo>
                  <a:lnTo>
                    <a:pt x="80" y="30"/>
                  </a:lnTo>
                  <a:lnTo>
                    <a:pt x="82" y="38"/>
                  </a:lnTo>
                  <a:lnTo>
                    <a:pt x="84" y="43"/>
                  </a:lnTo>
                  <a:lnTo>
                    <a:pt x="91" y="55"/>
                  </a:lnTo>
                  <a:lnTo>
                    <a:pt x="93" y="57"/>
                  </a:lnTo>
                  <a:lnTo>
                    <a:pt x="95" y="59"/>
                  </a:lnTo>
                  <a:lnTo>
                    <a:pt x="97" y="59"/>
                  </a:lnTo>
                  <a:lnTo>
                    <a:pt x="101" y="59"/>
                  </a:lnTo>
                  <a:lnTo>
                    <a:pt x="105" y="59"/>
                  </a:lnTo>
                  <a:lnTo>
                    <a:pt x="106" y="57"/>
                  </a:lnTo>
                  <a:lnTo>
                    <a:pt x="110" y="57"/>
                  </a:lnTo>
                  <a:lnTo>
                    <a:pt x="112" y="57"/>
                  </a:lnTo>
                  <a:lnTo>
                    <a:pt x="116" y="57"/>
                  </a:lnTo>
                  <a:lnTo>
                    <a:pt x="118" y="57"/>
                  </a:lnTo>
                  <a:lnTo>
                    <a:pt x="120" y="57"/>
                  </a:lnTo>
                  <a:lnTo>
                    <a:pt x="122" y="57"/>
                  </a:lnTo>
                  <a:lnTo>
                    <a:pt x="122" y="55"/>
                  </a:lnTo>
                  <a:lnTo>
                    <a:pt x="122" y="53"/>
                  </a:lnTo>
                  <a:lnTo>
                    <a:pt x="123" y="45"/>
                  </a:lnTo>
                  <a:lnTo>
                    <a:pt x="125" y="43"/>
                  </a:lnTo>
                  <a:lnTo>
                    <a:pt x="129" y="42"/>
                  </a:lnTo>
                  <a:lnTo>
                    <a:pt x="131" y="40"/>
                  </a:lnTo>
                  <a:lnTo>
                    <a:pt x="135" y="40"/>
                  </a:lnTo>
                  <a:lnTo>
                    <a:pt x="139" y="40"/>
                  </a:lnTo>
                  <a:lnTo>
                    <a:pt x="141" y="40"/>
                  </a:lnTo>
                  <a:lnTo>
                    <a:pt x="141" y="42"/>
                  </a:lnTo>
                  <a:lnTo>
                    <a:pt x="141" y="43"/>
                  </a:lnTo>
                  <a:lnTo>
                    <a:pt x="141" y="43"/>
                  </a:lnTo>
                  <a:lnTo>
                    <a:pt x="142" y="45"/>
                  </a:lnTo>
                  <a:lnTo>
                    <a:pt x="142" y="45"/>
                  </a:lnTo>
                  <a:lnTo>
                    <a:pt x="158" y="45"/>
                  </a:lnTo>
                  <a:lnTo>
                    <a:pt x="159" y="47"/>
                  </a:lnTo>
                  <a:lnTo>
                    <a:pt x="161" y="49"/>
                  </a:lnTo>
                  <a:lnTo>
                    <a:pt x="161" y="51"/>
                  </a:lnTo>
                  <a:lnTo>
                    <a:pt x="161" y="55"/>
                  </a:lnTo>
                  <a:lnTo>
                    <a:pt x="161" y="57"/>
                  </a:lnTo>
                  <a:lnTo>
                    <a:pt x="161" y="59"/>
                  </a:lnTo>
                  <a:lnTo>
                    <a:pt x="161" y="62"/>
                  </a:lnTo>
                  <a:lnTo>
                    <a:pt x="163" y="64"/>
                  </a:lnTo>
                  <a:lnTo>
                    <a:pt x="163" y="68"/>
                  </a:lnTo>
                  <a:lnTo>
                    <a:pt x="161" y="76"/>
                  </a:lnTo>
                  <a:lnTo>
                    <a:pt x="161" y="81"/>
                  </a:lnTo>
                  <a:lnTo>
                    <a:pt x="161" y="83"/>
                  </a:lnTo>
                  <a:lnTo>
                    <a:pt x="167" y="89"/>
                  </a:lnTo>
                  <a:lnTo>
                    <a:pt x="167" y="93"/>
                  </a:lnTo>
                  <a:lnTo>
                    <a:pt x="169" y="95"/>
                  </a:lnTo>
                  <a:lnTo>
                    <a:pt x="169" y="97"/>
                  </a:lnTo>
                  <a:lnTo>
                    <a:pt x="169" y="102"/>
                  </a:lnTo>
                  <a:lnTo>
                    <a:pt x="169" y="102"/>
                  </a:lnTo>
                  <a:lnTo>
                    <a:pt x="169" y="102"/>
                  </a:lnTo>
                  <a:lnTo>
                    <a:pt x="167" y="102"/>
                  </a:lnTo>
                  <a:lnTo>
                    <a:pt x="167" y="104"/>
                  </a:lnTo>
                  <a:lnTo>
                    <a:pt x="167" y="104"/>
                  </a:lnTo>
                  <a:lnTo>
                    <a:pt x="167" y="108"/>
                  </a:lnTo>
                  <a:lnTo>
                    <a:pt x="169" y="108"/>
                  </a:lnTo>
                  <a:lnTo>
                    <a:pt x="173" y="106"/>
                  </a:lnTo>
                  <a:lnTo>
                    <a:pt x="175" y="106"/>
                  </a:lnTo>
                  <a:lnTo>
                    <a:pt x="178" y="108"/>
                  </a:lnTo>
                  <a:lnTo>
                    <a:pt x="180" y="108"/>
                  </a:lnTo>
                  <a:lnTo>
                    <a:pt x="182" y="108"/>
                  </a:lnTo>
                  <a:lnTo>
                    <a:pt x="186" y="106"/>
                  </a:lnTo>
                  <a:lnTo>
                    <a:pt x="186" y="106"/>
                  </a:lnTo>
                  <a:lnTo>
                    <a:pt x="190" y="106"/>
                  </a:lnTo>
                  <a:lnTo>
                    <a:pt x="192" y="106"/>
                  </a:lnTo>
                  <a:lnTo>
                    <a:pt x="194" y="106"/>
                  </a:lnTo>
                  <a:lnTo>
                    <a:pt x="196" y="104"/>
                  </a:lnTo>
                  <a:lnTo>
                    <a:pt x="196" y="108"/>
                  </a:lnTo>
                  <a:lnTo>
                    <a:pt x="196" y="110"/>
                  </a:lnTo>
                  <a:lnTo>
                    <a:pt x="196" y="121"/>
                  </a:lnTo>
                  <a:lnTo>
                    <a:pt x="196" y="127"/>
                  </a:lnTo>
                  <a:lnTo>
                    <a:pt x="194" y="133"/>
                  </a:lnTo>
                  <a:lnTo>
                    <a:pt x="194" y="135"/>
                  </a:lnTo>
                  <a:lnTo>
                    <a:pt x="196" y="136"/>
                  </a:lnTo>
                  <a:lnTo>
                    <a:pt x="196" y="136"/>
                  </a:lnTo>
                  <a:lnTo>
                    <a:pt x="196" y="138"/>
                  </a:lnTo>
                  <a:lnTo>
                    <a:pt x="194" y="138"/>
                  </a:lnTo>
                  <a:lnTo>
                    <a:pt x="192" y="138"/>
                  </a:lnTo>
                  <a:lnTo>
                    <a:pt x="163" y="138"/>
                  </a:lnTo>
                  <a:lnTo>
                    <a:pt x="163" y="188"/>
                  </a:lnTo>
                  <a:lnTo>
                    <a:pt x="165" y="191"/>
                  </a:lnTo>
                  <a:lnTo>
                    <a:pt x="165" y="193"/>
                  </a:lnTo>
                  <a:lnTo>
                    <a:pt x="165" y="195"/>
                  </a:lnTo>
                  <a:lnTo>
                    <a:pt x="167" y="197"/>
                  </a:lnTo>
                  <a:lnTo>
                    <a:pt x="186" y="216"/>
                  </a:lnTo>
                  <a:lnTo>
                    <a:pt x="158" y="222"/>
                  </a:lnTo>
                  <a:lnTo>
                    <a:pt x="144" y="222"/>
                  </a:lnTo>
                  <a:lnTo>
                    <a:pt x="137" y="220"/>
                  </a:lnTo>
                  <a:lnTo>
                    <a:pt x="116" y="218"/>
                  </a:lnTo>
                  <a:lnTo>
                    <a:pt x="112" y="218"/>
                  </a:lnTo>
                  <a:lnTo>
                    <a:pt x="112" y="216"/>
                  </a:lnTo>
                  <a:lnTo>
                    <a:pt x="108" y="214"/>
                  </a:lnTo>
                  <a:lnTo>
                    <a:pt x="106" y="212"/>
                  </a:lnTo>
                  <a:lnTo>
                    <a:pt x="106" y="212"/>
                  </a:lnTo>
                  <a:lnTo>
                    <a:pt x="44" y="212"/>
                  </a:lnTo>
                  <a:lnTo>
                    <a:pt x="36" y="212"/>
                  </a:lnTo>
                  <a:lnTo>
                    <a:pt x="33" y="210"/>
                  </a:lnTo>
                  <a:lnTo>
                    <a:pt x="29" y="207"/>
                  </a:lnTo>
                  <a:lnTo>
                    <a:pt x="25" y="205"/>
                  </a:lnTo>
                  <a:lnTo>
                    <a:pt x="21" y="205"/>
                  </a:lnTo>
                  <a:lnTo>
                    <a:pt x="17" y="207"/>
                  </a:lnTo>
                  <a:lnTo>
                    <a:pt x="15" y="207"/>
                  </a:lnTo>
                  <a:lnTo>
                    <a:pt x="14" y="209"/>
                  </a:lnTo>
                  <a:lnTo>
                    <a:pt x="10" y="209"/>
                  </a:lnTo>
                  <a:lnTo>
                    <a:pt x="8" y="209"/>
                  </a:lnTo>
                  <a:lnTo>
                    <a:pt x="8" y="209"/>
                  </a:lnTo>
                  <a:lnTo>
                    <a:pt x="6" y="209"/>
                  </a:lnTo>
                  <a:lnTo>
                    <a:pt x="4" y="209"/>
                  </a:lnTo>
                  <a:lnTo>
                    <a:pt x="4" y="209"/>
                  </a:lnTo>
                  <a:lnTo>
                    <a:pt x="0" y="209"/>
                  </a:lnTo>
                  <a:close/>
                  <a:moveTo>
                    <a:pt x="12" y="21"/>
                  </a:moveTo>
                  <a:lnTo>
                    <a:pt x="12" y="19"/>
                  </a:lnTo>
                  <a:lnTo>
                    <a:pt x="12" y="17"/>
                  </a:lnTo>
                  <a:lnTo>
                    <a:pt x="12" y="13"/>
                  </a:lnTo>
                  <a:lnTo>
                    <a:pt x="12" y="11"/>
                  </a:lnTo>
                  <a:lnTo>
                    <a:pt x="12" y="9"/>
                  </a:lnTo>
                  <a:lnTo>
                    <a:pt x="12" y="9"/>
                  </a:lnTo>
                  <a:lnTo>
                    <a:pt x="14" y="9"/>
                  </a:lnTo>
                  <a:lnTo>
                    <a:pt x="15" y="6"/>
                  </a:lnTo>
                  <a:lnTo>
                    <a:pt x="21" y="4"/>
                  </a:lnTo>
                  <a:lnTo>
                    <a:pt x="19" y="2"/>
                  </a:lnTo>
                  <a:lnTo>
                    <a:pt x="17" y="0"/>
                  </a:lnTo>
                  <a:lnTo>
                    <a:pt x="15" y="0"/>
                  </a:lnTo>
                  <a:lnTo>
                    <a:pt x="12" y="2"/>
                  </a:lnTo>
                  <a:lnTo>
                    <a:pt x="4" y="9"/>
                  </a:lnTo>
                  <a:lnTo>
                    <a:pt x="6" y="11"/>
                  </a:lnTo>
                  <a:lnTo>
                    <a:pt x="6" y="13"/>
                  </a:lnTo>
                  <a:lnTo>
                    <a:pt x="8" y="15"/>
                  </a:lnTo>
                  <a:lnTo>
                    <a:pt x="8" y="17"/>
                  </a:lnTo>
                  <a:lnTo>
                    <a:pt x="6" y="19"/>
                  </a:lnTo>
                  <a:lnTo>
                    <a:pt x="6" y="19"/>
                  </a:lnTo>
                  <a:lnTo>
                    <a:pt x="8" y="21"/>
                  </a:lnTo>
                  <a:lnTo>
                    <a:pt x="10" y="21"/>
                  </a:lnTo>
                  <a:lnTo>
                    <a:pt x="12" y="2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13" name="Freeform 1766">
              <a:extLst>
                <a:ext uri="{FF2B5EF4-FFF2-40B4-BE49-F238E27FC236}">
                  <a16:creationId xmlns:a16="http://schemas.microsoft.com/office/drawing/2014/main" id="{9E9D792E-34FA-4ABF-888A-66DDA3A3F73E}"/>
                </a:ext>
              </a:extLst>
            </p:cNvPr>
            <p:cNvSpPr>
              <a:spLocks/>
            </p:cNvSpPr>
            <p:nvPr/>
          </p:nvSpPr>
          <p:spPr bwMode="auto">
            <a:xfrm>
              <a:off x="12387263" y="-387350"/>
              <a:ext cx="188913" cy="219075"/>
            </a:xfrm>
            <a:custGeom>
              <a:avLst/>
              <a:gdLst>
                <a:gd name="T0" fmla="*/ 30 w 119"/>
                <a:gd name="T1" fmla="*/ 133 h 138"/>
                <a:gd name="T2" fmla="*/ 34 w 119"/>
                <a:gd name="T3" fmla="*/ 135 h 138"/>
                <a:gd name="T4" fmla="*/ 40 w 119"/>
                <a:gd name="T5" fmla="*/ 133 h 138"/>
                <a:gd name="T6" fmla="*/ 42 w 119"/>
                <a:gd name="T7" fmla="*/ 129 h 138"/>
                <a:gd name="T8" fmla="*/ 43 w 119"/>
                <a:gd name="T9" fmla="*/ 129 h 138"/>
                <a:gd name="T10" fmla="*/ 51 w 119"/>
                <a:gd name="T11" fmla="*/ 133 h 138"/>
                <a:gd name="T12" fmla="*/ 59 w 119"/>
                <a:gd name="T13" fmla="*/ 135 h 138"/>
                <a:gd name="T14" fmla="*/ 72 w 119"/>
                <a:gd name="T15" fmla="*/ 121 h 138"/>
                <a:gd name="T16" fmla="*/ 78 w 119"/>
                <a:gd name="T17" fmla="*/ 116 h 138"/>
                <a:gd name="T18" fmla="*/ 79 w 119"/>
                <a:gd name="T19" fmla="*/ 99 h 138"/>
                <a:gd name="T20" fmla="*/ 85 w 119"/>
                <a:gd name="T21" fmla="*/ 89 h 138"/>
                <a:gd name="T22" fmla="*/ 91 w 119"/>
                <a:gd name="T23" fmla="*/ 78 h 138"/>
                <a:gd name="T24" fmla="*/ 102 w 119"/>
                <a:gd name="T25" fmla="*/ 68 h 138"/>
                <a:gd name="T26" fmla="*/ 104 w 119"/>
                <a:gd name="T27" fmla="*/ 64 h 138"/>
                <a:gd name="T28" fmla="*/ 108 w 119"/>
                <a:gd name="T29" fmla="*/ 53 h 138"/>
                <a:gd name="T30" fmla="*/ 108 w 119"/>
                <a:gd name="T31" fmla="*/ 38 h 138"/>
                <a:gd name="T32" fmla="*/ 110 w 119"/>
                <a:gd name="T33" fmla="*/ 28 h 138"/>
                <a:gd name="T34" fmla="*/ 119 w 119"/>
                <a:gd name="T35" fmla="*/ 7 h 138"/>
                <a:gd name="T36" fmla="*/ 112 w 119"/>
                <a:gd name="T37" fmla="*/ 2 h 138"/>
                <a:gd name="T38" fmla="*/ 100 w 119"/>
                <a:gd name="T39" fmla="*/ 0 h 138"/>
                <a:gd name="T40" fmla="*/ 85 w 119"/>
                <a:gd name="T41" fmla="*/ 7 h 138"/>
                <a:gd name="T42" fmla="*/ 79 w 119"/>
                <a:gd name="T43" fmla="*/ 21 h 138"/>
                <a:gd name="T44" fmla="*/ 78 w 119"/>
                <a:gd name="T45" fmla="*/ 26 h 138"/>
                <a:gd name="T46" fmla="*/ 78 w 119"/>
                <a:gd name="T47" fmla="*/ 30 h 138"/>
                <a:gd name="T48" fmla="*/ 59 w 119"/>
                <a:gd name="T49" fmla="*/ 25 h 138"/>
                <a:gd name="T50" fmla="*/ 34 w 119"/>
                <a:gd name="T51" fmla="*/ 23 h 138"/>
                <a:gd name="T52" fmla="*/ 32 w 119"/>
                <a:gd name="T53" fmla="*/ 32 h 138"/>
                <a:gd name="T54" fmla="*/ 36 w 119"/>
                <a:gd name="T55" fmla="*/ 38 h 138"/>
                <a:gd name="T56" fmla="*/ 51 w 119"/>
                <a:gd name="T57" fmla="*/ 40 h 138"/>
                <a:gd name="T58" fmla="*/ 51 w 119"/>
                <a:gd name="T59" fmla="*/ 47 h 138"/>
                <a:gd name="T60" fmla="*/ 45 w 119"/>
                <a:gd name="T61" fmla="*/ 51 h 138"/>
                <a:gd name="T62" fmla="*/ 43 w 119"/>
                <a:gd name="T63" fmla="*/ 61 h 138"/>
                <a:gd name="T64" fmla="*/ 51 w 119"/>
                <a:gd name="T65" fmla="*/ 66 h 138"/>
                <a:gd name="T66" fmla="*/ 51 w 119"/>
                <a:gd name="T67" fmla="*/ 78 h 138"/>
                <a:gd name="T68" fmla="*/ 49 w 119"/>
                <a:gd name="T69" fmla="*/ 91 h 138"/>
                <a:gd name="T70" fmla="*/ 47 w 119"/>
                <a:gd name="T71" fmla="*/ 97 h 138"/>
                <a:gd name="T72" fmla="*/ 43 w 119"/>
                <a:gd name="T73" fmla="*/ 97 h 138"/>
                <a:gd name="T74" fmla="*/ 42 w 119"/>
                <a:gd name="T75" fmla="*/ 93 h 138"/>
                <a:gd name="T76" fmla="*/ 38 w 119"/>
                <a:gd name="T77" fmla="*/ 95 h 138"/>
                <a:gd name="T78" fmla="*/ 28 w 119"/>
                <a:gd name="T79" fmla="*/ 93 h 138"/>
                <a:gd name="T80" fmla="*/ 21 w 119"/>
                <a:gd name="T81" fmla="*/ 91 h 138"/>
                <a:gd name="T82" fmla="*/ 19 w 119"/>
                <a:gd name="T83" fmla="*/ 97 h 138"/>
                <a:gd name="T84" fmla="*/ 5 w 119"/>
                <a:gd name="T85" fmla="*/ 97 h 138"/>
                <a:gd name="T86" fmla="*/ 7 w 119"/>
                <a:gd name="T87" fmla="*/ 104 h 138"/>
                <a:gd name="T88" fmla="*/ 9 w 119"/>
                <a:gd name="T89" fmla="*/ 110 h 138"/>
                <a:gd name="T90" fmla="*/ 11 w 119"/>
                <a:gd name="T91" fmla="*/ 116 h 138"/>
                <a:gd name="T92" fmla="*/ 11 w 119"/>
                <a:gd name="T93" fmla="*/ 117 h 138"/>
                <a:gd name="T94" fmla="*/ 7 w 119"/>
                <a:gd name="T95" fmla="*/ 116 h 138"/>
                <a:gd name="T96" fmla="*/ 2 w 119"/>
                <a:gd name="T97" fmla="*/ 116 h 138"/>
                <a:gd name="T98" fmla="*/ 0 w 119"/>
                <a:gd name="T99" fmla="*/ 121 h 138"/>
                <a:gd name="T100" fmla="*/ 11 w 119"/>
                <a:gd name="T101" fmla="*/ 135 h 138"/>
                <a:gd name="T102" fmla="*/ 24 w 119"/>
                <a:gd name="T103"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9" h="138">
                  <a:moveTo>
                    <a:pt x="24" y="129"/>
                  </a:moveTo>
                  <a:lnTo>
                    <a:pt x="26" y="129"/>
                  </a:lnTo>
                  <a:lnTo>
                    <a:pt x="28" y="131"/>
                  </a:lnTo>
                  <a:lnTo>
                    <a:pt x="30" y="133"/>
                  </a:lnTo>
                  <a:lnTo>
                    <a:pt x="32" y="133"/>
                  </a:lnTo>
                  <a:lnTo>
                    <a:pt x="32" y="133"/>
                  </a:lnTo>
                  <a:lnTo>
                    <a:pt x="34" y="135"/>
                  </a:lnTo>
                  <a:lnTo>
                    <a:pt x="34" y="135"/>
                  </a:lnTo>
                  <a:lnTo>
                    <a:pt x="36" y="135"/>
                  </a:lnTo>
                  <a:lnTo>
                    <a:pt x="38" y="135"/>
                  </a:lnTo>
                  <a:lnTo>
                    <a:pt x="40" y="133"/>
                  </a:lnTo>
                  <a:lnTo>
                    <a:pt x="40" y="133"/>
                  </a:lnTo>
                  <a:lnTo>
                    <a:pt x="40" y="131"/>
                  </a:lnTo>
                  <a:lnTo>
                    <a:pt x="40" y="131"/>
                  </a:lnTo>
                  <a:lnTo>
                    <a:pt x="40" y="129"/>
                  </a:lnTo>
                  <a:lnTo>
                    <a:pt x="42" y="129"/>
                  </a:lnTo>
                  <a:lnTo>
                    <a:pt x="42" y="129"/>
                  </a:lnTo>
                  <a:lnTo>
                    <a:pt x="42" y="129"/>
                  </a:lnTo>
                  <a:lnTo>
                    <a:pt x="43" y="129"/>
                  </a:lnTo>
                  <a:lnTo>
                    <a:pt x="43" y="129"/>
                  </a:lnTo>
                  <a:lnTo>
                    <a:pt x="49" y="127"/>
                  </a:lnTo>
                  <a:lnTo>
                    <a:pt x="51" y="127"/>
                  </a:lnTo>
                  <a:lnTo>
                    <a:pt x="53" y="129"/>
                  </a:lnTo>
                  <a:lnTo>
                    <a:pt x="51" y="133"/>
                  </a:lnTo>
                  <a:lnTo>
                    <a:pt x="51" y="135"/>
                  </a:lnTo>
                  <a:lnTo>
                    <a:pt x="55" y="136"/>
                  </a:lnTo>
                  <a:lnTo>
                    <a:pt x="57" y="135"/>
                  </a:lnTo>
                  <a:lnTo>
                    <a:pt x="59" y="135"/>
                  </a:lnTo>
                  <a:lnTo>
                    <a:pt x="62" y="129"/>
                  </a:lnTo>
                  <a:lnTo>
                    <a:pt x="66" y="125"/>
                  </a:lnTo>
                  <a:lnTo>
                    <a:pt x="70" y="123"/>
                  </a:lnTo>
                  <a:lnTo>
                    <a:pt x="72" y="121"/>
                  </a:lnTo>
                  <a:lnTo>
                    <a:pt x="74" y="121"/>
                  </a:lnTo>
                  <a:lnTo>
                    <a:pt x="76" y="119"/>
                  </a:lnTo>
                  <a:lnTo>
                    <a:pt x="78" y="117"/>
                  </a:lnTo>
                  <a:lnTo>
                    <a:pt x="78" y="116"/>
                  </a:lnTo>
                  <a:lnTo>
                    <a:pt x="79" y="112"/>
                  </a:lnTo>
                  <a:lnTo>
                    <a:pt x="79" y="110"/>
                  </a:lnTo>
                  <a:lnTo>
                    <a:pt x="81" y="106"/>
                  </a:lnTo>
                  <a:lnTo>
                    <a:pt x="79" y="99"/>
                  </a:lnTo>
                  <a:lnTo>
                    <a:pt x="79" y="95"/>
                  </a:lnTo>
                  <a:lnTo>
                    <a:pt x="81" y="93"/>
                  </a:lnTo>
                  <a:lnTo>
                    <a:pt x="83" y="91"/>
                  </a:lnTo>
                  <a:lnTo>
                    <a:pt x="85" y="89"/>
                  </a:lnTo>
                  <a:lnTo>
                    <a:pt x="85" y="87"/>
                  </a:lnTo>
                  <a:lnTo>
                    <a:pt x="87" y="85"/>
                  </a:lnTo>
                  <a:lnTo>
                    <a:pt x="89" y="80"/>
                  </a:lnTo>
                  <a:lnTo>
                    <a:pt x="91" y="78"/>
                  </a:lnTo>
                  <a:lnTo>
                    <a:pt x="93" y="76"/>
                  </a:lnTo>
                  <a:lnTo>
                    <a:pt x="98" y="72"/>
                  </a:lnTo>
                  <a:lnTo>
                    <a:pt x="100" y="72"/>
                  </a:lnTo>
                  <a:lnTo>
                    <a:pt x="102" y="68"/>
                  </a:lnTo>
                  <a:lnTo>
                    <a:pt x="104" y="68"/>
                  </a:lnTo>
                  <a:lnTo>
                    <a:pt x="104" y="66"/>
                  </a:lnTo>
                  <a:lnTo>
                    <a:pt x="104" y="66"/>
                  </a:lnTo>
                  <a:lnTo>
                    <a:pt x="104" y="64"/>
                  </a:lnTo>
                  <a:lnTo>
                    <a:pt x="104" y="62"/>
                  </a:lnTo>
                  <a:lnTo>
                    <a:pt x="104" y="62"/>
                  </a:lnTo>
                  <a:lnTo>
                    <a:pt x="106" y="59"/>
                  </a:lnTo>
                  <a:lnTo>
                    <a:pt x="108" y="53"/>
                  </a:lnTo>
                  <a:lnTo>
                    <a:pt x="108" y="51"/>
                  </a:lnTo>
                  <a:lnTo>
                    <a:pt x="108" y="42"/>
                  </a:lnTo>
                  <a:lnTo>
                    <a:pt x="108" y="40"/>
                  </a:lnTo>
                  <a:lnTo>
                    <a:pt x="108" y="38"/>
                  </a:lnTo>
                  <a:lnTo>
                    <a:pt x="110" y="34"/>
                  </a:lnTo>
                  <a:lnTo>
                    <a:pt x="110" y="34"/>
                  </a:lnTo>
                  <a:lnTo>
                    <a:pt x="110" y="32"/>
                  </a:lnTo>
                  <a:lnTo>
                    <a:pt x="110" y="28"/>
                  </a:lnTo>
                  <a:lnTo>
                    <a:pt x="110" y="26"/>
                  </a:lnTo>
                  <a:lnTo>
                    <a:pt x="112" y="21"/>
                  </a:lnTo>
                  <a:lnTo>
                    <a:pt x="115" y="13"/>
                  </a:lnTo>
                  <a:lnTo>
                    <a:pt x="119" y="7"/>
                  </a:lnTo>
                  <a:lnTo>
                    <a:pt x="119" y="2"/>
                  </a:lnTo>
                  <a:lnTo>
                    <a:pt x="117" y="0"/>
                  </a:lnTo>
                  <a:lnTo>
                    <a:pt x="115" y="0"/>
                  </a:lnTo>
                  <a:lnTo>
                    <a:pt x="112" y="2"/>
                  </a:lnTo>
                  <a:lnTo>
                    <a:pt x="112" y="2"/>
                  </a:lnTo>
                  <a:lnTo>
                    <a:pt x="110" y="2"/>
                  </a:lnTo>
                  <a:lnTo>
                    <a:pt x="102" y="0"/>
                  </a:lnTo>
                  <a:lnTo>
                    <a:pt x="100" y="0"/>
                  </a:lnTo>
                  <a:lnTo>
                    <a:pt x="89" y="2"/>
                  </a:lnTo>
                  <a:lnTo>
                    <a:pt x="87" y="2"/>
                  </a:lnTo>
                  <a:lnTo>
                    <a:pt x="85" y="7"/>
                  </a:lnTo>
                  <a:lnTo>
                    <a:pt x="85" y="7"/>
                  </a:lnTo>
                  <a:lnTo>
                    <a:pt x="85" y="11"/>
                  </a:lnTo>
                  <a:lnTo>
                    <a:pt x="85" y="13"/>
                  </a:lnTo>
                  <a:lnTo>
                    <a:pt x="83" y="15"/>
                  </a:lnTo>
                  <a:lnTo>
                    <a:pt x="79" y="21"/>
                  </a:lnTo>
                  <a:lnTo>
                    <a:pt x="79" y="23"/>
                  </a:lnTo>
                  <a:lnTo>
                    <a:pt x="79" y="25"/>
                  </a:lnTo>
                  <a:lnTo>
                    <a:pt x="79" y="25"/>
                  </a:lnTo>
                  <a:lnTo>
                    <a:pt x="78" y="26"/>
                  </a:lnTo>
                  <a:lnTo>
                    <a:pt x="79" y="28"/>
                  </a:lnTo>
                  <a:lnTo>
                    <a:pt x="79" y="30"/>
                  </a:lnTo>
                  <a:lnTo>
                    <a:pt x="79" y="30"/>
                  </a:lnTo>
                  <a:lnTo>
                    <a:pt x="78" y="30"/>
                  </a:lnTo>
                  <a:lnTo>
                    <a:pt x="76" y="30"/>
                  </a:lnTo>
                  <a:lnTo>
                    <a:pt x="72" y="26"/>
                  </a:lnTo>
                  <a:lnTo>
                    <a:pt x="70" y="26"/>
                  </a:lnTo>
                  <a:lnTo>
                    <a:pt x="59" y="25"/>
                  </a:lnTo>
                  <a:lnTo>
                    <a:pt x="57" y="25"/>
                  </a:lnTo>
                  <a:lnTo>
                    <a:pt x="55" y="23"/>
                  </a:lnTo>
                  <a:lnTo>
                    <a:pt x="53" y="23"/>
                  </a:lnTo>
                  <a:lnTo>
                    <a:pt x="34" y="23"/>
                  </a:lnTo>
                  <a:lnTo>
                    <a:pt x="34" y="25"/>
                  </a:lnTo>
                  <a:lnTo>
                    <a:pt x="32" y="28"/>
                  </a:lnTo>
                  <a:lnTo>
                    <a:pt x="32" y="30"/>
                  </a:lnTo>
                  <a:lnTo>
                    <a:pt x="32" y="32"/>
                  </a:lnTo>
                  <a:lnTo>
                    <a:pt x="32" y="34"/>
                  </a:lnTo>
                  <a:lnTo>
                    <a:pt x="32" y="36"/>
                  </a:lnTo>
                  <a:lnTo>
                    <a:pt x="32" y="38"/>
                  </a:lnTo>
                  <a:lnTo>
                    <a:pt x="36" y="38"/>
                  </a:lnTo>
                  <a:lnTo>
                    <a:pt x="40" y="36"/>
                  </a:lnTo>
                  <a:lnTo>
                    <a:pt x="45" y="36"/>
                  </a:lnTo>
                  <a:lnTo>
                    <a:pt x="49" y="38"/>
                  </a:lnTo>
                  <a:lnTo>
                    <a:pt x="51" y="40"/>
                  </a:lnTo>
                  <a:lnTo>
                    <a:pt x="51" y="42"/>
                  </a:lnTo>
                  <a:lnTo>
                    <a:pt x="51" y="43"/>
                  </a:lnTo>
                  <a:lnTo>
                    <a:pt x="51" y="45"/>
                  </a:lnTo>
                  <a:lnTo>
                    <a:pt x="51" y="47"/>
                  </a:lnTo>
                  <a:lnTo>
                    <a:pt x="49" y="47"/>
                  </a:lnTo>
                  <a:lnTo>
                    <a:pt x="47" y="49"/>
                  </a:lnTo>
                  <a:lnTo>
                    <a:pt x="45" y="49"/>
                  </a:lnTo>
                  <a:lnTo>
                    <a:pt x="45" y="51"/>
                  </a:lnTo>
                  <a:lnTo>
                    <a:pt x="43" y="53"/>
                  </a:lnTo>
                  <a:lnTo>
                    <a:pt x="43" y="57"/>
                  </a:lnTo>
                  <a:lnTo>
                    <a:pt x="43" y="59"/>
                  </a:lnTo>
                  <a:lnTo>
                    <a:pt x="43" y="61"/>
                  </a:lnTo>
                  <a:lnTo>
                    <a:pt x="43" y="61"/>
                  </a:lnTo>
                  <a:lnTo>
                    <a:pt x="49" y="64"/>
                  </a:lnTo>
                  <a:lnTo>
                    <a:pt x="51" y="64"/>
                  </a:lnTo>
                  <a:lnTo>
                    <a:pt x="51" y="66"/>
                  </a:lnTo>
                  <a:lnTo>
                    <a:pt x="53" y="68"/>
                  </a:lnTo>
                  <a:lnTo>
                    <a:pt x="53" y="70"/>
                  </a:lnTo>
                  <a:lnTo>
                    <a:pt x="53" y="74"/>
                  </a:lnTo>
                  <a:lnTo>
                    <a:pt x="51" y="78"/>
                  </a:lnTo>
                  <a:lnTo>
                    <a:pt x="53" y="83"/>
                  </a:lnTo>
                  <a:lnTo>
                    <a:pt x="51" y="85"/>
                  </a:lnTo>
                  <a:lnTo>
                    <a:pt x="51" y="87"/>
                  </a:lnTo>
                  <a:lnTo>
                    <a:pt x="49" y="91"/>
                  </a:lnTo>
                  <a:lnTo>
                    <a:pt x="49" y="93"/>
                  </a:lnTo>
                  <a:lnTo>
                    <a:pt x="47" y="95"/>
                  </a:lnTo>
                  <a:lnTo>
                    <a:pt x="47" y="97"/>
                  </a:lnTo>
                  <a:lnTo>
                    <a:pt x="47" y="97"/>
                  </a:lnTo>
                  <a:lnTo>
                    <a:pt x="45" y="97"/>
                  </a:lnTo>
                  <a:lnTo>
                    <a:pt x="45" y="99"/>
                  </a:lnTo>
                  <a:lnTo>
                    <a:pt x="43" y="97"/>
                  </a:lnTo>
                  <a:lnTo>
                    <a:pt x="43" y="97"/>
                  </a:lnTo>
                  <a:lnTo>
                    <a:pt x="43" y="97"/>
                  </a:lnTo>
                  <a:lnTo>
                    <a:pt x="43" y="97"/>
                  </a:lnTo>
                  <a:lnTo>
                    <a:pt x="43" y="95"/>
                  </a:lnTo>
                  <a:lnTo>
                    <a:pt x="42" y="93"/>
                  </a:lnTo>
                  <a:lnTo>
                    <a:pt x="42" y="93"/>
                  </a:lnTo>
                  <a:lnTo>
                    <a:pt x="42" y="93"/>
                  </a:lnTo>
                  <a:lnTo>
                    <a:pt x="40" y="95"/>
                  </a:lnTo>
                  <a:lnTo>
                    <a:pt x="38" y="95"/>
                  </a:lnTo>
                  <a:lnTo>
                    <a:pt x="36" y="97"/>
                  </a:lnTo>
                  <a:lnTo>
                    <a:pt x="34" y="97"/>
                  </a:lnTo>
                  <a:lnTo>
                    <a:pt x="30" y="95"/>
                  </a:lnTo>
                  <a:lnTo>
                    <a:pt x="28" y="93"/>
                  </a:lnTo>
                  <a:lnTo>
                    <a:pt x="24" y="89"/>
                  </a:lnTo>
                  <a:lnTo>
                    <a:pt x="23" y="87"/>
                  </a:lnTo>
                  <a:lnTo>
                    <a:pt x="21" y="89"/>
                  </a:lnTo>
                  <a:lnTo>
                    <a:pt x="21" y="91"/>
                  </a:lnTo>
                  <a:lnTo>
                    <a:pt x="21" y="93"/>
                  </a:lnTo>
                  <a:lnTo>
                    <a:pt x="21" y="93"/>
                  </a:lnTo>
                  <a:lnTo>
                    <a:pt x="21" y="95"/>
                  </a:lnTo>
                  <a:lnTo>
                    <a:pt x="19" y="97"/>
                  </a:lnTo>
                  <a:lnTo>
                    <a:pt x="17" y="97"/>
                  </a:lnTo>
                  <a:lnTo>
                    <a:pt x="13" y="95"/>
                  </a:lnTo>
                  <a:lnTo>
                    <a:pt x="7" y="95"/>
                  </a:lnTo>
                  <a:lnTo>
                    <a:pt x="5" y="97"/>
                  </a:lnTo>
                  <a:lnTo>
                    <a:pt x="5" y="97"/>
                  </a:lnTo>
                  <a:lnTo>
                    <a:pt x="5" y="102"/>
                  </a:lnTo>
                  <a:lnTo>
                    <a:pt x="5" y="102"/>
                  </a:lnTo>
                  <a:lnTo>
                    <a:pt x="7" y="104"/>
                  </a:lnTo>
                  <a:lnTo>
                    <a:pt x="9" y="106"/>
                  </a:lnTo>
                  <a:lnTo>
                    <a:pt x="7" y="106"/>
                  </a:lnTo>
                  <a:lnTo>
                    <a:pt x="9" y="108"/>
                  </a:lnTo>
                  <a:lnTo>
                    <a:pt x="9" y="110"/>
                  </a:lnTo>
                  <a:lnTo>
                    <a:pt x="11" y="110"/>
                  </a:lnTo>
                  <a:lnTo>
                    <a:pt x="11" y="112"/>
                  </a:lnTo>
                  <a:lnTo>
                    <a:pt x="11" y="112"/>
                  </a:lnTo>
                  <a:lnTo>
                    <a:pt x="11" y="116"/>
                  </a:lnTo>
                  <a:lnTo>
                    <a:pt x="11" y="116"/>
                  </a:lnTo>
                  <a:lnTo>
                    <a:pt x="11" y="116"/>
                  </a:lnTo>
                  <a:lnTo>
                    <a:pt x="11" y="116"/>
                  </a:lnTo>
                  <a:lnTo>
                    <a:pt x="11" y="117"/>
                  </a:lnTo>
                  <a:lnTo>
                    <a:pt x="9" y="117"/>
                  </a:lnTo>
                  <a:lnTo>
                    <a:pt x="9" y="117"/>
                  </a:lnTo>
                  <a:lnTo>
                    <a:pt x="7" y="116"/>
                  </a:lnTo>
                  <a:lnTo>
                    <a:pt x="7" y="116"/>
                  </a:lnTo>
                  <a:lnTo>
                    <a:pt x="5" y="116"/>
                  </a:lnTo>
                  <a:lnTo>
                    <a:pt x="5" y="114"/>
                  </a:lnTo>
                  <a:lnTo>
                    <a:pt x="4" y="114"/>
                  </a:lnTo>
                  <a:lnTo>
                    <a:pt x="2" y="116"/>
                  </a:lnTo>
                  <a:lnTo>
                    <a:pt x="2" y="117"/>
                  </a:lnTo>
                  <a:lnTo>
                    <a:pt x="0" y="117"/>
                  </a:lnTo>
                  <a:lnTo>
                    <a:pt x="0" y="119"/>
                  </a:lnTo>
                  <a:lnTo>
                    <a:pt x="0" y="121"/>
                  </a:lnTo>
                  <a:lnTo>
                    <a:pt x="7" y="127"/>
                  </a:lnTo>
                  <a:lnTo>
                    <a:pt x="9" y="131"/>
                  </a:lnTo>
                  <a:lnTo>
                    <a:pt x="9" y="133"/>
                  </a:lnTo>
                  <a:lnTo>
                    <a:pt x="11" y="135"/>
                  </a:lnTo>
                  <a:lnTo>
                    <a:pt x="11" y="136"/>
                  </a:lnTo>
                  <a:lnTo>
                    <a:pt x="13" y="138"/>
                  </a:lnTo>
                  <a:lnTo>
                    <a:pt x="21" y="131"/>
                  </a:lnTo>
                  <a:lnTo>
                    <a:pt x="24" y="12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14" name="Freeform 1767">
              <a:extLst>
                <a:ext uri="{FF2B5EF4-FFF2-40B4-BE49-F238E27FC236}">
                  <a16:creationId xmlns:a16="http://schemas.microsoft.com/office/drawing/2014/main" id="{84609C14-383D-40BC-8839-B7ECA6541DF8}"/>
                </a:ext>
              </a:extLst>
            </p:cNvPr>
            <p:cNvSpPr>
              <a:spLocks noEditPoints="1"/>
            </p:cNvSpPr>
            <p:nvPr/>
          </p:nvSpPr>
          <p:spPr bwMode="auto">
            <a:xfrm>
              <a:off x="12871450" y="-28575"/>
              <a:ext cx="268288" cy="441325"/>
            </a:xfrm>
            <a:custGeom>
              <a:avLst/>
              <a:gdLst>
                <a:gd name="T0" fmla="*/ 133 w 169"/>
                <a:gd name="T1" fmla="*/ 15 h 278"/>
                <a:gd name="T2" fmla="*/ 123 w 169"/>
                <a:gd name="T3" fmla="*/ 15 h 278"/>
                <a:gd name="T4" fmla="*/ 116 w 169"/>
                <a:gd name="T5" fmla="*/ 20 h 278"/>
                <a:gd name="T6" fmla="*/ 97 w 169"/>
                <a:gd name="T7" fmla="*/ 20 h 278"/>
                <a:gd name="T8" fmla="*/ 89 w 169"/>
                <a:gd name="T9" fmla="*/ 17 h 278"/>
                <a:gd name="T10" fmla="*/ 72 w 169"/>
                <a:gd name="T11" fmla="*/ 19 h 278"/>
                <a:gd name="T12" fmla="*/ 70 w 169"/>
                <a:gd name="T13" fmla="*/ 47 h 278"/>
                <a:gd name="T14" fmla="*/ 87 w 169"/>
                <a:gd name="T15" fmla="*/ 64 h 278"/>
                <a:gd name="T16" fmla="*/ 89 w 169"/>
                <a:gd name="T17" fmla="*/ 87 h 278"/>
                <a:gd name="T18" fmla="*/ 81 w 169"/>
                <a:gd name="T19" fmla="*/ 94 h 278"/>
                <a:gd name="T20" fmla="*/ 81 w 169"/>
                <a:gd name="T21" fmla="*/ 106 h 278"/>
                <a:gd name="T22" fmla="*/ 78 w 169"/>
                <a:gd name="T23" fmla="*/ 108 h 278"/>
                <a:gd name="T24" fmla="*/ 68 w 169"/>
                <a:gd name="T25" fmla="*/ 94 h 278"/>
                <a:gd name="T26" fmla="*/ 68 w 169"/>
                <a:gd name="T27" fmla="*/ 81 h 278"/>
                <a:gd name="T28" fmla="*/ 68 w 169"/>
                <a:gd name="T29" fmla="*/ 68 h 278"/>
                <a:gd name="T30" fmla="*/ 55 w 169"/>
                <a:gd name="T31" fmla="*/ 68 h 278"/>
                <a:gd name="T32" fmla="*/ 4 w 169"/>
                <a:gd name="T33" fmla="*/ 74 h 278"/>
                <a:gd name="T34" fmla="*/ 2 w 169"/>
                <a:gd name="T35" fmla="*/ 83 h 278"/>
                <a:gd name="T36" fmla="*/ 6 w 169"/>
                <a:gd name="T37" fmla="*/ 91 h 278"/>
                <a:gd name="T38" fmla="*/ 26 w 169"/>
                <a:gd name="T39" fmla="*/ 98 h 278"/>
                <a:gd name="T40" fmla="*/ 36 w 169"/>
                <a:gd name="T41" fmla="*/ 100 h 278"/>
                <a:gd name="T42" fmla="*/ 42 w 169"/>
                <a:gd name="T43" fmla="*/ 104 h 278"/>
                <a:gd name="T44" fmla="*/ 42 w 169"/>
                <a:gd name="T45" fmla="*/ 108 h 278"/>
                <a:gd name="T46" fmla="*/ 44 w 169"/>
                <a:gd name="T47" fmla="*/ 131 h 278"/>
                <a:gd name="T48" fmla="*/ 40 w 169"/>
                <a:gd name="T49" fmla="*/ 140 h 278"/>
                <a:gd name="T50" fmla="*/ 42 w 169"/>
                <a:gd name="T51" fmla="*/ 144 h 278"/>
                <a:gd name="T52" fmla="*/ 42 w 169"/>
                <a:gd name="T53" fmla="*/ 151 h 278"/>
                <a:gd name="T54" fmla="*/ 44 w 169"/>
                <a:gd name="T55" fmla="*/ 159 h 278"/>
                <a:gd name="T56" fmla="*/ 36 w 169"/>
                <a:gd name="T57" fmla="*/ 170 h 278"/>
                <a:gd name="T58" fmla="*/ 34 w 169"/>
                <a:gd name="T59" fmla="*/ 178 h 278"/>
                <a:gd name="T60" fmla="*/ 28 w 169"/>
                <a:gd name="T61" fmla="*/ 187 h 278"/>
                <a:gd name="T62" fmla="*/ 26 w 169"/>
                <a:gd name="T63" fmla="*/ 229 h 278"/>
                <a:gd name="T64" fmla="*/ 26 w 169"/>
                <a:gd name="T65" fmla="*/ 263 h 278"/>
                <a:gd name="T66" fmla="*/ 42 w 169"/>
                <a:gd name="T67" fmla="*/ 278 h 278"/>
                <a:gd name="T68" fmla="*/ 42 w 169"/>
                <a:gd name="T69" fmla="*/ 269 h 278"/>
                <a:gd name="T70" fmla="*/ 40 w 169"/>
                <a:gd name="T71" fmla="*/ 258 h 278"/>
                <a:gd name="T72" fmla="*/ 70 w 169"/>
                <a:gd name="T73" fmla="*/ 242 h 278"/>
                <a:gd name="T74" fmla="*/ 83 w 169"/>
                <a:gd name="T75" fmla="*/ 225 h 278"/>
                <a:gd name="T76" fmla="*/ 85 w 169"/>
                <a:gd name="T77" fmla="*/ 214 h 278"/>
                <a:gd name="T78" fmla="*/ 85 w 169"/>
                <a:gd name="T79" fmla="*/ 199 h 278"/>
                <a:gd name="T80" fmla="*/ 81 w 169"/>
                <a:gd name="T81" fmla="*/ 199 h 278"/>
                <a:gd name="T82" fmla="*/ 72 w 169"/>
                <a:gd name="T83" fmla="*/ 165 h 278"/>
                <a:gd name="T84" fmla="*/ 72 w 169"/>
                <a:gd name="T85" fmla="*/ 155 h 278"/>
                <a:gd name="T86" fmla="*/ 81 w 169"/>
                <a:gd name="T87" fmla="*/ 151 h 278"/>
                <a:gd name="T88" fmla="*/ 95 w 169"/>
                <a:gd name="T89" fmla="*/ 140 h 278"/>
                <a:gd name="T90" fmla="*/ 108 w 169"/>
                <a:gd name="T91" fmla="*/ 123 h 278"/>
                <a:gd name="T92" fmla="*/ 138 w 169"/>
                <a:gd name="T93" fmla="*/ 108 h 278"/>
                <a:gd name="T94" fmla="*/ 153 w 169"/>
                <a:gd name="T95" fmla="*/ 96 h 278"/>
                <a:gd name="T96" fmla="*/ 155 w 169"/>
                <a:gd name="T97" fmla="*/ 94 h 278"/>
                <a:gd name="T98" fmla="*/ 167 w 169"/>
                <a:gd name="T99" fmla="*/ 75 h 278"/>
                <a:gd name="T100" fmla="*/ 169 w 169"/>
                <a:gd name="T101" fmla="*/ 66 h 278"/>
                <a:gd name="T102" fmla="*/ 167 w 169"/>
                <a:gd name="T103" fmla="*/ 64 h 278"/>
                <a:gd name="T104" fmla="*/ 165 w 169"/>
                <a:gd name="T105" fmla="*/ 60 h 278"/>
                <a:gd name="T106" fmla="*/ 165 w 169"/>
                <a:gd name="T107" fmla="*/ 41 h 278"/>
                <a:gd name="T108" fmla="*/ 165 w 169"/>
                <a:gd name="T109" fmla="*/ 39 h 278"/>
                <a:gd name="T110" fmla="*/ 163 w 169"/>
                <a:gd name="T111" fmla="*/ 17 h 278"/>
                <a:gd name="T112" fmla="*/ 165 w 169"/>
                <a:gd name="T113" fmla="*/ 5 h 278"/>
                <a:gd name="T114" fmla="*/ 165 w 169"/>
                <a:gd name="T115" fmla="*/ 3 h 278"/>
                <a:gd name="T116" fmla="*/ 163 w 169"/>
                <a:gd name="T117" fmla="*/ 0 h 278"/>
                <a:gd name="T118" fmla="*/ 70 w 169"/>
                <a:gd name="T119" fmla="*/ 26 h 278"/>
                <a:gd name="T120" fmla="*/ 72 w 169"/>
                <a:gd name="T121" fmla="*/ 2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278">
                  <a:moveTo>
                    <a:pt x="153" y="7"/>
                  </a:moveTo>
                  <a:lnTo>
                    <a:pt x="148" y="9"/>
                  </a:lnTo>
                  <a:lnTo>
                    <a:pt x="138" y="13"/>
                  </a:lnTo>
                  <a:lnTo>
                    <a:pt x="136" y="13"/>
                  </a:lnTo>
                  <a:lnTo>
                    <a:pt x="133" y="15"/>
                  </a:lnTo>
                  <a:lnTo>
                    <a:pt x="133" y="15"/>
                  </a:lnTo>
                  <a:lnTo>
                    <a:pt x="127" y="13"/>
                  </a:lnTo>
                  <a:lnTo>
                    <a:pt x="125" y="13"/>
                  </a:lnTo>
                  <a:lnTo>
                    <a:pt x="123" y="13"/>
                  </a:lnTo>
                  <a:lnTo>
                    <a:pt x="123" y="15"/>
                  </a:lnTo>
                  <a:lnTo>
                    <a:pt x="121" y="15"/>
                  </a:lnTo>
                  <a:lnTo>
                    <a:pt x="121" y="17"/>
                  </a:lnTo>
                  <a:lnTo>
                    <a:pt x="121" y="17"/>
                  </a:lnTo>
                  <a:lnTo>
                    <a:pt x="117" y="20"/>
                  </a:lnTo>
                  <a:lnTo>
                    <a:pt x="116" y="20"/>
                  </a:lnTo>
                  <a:lnTo>
                    <a:pt x="112" y="20"/>
                  </a:lnTo>
                  <a:lnTo>
                    <a:pt x="110" y="19"/>
                  </a:lnTo>
                  <a:lnTo>
                    <a:pt x="106" y="19"/>
                  </a:lnTo>
                  <a:lnTo>
                    <a:pt x="100" y="20"/>
                  </a:lnTo>
                  <a:lnTo>
                    <a:pt x="97" y="20"/>
                  </a:lnTo>
                  <a:lnTo>
                    <a:pt x="95" y="20"/>
                  </a:lnTo>
                  <a:lnTo>
                    <a:pt x="93" y="19"/>
                  </a:lnTo>
                  <a:lnTo>
                    <a:pt x="93" y="17"/>
                  </a:lnTo>
                  <a:lnTo>
                    <a:pt x="91" y="17"/>
                  </a:lnTo>
                  <a:lnTo>
                    <a:pt x="89" y="17"/>
                  </a:lnTo>
                  <a:lnTo>
                    <a:pt x="87" y="19"/>
                  </a:lnTo>
                  <a:lnTo>
                    <a:pt x="85" y="19"/>
                  </a:lnTo>
                  <a:lnTo>
                    <a:pt x="83" y="19"/>
                  </a:lnTo>
                  <a:lnTo>
                    <a:pt x="76" y="19"/>
                  </a:lnTo>
                  <a:lnTo>
                    <a:pt x="72" y="19"/>
                  </a:lnTo>
                  <a:lnTo>
                    <a:pt x="70" y="19"/>
                  </a:lnTo>
                  <a:lnTo>
                    <a:pt x="70" y="20"/>
                  </a:lnTo>
                  <a:lnTo>
                    <a:pt x="66" y="28"/>
                  </a:lnTo>
                  <a:lnTo>
                    <a:pt x="66" y="30"/>
                  </a:lnTo>
                  <a:lnTo>
                    <a:pt x="70" y="47"/>
                  </a:lnTo>
                  <a:lnTo>
                    <a:pt x="70" y="49"/>
                  </a:lnTo>
                  <a:lnTo>
                    <a:pt x="74" y="51"/>
                  </a:lnTo>
                  <a:lnTo>
                    <a:pt x="80" y="55"/>
                  </a:lnTo>
                  <a:lnTo>
                    <a:pt x="83" y="58"/>
                  </a:lnTo>
                  <a:lnTo>
                    <a:pt x="87" y="64"/>
                  </a:lnTo>
                  <a:lnTo>
                    <a:pt x="89" y="68"/>
                  </a:lnTo>
                  <a:lnTo>
                    <a:pt x="89" y="72"/>
                  </a:lnTo>
                  <a:lnTo>
                    <a:pt x="89" y="74"/>
                  </a:lnTo>
                  <a:lnTo>
                    <a:pt x="89" y="77"/>
                  </a:lnTo>
                  <a:lnTo>
                    <a:pt x="89" y="87"/>
                  </a:lnTo>
                  <a:lnTo>
                    <a:pt x="89" y="89"/>
                  </a:lnTo>
                  <a:lnTo>
                    <a:pt x="87" y="93"/>
                  </a:lnTo>
                  <a:lnTo>
                    <a:pt x="87" y="93"/>
                  </a:lnTo>
                  <a:lnTo>
                    <a:pt x="83" y="93"/>
                  </a:lnTo>
                  <a:lnTo>
                    <a:pt x="81" y="94"/>
                  </a:lnTo>
                  <a:lnTo>
                    <a:pt x="81" y="96"/>
                  </a:lnTo>
                  <a:lnTo>
                    <a:pt x="80" y="98"/>
                  </a:lnTo>
                  <a:lnTo>
                    <a:pt x="80" y="100"/>
                  </a:lnTo>
                  <a:lnTo>
                    <a:pt x="80" y="102"/>
                  </a:lnTo>
                  <a:lnTo>
                    <a:pt x="81" y="106"/>
                  </a:lnTo>
                  <a:lnTo>
                    <a:pt x="81" y="110"/>
                  </a:lnTo>
                  <a:lnTo>
                    <a:pt x="80" y="110"/>
                  </a:lnTo>
                  <a:lnTo>
                    <a:pt x="78" y="110"/>
                  </a:lnTo>
                  <a:lnTo>
                    <a:pt x="78" y="110"/>
                  </a:lnTo>
                  <a:lnTo>
                    <a:pt x="78" y="108"/>
                  </a:lnTo>
                  <a:lnTo>
                    <a:pt x="78" y="106"/>
                  </a:lnTo>
                  <a:lnTo>
                    <a:pt x="76" y="104"/>
                  </a:lnTo>
                  <a:lnTo>
                    <a:pt x="70" y="100"/>
                  </a:lnTo>
                  <a:lnTo>
                    <a:pt x="68" y="96"/>
                  </a:lnTo>
                  <a:lnTo>
                    <a:pt x="68" y="94"/>
                  </a:lnTo>
                  <a:lnTo>
                    <a:pt x="64" y="91"/>
                  </a:lnTo>
                  <a:lnTo>
                    <a:pt x="64" y="89"/>
                  </a:lnTo>
                  <a:lnTo>
                    <a:pt x="64" y="89"/>
                  </a:lnTo>
                  <a:lnTo>
                    <a:pt x="64" y="85"/>
                  </a:lnTo>
                  <a:lnTo>
                    <a:pt x="68" y="81"/>
                  </a:lnTo>
                  <a:lnTo>
                    <a:pt x="68" y="79"/>
                  </a:lnTo>
                  <a:lnTo>
                    <a:pt x="68" y="75"/>
                  </a:lnTo>
                  <a:lnTo>
                    <a:pt x="68" y="74"/>
                  </a:lnTo>
                  <a:lnTo>
                    <a:pt x="68" y="72"/>
                  </a:lnTo>
                  <a:lnTo>
                    <a:pt x="68" y="68"/>
                  </a:lnTo>
                  <a:lnTo>
                    <a:pt x="66" y="66"/>
                  </a:lnTo>
                  <a:lnTo>
                    <a:pt x="66" y="66"/>
                  </a:lnTo>
                  <a:lnTo>
                    <a:pt x="64" y="66"/>
                  </a:lnTo>
                  <a:lnTo>
                    <a:pt x="57" y="66"/>
                  </a:lnTo>
                  <a:lnTo>
                    <a:pt x="55" y="68"/>
                  </a:lnTo>
                  <a:lnTo>
                    <a:pt x="53" y="66"/>
                  </a:lnTo>
                  <a:lnTo>
                    <a:pt x="51" y="66"/>
                  </a:lnTo>
                  <a:lnTo>
                    <a:pt x="49" y="60"/>
                  </a:lnTo>
                  <a:lnTo>
                    <a:pt x="47" y="58"/>
                  </a:lnTo>
                  <a:lnTo>
                    <a:pt x="4" y="74"/>
                  </a:lnTo>
                  <a:lnTo>
                    <a:pt x="2" y="74"/>
                  </a:lnTo>
                  <a:lnTo>
                    <a:pt x="0" y="75"/>
                  </a:lnTo>
                  <a:lnTo>
                    <a:pt x="0" y="75"/>
                  </a:lnTo>
                  <a:lnTo>
                    <a:pt x="0" y="77"/>
                  </a:lnTo>
                  <a:lnTo>
                    <a:pt x="2" y="83"/>
                  </a:lnTo>
                  <a:lnTo>
                    <a:pt x="2" y="85"/>
                  </a:lnTo>
                  <a:lnTo>
                    <a:pt x="2" y="89"/>
                  </a:lnTo>
                  <a:lnTo>
                    <a:pt x="2" y="91"/>
                  </a:lnTo>
                  <a:lnTo>
                    <a:pt x="4" y="91"/>
                  </a:lnTo>
                  <a:lnTo>
                    <a:pt x="6" y="91"/>
                  </a:lnTo>
                  <a:lnTo>
                    <a:pt x="13" y="91"/>
                  </a:lnTo>
                  <a:lnTo>
                    <a:pt x="17" y="93"/>
                  </a:lnTo>
                  <a:lnTo>
                    <a:pt x="21" y="94"/>
                  </a:lnTo>
                  <a:lnTo>
                    <a:pt x="25" y="96"/>
                  </a:lnTo>
                  <a:lnTo>
                    <a:pt x="26" y="98"/>
                  </a:lnTo>
                  <a:lnTo>
                    <a:pt x="28" y="98"/>
                  </a:lnTo>
                  <a:lnTo>
                    <a:pt x="28" y="98"/>
                  </a:lnTo>
                  <a:lnTo>
                    <a:pt x="34" y="100"/>
                  </a:lnTo>
                  <a:lnTo>
                    <a:pt x="34" y="100"/>
                  </a:lnTo>
                  <a:lnTo>
                    <a:pt x="36" y="100"/>
                  </a:lnTo>
                  <a:lnTo>
                    <a:pt x="38" y="102"/>
                  </a:lnTo>
                  <a:lnTo>
                    <a:pt x="40" y="102"/>
                  </a:lnTo>
                  <a:lnTo>
                    <a:pt x="42" y="104"/>
                  </a:lnTo>
                  <a:lnTo>
                    <a:pt x="42" y="104"/>
                  </a:lnTo>
                  <a:lnTo>
                    <a:pt x="42" y="104"/>
                  </a:lnTo>
                  <a:lnTo>
                    <a:pt x="44" y="104"/>
                  </a:lnTo>
                  <a:lnTo>
                    <a:pt x="44" y="104"/>
                  </a:lnTo>
                  <a:lnTo>
                    <a:pt x="44" y="104"/>
                  </a:lnTo>
                  <a:lnTo>
                    <a:pt x="42" y="106"/>
                  </a:lnTo>
                  <a:lnTo>
                    <a:pt x="42" y="108"/>
                  </a:lnTo>
                  <a:lnTo>
                    <a:pt x="42" y="110"/>
                  </a:lnTo>
                  <a:lnTo>
                    <a:pt x="44" y="113"/>
                  </a:lnTo>
                  <a:lnTo>
                    <a:pt x="44" y="115"/>
                  </a:lnTo>
                  <a:lnTo>
                    <a:pt x="44" y="125"/>
                  </a:lnTo>
                  <a:lnTo>
                    <a:pt x="44" y="131"/>
                  </a:lnTo>
                  <a:lnTo>
                    <a:pt x="44" y="134"/>
                  </a:lnTo>
                  <a:lnTo>
                    <a:pt x="42" y="138"/>
                  </a:lnTo>
                  <a:lnTo>
                    <a:pt x="42" y="138"/>
                  </a:lnTo>
                  <a:lnTo>
                    <a:pt x="40" y="140"/>
                  </a:lnTo>
                  <a:lnTo>
                    <a:pt x="40" y="140"/>
                  </a:lnTo>
                  <a:lnTo>
                    <a:pt x="40" y="142"/>
                  </a:lnTo>
                  <a:lnTo>
                    <a:pt x="40" y="142"/>
                  </a:lnTo>
                  <a:lnTo>
                    <a:pt x="42" y="142"/>
                  </a:lnTo>
                  <a:lnTo>
                    <a:pt x="42" y="144"/>
                  </a:lnTo>
                  <a:lnTo>
                    <a:pt x="42" y="144"/>
                  </a:lnTo>
                  <a:lnTo>
                    <a:pt x="42" y="146"/>
                  </a:lnTo>
                  <a:lnTo>
                    <a:pt x="42" y="148"/>
                  </a:lnTo>
                  <a:lnTo>
                    <a:pt x="42" y="148"/>
                  </a:lnTo>
                  <a:lnTo>
                    <a:pt x="42" y="149"/>
                  </a:lnTo>
                  <a:lnTo>
                    <a:pt x="42" y="151"/>
                  </a:lnTo>
                  <a:lnTo>
                    <a:pt x="42" y="151"/>
                  </a:lnTo>
                  <a:lnTo>
                    <a:pt x="42" y="153"/>
                  </a:lnTo>
                  <a:lnTo>
                    <a:pt x="44" y="155"/>
                  </a:lnTo>
                  <a:lnTo>
                    <a:pt x="44" y="157"/>
                  </a:lnTo>
                  <a:lnTo>
                    <a:pt x="44" y="159"/>
                  </a:lnTo>
                  <a:lnTo>
                    <a:pt x="44" y="161"/>
                  </a:lnTo>
                  <a:lnTo>
                    <a:pt x="42" y="163"/>
                  </a:lnTo>
                  <a:lnTo>
                    <a:pt x="42" y="165"/>
                  </a:lnTo>
                  <a:lnTo>
                    <a:pt x="40" y="167"/>
                  </a:lnTo>
                  <a:lnTo>
                    <a:pt x="36" y="170"/>
                  </a:lnTo>
                  <a:lnTo>
                    <a:pt x="36" y="172"/>
                  </a:lnTo>
                  <a:lnTo>
                    <a:pt x="36" y="174"/>
                  </a:lnTo>
                  <a:lnTo>
                    <a:pt x="36" y="174"/>
                  </a:lnTo>
                  <a:lnTo>
                    <a:pt x="34" y="178"/>
                  </a:lnTo>
                  <a:lnTo>
                    <a:pt x="34" y="178"/>
                  </a:lnTo>
                  <a:lnTo>
                    <a:pt x="34" y="180"/>
                  </a:lnTo>
                  <a:lnTo>
                    <a:pt x="34" y="180"/>
                  </a:lnTo>
                  <a:lnTo>
                    <a:pt x="34" y="182"/>
                  </a:lnTo>
                  <a:lnTo>
                    <a:pt x="34" y="184"/>
                  </a:lnTo>
                  <a:lnTo>
                    <a:pt x="28" y="187"/>
                  </a:lnTo>
                  <a:lnTo>
                    <a:pt x="21" y="197"/>
                  </a:lnTo>
                  <a:lnTo>
                    <a:pt x="17" y="201"/>
                  </a:lnTo>
                  <a:lnTo>
                    <a:pt x="17" y="205"/>
                  </a:lnTo>
                  <a:lnTo>
                    <a:pt x="21" y="220"/>
                  </a:lnTo>
                  <a:lnTo>
                    <a:pt x="26" y="229"/>
                  </a:lnTo>
                  <a:lnTo>
                    <a:pt x="26" y="233"/>
                  </a:lnTo>
                  <a:lnTo>
                    <a:pt x="28" y="237"/>
                  </a:lnTo>
                  <a:lnTo>
                    <a:pt x="28" y="254"/>
                  </a:lnTo>
                  <a:lnTo>
                    <a:pt x="26" y="260"/>
                  </a:lnTo>
                  <a:lnTo>
                    <a:pt x="26" y="263"/>
                  </a:lnTo>
                  <a:lnTo>
                    <a:pt x="28" y="265"/>
                  </a:lnTo>
                  <a:lnTo>
                    <a:pt x="30" y="269"/>
                  </a:lnTo>
                  <a:lnTo>
                    <a:pt x="30" y="278"/>
                  </a:lnTo>
                  <a:lnTo>
                    <a:pt x="32" y="278"/>
                  </a:lnTo>
                  <a:lnTo>
                    <a:pt x="42" y="278"/>
                  </a:lnTo>
                  <a:lnTo>
                    <a:pt x="44" y="265"/>
                  </a:lnTo>
                  <a:lnTo>
                    <a:pt x="44" y="265"/>
                  </a:lnTo>
                  <a:lnTo>
                    <a:pt x="42" y="265"/>
                  </a:lnTo>
                  <a:lnTo>
                    <a:pt x="42" y="267"/>
                  </a:lnTo>
                  <a:lnTo>
                    <a:pt x="42" y="269"/>
                  </a:lnTo>
                  <a:lnTo>
                    <a:pt x="40" y="267"/>
                  </a:lnTo>
                  <a:lnTo>
                    <a:pt x="38" y="265"/>
                  </a:lnTo>
                  <a:lnTo>
                    <a:pt x="38" y="263"/>
                  </a:lnTo>
                  <a:lnTo>
                    <a:pt x="40" y="261"/>
                  </a:lnTo>
                  <a:lnTo>
                    <a:pt x="40" y="258"/>
                  </a:lnTo>
                  <a:lnTo>
                    <a:pt x="42" y="256"/>
                  </a:lnTo>
                  <a:lnTo>
                    <a:pt x="44" y="254"/>
                  </a:lnTo>
                  <a:lnTo>
                    <a:pt x="47" y="252"/>
                  </a:lnTo>
                  <a:lnTo>
                    <a:pt x="53" y="250"/>
                  </a:lnTo>
                  <a:lnTo>
                    <a:pt x="70" y="242"/>
                  </a:lnTo>
                  <a:lnTo>
                    <a:pt x="74" y="241"/>
                  </a:lnTo>
                  <a:lnTo>
                    <a:pt x="80" y="237"/>
                  </a:lnTo>
                  <a:lnTo>
                    <a:pt x="83" y="231"/>
                  </a:lnTo>
                  <a:lnTo>
                    <a:pt x="85" y="225"/>
                  </a:lnTo>
                  <a:lnTo>
                    <a:pt x="83" y="225"/>
                  </a:lnTo>
                  <a:lnTo>
                    <a:pt x="83" y="225"/>
                  </a:lnTo>
                  <a:lnTo>
                    <a:pt x="83" y="225"/>
                  </a:lnTo>
                  <a:lnTo>
                    <a:pt x="81" y="223"/>
                  </a:lnTo>
                  <a:lnTo>
                    <a:pt x="83" y="220"/>
                  </a:lnTo>
                  <a:lnTo>
                    <a:pt x="85" y="214"/>
                  </a:lnTo>
                  <a:lnTo>
                    <a:pt x="85" y="210"/>
                  </a:lnTo>
                  <a:lnTo>
                    <a:pt x="85" y="208"/>
                  </a:lnTo>
                  <a:lnTo>
                    <a:pt x="83" y="206"/>
                  </a:lnTo>
                  <a:lnTo>
                    <a:pt x="83" y="205"/>
                  </a:lnTo>
                  <a:lnTo>
                    <a:pt x="85" y="199"/>
                  </a:lnTo>
                  <a:lnTo>
                    <a:pt x="85" y="197"/>
                  </a:lnTo>
                  <a:lnTo>
                    <a:pt x="83" y="195"/>
                  </a:lnTo>
                  <a:lnTo>
                    <a:pt x="83" y="197"/>
                  </a:lnTo>
                  <a:lnTo>
                    <a:pt x="81" y="201"/>
                  </a:lnTo>
                  <a:lnTo>
                    <a:pt x="81" y="199"/>
                  </a:lnTo>
                  <a:lnTo>
                    <a:pt x="80" y="189"/>
                  </a:lnTo>
                  <a:lnTo>
                    <a:pt x="78" y="176"/>
                  </a:lnTo>
                  <a:lnTo>
                    <a:pt x="76" y="174"/>
                  </a:lnTo>
                  <a:lnTo>
                    <a:pt x="72" y="168"/>
                  </a:lnTo>
                  <a:lnTo>
                    <a:pt x="72" y="165"/>
                  </a:lnTo>
                  <a:lnTo>
                    <a:pt x="72" y="163"/>
                  </a:lnTo>
                  <a:lnTo>
                    <a:pt x="72" y="159"/>
                  </a:lnTo>
                  <a:lnTo>
                    <a:pt x="72" y="157"/>
                  </a:lnTo>
                  <a:lnTo>
                    <a:pt x="70" y="153"/>
                  </a:lnTo>
                  <a:lnTo>
                    <a:pt x="72" y="155"/>
                  </a:lnTo>
                  <a:lnTo>
                    <a:pt x="74" y="155"/>
                  </a:lnTo>
                  <a:lnTo>
                    <a:pt x="74" y="155"/>
                  </a:lnTo>
                  <a:lnTo>
                    <a:pt x="76" y="155"/>
                  </a:lnTo>
                  <a:lnTo>
                    <a:pt x="78" y="153"/>
                  </a:lnTo>
                  <a:lnTo>
                    <a:pt x="81" y="151"/>
                  </a:lnTo>
                  <a:lnTo>
                    <a:pt x="87" y="144"/>
                  </a:lnTo>
                  <a:lnTo>
                    <a:pt x="89" y="142"/>
                  </a:lnTo>
                  <a:lnTo>
                    <a:pt x="91" y="140"/>
                  </a:lnTo>
                  <a:lnTo>
                    <a:pt x="93" y="140"/>
                  </a:lnTo>
                  <a:lnTo>
                    <a:pt x="95" y="140"/>
                  </a:lnTo>
                  <a:lnTo>
                    <a:pt x="97" y="138"/>
                  </a:lnTo>
                  <a:lnTo>
                    <a:pt x="97" y="136"/>
                  </a:lnTo>
                  <a:lnTo>
                    <a:pt x="99" y="138"/>
                  </a:lnTo>
                  <a:lnTo>
                    <a:pt x="100" y="136"/>
                  </a:lnTo>
                  <a:lnTo>
                    <a:pt x="108" y="123"/>
                  </a:lnTo>
                  <a:lnTo>
                    <a:pt x="112" y="121"/>
                  </a:lnTo>
                  <a:lnTo>
                    <a:pt x="116" y="117"/>
                  </a:lnTo>
                  <a:lnTo>
                    <a:pt x="121" y="113"/>
                  </a:lnTo>
                  <a:lnTo>
                    <a:pt x="129" y="112"/>
                  </a:lnTo>
                  <a:lnTo>
                    <a:pt x="138" y="108"/>
                  </a:lnTo>
                  <a:lnTo>
                    <a:pt x="140" y="108"/>
                  </a:lnTo>
                  <a:lnTo>
                    <a:pt x="152" y="100"/>
                  </a:lnTo>
                  <a:lnTo>
                    <a:pt x="153" y="98"/>
                  </a:lnTo>
                  <a:lnTo>
                    <a:pt x="153" y="98"/>
                  </a:lnTo>
                  <a:lnTo>
                    <a:pt x="153" y="96"/>
                  </a:lnTo>
                  <a:lnTo>
                    <a:pt x="153" y="96"/>
                  </a:lnTo>
                  <a:lnTo>
                    <a:pt x="153" y="96"/>
                  </a:lnTo>
                  <a:lnTo>
                    <a:pt x="155" y="96"/>
                  </a:lnTo>
                  <a:lnTo>
                    <a:pt x="155" y="94"/>
                  </a:lnTo>
                  <a:lnTo>
                    <a:pt x="155" y="94"/>
                  </a:lnTo>
                  <a:lnTo>
                    <a:pt x="157" y="91"/>
                  </a:lnTo>
                  <a:lnTo>
                    <a:pt x="163" y="85"/>
                  </a:lnTo>
                  <a:lnTo>
                    <a:pt x="165" y="81"/>
                  </a:lnTo>
                  <a:lnTo>
                    <a:pt x="167" y="79"/>
                  </a:lnTo>
                  <a:lnTo>
                    <a:pt x="167" y="75"/>
                  </a:lnTo>
                  <a:lnTo>
                    <a:pt x="167" y="75"/>
                  </a:lnTo>
                  <a:lnTo>
                    <a:pt x="169" y="74"/>
                  </a:lnTo>
                  <a:lnTo>
                    <a:pt x="169" y="72"/>
                  </a:lnTo>
                  <a:lnTo>
                    <a:pt x="169" y="70"/>
                  </a:lnTo>
                  <a:lnTo>
                    <a:pt x="169" y="66"/>
                  </a:lnTo>
                  <a:lnTo>
                    <a:pt x="169" y="66"/>
                  </a:lnTo>
                  <a:lnTo>
                    <a:pt x="167" y="68"/>
                  </a:lnTo>
                  <a:lnTo>
                    <a:pt x="167" y="66"/>
                  </a:lnTo>
                  <a:lnTo>
                    <a:pt x="167" y="64"/>
                  </a:lnTo>
                  <a:lnTo>
                    <a:pt x="167" y="64"/>
                  </a:lnTo>
                  <a:lnTo>
                    <a:pt x="167" y="62"/>
                  </a:lnTo>
                  <a:lnTo>
                    <a:pt x="167" y="62"/>
                  </a:lnTo>
                  <a:lnTo>
                    <a:pt x="167" y="62"/>
                  </a:lnTo>
                  <a:lnTo>
                    <a:pt x="167" y="62"/>
                  </a:lnTo>
                  <a:lnTo>
                    <a:pt x="165" y="60"/>
                  </a:lnTo>
                  <a:lnTo>
                    <a:pt x="165" y="58"/>
                  </a:lnTo>
                  <a:lnTo>
                    <a:pt x="165" y="51"/>
                  </a:lnTo>
                  <a:lnTo>
                    <a:pt x="165" y="45"/>
                  </a:lnTo>
                  <a:lnTo>
                    <a:pt x="165" y="43"/>
                  </a:lnTo>
                  <a:lnTo>
                    <a:pt x="165" y="41"/>
                  </a:lnTo>
                  <a:lnTo>
                    <a:pt x="165" y="41"/>
                  </a:lnTo>
                  <a:lnTo>
                    <a:pt x="163" y="41"/>
                  </a:lnTo>
                  <a:lnTo>
                    <a:pt x="163" y="41"/>
                  </a:lnTo>
                  <a:lnTo>
                    <a:pt x="163" y="39"/>
                  </a:lnTo>
                  <a:lnTo>
                    <a:pt x="165" y="39"/>
                  </a:lnTo>
                  <a:lnTo>
                    <a:pt x="165" y="39"/>
                  </a:lnTo>
                  <a:lnTo>
                    <a:pt x="165" y="39"/>
                  </a:lnTo>
                  <a:lnTo>
                    <a:pt x="165" y="36"/>
                  </a:lnTo>
                  <a:lnTo>
                    <a:pt x="165" y="30"/>
                  </a:lnTo>
                  <a:lnTo>
                    <a:pt x="163" y="17"/>
                  </a:lnTo>
                  <a:lnTo>
                    <a:pt x="163" y="15"/>
                  </a:lnTo>
                  <a:lnTo>
                    <a:pt x="163" y="13"/>
                  </a:lnTo>
                  <a:lnTo>
                    <a:pt x="165" y="9"/>
                  </a:lnTo>
                  <a:lnTo>
                    <a:pt x="165" y="7"/>
                  </a:lnTo>
                  <a:lnTo>
                    <a:pt x="165" y="5"/>
                  </a:lnTo>
                  <a:lnTo>
                    <a:pt x="165" y="5"/>
                  </a:lnTo>
                  <a:lnTo>
                    <a:pt x="165" y="5"/>
                  </a:lnTo>
                  <a:lnTo>
                    <a:pt x="163" y="5"/>
                  </a:lnTo>
                  <a:lnTo>
                    <a:pt x="165" y="5"/>
                  </a:lnTo>
                  <a:lnTo>
                    <a:pt x="165" y="3"/>
                  </a:lnTo>
                  <a:lnTo>
                    <a:pt x="167" y="3"/>
                  </a:lnTo>
                  <a:lnTo>
                    <a:pt x="165" y="3"/>
                  </a:lnTo>
                  <a:lnTo>
                    <a:pt x="165" y="2"/>
                  </a:lnTo>
                  <a:lnTo>
                    <a:pt x="165" y="2"/>
                  </a:lnTo>
                  <a:lnTo>
                    <a:pt x="163" y="0"/>
                  </a:lnTo>
                  <a:lnTo>
                    <a:pt x="157" y="3"/>
                  </a:lnTo>
                  <a:lnTo>
                    <a:pt x="153" y="7"/>
                  </a:lnTo>
                  <a:close/>
                  <a:moveTo>
                    <a:pt x="70" y="26"/>
                  </a:moveTo>
                  <a:lnTo>
                    <a:pt x="68" y="26"/>
                  </a:lnTo>
                  <a:lnTo>
                    <a:pt x="70" y="26"/>
                  </a:lnTo>
                  <a:lnTo>
                    <a:pt x="70" y="26"/>
                  </a:lnTo>
                  <a:lnTo>
                    <a:pt x="70" y="26"/>
                  </a:lnTo>
                  <a:close/>
                  <a:moveTo>
                    <a:pt x="72" y="26"/>
                  </a:moveTo>
                  <a:lnTo>
                    <a:pt x="70" y="26"/>
                  </a:lnTo>
                  <a:lnTo>
                    <a:pt x="72" y="26"/>
                  </a:lnTo>
                  <a:lnTo>
                    <a:pt x="72" y="26"/>
                  </a:lnTo>
                  <a:lnTo>
                    <a:pt x="72" y="2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15" name="Freeform 1768">
              <a:extLst>
                <a:ext uri="{FF2B5EF4-FFF2-40B4-BE49-F238E27FC236}">
                  <a16:creationId xmlns:a16="http://schemas.microsoft.com/office/drawing/2014/main" id="{FEBFE6B3-1AAD-4EE7-8134-6C391C050587}"/>
                </a:ext>
              </a:extLst>
            </p:cNvPr>
            <p:cNvSpPr>
              <a:spLocks/>
            </p:cNvSpPr>
            <p:nvPr/>
          </p:nvSpPr>
          <p:spPr bwMode="auto">
            <a:xfrm>
              <a:off x="12414250" y="-430212"/>
              <a:ext cx="481013" cy="479425"/>
            </a:xfrm>
            <a:custGeom>
              <a:avLst/>
              <a:gdLst>
                <a:gd name="T0" fmla="*/ 85 w 303"/>
                <a:gd name="T1" fmla="*/ 213 h 302"/>
                <a:gd name="T2" fmla="*/ 104 w 303"/>
                <a:gd name="T3" fmla="*/ 213 h 302"/>
                <a:gd name="T4" fmla="*/ 115 w 303"/>
                <a:gd name="T5" fmla="*/ 201 h 302"/>
                <a:gd name="T6" fmla="*/ 133 w 303"/>
                <a:gd name="T7" fmla="*/ 198 h 302"/>
                <a:gd name="T8" fmla="*/ 153 w 303"/>
                <a:gd name="T9" fmla="*/ 205 h 302"/>
                <a:gd name="T10" fmla="*/ 155 w 303"/>
                <a:gd name="T11" fmla="*/ 224 h 302"/>
                <a:gd name="T12" fmla="*/ 161 w 303"/>
                <a:gd name="T13" fmla="*/ 253 h 302"/>
                <a:gd name="T14" fmla="*/ 159 w 303"/>
                <a:gd name="T15" fmla="*/ 264 h 302"/>
                <a:gd name="T16" fmla="*/ 178 w 303"/>
                <a:gd name="T17" fmla="*/ 262 h 302"/>
                <a:gd name="T18" fmla="*/ 189 w 303"/>
                <a:gd name="T19" fmla="*/ 260 h 302"/>
                <a:gd name="T20" fmla="*/ 193 w 303"/>
                <a:gd name="T21" fmla="*/ 266 h 302"/>
                <a:gd name="T22" fmla="*/ 208 w 303"/>
                <a:gd name="T23" fmla="*/ 266 h 302"/>
                <a:gd name="T24" fmla="*/ 216 w 303"/>
                <a:gd name="T25" fmla="*/ 275 h 302"/>
                <a:gd name="T26" fmla="*/ 235 w 303"/>
                <a:gd name="T27" fmla="*/ 275 h 302"/>
                <a:gd name="T28" fmla="*/ 241 w 303"/>
                <a:gd name="T29" fmla="*/ 275 h 302"/>
                <a:gd name="T30" fmla="*/ 256 w 303"/>
                <a:gd name="T31" fmla="*/ 285 h 302"/>
                <a:gd name="T32" fmla="*/ 263 w 303"/>
                <a:gd name="T33" fmla="*/ 294 h 302"/>
                <a:gd name="T34" fmla="*/ 278 w 303"/>
                <a:gd name="T35" fmla="*/ 298 h 302"/>
                <a:gd name="T36" fmla="*/ 280 w 303"/>
                <a:gd name="T37" fmla="*/ 281 h 302"/>
                <a:gd name="T38" fmla="*/ 275 w 303"/>
                <a:gd name="T39" fmla="*/ 285 h 302"/>
                <a:gd name="T40" fmla="*/ 258 w 303"/>
                <a:gd name="T41" fmla="*/ 272 h 302"/>
                <a:gd name="T42" fmla="*/ 261 w 303"/>
                <a:gd name="T43" fmla="*/ 239 h 302"/>
                <a:gd name="T44" fmla="*/ 265 w 303"/>
                <a:gd name="T45" fmla="*/ 226 h 302"/>
                <a:gd name="T46" fmla="*/ 286 w 303"/>
                <a:gd name="T47" fmla="*/ 196 h 302"/>
                <a:gd name="T48" fmla="*/ 273 w 303"/>
                <a:gd name="T49" fmla="*/ 163 h 302"/>
                <a:gd name="T50" fmla="*/ 271 w 303"/>
                <a:gd name="T51" fmla="*/ 133 h 302"/>
                <a:gd name="T52" fmla="*/ 271 w 303"/>
                <a:gd name="T53" fmla="*/ 118 h 302"/>
                <a:gd name="T54" fmla="*/ 278 w 303"/>
                <a:gd name="T55" fmla="*/ 97 h 302"/>
                <a:gd name="T56" fmla="*/ 282 w 303"/>
                <a:gd name="T57" fmla="*/ 72 h 302"/>
                <a:gd name="T58" fmla="*/ 301 w 303"/>
                <a:gd name="T59" fmla="*/ 48 h 302"/>
                <a:gd name="T60" fmla="*/ 297 w 303"/>
                <a:gd name="T61" fmla="*/ 38 h 302"/>
                <a:gd name="T62" fmla="*/ 297 w 303"/>
                <a:gd name="T63" fmla="*/ 27 h 302"/>
                <a:gd name="T64" fmla="*/ 294 w 303"/>
                <a:gd name="T65" fmla="*/ 27 h 302"/>
                <a:gd name="T66" fmla="*/ 292 w 303"/>
                <a:gd name="T67" fmla="*/ 23 h 302"/>
                <a:gd name="T68" fmla="*/ 282 w 303"/>
                <a:gd name="T69" fmla="*/ 15 h 302"/>
                <a:gd name="T70" fmla="*/ 275 w 303"/>
                <a:gd name="T71" fmla="*/ 12 h 302"/>
                <a:gd name="T72" fmla="*/ 267 w 303"/>
                <a:gd name="T73" fmla="*/ 14 h 302"/>
                <a:gd name="T74" fmla="*/ 254 w 303"/>
                <a:gd name="T75" fmla="*/ 15 h 302"/>
                <a:gd name="T76" fmla="*/ 248 w 303"/>
                <a:gd name="T77" fmla="*/ 10 h 302"/>
                <a:gd name="T78" fmla="*/ 242 w 303"/>
                <a:gd name="T79" fmla="*/ 2 h 302"/>
                <a:gd name="T80" fmla="*/ 229 w 303"/>
                <a:gd name="T81" fmla="*/ 2 h 302"/>
                <a:gd name="T82" fmla="*/ 206 w 303"/>
                <a:gd name="T83" fmla="*/ 4 h 302"/>
                <a:gd name="T84" fmla="*/ 176 w 303"/>
                <a:gd name="T85" fmla="*/ 10 h 302"/>
                <a:gd name="T86" fmla="*/ 161 w 303"/>
                <a:gd name="T87" fmla="*/ 19 h 302"/>
                <a:gd name="T88" fmla="*/ 129 w 303"/>
                <a:gd name="T89" fmla="*/ 8 h 302"/>
                <a:gd name="T90" fmla="*/ 102 w 303"/>
                <a:gd name="T91" fmla="*/ 15 h 302"/>
                <a:gd name="T92" fmla="*/ 93 w 303"/>
                <a:gd name="T93" fmla="*/ 53 h 302"/>
                <a:gd name="T94" fmla="*/ 91 w 303"/>
                <a:gd name="T95" fmla="*/ 69 h 302"/>
                <a:gd name="T96" fmla="*/ 87 w 303"/>
                <a:gd name="T97" fmla="*/ 93 h 302"/>
                <a:gd name="T98" fmla="*/ 74 w 303"/>
                <a:gd name="T99" fmla="*/ 105 h 302"/>
                <a:gd name="T100" fmla="*/ 62 w 303"/>
                <a:gd name="T101" fmla="*/ 122 h 302"/>
                <a:gd name="T102" fmla="*/ 59 w 303"/>
                <a:gd name="T103" fmla="*/ 146 h 302"/>
                <a:gd name="T104" fmla="*/ 40 w 303"/>
                <a:gd name="T105" fmla="*/ 162 h 302"/>
                <a:gd name="T106" fmla="*/ 26 w 303"/>
                <a:gd name="T107" fmla="*/ 156 h 302"/>
                <a:gd name="T108" fmla="*/ 23 w 303"/>
                <a:gd name="T109" fmla="*/ 158 h 302"/>
                <a:gd name="T110" fmla="*/ 15 w 303"/>
                <a:gd name="T111" fmla="*/ 160 h 302"/>
                <a:gd name="T112" fmla="*/ 4 w 303"/>
                <a:gd name="T113" fmla="*/ 167 h 302"/>
                <a:gd name="T114" fmla="*/ 2 w 303"/>
                <a:gd name="T115" fmla="*/ 181 h 302"/>
                <a:gd name="T116" fmla="*/ 61 w 303"/>
                <a:gd name="T117" fmla="*/ 17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3" h="302">
                  <a:moveTo>
                    <a:pt x="61" y="179"/>
                  </a:moveTo>
                  <a:lnTo>
                    <a:pt x="68" y="181"/>
                  </a:lnTo>
                  <a:lnTo>
                    <a:pt x="72" y="186"/>
                  </a:lnTo>
                  <a:lnTo>
                    <a:pt x="74" y="194"/>
                  </a:lnTo>
                  <a:lnTo>
                    <a:pt x="76" y="199"/>
                  </a:lnTo>
                  <a:lnTo>
                    <a:pt x="83" y="211"/>
                  </a:lnTo>
                  <a:lnTo>
                    <a:pt x="85" y="213"/>
                  </a:lnTo>
                  <a:lnTo>
                    <a:pt x="87" y="215"/>
                  </a:lnTo>
                  <a:lnTo>
                    <a:pt x="89" y="215"/>
                  </a:lnTo>
                  <a:lnTo>
                    <a:pt x="93" y="215"/>
                  </a:lnTo>
                  <a:lnTo>
                    <a:pt x="97" y="215"/>
                  </a:lnTo>
                  <a:lnTo>
                    <a:pt x="98" y="213"/>
                  </a:lnTo>
                  <a:lnTo>
                    <a:pt x="102" y="213"/>
                  </a:lnTo>
                  <a:lnTo>
                    <a:pt x="104" y="213"/>
                  </a:lnTo>
                  <a:lnTo>
                    <a:pt x="108" y="213"/>
                  </a:lnTo>
                  <a:lnTo>
                    <a:pt x="110" y="213"/>
                  </a:lnTo>
                  <a:lnTo>
                    <a:pt x="112" y="213"/>
                  </a:lnTo>
                  <a:lnTo>
                    <a:pt x="114" y="213"/>
                  </a:lnTo>
                  <a:lnTo>
                    <a:pt x="114" y="211"/>
                  </a:lnTo>
                  <a:lnTo>
                    <a:pt x="114" y="209"/>
                  </a:lnTo>
                  <a:lnTo>
                    <a:pt x="115" y="201"/>
                  </a:lnTo>
                  <a:lnTo>
                    <a:pt x="117" y="199"/>
                  </a:lnTo>
                  <a:lnTo>
                    <a:pt x="121" y="198"/>
                  </a:lnTo>
                  <a:lnTo>
                    <a:pt x="123" y="196"/>
                  </a:lnTo>
                  <a:lnTo>
                    <a:pt x="127" y="196"/>
                  </a:lnTo>
                  <a:lnTo>
                    <a:pt x="131" y="196"/>
                  </a:lnTo>
                  <a:lnTo>
                    <a:pt x="133" y="196"/>
                  </a:lnTo>
                  <a:lnTo>
                    <a:pt x="133" y="198"/>
                  </a:lnTo>
                  <a:lnTo>
                    <a:pt x="133" y="199"/>
                  </a:lnTo>
                  <a:lnTo>
                    <a:pt x="133" y="199"/>
                  </a:lnTo>
                  <a:lnTo>
                    <a:pt x="134" y="201"/>
                  </a:lnTo>
                  <a:lnTo>
                    <a:pt x="134" y="201"/>
                  </a:lnTo>
                  <a:lnTo>
                    <a:pt x="150" y="201"/>
                  </a:lnTo>
                  <a:lnTo>
                    <a:pt x="151" y="203"/>
                  </a:lnTo>
                  <a:lnTo>
                    <a:pt x="153" y="205"/>
                  </a:lnTo>
                  <a:lnTo>
                    <a:pt x="153" y="207"/>
                  </a:lnTo>
                  <a:lnTo>
                    <a:pt x="153" y="211"/>
                  </a:lnTo>
                  <a:lnTo>
                    <a:pt x="153" y="213"/>
                  </a:lnTo>
                  <a:lnTo>
                    <a:pt x="153" y="215"/>
                  </a:lnTo>
                  <a:lnTo>
                    <a:pt x="153" y="218"/>
                  </a:lnTo>
                  <a:lnTo>
                    <a:pt x="155" y="220"/>
                  </a:lnTo>
                  <a:lnTo>
                    <a:pt x="155" y="224"/>
                  </a:lnTo>
                  <a:lnTo>
                    <a:pt x="153" y="232"/>
                  </a:lnTo>
                  <a:lnTo>
                    <a:pt x="153" y="237"/>
                  </a:lnTo>
                  <a:lnTo>
                    <a:pt x="153" y="239"/>
                  </a:lnTo>
                  <a:lnTo>
                    <a:pt x="159" y="245"/>
                  </a:lnTo>
                  <a:lnTo>
                    <a:pt x="159" y="249"/>
                  </a:lnTo>
                  <a:lnTo>
                    <a:pt x="161" y="251"/>
                  </a:lnTo>
                  <a:lnTo>
                    <a:pt x="161" y="253"/>
                  </a:lnTo>
                  <a:lnTo>
                    <a:pt x="161" y="258"/>
                  </a:lnTo>
                  <a:lnTo>
                    <a:pt x="161" y="258"/>
                  </a:lnTo>
                  <a:lnTo>
                    <a:pt x="161" y="258"/>
                  </a:lnTo>
                  <a:lnTo>
                    <a:pt x="159" y="258"/>
                  </a:lnTo>
                  <a:lnTo>
                    <a:pt x="159" y="260"/>
                  </a:lnTo>
                  <a:lnTo>
                    <a:pt x="159" y="260"/>
                  </a:lnTo>
                  <a:lnTo>
                    <a:pt x="159" y="264"/>
                  </a:lnTo>
                  <a:lnTo>
                    <a:pt x="161" y="264"/>
                  </a:lnTo>
                  <a:lnTo>
                    <a:pt x="165" y="262"/>
                  </a:lnTo>
                  <a:lnTo>
                    <a:pt x="167" y="262"/>
                  </a:lnTo>
                  <a:lnTo>
                    <a:pt x="170" y="264"/>
                  </a:lnTo>
                  <a:lnTo>
                    <a:pt x="172" y="264"/>
                  </a:lnTo>
                  <a:lnTo>
                    <a:pt x="174" y="264"/>
                  </a:lnTo>
                  <a:lnTo>
                    <a:pt x="178" y="262"/>
                  </a:lnTo>
                  <a:lnTo>
                    <a:pt x="178" y="262"/>
                  </a:lnTo>
                  <a:lnTo>
                    <a:pt x="182" y="262"/>
                  </a:lnTo>
                  <a:lnTo>
                    <a:pt x="184" y="262"/>
                  </a:lnTo>
                  <a:lnTo>
                    <a:pt x="186" y="262"/>
                  </a:lnTo>
                  <a:lnTo>
                    <a:pt x="188" y="260"/>
                  </a:lnTo>
                  <a:lnTo>
                    <a:pt x="189" y="260"/>
                  </a:lnTo>
                  <a:lnTo>
                    <a:pt x="189" y="260"/>
                  </a:lnTo>
                  <a:lnTo>
                    <a:pt x="191" y="262"/>
                  </a:lnTo>
                  <a:lnTo>
                    <a:pt x="191" y="264"/>
                  </a:lnTo>
                  <a:lnTo>
                    <a:pt x="193" y="264"/>
                  </a:lnTo>
                  <a:lnTo>
                    <a:pt x="193" y="264"/>
                  </a:lnTo>
                  <a:lnTo>
                    <a:pt x="193" y="264"/>
                  </a:lnTo>
                  <a:lnTo>
                    <a:pt x="193" y="266"/>
                  </a:lnTo>
                  <a:lnTo>
                    <a:pt x="193" y="266"/>
                  </a:lnTo>
                  <a:lnTo>
                    <a:pt x="193" y="268"/>
                  </a:lnTo>
                  <a:lnTo>
                    <a:pt x="195" y="270"/>
                  </a:lnTo>
                  <a:lnTo>
                    <a:pt x="199" y="268"/>
                  </a:lnTo>
                  <a:lnTo>
                    <a:pt x="203" y="266"/>
                  </a:lnTo>
                  <a:lnTo>
                    <a:pt x="206" y="266"/>
                  </a:lnTo>
                  <a:lnTo>
                    <a:pt x="208" y="266"/>
                  </a:lnTo>
                  <a:lnTo>
                    <a:pt x="208" y="266"/>
                  </a:lnTo>
                  <a:lnTo>
                    <a:pt x="208" y="266"/>
                  </a:lnTo>
                  <a:lnTo>
                    <a:pt x="208" y="268"/>
                  </a:lnTo>
                  <a:lnTo>
                    <a:pt x="208" y="270"/>
                  </a:lnTo>
                  <a:lnTo>
                    <a:pt x="210" y="272"/>
                  </a:lnTo>
                  <a:lnTo>
                    <a:pt x="210" y="273"/>
                  </a:lnTo>
                  <a:lnTo>
                    <a:pt x="212" y="273"/>
                  </a:lnTo>
                  <a:lnTo>
                    <a:pt x="216" y="275"/>
                  </a:lnTo>
                  <a:lnTo>
                    <a:pt x="220" y="277"/>
                  </a:lnTo>
                  <a:lnTo>
                    <a:pt x="229" y="277"/>
                  </a:lnTo>
                  <a:lnTo>
                    <a:pt x="231" y="277"/>
                  </a:lnTo>
                  <a:lnTo>
                    <a:pt x="233" y="277"/>
                  </a:lnTo>
                  <a:lnTo>
                    <a:pt x="235" y="277"/>
                  </a:lnTo>
                  <a:lnTo>
                    <a:pt x="235" y="277"/>
                  </a:lnTo>
                  <a:lnTo>
                    <a:pt x="235" y="275"/>
                  </a:lnTo>
                  <a:lnTo>
                    <a:pt x="237" y="273"/>
                  </a:lnTo>
                  <a:lnTo>
                    <a:pt x="237" y="272"/>
                  </a:lnTo>
                  <a:lnTo>
                    <a:pt x="239" y="272"/>
                  </a:lnTo>
                  <a:lnTo>
                    <a:pt x="239" y="272"/>
                  </a:lnTo>
                  <a:lnTo>
                    <a:pt x="239" y="273"/>
                  </a:lnTo>
                  <a:lnTo>
                    <a:pt x="241" y="273"/>
                  </a:lnTo>
                  <a:lnTo>
                    <a:pt x="241" y="275"/>
                  </a:lnTo>
                  <a:lnTo>
                    <a:pt x="241" y="275"/>
                  </a:lnTo>
                  <a:lnTo>
                    <a:pt x="242" y="277"/>
                  </a:lnTo>
                  <a:lnTo>
                    <a:pt x="242" y="279"/>
                  </a:lnTo>
                  <a:lnTo>
                    <a:pt x="244" y="281"/>
                  </a:lnTo>
                  <a:lnTo>
                    <a:pt x="246" y="281"/>
                  </a:lnTo>
                  <a:lnTo>
                    <a:pt x="246" y="283"/>
                  </a:lnTo>
                  <a:lnTo>
                    <a:pt x="256" y="285"/>
                  </a:lnTo>
                  <a:lnTo>
                    <a:pt x="258" y="287"/>
                  </a:lnTo>
                  <a:lnTo>
                    <a:pt x="258" y="287"/>
                  </a:lnTo>
                  <a:lnTo>
                    <a:pt x="260" y="289"/>
                  </a:lnTo>
                  <a:lnTo>
                    <a:pt x="260" y="291"/>
                  </a:lnTo>
                  <a:lnTo>
                    <a:pt x="261" y="291"/>
                  </a:lnTo>
                  <a:lnTo>
                    <a:pt x="261" y="292"/>
                  </a:lnTo>
                  <a:lnTo>
                    <a:pt x="263" y="294"/>
                  </a:lnTo>
                  <a:lnTo>
                    <a:pt x="265" y="294"/>
                  </a:lnTo>
                  <a:lnTo>
                    <a:pt x="267" y="298"/>
                  </a:lnTo>
                  <a:lnTo>
                    <a:pt x="269" y="300"/>
                  </a:lnTo>
                  <a:lnTo>
                    <a:pt x="271" y="302"/>
                  </a:lnTo>
                  <a:lnTo>
                    <a:pt x="273" y="300"/>
                  </a:lnTo>
                  <a:lnTo>
                    <a:pt x="277" y="298"/>
                  </a:lnTo>
                  <a:lnTo>
                    <a:pt x="278" y="298"/>
                  </a:lnTo>
                  <a:lnTo>
                    <a:pt x="278" y="300"/>
                  </a:lnTo>
                  <a:lnTo>
                    <a:pt x="278" y="302"/>
                  </a:lnTo>
                  <a:lnTo>
                    <a:pt x="280" y="302"/>
                  </a:lnTo>
                  <a:lnTo>
                    <a:pt x="280" y="302"/>
                  </a:lnTo>
                  <a:lnTo>
                    <a:pt x="280" y="300"/>
                  </a:lnTo>
                  <a:lnTo>
                    <a:pt x="280" y="281"/>
                  </a:lnTo>
                  <a:lnTo>
                    <a:pt x="280" y="281"/>
                  </a:lnTo>
                  <a:lnTo>
                    <a:pt x="277" y="281"/>
                  </a:lnTo>
                  <a:lnTo>
                    <a:pt x="277" y="281"/>
                  </a:lnTo>
                  <a:lnTo>
                    <a:pt x="277" y="283"/>
                  </a:lnTo>
                  <a:lnTo>
                    <a:pt x="277" y="283"/>
                  </a:lnTo>
                  <a:lnTo>
                    <a:pt x="277" y="285"/>
                  </a:lnTo>
                  <a:lnTo>
                    <a:pt x="277" y="285"/>
                  </a:lnTo>
                  <a:lnTo>
                    <a:pt x="275" y="285"/>
                  </a:lnTo>
                  <a:lnTo>
                    <a:pt x="271" y="285"/>
                  </a:lnTo>
                  <a:lnTo>
                    <a:pt x="269" y="283"/>
                  </a:lnTo>
                  <a:lnTo>
                    <a:pt x="267" y="283"/>
                  </a:lnTo>
                  <a:lnTo>
                    <a:pt x="263" y="279"/>
                  </a:lnTo>
                  <a:lnTo>
                    <a:pt x="261" y="277"/>
                  </a:lnTo>
                  <a:lnTo>
                    <a:pt x="260" y="275"/>
                  </a:lnTo>
                  <a:lnTo>
                    <a:pt x="258" y="272"/>
                  </a:lnTo>
                  <a:lnTo>
                    <a:pt x="258" y="270"/>
                  </a:lnTo>
                  <a:lnTo>
                    <a:pt x="260" y="268"/>
                  </a:lnTo>
                  <a:lnTo>
                    <a:pt x="261" y="258"/>
                  </a:lnTo>
                  <a:lnTo>
                    <a:pt x="261" y="255"/>
                  </a:lnTo>
                  <a:lnTo>
                    <a:pt x="261" y="243"/>
                  </a:lnTo>
                  <a:lnTo>
                    <a:pt x="261" y="241"/>
                  </a:lnTo>
                  <a:lnTo>
                    <a:pt x="261" y="239"/>
                  </a:lnTo>
                  <a:lnTo>
                    <a:pt x="260" y="236"/>
                  </a:lnTo>
                  <a:lnTo>
                    <a:pt x="258" y="234"/>
                  </a:lnTo>
                  <a:lnTo>
                    <a:pt x="260" y="234"/>
                  </a:lnTo>
                  <a:lnTo>
                    <a:pt x="260" y="232"/>
                  </a:lnTo>
                  <a:lnTo>
                    <a:pt x="261" y="230"/>
                  </a:lnTo>
                  <a:lnTo>
                    <a:pt x="263" y="228"/>
                  </a:lnTo>
                  <a:lnTo>
                    <a:pt x="265" y="226"/>
                  </a:lnTo>
                  <a:lnTo>
                    <a:pt x="267" y="224"/>
                  </a:lnTo>
                  <a:lnTo>
                    <a:pt x="267" y="220"/>
                  </a:lnTo>
                  <a:lnTo>
                    <a:pt x="273" y="220"/>
                  </a:lnTo>
                  <a:lnTo>
                    <a:pt x="296" y="217"/>
                  </a:lnTo>
                  <a:lnTo>
                    <a:pt x="294" y="207"/>
                  </a:lnTo>
                  <a:lnTo>
                    <a:pt x="288" y="199"/>
                  </a:lnTo>
                  <a:lnTo>
                    <a:pt x="286" y="196"/>
                  </a:lnTo>
                  <a:lnTo>
                    <a:pt x="280" y="190"/>
                  </a:lnTo>
                  <a:lnTo>
                    <a:pt x="277" y="186"/>
                  </a:lnTo>
                  <a:lnTo>
                    <a:pt x="277" y="182"/>
                  </a:lnTo>
                  <a:lnTo>
                    <a:pt x="277" y="177"/>
                  </a:lnTo>
                  <a:lnTo>
                    <a:pt x="277" y="173"/>
                  </a:lnTo>
                  <a:lnTo>
                    <a:pt x="275" y="165"/>
                  </a:lnTo>
                  <a:lnTo>
                    <a:pt x="273" y="163"/>
                  </a:lnTo>
                  <a:lnTo>
                    <a:pt x="273" y="162"/>
                  </a:lnTo>
                  <a:lnTo>
                    <a:pt x="275" y="158"/>
                  </a:lnTo>
                  <a:lnTo>
                    <a:pt x="275" y="156"/>
                  </a:lnTo>
                  <a:lnTo>
                    <a:pt x="273" y="144"/>
                  </a:lnTo>
                  <a:lnTo>
                    <a:pt x="271" y="141"/>
                  </a:lnTo>
                  <a:lnTo>
                    <a:pt x="271" y="135"/>
                  </a:lnTo>
                  <a:lnTo>
                    <a:pt x="271" y="133"/>
                  </a:lnTo>
                  <a:lnTo>
                    <a:pt x="271" y="131"/>
                  </a:lnTo>
                  <a:lnTo>
                    <a:pt x="269" y="131"/>
                  </a:lnTo>
                  <a:lnTo>
                    <a:pt x="269" y="129"/>
                  </a:lnTo>
                  <a:lnTo>
                    <a:pt x="269" y="127"/>
                  </a:lnTo>
                  <a:lnTo>
                    <a:pt x="265" y="127"/>
                  </a:lnTo>
                  <a:lnTo>
                    <a:pt x="267" y="124"/>
                  </a:lnTo>
                  <a:lnTo>
                    <a:pt x="271" y="118"/>
                  </a:lnTo>
                  <a:lnTo>
                    <a:pt x="271" y="116"/>
                  </a:lnTo>
                  <a:lnTo>
                    <a:pt x="271" y="114"/>
                  </a:lnTo>
                  <a:lnTo>
                    <a:pt x="271" y="112"/>
                  </a:lnTo>
                  <a:lnTo>
                    <a:pt x="273" y="110"/>
                  </a:lnTo>
                  <a:lnTo>
                    <a:pt x="273" y="110"/>
                  </a:lnTo>
                  <a:lnTo>
                    <a:pt x="277" y="107"/>
                  </a:lnTo>
                  <a:lnTo>
                    <a:pt x="278" y="97"/>
                  </a:lnTo>
                  <a:lnTo>
                    <a:pt x="278" y="86"/>
                  </a:lnTo>
                  <a:lnTo>
                    <a:pt x="280" y="84"/>
                  </a:lnTo>
                  <a:lnTo>
                    <a:pt x="282" y="80"/>
                  </a:lnTo>
                  <a:lnTo>
                    <a:pt x="282" y="78"/>
                  </a:lnTo>
                  <a:lnTo>
                    <a:pt x="282" y="76"/>
                  </a:lnTo>
                  <a:lnTo>
                    <a:pt x="282" y="72"/>
                  </a:lnTo>
                  <a:lnTo>
                    <a:pt x="282" y="72"/>
                  </a:lnTo>
                  <a:lnTo>
                    <a:pt x="284" y="70"/>
                  </a:lnTo>
                  <a:lnTo>
                    <a:pt x="301" y="57"/>
                  </a:lnTo>
                  <a:lnTo>
                    <a:pt x="303" y="52"/>
                  </a:lnTo>
                  <a:lnTo>
                    <a:pt x="303" y="52"/>
                  </a:lnTo>
                  <a:lnTo>
                    <a:pt x="303" y="50"/>
                  </a:lnTo>
                  <a:lnTo>
                    <a:pt x="303" y="50"/>
                  </a:lnTo>
                  <a:lnTo>
                    <a:pt x="301" y="48"/>
                  </a:lnTo>
                  <a:lnTo>
                    <a:pt x="301" y="48"/>
                  </a:lnTo>
                  <a:lnTo>
                    <a:pt x="297" y="46"/>
                  </a:lnTo>
                  <a:lnTo>
                    <a:pt x="296" y="46"/>
                  </a:lnTo>
                  <a:lnTo>
                    <a:pt x="296" y="44"/>
                  </a:lnTo>
                  <a:lnTo>
                    <a:pt x="296" y="42"/>
                  </a:lnTo>
                  <a:lnTo>
                    <a:pt x="297" y="40"/>
                  </a:lnTo>
                  <a:lnTo>
                    <a:pt x="297" y="38"/>
                  </a:lnTo>
                  <a:lnTo>
                    <a:pt x="297" y="38"/>
                  </a:lnTo>
                  <a:lnTo>
                    <a:pt x="297" y="36"/>
                  </a:lnTo>
                  <a:lnTo>
                    <a:pt x="297" y="36"/>
                  </a:lnTo>
                  <a:lnTo>
                    <a:pt x="297" y="31"/>
                  </a:lnTo>
                  <a:lnTo>
                    <a:pt x="297" y="29"/>
                  </a:lnTo>
                  <a:lnTo>
                    <a:pt x="297" y="29"/>
                  </a:lnTo>
                  <a:lnTo>
                    <a:pt x="297" y="27"/>
                  </a:lnTo>
                  <a:lnTo>
                    <a:pt x="296" y="27"/>
                  </a:lnTo>
                  <a:lnTo>
                    <a:pt x="296" y="27"/>
                  </a:lnTo>
                  <a:lnTo>
                    <a:pt x="296" y="27"/>
                  </a:lnTo>
                  <a:lnTo>
                    <a:pt x="296" y="27"/>
                  </a:lnTo>
                  <a:lnTo>
                    <a:pt x="294" y="27"/>
                  </a:lnTo>
                  <a:lnTo>
                    <a:pt x="294" y="27"/>
                  </a:lnTo>
                  <a:lnTo>
                    <a:pt x="294" y="27"/>
                  </a:lnTo>
                  <a:lnTo>
                    <a:pt x="294" y="27"/>
                  </a:lnTo>
                  <a:lnTo>
                    <a:pt x="294" y="25"/>
                  </a:lnTo>
                  <a:lnTo>
                    <a:pt x="294" y="25"/>
                  </a:lnTo>
                  <a:lnTo>
                    <a:pt x="294" y="25"/>
                  </a:lnTo>
                  <a:lnTo>
                    <a:pt x="294" y="25"/>
                  </a:lnTo>
                  <a:lnTo>
                    <a:pt x="294" y="25"/>
                  </a:lnTo>
                  <a:lnTo>
                    <a:pt x="292" y="23"/>
                  </a:lnTo>
                  <a:lnTo>
                    <a:pt x="292" y="23"/>
                  </a:lnTo>
                  <a:lnTo>
                    <a:pt x="292" y="23"/>
                  </a:lnTo>
                  <a:lnTo>
                    <a:pt x="292" y="23"/>
                  </a:lnTo>
                  <a:lnTo>
                    <a:pt x="290" y="23"/>
                  </a:lnTo>
                  <a:lnTo>
                    <a:pt x="288" y="21"/>
                  </a:lnTo>
                  <a:lnTo>
                    <a:pt x="284" y="17"/>
                  </a:lnTo>
                  <a:lnTo>
                    <a:pt x="282" y="15"/>
                  </a:lnTo>
                  <a:lnTo>
                    <a:pt x="280" y="14"/>
                  </a:lnTo>
                  <a:lnTo>
                    <a:pt x="278" y="12"/>
                  </a:lnTo>
                  <a:lnTo>
                    <a:pt x="278" y="12"/>
                  </a:lnTo>
                  <a:lnTo>
                    <a:pt x="277" y="10"/>
                  </a:lnTo>
                  <a:lnTo>
                    <a:pt x="277" y="10"/>
                  </a:lnTo>
                  <a:lnTo>
                    <a:pt x="275" y="12"/>
                  </a:lnTo>
                  <a:lnTo>
                    <a:pt x="275" y="12"/>
                  </a:lnTo>
                  <a:lnTo>
                    <a:pt x="275" y="12"/>
                  </a:lnTo>
                  <a:lnTo>
                    <a:pt x="273" y="14"/>
                  </a:lnTo>
                  <a:lnTo>
                    <a:pt x="273" y="14"/>
                  </a:lnTo>
                  <a:lnTo>
                    <a:pt x="271" y="14"/>
                  </a:lnTo>
                  <a:lnTo>
                    <a:pt x="271" y="14"/>
                  </a:lnTo>
                  <a:lnTo>
                    <a:pt x="269" y="14"/>
                  </a:lnTo>
                  <a:lnTo>
                    <a:pt x="267" y="14"/>
                  </a:lnTo>
                  <a:lnTo>
                    <a:pt x="265" y="12"/>
                  </a:lnTo>
                  <a:lnTo>
                    <a:pt x="263" y="12"/>
                  </a:lnTo>
                  <a:lnTo>
                    <a:pt x="260" y="15"/>
                  </a:lnTo>
                  <a:lnTo>
                    <a:pt x="256" y="15"/>
                  </a:lnTo>
                  <a:lnTo>
                    <a:pt x="256" y="15"/>
                  </a:lnTo>
                  <a:lnTo>
                    <a:pt x="256" y="15"/>
                  </a:lnTo>
                  <a:lnTo>
                    <a:pt x="254" y="15"/>
                  </a:lnTo>
                  <a:lnTo>
                    <a:pt x="254" y="14"/>
                  </a:lnTo>
                  <a:lnTo>
                    <a:pt x="254" y="14"/>
                  </a:lnTo>
                  <a:lnTo>
                    <a:pt x="252" y="14"/>
                  </a:lnTo>
                  <a:lnTo>
                    <a:pt x="252" y="12"/>
                  </a:lnTo>
                  <a:lnTo>
                    <a:pt x="250" y="12"/>
                  </a:lnTo>
                  <a:lnTo>
                    <a:pt x="248" y="10"/>
                  </a:lnTo>
                  <a:lnTo>
                    <a:pt x="248" y="10"/>
                  </a:lnTo>
                  <a:lnTo>
                    <a:pt x="248" y="8"/>
                  </a:lnTo>
                  <a:lnTo>
                    <a:pt x="248" y="8"/>
                  </a:lnTo>
                  <a:lnTo>
                    <a:pt x="246" y="8"/>
                  </a:lnTo>
                  <a:lnTo>
                    <a:pt x="244" y="6"/>
                  </a:lnTo>
                  <a:lnTo>
                    <a:pt x="244" y="4"/>
                  </a:lnTo>
                  <a:lnTo>
                    <a:pt x="242" y="4"/>
                  </a:lnTo>
                  <a:lnTo>
                    <a:pt x="242" y="2"/>
                  </a:lnTo>
                  <a:lnTo>
                    <a:pt x="241" y="2"/>
                  </a:lnTo>
                  <a:lnTo>
                    <a:pt x="239" y="2"/>
                  </a:lnTo>
                  <a:lnTo>
                    <a:pt x="237" y="2"/>
                  </a:lnTo>
                  <a:lnTo>
                    <a:pt x="235" y="2"/>
                  </a:lnTo>
                  <a:lnTo>
                    <a:pt x="233" y="2"/>
                  </a:lnTo>
                  <a:lnTo>
                    <a:pt x="231" y="2"/>
                  </a:lnTo>
                  <a:lnTo>
                    <a:pt x="229" y="2"/>
                  </a:lnTo>
                  <a:lnTo>
                    <a:pt x="220" y="0"/>
                  </a:lnTo>
                  <a:lnTo>
                    <a:pt x="214" y="0"/>
                  </a:lnTo>
                  <a:lnTo>
                    <a:pt x="210" y="0"/>
                  </a:lnTo>
                  <a:lnTo>
                    <a:pt x="210" y="2"/>
                  </a:lnTo>
                  <a:lnTo>
                    <a:pt x="208" y="2"/>
                  </a:lnTo>
                  <a:lnTo>
                    <a:pt x="208" y="4"/>
                  </a:lnTo>
                  <a:lnTo>
                    <a:pt x="206" y="4"/>
                  </a:lnTo>
                  <a:lnTo>
                    <a:pt x="203" y="6"/>
                  </a:lnTo>
                  <a:lnTo>
                    <a:pt x="201" y="6"/>
                  </a:lnTo>
                  <a:lnTo>
                    <a:pt x="197" y="4"/>
                  </a:lnTo>
                  <a:lnTo>
                    <a:pt x="191" y="4"/>
                  </a:lnTo>
                  <a:lnTo>
                    <a:pt x="184" y="8"/>
                  </a:lnTo>
                  <a:lnTo>
                    <a:pt x="180" y="10"/>
                  </a:lnTo>
                  <a:lnTo>
                    <a:pt x="176" y="10"/>
                  </a:lnTo>
                  <a:lnTo>
                    <a:pt x="172" y="10"/>
                  </a:lnTo>
                  <a:lnTo>
                    <a:pt x="169" y="10"/>
                  </a:lnTo>
                  <a:lnTo>
                    <a:pt x="167" y="14"/>
                  </a:lnTo>
                  <a:lnTo>
                    <a:pt x="165" y="15"/>
                  </a:lnTo>
                  <a:lnTo>
                    <a:pt x="165" y="17"/>
                  </a:lnTo>
                  <a:lnTo>
                    <a:pt x="163" y="19"/>
                  </a:lnTo>
                  <a:lnTo>
                    <a:pt x="161" y="19"/>
                  </a:lnTo>
                  <a:lnTo>
                    <a:pt x="155" y="17"/>
                  </a:lnTo>
                  <a:lnTo>
                    <a:pt x="153" y="15"/>
                  </a:lnTo>
                  <a:lnTo>
                    <a:pt x="150" y="15"/>
                  </a:lnTo>
                  <a:lnTo>
                    <a:pt x="134" y="14"/>
                  </a:lnTo>
                  <a:lnTo>
                    <a:pt x="134" y="14"/>
                  </a:lnTo>
                  <a:lnTo>
                    <a:pt x="133" y="12"/>
                  </a:lnTo>
                  <a:lnTo>
                    <a:pt x="129" y="8"/>
                  </a:lnTo>
                  <a:lnTo>
                    <a:pt x="127" y="6"/>
                  </a:lnTo>
                  <a:lnTo>
                    <a:pt x="123" y="4"/>
                  </a:lnTo>
                  <a:lnTo>
                    <a:pt x="117" y="2"/>
                  </a:lnTo>
                  <a:lnTo>
                    <a:pt x="112" y="4"/>
                  </a:lnTo>
                  <a:lnTo>
                    <a:pt x="110" y="8"/>
                  </a:lnTo>
                  <a:lnTo>
                    <a:pt x="106" y="12"/>
                  </a:lnTo>
                  <a:lnTo>
                    <a:pt x="102" y="15"/>
                  </a:lnTo>
                  <a:lnTo>
                    <a:pt x="102" y="15"/>
                  </a:lnTo>
                  <a:lnTo>
                    <a:pt x="102" y="27"/>
                  </a:lnTo>
                  <a:lnTo>
                    <a:pt x="102" y="29"/>
                  </a:lnTo>
                  <a:lnTo>
                    <a:pt x="102" y="34"/>
                  </a:lnTo>
                  <a:lnTo>
                    <a:pt x="98" y="40"/>
                  </a:lnTo>
                  <a:lnTo>
                    <a:pt x="95" y="48"/>
                  </a:lnTo>
                  <a:lnTo>
                    <a:pt x="93" y="53"/>
                  </a:lnTo>
                  <a:lnTo>
                    <a:pt x="93" y="55"/>
                  </a:lnTo>
                  <a:lnTo>
                    <a:pt x="93" y="59"/>
                  </a:lnTo>
                  <a:lnTo>
                    <a:pt x="93" y="61"/>
                  </a:lnTo>
                  <a:lnTo>
                    <a:pt x="93" y="61"/>
                  </a:lnTo>
                  <a:lnTo>
                    <a:pt x="91" y="65"/>
                  </a:lnTo>
                  <a:lnTo>
                    <a:pt x="91" y="67"/>
                  </a:lnTo>
                  <a:lnTo>
                    <a:pt x="91" y="69"/>
                  </a:lnTo>
                  <a:lnTo>
                    <a:pt x="91" y="78"/>
                  </a:lnTo>
                  <a:lnTo>
                    <a:pt x="91" y="80"/>
                  </a:lnTo>
                  <a:lnTo>
                    <a:pt x="89" y="86"/>
                  </a:lnTo>
                  <a:lnTo>
                    <a:pt x="87" y="89"/>
                  </a:lnTo>
                  <a:lnTo>
                    <a:pt x="87" y="89"/>
                  </a:lnTo>
                  <a:lnTo>
                    <a:pt x="87" y="91"/>
                  </a:lnTo>
                  <a:lnTo>
                    <a:pt x="87" y="93"/>
                  </a:lnTo>
                  <a:lnTo>
                    <a:pt x="87" y="93"/>
                  </a:lnTo>
                  <a:lnTo>
                    <a:pt x="87" y="95"/>
                  </a:lnTo>
                  <a:lnTo>
                    <a:pt x="85" y="95"/>
                  </a:lnTo>
                  <a:lnTo>
                    <a:pt x="83" y="99"/>
                  </a:lnTo>
                  <a:lnTo>
                    <a:pt x="81" y="99"/>
                  </a:lnTo>
                  <a:lnTo>
                    <a:pt x="76" y="103"/>
                  </a:lnTo>
                  <a:lnTo>
                    <a:pt x="74" y="105"/>
                  </a:lnTo>
                  <a:lnTo>
                    <a:pt x="72" y="107"/>
                  </a:lnTo>
                  <a:lnTo>
                    <a:pt x="70" y="112"/>
                  </a:lnTo>
                  <a:lnTo>
                    <a:pt x="68" y="114"/>
                  </a:lnTo>
                  <a:lnTo>
                    <a:pt x="68" y="116"/>
                  </a:lnTo>
                  <a:lnTo>
                    <a:pt x="66" y="118"/>
                  </a:lnTo>
                  <a:lnTo>
                    <a:pt x="64" y="120"/>
                  </a:lnTo>
                  <a:lnTo>
                    <a:pt x="62" y="122"/>
                  </a:lnTo>
                  <a:lnTo>
                    <a:pt x="62" y="126"/>
                  </a:lnTo>
                  <a:lnTo>
                    <a:pt x="64" y="133"/>
                  </a:lnTo>
                  <a:lnTo>
                    <a:pt x="62" y="137"/>
                  </a:lnTo>
                  <a:lnTo>
                    <a:pt x="62" y="139"/>
                  </a:lnTo>
                  <a:lnTo>
                    <a:pt x="61" y="143"/>
                  </a:lnTo>
                  <a:lnTo>
                    <a:pt x="61" y="144"/>
                  </a:lnTo>
                  <a:lnTo>
                    <a:pt x="59" y="146"/>
                  </a:lnTo>
                  <a:lnTo>
                    <a:pt x="57" y="148"/>
                  </a:lnTo>
                  <a:lnTo>
                    <a:pt x="55" y="148"/>
                  </a:lnTo>
                  <a:lnTo>
                    <a:pt x="53" y="150"/>
                  </a:lnTo>
                  <a:lnTo>
                    <a:pt x="49" y="152"/>
                  </a:lnTo>
                  <a:lnTo>
                    <a:pt x="45" y="156"/>
                  </a:lnTo>
                  <a:lnTo>
                    <a:pt x="42" y="162"/>
                  </a:lnTo>
                  <a:lnTo>
                    <a:pt x="40" y="162"/>
                  </a:lnTo>
                  <a:lnTo>
                    <a:pt x="38" y="163"/>
                  </a:lnTo>
                  <a:lnTo>
                    <a:pt x="34" y="162"/>
                  </a:lnTo>
                  <a:lnTo>
                    <a:pt x="34" y="160"/>
                  </a:lnTo>
                  <a:lnTo>
                    <a:pt x="36" y="156"/>
                  </a:lnTo>
                  <a:lnTo>
                    <a:pt x="34" y="154"/>
                  </a:lnTo>
                  <a:lnTo>
                    <a:pt x="32" y="154"/>
                  </a:lnTo>
                  <a:lnTo>
                    <a:pt x="26" y="156"/>
                  </a:lnTo>
                  <a:lnTo>
                    <a:pt x="26" y="156"/>
                  </a:lnTo>
                  <a:lnTo>
                    <a:pt x="25" y="156"/>
                  </a:lnTo>
                  <a:lnTo>
                    <a:pt x="25" y="156"/>
                  </a:lnTo>
                  <a:lnTo>
                    <a:pt x="25" y="156"/>
                  </a:lnTo>
                  <a:lnTo>
                    <a:pt x="23" y="156"/>
                  </a:lnTo>
                  <a:lnTo>
                    <a:pt x="23" y="158"/>
                  </a:lnTo>
                  <a:lnTo>
                    <a:pt x="23" y="158"/>
                  </a:lnTo>
                  <a:lnTo>
                    <a:pt x="23" y="160"/>
                  </a:lnTo>
                  <a:lnTo>
                    <a:pt x="23" y="160"/>
                  </a:lnTo>
                  <a:lnTo>
                    <a:pt x="21" y="162"/>
                  </a:lnTo>
                  <a:lnTo>
                    <a:pt x="19" y="162"/>
                  </a:lnTo>
                  <a:lnTo>
                    <a:pt x="17" y="162"/>
                  </a:lnTo>
                  <a:lnTo>
                    <a:pt x="17" y="162"/>
                  </a:lnTo>
                  <a:lnTo>
                    <a:pt x="15" y="160"/>
                  </a:lnTo>
                  <a:lnTo>
                    <a:pt x="15" y="160"/>
                  </a:lnTo>
                  <a:lnTo>
                    <a:pt x="13" y="160"/>
                  </a:lnTo>
                  <a:lnTo>
                    <a:pt x="7" y="162"/>
                  </a:lnTo>
                  <a:lnTo>
                    <a:pt x="6" y="165"/>
                  </a:lnTo>
                  <a:lnTo>
                    <a:pt x="4" y="165"/>
                  </a:lnTo>
                  <a:lnTo>
                    <a:pt x="4" y="165"/>
                  </a:lnTo>
                  <a:lnTo>
                    <a:pt x="4" y="167"/>
                  </a:lnTo>
                  <a:lnTo>
                    <a:pt x="4" y="169"/>
                  </a:lnTo>
                  <a:lnTo>
                    <a:pt x="4" y="173"/>
                  </a:lnTo>
                  <a:lnTo>
                    <a:pt x="4" y="175"/>
                  </a:lnTo>
                  <a:lnTo>
                    <a:pt x="4" y="177"/>
                  </a:lnTo>
                  <a:lnTo>
                    <a:pt x="2" y="177"/>
                  </a:lnTo>
                  <a:lnTo>
                    <a:pt x="0" y="177"/>
                  </a:lnTo>
                  <a:lnTo>
                    <a:pt x="2" y="181"/>
                  </a:lnTo>
                  <a:lnTo>
                    <a:pt x="6" y="181"/>
                  </a:lnTo>
                  <a:lnTo>
                    <a:pt x="9" y="179"/>
                  </a:lnTo>
                  <a:lnTo>
                    <a:pt x="13" y="179"/>
                  </a:lnTo>
                  <a:lnTo>
                    <a:pt x="21" y="179"/>
                  </a:lnTo>
                  <a:lnTo>
                    <a:pt x="61" y="179"/>
                  </a:lnTo>
                  <a:lnTo>
                    <a:pt x="61" y="179"/>
                  </a:lnTo>
                  <a:lnTo>
                    <a:pt x="61" y="179"/>
                  </a:lnTo>
                  <a:lnTo>
                    <a:pt x="61" y="17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16" name="Freeform 1769">
              <a:extLst>
                <a:ext uri="{FF2B5EF4-FFF2-40B4-BE49-F238E27FC236}">
                  <a16:creationId xmlns:a16="http://schemas.microsoft.com/office/drawing/2014/main" id="{223E53FC-4D9E-4E2E-83DB-0575D3D952A5}"/>
                </a:ext>
              </a:extLst>
            </p:cNvPr>
            <p:cNvSpPr>
              <a:spLocks noEditPoints="1"/>
            </p:cNvSpPr>
            <p:nvPr/>
          </p:nvSpPr>
          <p:spPr bwMode="auto">
            <a:xfrm>
              <a:off x="12522200" y="284163"/>
              <a:ext cx="415925" cy="352425"/>
            </a:xfrm>
            <a:custGeom>
              <a:avLst/>
              <a:gdLst>
                <a:gd name="T0" fmla="*/ 246 w 262"/>
                <a:gd name="T1" fmla="*/ 89 h 222"/>
                <a:gd name="T2" fmla="*/ 231 w 262"/>
                <a:gd name="T3" fmla="*/ 83 h 222"/>
                <a:gd name="T4" fmla="*/ 231 w 262"/>
                <a:gd name="T5" fmla="*/ 68 h 222"/>
                <a:gd name="T6" fmla="*/ 246 w 262"/>
                <a:gd name="T7" fmla="*/ 66 h 222"/>
                <a:gd name="T8" fmla="*/ 246 w 262"/>
                <a:gd name="T9" fmla="*/ 32 h 222"/>
                <a:gd name="T10" fmla="*/ 229 w 262"/>
                <a:gd name="T11" fmla="*/ 2 h 222"/>
                <a:gd name="T12" fmla="*/ 199 w 262"/>
                <a:gd name="T13" fmla="*/ 2 h 222"/>
                <a:gd name="T14" fmla="*/ 186 w 262"/>
                <a:gd name="T15" fmla="*/ 9 h 222"/>
                <a:gd name="T16" fmla="*/ 167 w 262"/>
                <a:gd name="T17" fmla="*/ 26 h 222"/>
                <a:gd name="T18" fmla="*/ 157 w 262"/>
                <a:gd name="T19" fmla="*/ 42 h 222"/>
                <a:gd name="T20" fmla="*/ 146 w 262"/>
                <a:gd name="T21" fmla="*/ 59 h 222"/>
                <a:gd name="T22" fmla="*/ 129 w 262"/>
                <a:gd name="T23" fmla="*/ 63 h 222"/>
                <a:gd name="T24" fmla="*/ 114 w 262"/>
                <a:gd name="T25" fmla="*/ 55 h 222"/>
                <a:gd name="T26" fmla="*/ 102 w 262"/>
                <a:gd name="T27" fmla="*/ 57 h 222"/>
                <a:gd name="T28" fmla="*/ 95 w 262"/>
                <a:gd name="T29" fmla="*/ 72 h 222"/>
                <a:gd name="T30" fmla="*/ 85 w 262"/>
                <a:gd name="T31" fmla="*/ 80 h 222"/>
                <a:gd name="T32" fmla="*/ 80 w 262"/>
                <a:gd name="T33" fmla="*/ 81 h 222"/>
                <a:gd name="T34" fmla="*/ 66 w 262"/>
                <a:gd name="T35" fmla="*/ 80 h 222"/>
                <a:gd name="T36" fmla="*/ 68 w 262"/>
                <a:gd name="T37" fmla="*/ 70 h 222"/>
                <a:gd name="T38" fmla="*/ 61 w 262"/>
                <a:gd name="T39" fmla="*/ 49 h 222"/>
                <a:gd name="T40" fmla="*/ 47 w 262"/>
                <a:gd name="T41" fmla="*/ 114 h 222"/>
                <a:gd name="T42" fmla="*/ 23 w 262"/>
                <a:gd name="T43" fmla="*/ 118 h 222"/>
                <a:gd name="T44" fmla="*/ 15 w 262"/>
                <a:gd name="T45" fmla="*/ 112 h 222"/>
                <a:gd name="T46" fmla="*/ 11 w 262"/>
                <a:gd name="T47" fmla="*/ 106 h 222"/>
                <a:gd name="T48" fmla="*/ 4 w 262"/>
                <a:gd name="T49" fmla="*/ 108 h 222"/>
                <a:gd name="T50" fmla="*/ 6 w 262"/>
                <a:gd name="T51" fmla="*/ 123 h 222"/>
                <a:gd name="T52" fmla="*/ 29 w 262"/>
                <a:gd name="T53" fmla="*/ 180 h 222"/>
                <a:gd name="T54" fmla="*/ 25 w 262"/>
                <a:gd name="T55" fmla="*/ 184 h 222"/>
                <a:gd name="T56" fmla="*/ 29 w 262"/>
                <a:gd name="T57" fmla="*/ 199 h 222"/>
                <a:gd name="T58" fmla="*/ 29 w 262"/>
                <a:gd name="T59" fmla="*/ 209 h 222"/>
                <a:gd name="T60" fmla="*/ 30 w 262"/>
                <a:gd name="T61" fmla="*/ 212 h 222"/>
                <a:gd name="T62" fmla="*/ 36 w 262"/>
                <a:gd name="T63" fmla="*/ 210 h 222"/>
                <a:gd name="T64" fmla="*/ 38 w 262"/>
                <a:gd name="T65" fmla="*/ 214 h 222"/>
                <a:gd name="T66" fmla="*/ 46 w 262"/>
                <a:gd name="T67" fmla="*/ 216 h 222"/>
                <a:gd name="T68" fmla="*/ 59 w 262"/>
                <a:gd name="T69" fmla="*/ 220 h 222"/>
                <a:gd name="T70" fmla="*/ 70 w 262"/>
                <a:gd name="T71" fmla="*/ 214 h 222"/>
                <a:gd name="T72" fmla="*/ 91 w 262"/>
                <a:gd name="T73" fmla="*/ 210 h 222"/>
                <a:gd name="T74" fmla="*/ 110 w 262"/>
                <a:gd name="T75" fmla="*/ 209 h 222"/>
                <a:gd name="T76" fmla="*/ 123 w 262"/>
                <a:gd name="T77" fmla="*/ 209 h 222"/>
                <a:gd name="T78" fmla="*/ 133 w 262"/>
                <a:gd name="T79" fmla="*/ 209 h 222"/>
                <a:gd name="T80" fmla="*/ 140 w 262"/>
                <a:gd name="T81" fmla="*/ 207 h 222"/>
                <a:gd name="T82" fmla="*/ 148 w 262"/>
                <a:gd name="T83" fmla="*/ 205 h 222"/>
                <a:gd name="T84" fmla="*/ 156 w 262"/>
                <a:gd name="T85" fmla="*/ 203 h 222"/>
                <a:gd name="T86" fmla="*/ 176 w 262"/>
                <a:gd name="T87" fmla="*/ 195 h 222"/>
                <a:gd name="T88" fmla="*/ 245 w 262"/>
                <a:gd name="T89" fmla="*/ 119 h 222"/>
                <a:gd name="T90" fmla="*/ 258 w 262"/>
                <a:gd name="T91" fmla="*/ 97 h 222"/>
                <a:gd name="T92" fmla="*/ 207 w 262"/>
                <a:gd name="T93" fmla="*/ 127 h 222"/>
                <a:gd name="T94" fmla="*/ 192 w 262"/>
                <a:gd name="T95" fmla="*/ 140 h 222"/>
                <a:gd name="T96" fmla="*/ 180 w 262"/>
                <a:gd name="T97" fmla="*/ 148 h 222"/>
                <a:gd name="T98" fmla="*/ 169 w 262"/>
                <a:gd name="T99" fmla="*/ 131 h 222"/>
                <a:gd name="T100" fmla="*/ 176 w 262"/>
                <a:gd name="T101" fmla="*/ 123 h 222"/>
                <a:gd name="T102" fmla="*/ 193 w 262"/>
                <a:gd name="T103" fmla="*/ 114 h 222"/>
                <a:gd name="T104" fmla="*/ 207 w 262"/>
                <a:gd name="T105" fmla="*/ 12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2" h="222">
                  <a:moveTo>
                    <a:pt x="250" y="81"/>
                  </a:moveTo>
                  <a:lnTo>
                    <a:pt x="248" y="81"/>
                  </a:lnTo>
                  <a:lnTo>
                    <a:pt x="246" y="83"/>
                  </a:lnTo>
                  <a:lnTo>
                    <a:pt x="246" y="87"/>
                  </a:lnTo>
                  <a:lnTo>
                    <a:pt x="246" y="89"/>
                  </a:lnTo>
                  <a:lnTo>
                    <a:pt x="243" y="89"/>
                  </a:lnTo>
                  <a:lnTo>
                    <a:pt x="239" y="89"/>
                  </a:lnTo>
                  <a:lnTo>
                    <a:pt x="235" y="89"/>
                  </a:lnTo>
                  <a:lnTo>
                    <a:pt x="233" y="85"/>
                  </a:lnTo>
                  <a:lnTo>
                    <a:pt x="231" y="83"/>
                  </a:lnTo>
                  <a:lnTo>
                    <a:pt x="229" y="80"/>
                  </a:lnTo>
                  <a:lnTo>
                    <a:pt x="229" y="78"/>
                  </a:lnTo>
                  <a:lnTo>
                    <a:pt x="229" y="74"/>
                  </a:lnTo>
                  <a:lnTo>
                    <a:pt x="229" y="72"/>
                  </a:lnTo>
                  <a:lnTo>
                    <a:pt x="231" y="68"/>
                  </a:lnTo>
                  <a:lnTo>
                    <a:pt x="235" y="64"/>
                  </a:lnTo>
                  <a:lnTo>
                    <a:pt x="237" y="63"/>
                  </a:lnTo>
                  <a:lnTo>
                    <a:pt x="239" y="63"/>
                  </a:lnTo>
                  <a:lnTo>
                    <a:pt x="245" y="66"/>
                  </a:lnTo>
                  <a:lnTo>
                    <a:pt x="246" y="66"/>
                  </a:lnTo>
                  <a:lnTo>
                    <a:pt x="246" y="63"/>
                  </a:lnTo>
                  <a:lnTo>
                    <a:pt x="248" y="57"/>
                  </a:lnTo>
                  <a:lnTo>
                    <a:pt x="248" y="40"/>
                  </a:lnTo>
                  <a:lnTo>
                    <a:pt x="246" y="36"/>
                  </a:lnTo>
                  <a:lnTo>
                    <a:pt x="246" y="32"/>
                  </a:lnTo>
                  <a:lnTo>
                    <a:pt x="241" y="23"/>
                  </a:lnTo>
                  <a:lnTo>
                    <a:pt x="237" y="8"/>
                  </a:lnTo>
                  <a:lnTo>
                    <a:pt x="237" y="4"/>
                  </a:lnTo>
                  <a:lnTo>
                    <a:pt x="233" y="2"/>
                  </a:lnTo>
                  <a:lnTo>
                    <a:pt x="229" y="2"/>
                  </a:lnTo>
                  <a:lnTo>
                    <a:pt x="222" y="2"/>
                  </a:lnTo>
                  <a:lnTo>
                    <a:pt x="210" y="0"/>
                  </a:lnTo>
                  <a:lnTo>
                    <a:pt x="207" y="0"/>
                  </a:lnTo>
                  <a:lnTo>
                    <a:pt x="203" y="0"/>
                  </a:lnTo>
                  <a:lnTo>
                    <a:pt x="199" y="2"/>
                  </a:lnTo>
                  <a:lnTo>
                    <a:pt x="197" y="4"/>
                  </a:lnTo>
                  <a:lnTo>
                    <a:pt x="195" y="6"/>
                  </a:lnTo>
                  <a:lnTo>
                    <a:pt x="192" y="8"/>
                  </a:lnTo>
                  <a:lnTo>
                    <a:pt x="188" y="8"/>
                  </a:lnTo>
                  <a:lnTo>
                    <a:pt x="186" y="9"/>
                  </a:lnTo>
                  <a:lnTo>
                    <a:pt x="182" y="15"/>
                  </a:lnTo>
                  <a:lnTo>
                    <a:pt x="180" y="17"/>
                  </a:lnTo>
                  <a:lnTo>
                    <a:pt x="171" y="23"/>
                  </a:lnTo>
                  <a:lnTo>
                    <a:pt x="169" y="23"/>
                  </a:lnTo>
                  <a:lnTo>
                    <a:pt x="167" y="26"/>
                  </a:lnTo>
                  <a:lnTo>
                    <a:pt x="167" y="32"/>
                  </a:lnTo>
                  <a:lnTo>
                    <a:pt x="165" y="36"/>
                  </a:lnTo>
                  <a:lnTo>
                    <a:pt x="163" y="38"/>
                  </a:lnTo>
                  <a:lnTo>
                    <a:pt x="161" y="40"/>
                  </a:lnTo>
                  <a:lnTo>
                    <a:pt x="157" y="42"/>
                  </a:lnTo>
                  <a:lnTo>
                    <a:pt x="152" y="44"/>
                  </a:lnTo>
                  <a:lnTo>
                    <a:pt x="152" y="45"/>
                  </a:lnTo>
                  <a:lnTo>
                    <a:pt x="150" y="47"/>
                  </a:lnTo>
                  <a:lnTo>
                    <a:pt x="146" y="55"/>
                  </a:lnTo>
                  <a:lnTo>
                    <a:pt x="146" y="59"/>
                  </a:lnTo>
                  <a:lnTo>
                    <a:pt x="144" y="61"/>
                  </a:lnTo>
                  <a:lnTo>
                    <a:pt x="142" y="63"/>
                  </a:lnTo>
                  <a:lnTo>
                    <a:pt x="138" y="63"/>
                  </a:lnTo>
                  <a:lnTo>
                    <a:pt x="133" y="63"/>
                  </a:lnTo>
                  <a:lnTo>
                    <a:pt x="129" y="63"/>
                  </a:lnTo>
                  <a:lnTo>
                    <a:pt x="127" y="63"/>
                  </a:lnTo>
                  <a:lnTo>
                    <a:pt x="121" y="61"/>
                  </a:lnTo>
                  <a:lnTo>
                    <a:pt x="118" y="59"/>
                  </a:lnTo>
                  <a:lnTo>
                    <a:pt x="118" y="59"/>
                  </a:lnTo>
                  <a:lnTo>
                    <a:pt x="114" y="55"/>
                  </a:lnTo>
                  <a:lnTo>
                    <a:pt x="112" y="55"/>
                  </a:lnTo>
                  <a:lnTo>
                    <a:pt x="108" y="53"/>
                  </a:lnTo>
                  <a:lnTo>
                    <a:pt x="106" y="53"/>
                  </a:lnTo>
                  <a:lnTo>
                    <a:pt x="104" y="55"/>
                  </a:lnTo>
                  <a:lnTo>
                    <a:pt x="102" y="57"/>
                  </a:lnTo>
                  <a:lnTo>
                    <a:pt x="101" y="59"/>
                  </a:lnTo>
                  <a:lnTo>
                    <a:pt x="99" y="66"/>
                  </a:lnTo>
                  <a:lnTo>
                    <a:pt x="99" y="68"/>
                  </a:lnTo>
                  <a:lnTo>
                    <a:pt x="97" y="68"/>
                  </a:lnTo>
                  <a:lnTo>
                    <a:pt x="95" y="72"/>
                  </a:lnTo>
                  <a:lnTo>
                    <a:pt x="93" y="72"/>
                  </a:lnTo>
                  <a:lnTo>
                    <a:pt x="89" y="76"/>
                  </a:lnTo>
                  <a:lnTo>
                    <a:pt x="89" y="78"/>
                  </a:lnTo>
                  <a:lnTo>
                    <a:pt x="85" y="78"/>
                  </a:lnTo>
                  <a:lnTo>
                    <a:pt x="85" y="80"/>
                  </a:lnTo>
                  <a:lnTo>
                    <a:pt x="83" y="80"/>
                  </a:lnTo>
                  <a:lnTo>
                    <a:pt x="83" y="80"/>
                  </a:lnTo>
                  <a:lnTo>
                    <a:pt x="83" y="81"/>
                  </a:lnTo>
                  <a:lnTo>
                    <a:pt x="82" y="81"/>
                  </a:lnTo>
                  <a:lnTo>
                    <a:pt x="80" y="81"/>
                  </a:lnTo>
                  <a:lnTo>
                    <a:pt x="70" y="81"/>
                  </a:lnTo>
                  <a:lnTo>
                    <a:pt x="68" y="81"/>
                  </a:lnTo>
                  <a:lnTo>
                    <a:pt x="68" y="81"/>
                  </a:lnTo>
                  <a:lnTo>
                    <a:pt x="66" y="80"/>
                  </a:lnTo>
                  <a:lnTo>
                    <a:pt x="66" y="80"/>
                  </a:lnTo>
                  <a:lnTo>
                    <a:pt x="66" y="78"/>
                  </a:lnTo>
                  <a:lnTo>
                    <a:pt x="66" y="76"/>
                  </a:lnTo>
                  <a:lnTo>
                    <a:pt x="66" y="74"/>
                  </a:lnTo>
                  <a:lnTo>
                    <a:pt x="66" y="72"/>
                  </a:lnTo>
                  <a:lnTo>
                    <a:pt x="68" y="70"/>
                  </a:lnTo>
                  <a:lnTo>
                    <a:pt x="68" y="68"/>
                  </a:lnTo>
                  <a:lnTo>
                    <a:pt x="68" y="64"/>
                  </a:lnTo>
                  <a:lnTo>
                    <a:pt x="66" y="59"/>
                  </a:lnTo>
                  <a:lnTo>
                    <a:pt x="65" y="53"/>
                  </a:lnTo>
                  <a:lnTo>
                    <a:pt x="61" y="49"/>
                  </a:lnTo>
                  <a:lnTo>
                    <a:pt x="55" y="45"/>
                  </a:lnTo>
                  <a:lnTo>
                    <a:pt x="55" y="110"/>
                  </a:lnTo>
                  <a:lnTo>
                    <a:pt x="53" y="110"/>
                  </a:lnTo>
                  <a:lnTo>
                    <a:pt x="49" y="112"/>
                  </a:lnTo>
                  <a:lnTo>
                    <a:pt x="47" y="114"/>
                  </a:lnTo>
                  <a:lnTo>
                    <a:pt x="46" y="116"/>
                  </a:lnTo>
                  <a:lnTo>
                    <a:pt x="44" y="118"/>
                  </a:lnTo>
                  <a:lnTo>
                    <a:pt x="44" y="118"/>
                  </a:lnTo>
                  <a:lnTo>
                    <a:pt x="42" y="119"/>
                  </a:lnTo>
                  <a:lnTo>
                    <a:pt x="23" y="118"/>
                  </a:lnTo>
                  <a:lnTo>
                    <a:pt x="17" y="116"/>
                  </a:lnTo>
                  <a:lnTo>
                    <a:pt x="15" y="116"/>
                  </a:lnTo>
                  <a:lnTo>
                    <a:pt x="15" y="114"/>
                  </a:lnTo>
                  <a:lnTo>
                    <a:pt x="15" y="114"/>
                  </a:lnTo>
                  <a:lnTo>
                    <a:pt x="15" y="112"/>
                  </a:lnTo>
                  <a:lnTo>
                    <a:pt x="13" y="112"/>
                  </a:lnTo>
                  <a:lnTo>
                    <a:pt x="13" y="110"/>
                  </a:lnTo>
                  <a:lnTo>
                    <a:pt x="13" y="110"/>
                  </a:lnTo>
                  <a:lnTo>
                    <a:pt x="13" y="108"/>
                  </a:lnTo>
                  <a:lnTo>
                    <a:pt x="11" y="106"/>
                  </a:lnTo>
                  <a:lnTo>
                    <a:pt x="11" y="104"/>
                  </a:lnTo>
                  <a:lnTo>
                    <a:pt x="10" y="102"/>
                  </a:lnTo>
                  <a:lnTo>
                    <a:pt x="8" y="102"/>
                  </a:lnTo>
                  <a:lnTo>
                    <a:pt x="6" y="104"/>
                  </a:lnTo>
                  <a:lnTo>
                    <a:pt x="4" y="108"/>
                  </a:lnTo>
                  <a:lnTo>
                    <a:pt x="4" y="110"/>
                  </a:lnTo>
                  <a:lnTo>
                    <a:pt x="0" y="112"/>
                  </a:lnTo>
                  <a:lnTo>
                    <a:pt x="0" y="114"/>
                  </a:lnTo>
                  <a:lnTo>
                    <a:pt x="4" y="118"/>
                  </a:lnTo>
                  <a:lnTo>
                    <a:pt x="6" y="123"/>
                  </a:lnTo>
                  <a:lnTo>
                    <a:pt x="13" y="146"/>
                  </a:lnTo>
                  <a:lnTo>
                    <a:pt x="27" y="167"/>
                  </a:lnTo>
                  <a:lnTo>
                    <a:pt x="29" y="173"/>
                  </a:lnTo>
                  <a:lnTo>
                    <a:pt x="29" y="180"/>
                  </a:lnTo>
                  <a:lnTo>
                    <a:pt x="29" y="180"/>
                  </a:lnTo>
                  <a:lnTo>
                    <a:pt x="29" y="182"/>
                  </a:lnTo>
                  <a:lnTo>
                    <a:pt x="29" y="182"/>
                  </a:lnTo>
                  <a:lnTo>
                    <a:pt x="27" y="184"/>
                  </a:lnTo>
                  <a:lnTo>
                    <a:pt x="27" y="184"/>
                  </a:lnTo>
                  <a:lnTo>
                    <a:pt x="25" y="184"/>
                  </a:lnTo>
                  <a:lnTo>
                    <a:pt x="23" y="184"/>
                  </a:lnTo>
                  <a:lnTo>
                    <a:pt x="23" y="184"/>
                  </a:lnTo>
                  <a:lnTo>
                    <a:pt x="21" y="186"/>
                  </a:lnTo>
                  <a:lnTo>
                    <a:pt x="23" y="190"/>
                  </a:lnTo>
                  <a:lnTo>
                    <a:pt x="29" y="199"/>
                  </a:lnTo>
                  <a:lnTo>
                    <a:pt x="30" y="201"/>
                  </a:lnTo>
                  <a:lnTo>
                    <a:pt x="30" y="203"/>
                  </a:lnTo>
                  <a:lnTo>
                    <a:pt x="30" y="205"/>
                  </a:lnTo>
                  <a:lnTo>
                    <a:pt x="30" y="207"/>
                  </a:lnTo>
                  <a:lnTo>
                    <a:pt x="29" y="209"/>
                  </a:lnTo>
                  <a:lnTo>
                    <a:pt x="29" y="210"/>
                  </a:lnTo>
                  <a:lnTo>
                    <a:pt x="30" y="212"/>
                  </a:lnTo>
                  <a:lnTo>
                    <a:pt x="30" y="212"/>
                  </a:lnTo>
                  <a:lnTo>
                    <a:pt x="32" y="214"/>
                  </a:lnTo>
                  <a:lnTo>
                    <a:pt x="30" y="212"/>
                  </a:lnTo>
                  <a:lnTo>
                    <a:pt x="32" y="210"/>
                  </a:lnTo>
                  <a:lnTo>
                    <a:pt x="32" y="209"/>
                  </a:lnTo>
                  <a:lnTo>
                    <a:pt x="34" y="209"/>
                  </a:lnTo>
                  <a:lnTo>
                    <a:pt x="36" y="209"/>
                  </a:lnTo>
                  <a:lnTo>
                    <a:pt x="36" y="210"/>
                  </a:lnTo>
                  <a:lnTo>
                    <a:pt x="36" y="210"/>
                  </a:lnTo>
                  <a:lnTo>
                    <a:pt x="38" y="212"/>
                  </a:lnTo>
                  <a:lnTo>
                    <a:pt x="38" y="214"/>
                  </a:lnTo>
                  <a:lnTo>
                    <a:pt x="38" y="214"/>
                  </a:lnTo>
                  <a:lnTo>
                    <a:pt x="38" y="214"/>
                  </a:lnTo>
                  <a:lnTo>
                    <a:pt x="40" y="214"/>
                  </a:lnTo>
                  <a:lnTo>
                    <a:pt x="42" y="214"/>
                  </a:lnTo>
                  <a:lnTo>
                    <a:pt x="44" y="214"/>
                  </a:lnTo>
                  <a:lnTo>
                    <a:pt x="46" y="216"/>
                  </a:lnTo>
                  <a:lnTo>
                    <a:pt x="46" y="216"/>
                  </a:lnTo>
                  <a:lnTo>
                    <a:pt x="46" y="218"/>
                  </a:lnTo>
                  <a:lnTo>
                    <a:pt x="47" y="218"/>
                  </a:lnTo>
                  <a:lnTo>
                    <a:pt x="53" y="222"/>
                  </a:lnTo>
                  <a:lnTo>
                    <a:pt x="57" y="222"/>
                  </a:lnTo>
                  <a:lnTo>
                    <a:pt x="59" y="220"/>
                  </a:lnTo>
                  <a:lnTo>
                    <a:pt x="61" y="218"/>
                  </a:lnTo>
                  <a:lnTo>
                    <a:pt x="63" y="216"/>
                  </a:lnTo>
                  <a:lnTo>
                    <a:pt x="65" y="216"/>
                  </a:lnTo>
                  <a:lnTo>
                    <a:pt x="68" y="214"/>
                  </a:lnTo>
                  <a:lnTo>
                    <a:pt x="70" y="214"/>
                  </a:lnTo>
                  <a:lnTo>
                    <a:pt x="72" y="214"/>
                  </a:lnTo>
                  <a:lnTo>
                    <a:pt x="80" y="214"/>
                  </a:lnTo>
                  <a:lnTo>
                    <a:pt x="82" y="214"/>
                  </a:lnTo>
                  <a:lnTo>
                    <a:pt x="85" y="212"/>
                  </a:lnTo>
                  <a:lnTo>
                    <a:pt x="91" y="210"/>
                  </a:lnTo>
                  <a:lnTo>
                    <a:pt x="95" y="209"/>
                  </a:lnTo>
                  <a:lnTo>
                    <a:pt x="99" y="209"/>
                  </a:lnTo>
                  <a:lnTo>
                    <a:pt x="104" y="209"/>
                  </a:lnTo>
                  <a:lnTo>
                    <a:pt x="108" y="209"/>
                  </a:lnTo>
                  <a:lnTo>
                    <a:pt x="110" y="209"/>
                  </a:lnTo>
                  <a:lnTo>
                    <a:pt x="112" y="207"/>
                  </a:lnTo>
                  <a:lnTo>
                    <a:pt x="114" y="207"/>
                  </a:lnTo>
                  <a:lnTo>
                    <a:pt x="116" y="207"/>
                  </a:lnTo>
                  <a:lnTo>
                    <a:pt x="120" y="209"/>
                  </a:lnTo>
                  <a:lnTo>
                    <a:pt x="123" y="209"/>
                  </a:lnTo>
                  <a:lnTo>
                    <a:pt x="127" y="210"/>
                  </a:lnTo>
                  <a:lnTo>
                    <a:pt x="129" y="210"/>
                  </a:lnTo>
                  <a:lnTo>
                    <a:pt x="131" y="210"/>
                  </a:lnTo>
                  <a:lnTo>
                    <a:pt x="133" y="210"/>
                  </a:lnTo>
                  <a:lnTo>
                    <a:pt x="133" y="209"/>
                  </a:lnTo>
                  <a:lnTo>
                    <a:pt x="135" y="209"/>
                  </a:lnTo>
                  <a:lnTo>
                    <a:pt x="137" y="209"/>
                  </a:lnTo>
                  <a:lnTo>
                    <a:pt x="137" y="207"/>
                  </a:lnTo>
                  <a:lnTo>
                    <a:pt x="138" y="207"/>
                  </a:lnTo>
                  <a:lnTo>
                    <a:pt x="140" y="207"/>
                  </a:lnTo>
                  <a:lnTo>
                    <a:pt x="142" y="209"/>
                  </a:lnTo>
                  <a:lnTo>
                    <a:pt x="144" y="209"/>
                  </a:lnTo>
                  <a:lnTo>
                    <a:pt x="146" y="209"/>
                  </a:lnTo>
                  <a:lnTo>
                    <a:pt x="146" y="207"/>
                  </a:lnTo>
                  <a:lnTo>
                    <a:pt x="148" y="205"/>
                  </a:lnTo>
                  <a:lnTo>
                    <a:pt x="148" y="203"/>
                  </a:lnTo>
                  <a:lnTo>
                    <a:pt x="150" y="203"/>
                  </a:lnTo>
                  <a:lnTo>
                    <a:pt x="152" y="203"/>
                  </a:lnTo>
                  <a:lnTo>
                    <a:pt x="154" y="203"/>
                  </a:lnTo>
                  <a:lnTo>
                    <a:pt x="156" y="203"/>
                  </a:lnTo>
                  <a:lnTo>
                    <a:pt x="157" y="203"/>
                  </a:lnTo>
                  <a:lnTo>
                    <a:pt x="161" y="203"/>
                  </a:lnTo>
                  <a:lnTo>
                    <a:pt x="163" y="201"/>
                  </a:lnTo>
                  <a:lnTo>
                    <a:pt x="169" y="199"/>
                  </a:lnTo>
                  <a:lnTo>
                    <a:pt x="176" y="195"/>
                  </a:lnTo>
                  <a:lnTo>
                    <a:pt x="199" y="176"/>
                  </a:lnTo>
                  <a:lnTo>
                    <a:pt x="220" y="155"/>
                  </a:lnTo>
                  <a:lnTo>
                    <a:pt x="239" y="125"/>
                  </a:lnTo>
                  <a:lnTo>
                    <a:pt x="241" y="123"/>
                  </a:lnTo>
                  <a:lnTo>
                    <a:pt x="245" y="119"/>
                  </a:lnTo>
                  <a:lnTo>
                    <a:pt x="250" y="116"/>
                  </a:lnTo>
                  <a:lnTo>
                    <a:pt x="252" y="114"/>
                  </a:lnTo>
                  <a:lnTo>
                    <a:pt x="256" y="110"/>
                  </a:lnTo>
                  <a:lnTo>
                    <a:pt x="256" y="104"/>
                  </a:lnTo>
                  <a:lnTo>
                    <a:pt x="258" y="97"/>
                  </a:lnTo>
                  <a:lnTo>
                    <a:pt x="262" y="85"/>
                  </a:lnTo>
                  <a:lnTo>
                    <a:pt x="262" y="81"/>
                  </a:lnTo>
                  <a:lnTo>
                    <a:pt x="252" y="81"/>
                  </a:lnTo>
                  <a:lnTo>
                    <a:pt x="250" y="81"/>
                  </a:lnTo>
                  <a:close/>
                  <a:moveTo>
                    <a:pt x="207" y="127"/>
                  </a:moveTo>
                  <a:lnTo>
                    <a:pt x="205" y="129"/>
                  </a:lnTo>
                  <a:lnTo>
                    <a:pt x="201" y="137"/>
                  </a:lnTo>
                  <a:lnTo>
                    <a:pt x="199" y="138"/>
                  </a:lnTo>
                  <a:lnTo>
                    <a:pt x="197" y="138"/>
                  </a:lnTo>
                  <a:lnTo>
                    <a:pt x="192" y="140"/>
                  </a:lnTo>
                  <a:lnTo>
                    <a:pt x="190" y="140"/>
                  </a:lnTo>
                  <a:lnTo>
                    <a:pt x="188" y="142"/>
                  </a:lnTo>
                  <a:lnTo>
                    <a:pt x="186" y="148"/>
                  </a:lnTo>
                  <a:lnTo>
                    <a:pt x="184" y="148"/>
                  </a:lnTo>
                  <a:lnTo>
                    <a:pt x="180" y="148"/>
                  </a:lnTo>
                  <a:lnTo>
                    <a:pt x="176" y="144"/>
                  </a:lnTo>
                  <a:lnTo>
                    <a:pt x="173" y="140"/>
                  </a:lnTo>
                  <a:lnTo>
                    <a:pt x="171" y="137"/>
                  </a:lnTo>
                  <a:lnTo>
                    <a:pt x="169" y="131"/>
                  </a:lnTo>
                  <a:lnTo>
                    <a:pt x="169" y="131"/>
                  </a:lnTo>
                  <a:lnTo>
                    <a:pt x="171" y="129"/>
                  </a:lnTo>
                  <a:lnTo>
                    <a:pt x="173" y="129"/>
                  </a:lnTo>
                  <a:lnTo>
                    <a:pt x="173" y="129"/>
                  </a:lnTo>
                  <a:lnTo>
                    <a:pt x="174" y="127"/>
                  </a:lnTo>
                  <a:lnTo>
                    <a:pt x="176" y="123"/>
                  </a:lnTo>
                  <a:lnTo>
                    <a:pt x="180" y="121"/>
                  </a:lnTo>
                  <a:lnTo>
                    <a:pt x="182" y="118"/>
                  </a:lnTo>
                  <a:lnTo>
                    <a:pt x="184" y="116"/>
                  </a:lnTo>
                  <a:lnTo>
                    <a:pt x="190" y="114"/>
                  </a:lnTo>
                  <a:lnTo>
                    <a:pt x="193" y="114"/>
                  </a:lnTo>
                  <a:lnTo>
                    <a:pt x="193" y="114"/>
                  </a:lnTo>
                  <a:lnTo>
                    <a:pt x="203" y="119"/>
                  </a:lnTo>
                  <a:lnTo>
                    <a:pt x="205" y="121"/>
                  </a:lnTo>
                  <a:lnTo>
                    <a:pt x="207" y="125"/>
                  </a:lnTo>
                  <a:lnTo>
                    <a:pt x="207" y="12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17" name="Freeform 1770">
              <a:extLst>
                <a:ext uri="{FF2B5EF4-FFF2-40B4-BE49-F238E27FC236}">
                  <a16:creationId xmlns:a16="http://schemas.microsoft.com/office/drawing/2014/main" id="{C28B4234-D800-4609-876F-883692372D1F}"/>
                </a:ext>
              </a:extLst>
            </p:cNvPr>
            <p:cNvSpPr>
              <a:spLocks/>
            </p:cNvSpPr>
            <p:nvPr/>
          </p:nvSpPr>
          <p:spPr bwMode="auto">
            <a:xfrm>
              <a:off x="12730163" y="-1139825"/>
              <a:ext cx="309563" cy="269875"/>
            </a:xfrm>
            <a:custGeom>
              <a:avLst/>
              <a:gdLst>
                <a:gd name="T0" fmla="*/ 157 w 195"/>
                <a:gd name="T1" fmla="*/ 19 h 170"/>
                <a:gd name="T2" fmla="*/ 153 w 195"/>
                <a:gd name="T3" fmla="*/ 7 h 170"/>
                <a:gd name="T4" fmla="*/ 146 w 195"/>
                <a:gd name="T5" fmla="*/ 9 h 170"/>
                <a:gd name="T6" fmla="*/ 134 w 195"/>
                <a:gd name="T7" fmla="*/ 9 h 170"/>
                <a:gd name="T8" fmla="*/ 125 w 195"/>
                <a:gd name="T9" fmla="*/ 9 h 170"/>
                <a:gd name="T10" fmla="*/ 121 w 195"/>
                <a:gd name="T11" fmla="*/ 9 h 170"/>
                <a:gd name="T12" fmla="*/ 115 w 195"/>
                <a:gd name="T13" fmla="*/ 7 h 170"/>
                <a:gd name="T14" fmla="*/ 114 w 195"/>
                <a:gd name="T15" fmla="*/ 5 h 170"/>
                <a:gd name="T16" fmla="*/ 117 w 195"/>
                <a:gd name="T17" fmla="*/ 5 h 170"/>
                <a:gd name="T18" fmla="*/ 117 w 195"/>
                <a:gd name="T19" fmla="*/ 3 h 170"/>
                <a:gd name="T20" fmla="*/ 104 w 195"/>
                <a:gd name="T21" fmla="*/ 1 h 170"/>
                <a:gd name="T22" fmla="*/ 97 w 195"/>
                <a:gd name="T23" fmla="*/ 3 h 170"/>
                <a:gd name="T24" fmla="*/ 93 w 195"/>
                <a:gd name="T25" fmla="*/ 3 h 170"/>
                <a:gd name="T26" fmla="*/ 81 w 195"/>
                <a:gd name="T27" fmla="*/ 9 h 170"/>
                <a:gd name="T28" fmla="*/ 68 w 195"/>
                <a:gd name="T29" fmla="*/ 15 h 170"/>
                <a:gd name="T30" fmla="*/ 23 w 195"/>
                <a:gd name="T31" fmla="*/ 1 h 170"/>
                <a:gd name="T32" fmla="*/ 7 w 195"/>
                <a:gd name="T33" fmla="*/ 0 h 170"/>
                <a:gd name="T34" fmla="*/ 4 w 195"/>
                <a:gd name="T35" fmla="*/ 11 h 170"/>
                <a:gd name="T36" fmla="*/ 4 w 195"/>
                <a:gd name="T37" fmla="*/ 20 h 170"/>
                <a:gd name="T38" fmla="*/ 2 w 195"/>
                <a:gd name="T39" fmla="*/ 32 h 170"/>
                <a:gd name="T40" fmla="*/ 6 w 195"/>
                <a:gd name="T41" fmla="*/ 170 h 170"/>
                <a:gd name="T42" fmla="*/ 21 w 195"/>
                <a:gd name="T43" fmla="*/ 170 h 170"/>
                <a:gd name="T44" fmla="*/ 36 w 195"/>
                <a:gd name="T45" fmla="*/ 170 h 170"/>
                <a:gd name="T46" fmla="*/ 51 w 195"/>
                <a:gd name="T47" fmla="*/ 170 h 170"/>
                <a:gd name="T48" fmla="*/ 64 w 195"/>
                <a:gd name="T49" fmla="*/ 170 h 170"/>
                <a:gd name="T50" fmla="*/ 74 w 195"/>
                <a:gd name="T51" fmla="*/ 170 h 170"/>
                <a:gd name="T52" fmla="*/ 91 w 195"/>
                <a:gd name="T53" fmla="*/ 170 h 170"/>
                <a:gd name="T54" fmla="*/ 100 w 195"/>
                <a:gd name="T55" fmla="*/ 170 h 170"/>
                <a:gd name="T56" fmla="*/ 106 w 195"/>
                <a:gd name="T57" fmla="*/ 168 h 170"/>
                <a:gd name="T58" fmla="*/ 108 w 195"/>
                <a:gd name="T59" fmla="*/ 167 h 170"/>
                <a:gd name="T60" fmla="*/ 108 w 195"/>
                <a:gd name="T61" fmla="*/ 167 h 170"/>
                <a:gd name="T62" fmla="*/ 115 w 195"/>
                <a:gd name="T63" fmla="*/ 170 h 170"/>
                <a:gd name="T64" fmla="*/ 155 w 195"/>
                <a:gd name="T65" fmla="*/ 170 h 170"/>
                <a:gd name="T66" fmla="*/ 182 w 195"/>
                <a:gd name="T67" fmla="*/ 170 h 170"/>
                <a:gd name="T68" fmla="*/ 193 w 195"/>
                <a:gd name="T69" fmla="*/ 168 h 170"/>
                <a:gd name="T70" fmla="*/ 176 w 195"/>
                <a:gd name="T71" fmla="*/ 155 h 170"/>
                <a:gd name="T72" fmla="*/ 178 w 195"/>
                <a:gd name="T73" fmla="*/ 136 h 170"/>
                <a:gd name="T74" fmla="*/ 148 w 195"/>
                <a:gd name="T75" fmla="*/ 85 h 170"/>
                <a:gd name="T76" fmla="*/ 142 w 195"/>
                <a:gd name="T77" fmla="*/ 72 h 170"/>
                <a:gd name="T78" fmla="*/ 140 w 195"/>
                <a:gd name="T79" fmla="*/ 64 h 170"/>
                <a:gd name="T80" fmla="*/ 127 w 195"/>
                <a:gd name="T81" fmla="*/ 45 h 170"/>
                <a:gd name="T82" fmla="*/ 125 w 195"/>
                <a:gd name="T83" fmla="*/ 32 h 170"/>
                <a:gd name="T84" fmla="*/ 129 w 195"/>
                <a:gd name="T85" fmla="*/ 39 h 170"/>
                <a:gd name="T86" fmla="*/ 136 w 195"/>
                <a:gd name="T87" fmla="*/ 49 h 170"/>
                <a:gd name="T88" fmla="*/ 148 w 195"/>
                <a:gd name="T89" fmla="*/ 66 h 170"/>
                <a:gd name="T90" fmla="*/ 152 w 195"/>
                <a:gd name="T91" fmla="*/ 68 h 170"/>
                <a:gd name="T92" fmla="*/ 155 w 195"/>
                <a:gd name="T93" fmla="*/ 62 h 170"/>
                <a:gd name="T94" fmla="*/ 161 w 195"/>
                <a:gd name="T95" fmla="*/ 43 h 170"/>
                <a:gd name="T96" fmla="*/ 159 w 195"/>
                <a:gd name="T97" fmla="*/ 2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5" h="170">
                  <a:moveTo>
                    <a:pt x="159" y="26"/>
                  </a:moveTo>
                  <a:lnTo>
                    <a:pt x="157" y="20"/>
                  </a:lnTo>
                  <a:lnTo>
                    <a:pt x="157" y="20"/>
                  </a:lnTo>
                  <a:lnTo>
                    <a:pt x="157" y="19"/>
                  </a:lnTo>
                  <a:lnTo>
                    <a:pt x="155" y="17"/>
                  </a:lnTo>
                  <a:lnTo>
                    <a:pt x="155" y="13"/>
                  </a:lnTo>
                  <a:lnTo>
                    <a:pt x="153" y="7"/>
                  </a:lnTo>
                  <a:lnTo>
                    <a:pt x="153" y="7"/>
                  </a:lnTo>
                  <a:lnTo>
                    <a:pt x="152" y="5"/>
                  </a:lnTo>
                  <a:lnTo>
                    <a:pt x="150" y="7"/>
                  </a:lnTo>
                  <a:lnTo>
                    <a:pt x="148" y="9"/>
                  </a:lnTo>
                  <a:lnTo>
                    <a:pt x="146" y="9"/>
                  </a:lnTo>
                  <a:lnTo>
                    <a:pt x="138" y="9"/>
                  </a:lnTo>
                  <a:lnTo>
                    <a:pt x="138" y="9"/>
                  </a:lnTo>
                  <a:lnTo>
                    <a:pt x="136" y="9"/>
                  </a:lnTo>
                  <a:lnTo>
                    <a:pt x="134" y="9"/>
                  </a:lnTo>
                  <a:lnTo>
                    <a:pt x="133" y="9"/>
                  </a:lnTo>
                  <a:lnTo>
                    <a:pt x="129" y="11"/>
                  </a:lnTo>
                  <a:lnTo>
                    <a:pt x="127" y="11"/>
                  </a:lnTo>
                  <a:lnTo>
                    <a:pt x="125" y="9"/>
                  </a:lnTo>
                  <a:lnTo>
                    <a:pt x="123" y="7"/>
                  </a:lnTo>
                  <a:lnTo>
                    <a:pt x="121" y="7"/>
                  </a:lnTo>
                  <a:lnTo>
                    <a:pt x="121" y="7"/>
                  </a:lnTo>
                  <a:lnTo>
                    <a:pt x="121" y="9"/>
                  </a:lnTo>
                  <a:lnTo>
                    <a:pt x="119" y="9"/>
                  </a:lnTo>
                  <a:lnTo>
                    <a:pt x="119" y="9"/>
                  </a:lnTo>
                  <a:lnTo>
                    <a:pt x="117" y="9"/>
                  </a:lnTo>
                  <a:lnTo>
                    <a:pt x="115" y="7"/>
                  </a:lnTo>
                  <a:lnTo>
                    <a:pt x="115" y="7"/>
                  </a:lnTo>
                  <a:lnTo>
                    <a:pt x="114" y="7"/>
                  </a:lnTo>
                  <a:lnTo>
                    <a:pt x="114" y="7"/>
                  </a:lnTo>
                  <a:lnTo>
                    <a:pt x="114" y="5"/>
                  </a:lnTo>
                  <a:lnTo>
                    <a:pt x="115" y="5"/>
                  </a:lnTo>
                  <a:lnTo>
                    <a:pt x="115" y="3"/>
                  </a:lnTo>
                  <a:lnTo>
                    <a:pt x="115" y="3"/>
                  </a:lnTo>
                  <a:lnTo>
                    <a:pt x="117" y="5"/>
                  </a:lnTo>
                  <a:lnTo>
                    <a:pt x="117" y="5"/>
                  </a:lnTo>
                  <a:lnTo>
                    <a:pt x="119" y="5"/>
                  </a:lnTo>
                  <a:lnTo>
                    <a:pt x="117" y="3"/>
                  </a:lnTo>
                  <a:lnTo>
                    <a:pt x="117" y="3"/>
                  </a:lnTo>
                  <a:lnTo>
                    <a:pt x="115" y="3"/>
                  </a:lnTo>
                  <a:lnTo>
                    <a:pt x="112" y="3"/>
                  </a:lnTo>
                  <a:lnTo>
                    <a:pt x="110" y="3"/>
                  </a:lnTo>
                  <a:lnTo>
                    <a:pt x="104" y="1"/>
                  </a:lnTo>
                  <a:lnTo>
                    <a:pt x="102" y="1"/>
                  </a:lnTo>
                  <a:lnTo>
                    <a:pt x="98" y="5"/>
                  </a:lnTo>
                  <a:lnTo>
                    <a:pt x="95" y="5"/>
                  </a:lnTo>
                  <a:lnTo>
                    <a:pt x="97" y="3"/>
                  </a:lnTo>
                  <a:lnTo>
                    <a:pt x="98" y="3"/>
                  </a:lnTo>
                  <a:lnTo>
                    <a:pt x="100" y="1"/>
                  </a:lnTo>
                  <a:lnTo>
                    <a:pt x="95" y="3"/>
                  </a:lnTo>
                  <a:lnTo>
                    <a:pt x="93" y="3"/>
                  </a:lnTo>
                  <a:lnTo>
                    <a:pt x="91" y="3"/>
                  </a:lnTo>
                  <a:lnTo>
                    <a:pt x="91" y="5"/>
                  </a:lnTo>
                  <a:lnTo>
                    <a:pt x="89" y="5"/>
                  </a:lnTo>
                  <a:lnTo>
                    <a:pt x="81" y="9"/>
                  </a:lnTo>
                  <a:lnTo>
                    <a:pt x="78" y="13"/>
                  </a:lnTo>
                  <a:lnTo>
                    <a:pt x="74" y="13"/>
                  </a:lnTo>
                  <a:lnTo>
                    <a:pt x="72" y="15"/>
                  </a:lnTo>
                  <a:lnTo>
                    <a:pt x="68" y="15"/>
                  </a:lnTo>
                  <a:lnTo>
                    <a:pt x="59" y="11"/>
                  </a:lnTo>
                  <a:lnTo>
                    <a:pt x="51" y="9"/>
                  </a:lnTo>
                  <a:lnTo>
                    <a:pt x="40" y="5"/>
                  </a:lnTo>
                  <a:lnTo>
                    <a:pt x="23" y="1"/>
                  </a:lnTo>
                  <a:lnTo>
                    <a:pt x="19" y="1"/>
                  </a:lnTo>
                  <a:lnTo>
                    <a:pt x="13" y="3"/>
                  </a:lnTo>
                  <a:lnTo>
                    <a:pt x="9" y="3"/>
                  </a:lnTo>
                  <a:lnTo>
                    <a:pt x="7" y="0"/>
                  </a:lnTo>
                  <a:lnTo>
                    <a:pt x="6" y="3"/>
                  </a:lnTo>
                  <a:lnTo>
                    <a:pt x="4" y="5"/>
                  </a:lnTo>
                  <a:lnTo>
                    <a:pt x="4" y="7"/>
                  </a:lnTo>
                  <a:lnTo>
                    <a:pt x="4" y="11"/>
                  </a:lnTo>
                  <a:lnTo>
                    <a:pt x="4" y="15"/>
                  </a:lnTo>
                  <a:lnTo>
                    <a:pt x="4" y="17"/>
                  </a:lnTo>
                  <a:lnTo>
                    <a:pt x="4" y="19"/>
                  </a:lnTo>
                  <a:lnTo>
                    <a:pt x="4" y="20"/>
                  </a:lnTo>
                  <a:lnTo>
                    <a:pt x="2" y="24"/>
                  </a:lnTo>
                  <a:lnTo>
                    <a:pt x="0" y="26"/>
                  </a:lnTo>
                  <a:lnTo>
                    <a:pt x="0" y="26"/>
                  </a:lnTo>
                  <a:lnTo>
                    <a:pt x="2" y="32"/>
                  </a:lnTo>
                  <a:lnTo>
                    <a:pt x="4" y="41"/>
                  </a:lnTo>
                  <a:lnTo>
                    <a:pt x="6" y="43"/>
                  </a:lnTo>
                  <a:lnTo>
                    <a:pt x="6" y="170"/>
                  </a:lnTo>
                  <a:lnTo>
                    <a:pt x="6" y="170"/>
                  </a:lnTo>
                  <a:lnTo>
                    <a:pt x="9" y="170"/>
                  </a:lnTo>
                  <a:lnTo>
                    <a:pt x="13" y="170"/>
                  </a:lnTo>
                  <a:lnTo>
                    <a:pt x="15" y="170"/>
                  </a:lnTo>
                  <a:lnTo>
                    <a:pt x="21" y="170"/>
                  </a:lnTo>
                  <a:lnTo>
                    <a:pt x="28" y="170"/>
                  </a:lnTo>
                  <a:lnTo>
                    <a:pt x="28" y="170"/>
                  </a:lnTo>
                  <a:lnTo>
                    <a:pt x="32" y="170"/>
                  </a:lnTo>
                  <a:lnTo>
                    <a:pt x="36" y="170"/>
                  </a:lnTo>
                  <a:lnTo>
                    <a:pt x="45" y="170"/>
                  </a:lnTo>
                  <a:lnTo>
                    <a:pt x="47" y="170"/>
                  </a:lnTo>
                  <a:lnTo>
                    <a:pt x="49" y="170"/>
                  </a:lnTo>
                  <a:lnTo>
                    <a:pt x="51" y="170"/>
                  </a:lnTo>
                  <a:lnTo>
                    <a:pt x="53" y="170"/>
                  </a:lnTo>
                  <a:lnTo>
                    <a:pt x="61" y="170"/>
                  </a:lnTo>
                  <a:lnTo>
                    <a:pt x="61" y="170"/>
                  </a:lnTo>
                  <a:lnTo>
                    <a:pt x="64" y="170"/>
                  </a:lnTo>
                  <a:lnTo>
                    <a:pt x="68" y="170"/>
                  </a:lnTo>
                  <a:lnTo>
                    <a:pt x="70" y="170"/>
                  </a:lnTo>
                  <a:lnTo>
                    <a:pt x="70" y="170"/>
                  </a:lnTo>
                  <a:lnTo>
                    <a:pt x="74" y="170"/>
                  </a:lnTo>
                  <a:lnTo>
                    <a:pt x="76" y="170"/>
                  </a:lnTo>
                  <a:lnTo>
                    <a:pt x="78" y="170"/>
                  </a:lnTo>
                  <a:lnTo>
                    <a:pt x="83" y="170"/>
                  </a:lnTo>
                  <a:lnTo>
                    <a:pt x="91" y="170"/>
                  </a:lnTo>
                  <a:lnTo>
                    <a:pt x="93" y="170"/>
                  </a:lnTo>
                  <a:lnTo>
                    <a:pt x="95" y="170"/>
                  </a:lnTo>
                  <a:lnTo>
                    <a:pt x="98" y="170"/>
                  </a:lnTo>
                  <a:lnTo>
                    <a:pt x="100" y="170"/>
                  </a:lnTo>
                  <a:lnTo>
                    <a:pt x="102" y="170"/>
                  </a:lnTo>
                  <a:lnTo>
                    <a:pt x="104" y="170"/>
                  </a:lnTo>
                  <a:lnTo>
                    <a:pt x="106" y="170"/>
                  </a:lnTo>
                  <a:lnTo>
                    <a:pt x="106" y="168"/>
                  </a:lnTo>
                  <a:lnTo>
                    <a:pt x="106" y="168"/>
                  </a:lnTo>
                  <a:lnTo>
                    <a:pt x="106" y="168"/>
                  </a:lnTo>
                  <a:lnTo>
                    <a:pt x="106" y="167"/>
                  </a:lnTo>
                  <a:lnTo>
                    <a:pt x="108" y="167"/>
                  </a:lnTo>
                  <a:lnTo>
                    <a:pt x="108" y="167"/>
                  </a:lnTo>
                  <a:lnTo>
                    <a:pt x="108" y="167"/>
                  </a:lnTo>
                  <a:lnTo>
                    <a:pt x="108" y="167"/>
                  </a:lnTo>
                  <a:lnTo>
                    <a:pt x="108" y="167"/>
                  </a:lnTo>
                  <a:lnTo>
                    <a:pt x="108" y="167"/>
                  </a:lnTo>
                  <a:lnTo>
                    <a:pt x="108" y="168"/>
                  </a:lnTo>
                  <a:lnTo>
                    <a:pt x="108" y="170"/>
                  </a:lnTo>
                  <a:lnTo>
                    <a:pt x="115" y="170"/>
                  </a:lnTo>
                  <a:lnTo>
                    <a:pt x="121" y="170"/>
                  </a:lnTo>
                  <a:lnTo>
                    <a:pt x="129" y="170"/>
                  </a:lnTo>
                  <a:lnTo>
                    <a:pt x="148" y="170"/>
                  </a:lnTo>
                  <a:lnTo>
                    <a:pt x="155" y="170"/>
                  </a:lnTo>
                  <a:lnTo>
                    <a:pt x="167" y="170"/>
                  </a:lnTo>
                  <a:lnTo>
                    <a:pt x="169" y="170"/>
                  </a:lnTo>
                  <a:lnTo>
                    <a:pt x="174" y="170"/>
                  </a:lnTo>
                  <a:lnTo>
                    <a:pt x="182" y="170"/>
                  </a:lnTo>
                  <a:lnTo>
                    <a:pt x="184" y="170"/>
                  </a:lnTo>
                  <a:lnTo>
                    <a:pt x="189" y="170"/>
                  </a:lnTo>
                  <a:lnTo>
                    <a:pt x="195" y="170"/>
                  </a:lnTo>
                  <a:lnTo>
                    <a:pt x="193" y="168"/>
                  </a:lnTo>
                  <a:lnTo>
                    <a:pt x="191" y="165"/>
                  </a:lnTo>
                  <a:lnTo>
                    <a:pt x="184" y="159"/>
                  </a:lnTo>
                  <a:lnTo>
                    <a:pt x="180" y="157"/>
                  </a:lnTo>
                  <a:lnTo>
                    <a:pt x="176" y="155"/>
                  </a:lnTo>
                  <a:lnTo>
                    <a:pt x="174" y="149"/>
                  </a:lnTo>
                  <a:lnTo>
                    <a:pt x="172" y="144"/>
                  </a:lnTo>
                  <a:lnTo>
                    <a:pt x="174" y="138"/>
                  </a:lnTo>
                  <a:lnTo>
                    <a:pt x="178" y="136"/>
                  </a:lnTo>
                  <a:lnTo>
                    <a:pt x="170" y="130"/>
                  </a:lnTo>
                  <a:lnTo>
                    <a:pt x="169" y="127"/>
                  </a:lnTo>
                  <a:lnTo>
                    <a:pt x="148" y="89"/>
                  </a:lnTo>
                  <a:lnTo>
                    <a:pt x="148" y="85"/>
                  </a:lnTo>
                  <a:lnTo>
                    <a:pt x="148" y="79"/>
                  </a:lnTo>
                  <a:lnTo>
                    <a:pt x="146" y="77"/>
                  </a:lnTo>
                  <a:lnTo>
                    <a:pt x="144" y="74"/>
                  </a:lnTo>
                  <a:lnTo>
                    <a:pt x="142" y="72"/>
                  </a:lnTo>
                  <a:lnTo>
                    <a:pt x="142" y="72"/>
                  </a:lnTo>
                  <a:lnTo>
                    <a:pt x="142" y="68"/>
                  </a:lnTo>
                  <a:lnTo>
                    <a:pt x="142" y="66"/>
                  </a:lnTo>
                  <a:lnTo>
                    <a:pt x="140" y="64"/>
                  </a:lnTo>
                  <a:lnTo>
                    <a:pt x="136" y="60"/>
                  </a:lnTo>
                  <a:lnTo>
                    <a:pt x="129" y="51"/>
                  </a:lnTo>
                  <a:lnTo>
                    <a:pt x="129" y="47"/>
                  </a:lnTo>
                  <a:lnTo>
                    <a:pt x="127" y="45"/>
                  </a:lnTo>
                  <a:lnTo>
                    <a:pt x="127" y="41"/>
                  </a:lnTo>
                  <a:lnTo>
                    <a:pt x="123" y="36"/>
                  </a:lnTo>
                  <a:lnTo>
                    <a:pt x="123" y="34"/>
                  </a:lnTo>
                  <a:lnTo>
                    <a:pt x="125" y="32"/>
                  </a:lnTo>
                  <a:lnTo>
                    <a:pt x="127" y="30"/>
                  </a:lnTo>
                  <a:lnTo>
                    <a:pt x="127" y="32"/>
                  </a:lnTo>
                  <a:lnTo>
                    <a:pt x="129" y="36"/>
                  </a:lnTo>
                  <a:lnTo>
                    <a:pt x="129" y="39"/>
                  </a:lnTo>
                  <a:lnTo>
                    <a:pt x="131" y="41"/>
                  </a:lnTo>
                  <a:lnTo>
                    <a:pt x="134" y="45"/>
                  </a:lnTo>
                  <a:lnTo>
                    <a:pt x="134" y="47"/>
                  </a:lnTo>
                  <a:lnTo>
                    <a:pt x="136" y="49"/>
                  </a:lnTo>
                  <a:lnTo>
                    <a:pt x="136" y="51"/>
                  </a:lnTo>
                  <a:lnTo>
                    <a:pt x="138" y="55"/>
                  </a:lnTo>
                  <a:lnTo>
                    <a:pt x="138" y="56"/>
                  </a:lnTo>
                  <a:lnTo>
                    <a:pt x="148" y="66"/>
                  </a:lnTo>
                  <a:lnTo>
                    <a:pt x="150" y="66"/>
                  </a:lnTo>
                  <a:lnTo>
                    <a:pt x="150" y="68"/>
                  </a:lnTo>
                  <a:lnTo>
                    <a:pt x="152" y="68"/>
                  </a:lnTo>
                  <a:lnTo>
                    <a:pt x="152" y="68"/>
                  </a:lnTo>
                  <a:lnTo>
                    <a:pt x="153" y="68"/>
                  </a:lnTo>
                  <a:lnTo>
                    <a:pt x="153" y="66"/>
                  </a:lnTo>
                  <a:lnTo>
                    <a:pt x="155" y="64"/>
                  </a:lnTo>
                  <a:lnTo>
                    <a:pt x="155" y="62"/>
                  </a:lnTo>
                  <a:lnTo>
                    <a:pt x="157" y="56"/>
                  </a:lnTo>
                  <a:lnTo>
                    <a:pt x="157" y="55"/>
                  </a:lnTo>
                  <a:lnTo>
                    <a:pt x="159" y="51"/>
                  </a:lnTo>
                  <a:lnTo>
                    <a:pt x="161" y="43"/>
                  </a:lnTo>
                  <a:lnTo>
                    <a:pt x="161" y="39"/>
                  </a:lnTo>
                  <a:lnTo>
                    <a:pt x="163" y="38"/>
                  </a:lnTo>
                  <a:lnTo>
                    <a:pt x="163" y="36"/>
                  </a:lnTo>
                  <a:lnTo>
                    <a:pt x="159" y="2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18" name="Freeform 1771">
              <a:extLst>
                <a:ext uri="{FF2B5EF4-FFF2-40B4-BE49-F238E27FC236}">
                  <a16:creationId xmlns:a16="http://schemas.microsoft.com/office/drawing/2014/main" id="{DAF5C711-96B5-4B80-9EDD-71AE36FF548C}"/>
                </a:ext>
              </a:extLst>
            </p:cNvPr>
            <p:cNvSpPr>
              <a:spLocks/>
            </p:cNvSpPr>
            <p:nvPr/>
          </p:nvSpPr>
          <p:spPr bwMode="auto">
            <a:xfrm>
              <a:off x="13163550" y="-622300"/>
              <a:ext cx="41275" cy="47625"/>
            </a:xfrm>
            <a:custGeom>
              <a:avLst/>
              <a:gdLst>
                <a:gd name="T0" fmla="*/ 19 w 26"/>
                <a:gd name="T1" fmla="*/ 2 h 30"/>
                <a:gd name="T2" fmla="*/ 17 w 26"/>
                <a:gd name="T3" fmla="*/ 2 h 30"/>
                <a:gd name="T4" fmla="*/ 17 w 26"/>
                <a:gd name="T5" fmla="*/ 6 h 30"/>
                <a:gd name="T6" fmla="*/ 15 w 26"/>
                <a:gd name="T7" fmla="*/ 6 h 30"/>
                <a:gd name="T8" fmla="*/ 15 w 26"/>
                <a:gd name="T9" fmla="*/ 6 h 30"/>
                <a:gd name="T10" fmla="*/ 13 w 26"/>
                <a:gd name="T11" fmla="*/ 4 h 30"/>
                <a:gd name="T12" fmla="*/ 11 w 26"/>
                <a:gd name="T13" fmla="*/ 4 h 30"/>
                <a:gd name="T14" fmla="*/ 9 w 26"/>
                <a:gd name="T15" fmla="*/ 4 h 30"/>
                <a:gd name="T16" fmla="*/ 4 w 26"/>
                <a:gd name="T17" fmla="*/ 15 h 30"/>
                <a:gd name="T18" fmla="*/ 2 w 26"/>
                <a:gd name="T19" fmla="*/ 19 h 30"/>
                <a:gd name="T20" fmla="*/ 0 w 26"/>
                <a:gd name="T21" fmla="*/ 26 h 30"/>
                <a:gd name="T22" fmla="*/ 2 w 26"/>
                <a:gd name="T23" fmla="*/ 26 h 30"/>
                <a:gd name="T24" fmla="*/ 2 w 26"/>
                <a:gd name="T25" fmla="*/ 28 h 30"/>
                <a:gd name="T26" fmla="*/ 2 w 26"/>
                <a:gd name="T27" fmla="*/ 28 h 30"/>
                <a:gd name="T28" fmla="*/ 4 w 26"/>
                <a:gd name="T29" fmla="*/ 30 h 30"/>
                <a:gd name="T30" fmla="*/ 5 w 26"/>
                <a:gd name="T31" fmla="*/ 30 h 30"/>
                <a:gd name="T32" fmla="*/ 13 w 26"/>
                <a:gd name="T33" fmla="*/ 26 h 30"/>
                <a:gd name="T34" fmla="*/ 15 w 26"/>
                <a:gd name="T35" fmla="*/ 26 h 30"/>
                <a:gd name="T36" fmla="*/ 15 w 26"/>
                <a:gd name="T37" fmla="*/ 26 h 30"/>
                <a:gd name="T38" fmla="*/ 17 w 26"/>
                <a:gd name="T39" fmla="*/ 28 h 30"/>
                <a:gd name="T40" fmla="*/ 17 w 26"/>
                <a:gd name="T41" fmla="*/ 28 h 30"/>
                <a:gd name="T42" fmla="*/ 19 w 26"/>
                <a:gd name="T43" fmla="*/ 28 h 30"/>
                <a:gd name="T44" fmla="*/ 21 w 26"/>
                <a:gd name="T45" fmla="*/ 25 h 30"/>
                <a:gd name="T46" fmla="*/ 23 w 26"/>
                <a:gd name="T47" fmla="*/ 23 h 30"/>
                <a:gd name="T48" fmla="*/ 24 w 26"/>
                <a:gd name="T49" fmla="*/ 21 h 30"/>
                <a:gd name="T50" fmla="*/ 21 w 26"/>
                <a:gd name="T51" fmla="*/ 19 h 30"/>
                <a:gd name="T52" fmla="*/ 15 w 26"/>
                <a:gd name="T53" fmla="*/ 21 h 30"/>
                <a:gd name="T54" fmla="*/ 13 w 26"/>
                <a:gd name="T55" fmla="*/ 19 h 30"/>
                <a:gd name="T56" fmla="*/ 15 w 26"/>
                <a:gd name="T57" fmla="*/ 19 h 30"/>
                <a:gd name="T58" fmla="*/ 17 w 26"/>
                <a:gd name="T59" fmla="*/ 17 h 30"/>
                <a:gd name="T60" fmla="*/ 19 w 26"/>
                <a:gd name="T61" fmla="*/ 15 h 30"/>
                <a:gd name="T62" fmla="*/ 23 w 26"/>
                <a:gd name="T63" fmla="*/ 13 h 30"/>
                <a:gd name="T64" fmla="*/ 24 w 26"/>
                <a:gd name="T65" fmla="*/ 13 h 30"/>
                <a:gd name="T66" fmla="*/ 24 w 26"/>
                <a:gd name="T67" fmla="*/ 11 h 30"/>
                <a:gd name="T68" fmla="*/ 26 w 26"/>
                <a:gd name="T69" fmla="*/ 9 h 30"/>
                <a:gd name="T70" fmla="*/ 26 w 26"/>
                <a:gd name="T71" fmla="*/ 6 h 30"/>
                <a:gd name="T72" fmla="*/ 23 w 26"/>
                <a:gd name="T73" fmla="*/ 0 h 30"/>
                <a:gd name="T74" fmla="*/ 19 w 26"/>
                <a:gd name="T75" fmla="*/ 2 h 30"/>
                <a:gd name="T76" fmla="*/ 19 w 26"/>
                <a:gd name="T77"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30">
                  <a:moveTo>
                    <a:pt x="19" y="2"/>
                  </a:moveTo>
                  <a:lnTo>
                    <a:pt x="17" y="2"/>
                  </a:lnTo>
                  <a:lnTo>
                    <a:pt x="17" y="6"/>
                  </a:lnTo>
                  <a:lnTo>
                    <a:pt x="15" y="6"/>
                  </a:lnTo>
                  <a:lnTo>
                    <a:pt x="15" y="6"/>
                  </a:lnTo>
                  <a:lnTo>
                    <a:pt x="13" y="4"/>
                  </a:lnTo>
                  <a:lnTo>
                    <a:pt x="11" y="4"/>
                  </a:lnTo>
                  <a:lnTo>
                    <a:pt x="9" y="4"/>
                  </a:lnTo>
                  <a:lnTo>
                    <a:pt x="4" y="15"/>
                  </a:lnTo>
                  <a:lnTo>
                    <a:pt x="2" y="19"/>
                  </a:lnTo>
                  <a:lnTo>
                    <a:pt x="0" y="26"/>
                  </a:lnTo>
                  <a:lnTo>
                    <a:pt x="2" y="26"/>
                  </a:lnTo>
                  <a:lnTo>
                    <a:pt x="2" y="28"/>
                  </a:lnTo>
                  <a:lnTo>
                    <a:pt x="2" y="28"/>
                  </a:lnTo>
                  <a:lnTo>
                    <a:pt x="4" y="30"/>
                  </a:lnTo>
                  <a:lnTo>
                    <a:pt x="5" y="30"/>
                  </a:lnTo>
                  <a:lnTo>
                    <a:pt x="13" y="26"/>
                  </a:lnTo>
                  <a:lnTo>
                    <a:pt x="15" y="26"/>
                  </a:lnTo>
                  <a:lnTo>
                    <a:pt x="15" y="26"/>
                  </a:lnTo>
                  <a:lnTo>
                    <a:pt x="17" y="28"/>
                  </a:lnTo>
                  <a:lnTo>
                    <a:pt x="17" y="28"/>
                  </a:lnTo>
                  <a:lnTo>
                    <a:pt x="19" y="28"/>
                  </a:lnTo>
                  <a:lnTo>
                    <a:pt x="21" y="25"/>
                  </a:lnTo>
                  <a:lnTo>
                    <a:pt x="23" y="23"/>
                  </a:lnTo>
                  <a:lnTo>
                    <a:pt x="24" y="21"/>
                  </a:lnTo>
                  <a:lnTo>
                    <a:pt x="21" y="19"/>
                  </a:lnTo>
                  <a:lnTo>
                    <a:pt x="15" y="21"/>
                  </a:lnTo>
                  <a:lnTo>
                    <a:pt x="13" y="19"/>
                  </a:lnTo>
                  <a:lnTo>
                    <a:pt x="15" y="19"/>
                  </a:lnTo>
                  <a:lnTo>
                    <a:pt x="17" y="17"/>
                  </a:lnTo>
                  <a:lnTo>
                    <a:pt x="19" y="15"/>
                  </a:lnTo>
                  <a:lnTo>
                    <a:pt x="23" y="13"/>
                  </a:lnTo>
                  <a:lnTo>
                    <a:pt x="24" y="13"/>
                  </a:lnTo>
                  <a:lnTo>
                    <a:pt x="24" y="11"/>
                  </a:lnTo>
                  <a:lnTo>
                    <a:pt x="26" y="9"/>
                  </a:lnTo>
                  <a:lnTo>
                    <a:pt x="26" y="6"/>
                  </a:lnTo>
                  <a:lnTo>
                    <a:pt x="23" y="0"/>
                  </a:lnTo>
                  <a:lnTo>
                    <a:pt x="19" y="2"/>
                  </a:lnTo>
                  <a:lnTo>
                    <a:pt x="19"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19" name="Freeform 1772">
              <a:extLst>
                <a:ext uri="{FF2B5EF4-FFF2-40B4-BE49-F238E27FC236}">
                  <a16:creationId xmlns:a16="http://schemas.microsoft.com/office/drawing/2014/main" id="{C804C4AC-8691-4BA2-824D-9E944FBB600C}"/>
                </a:ext>
              </a:extLst>
            </p:cNvPr>
            <p:cNvSpPr>
              <a:spLocks/>
            </p:cNvSpPr>
            <p:nvPr/>
          </p:nvSpPr>
          <p:spPr bwMode="auto">
            <a:xfrm>
              <a:off x="12341225" y="-1182688"/>
              <a:ext cx="400050" cy="382588"/>
            </a:xfrm>
            <a:custGeom>
              <a:avLst/>
              <a:gdLst>
                <a:gd name="T0" fmla="*/ 251 w 252"/>
                <a:gd name="T1" fmla="*/ 211 h 241"/>
                <a:gd name="T2" fmla="*/ 251 w 252"/>
                <a:gd name="T3" fmla="*/ 70 h 241"/>
                <a:gd name="T4" fmla="*/ 245 w 252"/>
                <a:gd name="T5" fmla="*/ 53 h 241"/>
                <a:gd name="T6" fmla="*/ 249 w 252"/>
                <a:gd name="T7" fmla="*/ 47 h 241"/>
                <a:gd name="T8" fmla="*/ 249 w 252"/>
                <a:gd name="T9" fmla="*/ 42 h 241"/>
                <a:gd name="T10" fmla="*/ 249 w 252"/>
                <a:gd name="T11" fmla="*/ 32 h 241"/>
                <a:gd name="T12" fmla="*/ 251 w 252"/>
                <a:gd name="T13" fmla="*/ 25 h 241"/>
                <a:gd name="T14" fmla="*/ 237 w 252"/>
                <a:gd name="T15" fmla="*/ 21 h 241"/>
                <a:gd name="T16" fmla="*/ 224 w 252"/>
                <a:gd name="T17" fmla="*/ 17 h 241"/>
                <a:gd name="T18" fmla="*/ 220 w 252"/>
                <a:gd name="T19" fmla="*/ 13 h 241"/>
                <a:gd name="T20" fmla="*/ 218 w 252"/>
                <a:gd name="T21" fmla="*/ 9 h 241"/>
                <a:gd name="T22" fmla="*/ 207 w 252"/>
                <a:gd name="T23" fmla="*/ 6 h 241"/>
                <a:gd name="T24" fmla="*/ 196 w 252"/>
                <a:gd name="T25" fmla="*/ 6 h 241"/>
                <a:gd name="T26" fmla="*/ 184 w 252"/>
                <a:gd name="T27" fmla="*/ 9 h 241"/>
                <a:gd name="T28" fmla="*/ 175 w 252"/>
                <a:gd name="T29" fmla="*/ 15 h 241"/>
                <a:gd name="T30" fmla="*/ 169 w 252"/>
                <a:gd name="T31" fmla="*/ 23 h 241"/>
                <a:gd name="T32" fmla="*/ 171 w 252"/>
                <a:gd name="T33" fmla="*/ 32 h 241"/>
                <a:gd name="T34" fmla="*/ 167 w 252"/>
                <a:gd name="T35" fmla="*/ 46 h 241"/>
                <a:gd name="T36" fmla="*/ 152 w 252"/>
                <a:gd name="T37" fmla="*/ 49 h 241"/>
                <a:gd name="T38" fmla="*/ 141 w 252"/>
                <a:gd name="T39" fmla="*/ 44 h 241"/>
                <a:gd name="T40" fmla="*/ 125 w 252"/>
                <a:gd name="T41" fmla="*/ 36 h 241"/>
                <a:gd name="T42" fmla="*/ 107 w 252"/>
                <a:gd name="T43" fmla="*/ 34 h 241"/>
                <a:gd name="T44" fmla="*/ 99 w 252"/>
                <a:gd name="T45" fmla="*/ 28 h 241"/>
                <a:gd name="T46" fmla="*/ 93 w 252"/>
                <a:gd name="T47" fmla="*/ 15 h 241"/>
                <a:gd name="T48" fmla="*/ 80 w 252"/>
                <a:gd name="T49" fmla="*/ 11 h 241"/>
                <a:gd name="T50" fmla="*/ 61 w 252"/>
                <a:gd name="T51" fmla="*/ 6 h 241"/>
                <a:gd name="T52" fmla="*/ 46 w 252"/>
                <a:gd name="T53" fmla="*/ 6 h 241"/>
                <a:gd name="T54" fmla="*/ 40 w 252"/>
                <a:gd name="T55" fmla="*/ 2 h 241"/>
                <a:gd name="T56" fmla="*/ 33 w 252"/>
                <a:gd name="T57" fmla="*/ 8 h 241"/>
                <a:gd name="T58" fmla="*/ 33 w 252"/>
                <a:gd name="T59" fmla="*/ 13 h 241"/>
                <a:gd name="T60" fmla="*/ 19 w 252"/>
                <a:gd name="T61" fmla="*/ 25 h 241"/>
                <a:gd name="T62" fmla="*/ 14 w 252"/>
                <a:gd name="T63" fmla="*/ 27 h 241"/>
                <a:gd name="T64" fmla="*/ 12 w 252"/>
                <a:gd name="T65" fmla="*/ 32 h 241"/>
                <a:gd name="T66" fmla="*/ 12 w 252"/>
                <a:gd name="T67" fmla="*/ 44 h 241"/>
                <a:gd name="T68" fmla="*/ 2 w 252"/>
                <a:gd name="T69" fmla="*/ 51 h 241"/>
                <a:gd name="T70" fmla="*/ 0 w 252"/>
                <a:gd name="T71" fmla="*/ 55 h 241"/>
                <a:gd name="T72" fmla="*/ 4 w 252"/>
                <a:gd name="T73" fmla="*/ 61 h 241"/>
                <a:gd name="T74" fmla="*/ 6 w 252"/>
                <a:gd name="T75" fmla="*/ 68 h 241"/>
                <a:gd name="T76" fmla="*/ 8 w 252"/>
                <a:gd name="T77" fmla="*/ 87 h 241"/>
                <a:gd name="T78" fmla="*/ 6 w 252"/>
                <a:gd name="T79" fmla="*/ 102 h 241"/>
                <a:gd name="T80" fmla="*/ 6 w 252"/>
                <a:gd name="T81" fmla="*/ 108 h 241"/>
                <a:gd name="T82" fmla="*/ 6 w 252"/>
                <a:gd name="T83" fmla="*/ 118 h 241"/>
                <a:gd name="T84" fmla="*/ 2 w 252"/>
                <a:gd name="T85" fmla="*/ 121 h 241"/>
                <a:gd name="T86" fmla="*/ 2 w 252"/>
                <a:gd name="T87" fmla="*/ 127 h 241"/>
                <a:gd name="T88" fmla="*/ 12 w 252"/>
                <a:gd name="T89" fmla="*/ 150 h 241"/>
                <a:gd name="T90" fmla="*/ 17 w 252"/>
                <a:gd name="T91" fmla="*/ 154 h 241"/>
                <a:gd name="T92" fmla="*/ 21 w 252"/>
                <a:gd name="T93" fmla="*/ 154 h 241"/>
                <a:gd name="T94" fmla="*/ 36 w 252"/>
                <a:gd name="T95" fmla="*/ 159 h 241"/>
                <a:gd name="T96" fmla="*/ 61 w 252"/>
                <a:gd name="T97" fmla="*/ 175 h 241"/>
                <a:gd name="T98" fmla="*/ 78 w 252"/>
                <a:gd name="T99" fmla="*/ 186 h 241"/>
                <a:gd name="T100" fmla="*/ 107 w 252"/>
                <a:gd name="T101" fmla="*/ 173 h 241"/>
                <a:gd name="T102" fmla="*/ 249 w 252"/>
                <a:gd name="T103"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2" h="241">
                  <a:moveTo>
                    <a:pt x="249" y="231"/>
                  </a:moveTo>
                  <a:lnTo>
                    <a:pt x="251" y="231"/>
                  </a:lnTo>
                  <a:lnTo>
                    <a:pt x="251" y="211"/>
                  </a:lnTo>
                  <a:lnTo>
                    <a:pt x="251" y="203"/>
                  </a:lnTo>
                  <a:lnTo>
                    <a:pt x="251" y="197"/>
                  </a:lnTo>
                  <a:lnTo>
                    <a:pt x="251" y="70"/>
                  </a:lnTo>
                  <a:lnTo>
                    <a:pt x="249" y="68"/>
                  </a:lnTo>
                  <a:lnTo>
                    <a:pt x="247" y="59"/>
                  </a:lnTo>
                  <a:lnTo>
                    <a:pt x="245" y="53"/>
                  </a:lnTo>
                  <a:lnTo>
                    <a:pt x="245" y="53"/>
                  </a:lnTo>
                  <a:lnTo>
                    <a:pt x="247" y="51"/>
                  </a:lnTo>
                  <a:lnTo>
                    <a:pt x="249" y="47"/>
                  </a:lnTo>
                  <a:lnTo>
                    <a:pt x="249" y="46"/>
                  </a:lnTo>
                  <a:lnTo>
                    <a:pt x="249" y="44"/>
                  </a:lnTo>
                  <a:lnTo>
                    <a:pt x="249" y="42"/>
                  </a:lnTo>
                  <a:lnTo>
                    <a:pt x="249" y="38"/>
                  </a:lnTo>
                  <a:lnTo>
                    <a:pt x="249" y="34"/>
                  </a:lnTo>
                  <a:lnTo>
                    <a:pt x="249" y="32"/>
                  </a:lnTo>
                  <a:lnTo>
                    <a:pt x="251" y="30"/>
                  </a:lnTo>
                  <a:lnTo>
                    <a:pt x="252" y="27"/>
                  </a:lnTo>
                  <a:lnTo>
                    <a:pt x="251" y="25"/>
                  </a:lnTo>
                  <a:lnTo>
                    <a:pt x="249" y="23"/>
                  </a:lnTo>
                  <a:lnTo>
                    <a:pt x="245" y="21"/>
                  </a:lnTo>
                  <a:lnTo>
                    <a:pt x="237" y="21"/>
                  </a:lnTo>
                  <a:lnTo>
                    <a:pt x="232" y="19"/>
                  </a:lnTo>
                  <a:lnTo>
                    <a:pt x="228" y="19"/>
                  </a:lnTo>
                  <a:lnTo>
                    <a:pt x="224" y="17"/>
                  </a:lnTo>
                  <a:lnTo>
                    <a:pt x="222" y="17"/>
                  </a:lnTo>
                  <a:lnTo>
                    <a:pt x="220" y="15"/>
                  </a:lnTo>
                  <a:lnTo>
                    <a:pt x="220" y="13"/>
                  </a:lnTo>
                  <a:lnTo>
                    <a:pt x="220" y="13"/>
                  </a:lnTo>
                  <a:lnTo>
                    <a:pt x="218" y="11"/>
                  </a:lnTo>
                  <a:lnTo>
                    <a:pt x="218" y="9"/>
                  </a:lnTo>
                  <a:lnTo>
                    <a:pt x="215" y="8"/>
                  </a:lnTo>
                  <a:lnTo>
                    <a:pt x="211" y="8"/>
                  </a:lnTo>
                  <a:lnTo>
                    <a:pt x="207" y="6"/>
                  </a:lnTo>
                  <a:lnTo>
                    <a:pt x="197" y="6"/>
                  </a:lnTo>
                  <a:lnTo>
                    <a:pt x="196" y="6"/>
                  </a:lnTo>
                  <a:lnTo>
                    <a:pt x="196" y="6"/>
                  </a:lnTo>
                  <a:lnTo>
                    <a:pt x="192" y="8"/>
                  </a:lnTo>
                  <a:lnTo>
                    <a:pt x="192" y="8"/>
                  </a:lnTo>
                  <a:lnTo>
                    <a:pt x="184" y="9"/>
                  </a:lnTo>
                  <a:lnTo>
                    <a:pt x="180" y="11"/>
                  </a:lnTo>
                  <a:lnTo>
                    <a:pt x="177" y="13"/>
                  </a:lnTo>
                  <a:lnTo>
                    <a:pt x="175" y="15"/>
                  </a:lnTo>
                  <a:lnTo>
                    <a:pt x="173" y="17"/>
                  </a:lnTo>
                  <a:lnTo>
                    <a:pt x="171" y="19"/>
                  </a:lnTo>
                  <a:lnTo>
                    <a:pt x="169" y="23"/>
                  </a:lnTo>
                  <a:lnTo>
                    <a:pt x="169" y="27"/>
                  </a:lnTo>
                  <a:lnTo>
                    <a:pt x="169" y="28"/>
                  </a:lnTo>
                  <a:lnTo>
                    <a:pt x="171" y="32"/>
                  </a:lnTo>
                  <a:lnTo>
                    <a:pt x="173" y="36"/>
                  </a:lnTo>
                  <a:lnTo>
                    <a:pt x="171" y="42"/>
                  </a:lnTo>
                  <a:lnTo>
                    <a:pt x="167" y="46"/>
                  </a:lnTo>
                  <a:lnTo>
                    <a:pt x="161" y="49"/>
                  </a:lnTo>
                  <a:lnTo>
                    <a:pt x="156" y="51"/>
                  </a:lnTo>
                  <a:lnTo>
                    <a:pt x="152" y="49"/>
                  </a:lnTo>
                  <a:lnTo>
                    <a:pt x="148" y="47"/>
                  </a:lnTo>
                  <a:lnTo>
                    <a:pt x="144" y="46"/>
                  </a:lnTo>
                  <a:lnTo>
                    <a:pt x="141" y="44"/>
                  </a:lnTo>
                  <a:lnTo>
                    <a:pt x="139" y="42"/>
                  </a:lnTo>
                  <a:lnTo>
                    <a:pt x="133" y="38"/>
                  </a:lnTo>
                  <a:lnTo>
                    <a:pt x="125" y="36"/>
                  </a:lnTo>
                  <a:lnTo>
                    <a:pt x="120" y="36"/>
                  </a:lnTo>
                  <a:lnTo>
                    <a:pt x="110" y="34"/>
                  </a:lnTo>
                  <a:lnTo>
                    <a:pt x="107" y="34"/>
                  </a:lnTo>
                  <a:lnTo>
                    <a:pt x="103" y="32"/>
                  </a:lnTo>
                  <a:lnTo>
                    <a:pt x="101" y="30"/>
                  </a:lnTo>
                  <a:lnTo>
                    <a:pt x="99" y="28"/>
                  </a:lnTo>
                  <a:lnTo>
                    <a:pt x="97" y="25"/>
                  </a:lnTo>
                  <a:lnTo>
                    <a:pt x="95" y="17"/>
                  </a:lnTo>
                  <a:lnTo>
                    <a:pt x="93" y="15"/>
                  </a:lnTo>
                  <a:lnTo>
                    <a:pt x="89" y="13"/>
                  </a:lnTo>
                  <a:lnTo>
                    <a:pt x="86" y="13"/>
                  </a:lnTo>
                  <a:lnTo>
                    <a:pt x="80" y="11"/>
                  </a:lnTo>
                  <a:lnTo>
                    <a:pt x="72" y="8"/>
                  </a:lnTo>
                  <a:lnTo>
                    <a:pt x="67" y="6"/>
                  </a:lnTo>
                  <a:lnTo>
                    <a:pt x="61" y="6"/>
                  </a:lnTo>
                  <a:lnTo>
                    <a:pt x="53" y="8"/>
                  </a:lnTo>
                  <a:lnTo>
                    <a:pt x="50" y="8"/>
                  </a:lnTo>
                  <a:lnTo>
                    <a:pt x="46" y="6"/>
                  </a:lnTo>
                  <a:lnTo>
                    <a:pt x="44" y="6"/>
                  </a:lnTo>
                  <a:lnTo>
                    <a:pt x="42" y="4"/>
                  </a:lnTo>
                  <a:lnTo>
                    <a:pt x="40" y="2"/>
                  </a:lnTo>
                  <a:lnTo>
                    <a:pt x="34" y="2"/>
                  </a:lnTo>
                  <a:lnTo>
                    <a:pt x="34" y="0"/>
                  </a:lnTo>
                  <a:lnTo>
                    <a:pt x="33" y="8"/>
                  </a:lnTo>
                  <a:lnTo>
                    <a:pt x="33" y="9"/>
                  </a:lnTo>
                  <a:lnTo>
                    <a:pt x="34" y="13"/>
                  </a:lnTo>
                  <a:lnTo>
                    <a:pt x="33" y="13"/>
                  </a:lnTo>
                  <a:lnTo>
                    <a:pt x="23" y="21"/>
                  </a:lnTo>
                  <a:lnTo>
                    <a:pt x="21" y="21"/>
                  </a:lnTo>
                  <a:lnTo>
                    <a:pt x="19" y="25"/>
                  </a:lnTo>
                  <a:lnTo>
                    <a:pt x="17" y="27"/>
                  </a:lnTo>
                  <a:lnTo>
                    <a:pt x="16" y="27"/>
                  </a:lnTo>
                  <a:lnTo>
                    <a:pt x="14" y="27"/>
                  </a:lnTo>
                  <a:lnTo>
                    <a:pt x="14" y="28"/>
                  </a:lnTo>
                  <a:lnTo>
                    <a:pt x="12" y="30"/>
                  </a:lnTo>
                  <a:lnTo>
                    <a:pt x="12" y="32"/>
                  </a:lnTo>
                  <a:lnTo>
                    <a:pt x="14" y="38"/>
                  </a:lnTo>
                  <a:lnTo>
                    <a:pt x="14" y="40"/>
                  </a:lnTo>
                  <a:lnTo>
                    <a:pt x="12" y="44"/>
                  </a:lnTo>
                  <a:lnTo>
                    <a:pt x="10" y="47"/>
                  </a:lnTo>
                  <a:lnTo>
                    <a:pt x="6" y="49"/>
                  </a:lnTo>
                  <a:lnTo>
                    <a:pt x="2" y="51"/>
                  </a:lnTo>
                  <a:lnTo>
                    <a:pt x="0" y="53"/>
                  </a:lnTo>
                  <a:lnTo>
                    <a:pt x="0" y="53"/>
                  </a:lnTo>
                  <a:lnTo>
                    <a:pt x="0" y="55"/>
                  </a:lnTo>
                  <a:lnTo>
                    <a:pt x="0" y="57"/>
                  </a:lnTo>
                  <a:lnTo>
                    <a:pt x="0" y="57"/>
                  </a:lnTo>
                  <a:lnTo>
                    <a:pt x="4" y="61"/>
                  </a:lnTo>
                  <a:lnTo>
                    <a:pt x="4" y="63"/>
                  </a:lnTo>
                  <a:lnTo>
                    <a:pt x="6" y="65"/>
                  </a:lnTo>
                  <a:lnTo>
                    <a:pt x="6" y="68"/>
                  </a:lnTo>
                  <a:lnTo>
                    <a:pt x="8" y="72"/>
                  </a:lnTo>
                  <a:lnTo>
                    <a:pt x="8" y="74"/>
                  </a:lnTo>
                  <a:lnTo>
                    <a:pt x="8" y="87"/>
                  </a:lnTo>
                  <a:lnTo>
                    <a:pt x="8" y="95"/>
                  </a:lnTo>
                  <a:lnTo>
                    <a:pt x="8" y="97"/>
                  </a:lnTo>
                  <a:lnTo>
                    <a:pt x="6" y="102"/>
                  </a:lnTo>
                  <a:lnTo>
                    <a:pt x="6" y="104"/>
                  </a:lnTo>
                  <a:lnTo>
                    <a:pt x="6" y="104"/>
                  </a:lnTo>
                  <a:lnTo>
                    <a:pt x="6" y="108"/>
                  </a:lnTo>
                  <a:lnTo>
                    <a:pt x="8" y="112"/>
                  </a:lnTo>
                  <a:lnTo>
                    <a:pt x="8" y="116"/>
                  </a:lnTo>
                  <a:lnTo>
                    <a:pt x="6" y="118"/>
                  </a:lnTo>
                  <a:lnTo>
                    <a:pt x="4" y="120"/>
                  </a:lnTo>
                  <a:lnTo>
                    <a:pt x="4" y="120"/>
                  </a:lnTo>
                  <a:lnTo>
                    <a:pt x="2" y="121"/>
                  </a:lnTo>
                  <a:lnTo>
                    <a:pt x="0" y="123"/>
                  </a:lnTo>
                  <a:lnTo>
                    <a:pt x="0" y="125"/>
                  </a:lnTo>
                  <a:lnTo>
                    <a:pt x="2" y="127"/>
                  </a:lnTo>
                  <a:lnTo>
                    <a:pt x="8" y="135"/>
                  </a:lnTo>
                  <a:lnTo>
                    <a:pt x="10" y="139"/>
                  </a:lnTo>
                  <a:lnTo>
                    <a:pt x="12" y="150"/>
                  </a:lnTo>
                  <a:lnTo>
                    <a:pt x="14" y="152"/>
                  </a:lnTo>
                  <a:lnTo>
                    <a:pt x="17" y="154"/>
                  </a:lnTo>
                  <a:lnTo>
                    <a:pt x="17" y="154"/>
                  </a:lnTo>
                  <a:lnTo>
                    <a:pt x="19" y="154"/>
                  </a:lnTo>
                  <a:lnTo>
                    <a:pt x="21" y="154"/>
                  </a:lnTo>
                  <a:lnTo>
                    <a:pt x="21" y="154"/>
                  </a:lnTo>
                  <a:lnTo>
                    <a:pt x="33" y="156"/>
                  </a:lnTo>
                  <a:lnTo>
                    <a:pt x="34" y="157"/>
                  </a:lnTo>
                  <a:lnTo>
                    <a:pt x="36" y="159"/>
                  </a:lnTo>
                  <a:lnTo>
                    <a:pt x="38" y="163"/>
                  </a:lnTo>
                  <a:lnTo>
                    <a:pt x="42" y="171"/>
                  </a:lnTo>
                  <a:lnTo>
                    <a:pt x="61" y="175"/>
                  </a:lnTo>
                  <a:lnTo>
                    <a:pt x="69" y="178"/>
                  </a:lnTo>
                  <a:lnTo>
                    <a:pt x="74" y="186"/>
                  </a:lnTo>
                  <a:lnTo>
                    <a:pt x="78" y="186"/>
                  </a:lnTo>
                  <a:lnTo>
                    <a:pt x="80" y="186"/>
                  </a:lnTo>
                  <a:lnTo>
                    <a:pt x="89" y="180"/>
                  </a:lnTo>
                  <a:lnTo>
                    <a:pt x="107" y="173"/>
                  </a:lnTo>
                  <a:lnTo>
                    <a:pt x="234" y="241"/>
                  </a:lnTo>
                  <a:lnTo>
                    <a:pt x="234" y="231"/>
                  </a:lnTo>
                  <a:lnTo>
                    <a:pt x="249" y="23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20" name="Freeform 1773">
              <a:extLst>
                <a:ext uri="{FF2B5EF4-FFF2-40B4-BE49-F238E27FC236}">
                  <a16:creationId xmlns:a16="http://schemas.microsoft.com/office/drawing/2014/main" id="{1854EEE3-DE6C-4273-A4E4-04C5248C1FC0}"/>
                </a:ext>
              </a:extLst>
            </p:cNvPr>
            <p:cNvSpPr>
              <a:spLocks/>
            </p:cNvSpPr>
            <p:nvPr/>
          </p:nvSpPr>
          <p:spPr bwMode="auto">
            <a:xfrm>
              <a:off x="11722100" y="-619125"/>
              <a:ext cx="185738" cy="138113"/>
            </a:xfrm>
            <a:custGeom>
              <a:avLst/>
              <a:gdLst>
                <a:gd name="T0" fmla="*/ 34 w 117"/>
                <a:gd name="T1" fmla="*/ 55 h 87"/>
                <a:gd name="T2" fmla="*/ 38 w 117"/>
                <a:gd name="T3" fmla="*/ 51 h 87"/>
                <a:gd name="T4" fmla="*/ 44 w 117"/>
                <a:gd name="T5" fmla="*/ 43 h 87"/>
                <a:gd name="T6" fmla="*/ 49 w 117"/>
                <a:gd name="T7" fmla="*/ 43 h 87"/>
                <a:gd name="T8" fmla="*/ 49 w 117"/>
                <a:gd name="T9" fmla="*/ 43 h 87"/>
                <a:gd name="T10" fmla="*/ 59 w 117"/>
                <a:gd name="T11" fmla="*/ 43 h 87"/>
                <a:gd name="T12" fmla="*/ 68 w 117"/>
                <a:gd name="T13" fmla="*/ 53 h 87"/>
                <a:gd name="T14" fmla="*/ 68 w 117"/>
                <a:gd name="T15" fmla="*/ 57 h 87"/>
                <a:gd name="T16" fmla="*/ 70 w 117"/>
                <a:gd name="T17" fmla="*/ 59 h 87"/>
                <a:gd name="T18" fmla="*/ 72 w 117"/>
                <a:gd name="T19" fmla="*/ 64 h 87"/>
                <a:gd name="T20" fmla="*/ 76 w 117"/>
                <a:gd name="T21" fmla="*/ 68 h 87"/>
                <a:gd name="T22" fmla="*/ 80 w 117"/>
                <a:gd name="T23" fmla="*/ 68 h 87"/>
                <a:gd name="T24" fmla="*/ 83 w 117"/>
                <a:gd name="T25" fmla="*/ 68 h 87"/>
                <a:gd name="T26" fmla="*/ 91 w 117"/>
                <a:gd name="T27" fmla="*/ 81 h 87"/>
                <a:gd name="T28" fmla="*/ 89 w 117"/>
                <a:gd name="T29" fmla="*/ 85 h 87"/>
                <a:gd name="T30" fmla="*/ 97 w 117"/>
                <a:gd name="T31" fmla="*/ 87 h 87"/>
                <a:gd name="T32" fmla="*/ 100 w 117"/>
                <a:gd name="T33" fmla="*/ 81 h 87"/>
                <a:gd name="T34" fmla="*/ 106 w 117"/>
                <a:gd name="T35" fmla="*/ 81 h 87"/>
                <a:gd name="T36" fmla="*/ 112 w 117"/>
                <a:gd name="T37" fmla="*/ 76 h 87"/>
                <a:gd name="T38" fmla="*/ 110 w 117"/>
                <a:gd name="T39" fmla="*/ 74 h 87"/>
                <a:gd name="T40" fmla="*/ 108 w 117"/>
                <a:gd name="T41" fmla="*/ 70 h 87"/>
                <a:gd name="T42" fmla="*/ 116 w 117"/>
                <a:gd name="T43" fmla="*/ 68 h 87"/>
                <a:gd name="T44" fmla="*/ 114 w 117"/>
                <a:gd name="T45" fmla="*/ 62 h 87"/>
                <a:gd name="T46" fmla="*/ 116 w 117"/>
                <a:gd name="T47" fmla="*/ 57 h 87"/>
                <a:gd name="T48" fmla="*/ 114 w 117"/>
                <a:gd name="T49" fmla="*/ 53 h 87"/>
                <a:gd name="T50" fmla="*/ 110 w 117"/>
                <a:gd name="T51" fmla="*/ 45 h 87"/>
                <a:gd name="T52" fmla="*/ 112 w 117"/>
                <a:gd name="T53" fmla="*/ 38 h 87"/>
                <a:gd name="T54" fmla="*/ 108 w 117"/>
                <a:gd name="T55" fmla="*/ 34 h 87"/>
                <a:gd name="T56" fmla="*/ 106 w 117"/>
                <a:gd name="T57" fmla="*/ 28 h 87"/>
                <a:gd name="T58" fmla="*/ 104 w 117"/>
                <a:gd name="T59" fmla="*/ 26 h 87"/>
                <a:gd name="T60" fmla="*/ 102 w 117"/>
                <a:gd name="T61" fmla="*/ 23 h 87"/>
                <a:gd name="T62" fmla="*/ 100 w 117"/>
                <a:gd name="T63" fmla="*/ 17 h 87"/>
                <a:gd name="T64" fmla="*/ 95 w 117"/>
                <a:gd name="T65" fmla="*/ 4 h 87"/>
                <a:gd name="T66" fmla="*/ 91 w 117"/>
                <a:gd name="T67" fmla="*/ 4 h 87"/>
                <a:gd name="T68" fmla="*/ 89 w 117"/>
                <a:gd name="T69" fmla="*/ 5 h 87"/>
                <a:gd name="T70" fmla="*/ 81 w 117"/>
                <a:gd name="T71" fmla="*/ 7 h 87"/>
                <a:gd name="T72" fmla="*/ 72 w 117"/>
                <a:gd name="T73" fmla="*/ 7 h 87"/>
                <a:gd name="T74" fmla="*/ 68 w 117"/>
                <a:gd name="T75" fmla="*/ 11 h 87"/>
                <a:gd name="T76" fmla="*/ 64 w 117"/>
                <a:gd name="T77" fmla="*/ 7 h 87"/>
                <a:gd name="T78" fmla="*/ 59 w 117"/>
                <a:gd name="T79" fmla="*/ 9 h 87"/>
                <a:gd name="T80" fmla="*/ 55 w 117"/>
                <a:gd name="T81" fmla="*/ 4 h 87"/>
                <a:gd name="T82" fmla="*/ 40 w 117"/>
                <a:gd name="T83" fmla="*/ 4 h 87"/>
                <a:gd name="T84" fmla="*/ 32 w 117"/>
                <a:gd name="T85" fmla="*/ 2 h 87"/>
                <a:gd name="T86" fmla="*/ 30 w 117"/>
                <a:gd name="T87" fmla="*/ 0 h 87"/>
                <a:gd name="T88" fmla="*/ 21 w 117"/>
                <a:gd name="T89" fmla="*/ 0 h 87"/>
                <a:gd name="T90" fmla="*/ 21 w 117"/>
                <a:gd name="T91" fmla="*/ 5 h 87"/>
                <a:gd name="T92" fmla="*/ 17 w 117"/>
                <a:gd name="T93" fmla="*/ 7 h 87"/>
                <a:gd name="T94" fmla="*/ 19 w 117"/>
                <a:gd name="T95" fmla="*/ 15 h 87"/>
                <a:gd name="T96" fmla="*/ 9 w 117"/>
                <a:gd name="T97" fmla="*/ 17 h 87"/>
                <a:gd name="T98" fmla="*/ 2 w 117"/>
                <a:gd name="T99" fmla="*/ 23 h 87"/>
                <a:gd name="T100" fmla="*/ 0 w 117"/>
                <a:gd name="T101" fmla="*/ 28 h 87"/>
                <a:gd name="T102" fmla="*/ 4 w 117"/>
                <a:gd name="T103" fmla="*/ 28 h 87"/>
                <a:gd name="T104" fmla="*/ 8 w 117"/>
                <a:gd name="T105" fmla="*/ 36 h 87"/>
                <a:gd name="T106" fmla="*/ 15 w 117"/>
                <a:gd name="T107" fmla="*/ 40 h 87"/>
                <a:gd name="T108" fmla="*/ 17 w 117"/>
                <a:gd name="T109" fmla="*/ 43 h 87"/>
                <a:gd name="T110" fmla="*/ 21 w 117"/>
                <a:gd name="T111" fmla="*/ 43 h 87"/>
                <a:gd name="T112" fmla="*/ 23 w 117"/>
                <a:gd name="T113" fmla="*/ 51 h 87"/>
                <a:gd name="T114" fmla="*/ 30 w 117"/>
                <a:gd name="T115"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 h="87">
                  <a:moveTo>
                    <a:pt x="30" y="57"/>
                  </a:moveTo>
                  <a:lnTo>
                    <a:pt x="32" y="57"/>
                  </a:lnTo>
                  <a:lnTo>
                    <a:pt x="32" y="55"/>
                  </a:lnTo>
                  <a:lnTo>
                    <a:pt x="34" y="55"/>
                  </a:lnTo>
                  <a:lnTo>
                    <a:pt x="34" y="53"/>
                  </a:lnTo>
                  <a:lnTo>
                    <a:pt x="36" y="53"/>
                  </a:lnTo>
                  <a:lnTo>
                    <a:pt x="36" y="51"/>
                  </a:lnTo>
                  <a:lnTo>
                    <a:pt x="38" y="51"/>
                  </a:lnTo>
                  <a:lnTo>
                    <a:pt x="40" y="47"/>
                  </a:lnTo>
                  <a:lnTo>
                    <a:pt x="40" y="45"/>
                  </a:lnTo>
                  <a:lnTo>
                    <a:pt x="42" y="43"/>
                  </a:lnTo>
                  <a:lnTo>
                    <a:pt x="44" y="43"/>
                  </a:lnTo>
                  <a:lnTo>
                    <a:pt x="45" y="43"/>
                  </a:lnTo>
                  <a:lnTo>
                    <a:pt x="45" y="43"/>
                  </a:lnTo>
                  <a:lnTo>
                    <a:pt x="47" y="43"/>
                  </a:lnTo>
                  <a:lnTo>
                    <a:pt x="49" y="43"/>
                  </a:lnTo>
                  <a:lnTo>
                    <a:pt x="49" y="43"/>
                  </a:lnTo>
                  <a:lnTo>
                    <a:pt x="49" y="43"/>
                  </a:lnTo>
                  <a:lnTo>
                    <a:pt x="49" y="43"/>
                  </a:lnTo>
                  <a:lnTo>
                    <a:pt x="49" y="43"/>
                  </a:lnTo>
                  <a:lnTo>
                    <a:pt x="51" y="43"/>
                  </a:lnTo>
                  <a:lnTo>
                    <a:pt x="51" y="43"/>
                  </a:lnTo>
                  <a:lnTo>
                    <a:pt x="55" y="43"/>
                  </a:lnTo>
                  <a:lnTo>
                    <a:pt x="59" y="43"/>
                  </a:lnTo>
                  <a:lnTo>
                    <a:pt x="61" y="43"/>
                  </a:lnTo>
                  <a:lnTo>
                    <a:pt x="62" y="45"/>
                  </a:lnTo>
                  <a:lnTo>
                    <a:pt x="66" y="49"/>
                  </a:lnTo>
                  <a:lnTo>
                    <a:pt x="68" y="53"/>
                  </a:lnTo>
                  <a:lnTo>
                    <a:pt x="68" y="55"/>
                  </a:lnTo>
                  <a:lnTo>
                    <a:pt x="68" y="55"/>
                  </a:lnTo>
                  <a:lnTo>
                    <a:pt x="68" y="57"/>
                  </a:lnTo>
                  <a:lnTo>
                    <a:pt x="68" y="57"/>
                  </a:lnTo>
                  <a:lnTo>
                    <a:pt x="68" y="59"/>
                  </a:lnTo>
                  <a:lnTo>
                    <a:pt x="70" y="59"/>
                  </a:lnTo>
                  <a:lnTo>
                    <a:pt x="70" y="59"/>
                  </a:lnTo>
                  <a:lnTo>
                    <a:pt x="70" y="59"/>
                  </a:lnTo>
                  <a:lnTo>
                    <a:pt x="70" y="60"/>
                  </a:lnTo>
                  <a:lnTo>
                    <a:pt x="70" y="60"/>
                  </a:lnTo>
                  <a:lnTo>
                    <a:pt x="72" y="64"/>
                  </a:lnTo>
                  <a:lnTo>
                    <a:pt x="72" y="64"/>
                  </a:lnTo>
                  <a:lnTo>
                    <a:pt x="68" y="70"/>
                  </a:lnTo>
                  <a:lnTo>
                    <a:pt x="70" y="70"/>
                  </a:lnTo>
                  <a:lnTo>
                    <a:pt x="74" y="68"/>
                  </a:lnTo>
                  <a:lnTo>
                    <a:pt x="76" y="68"/>
                  </a:lnTo>
                  <a:lnTo>
                    <a:pt x="76" y="66"/>
                  </a:lnTo>
                  <a:lnTo>
                    <a:pt x="78" y="68"/>
                  </a:lnTo>
                  <a:lnTo>
                    <a:pt x="78" y="68"/>
                  </a:lnTo>
                  <a:lnTo>
                    <a:pt x="80" y="68"/>
                  </a:lnTo>
                  <a:lnTo>
                    <a:pt x="80" y="68"/>
                  </a:lnTo>
                  <a:lnTo>
                    <a:pt x="81" y="66"/>
                  </a:lnTo>
                  <a:lnTo>
                    <a:pt x="83" y="66"/>
                  </a:lnTo>
                  <a:lnTo>
                    <a:pt x="83" y="68"/>
                  </a:lnTo>
                  <a:lnTo>
                    <a:pt x="85" y="68"/>
                  </a:lnTo>
                  <a:lnTo>
                    <a:pt x="87" y="70"/>
                  </a:lnTo>
                  <a:lnTo>
                    <a:pt x="89" y="79"/>
                  </a:lnTo>
                  <a:lnTo>
                    <a:pt x="91" y="81"/>
                  </a:lnTo>
                  <a:lnTo>
                    <a:pt x="89" y="81"/>
                  </a:lnTo>
                  <a:lnTo>
                    <a:pt x="89" y="83"/>
                  </a:lnTo>
                  <a:lnTo>
                    <a:pt x="89" y="83"/>
                  </a:lnTo>
                  <a:lnTo>
                    <a:pt x="89" y="85"/>
                  </a:lnTo>
                  <a:lnTo>
                    <a:pt x="89" y="85"/>
                  </a:lnTo>
                  <a:lnTo>
                    <a:pt x="95" y="87"/>
                  </a:lnTo>
                  <a:lnTo>
                    <a:pt x="95" y="87"/>
                  </a:lnTo>
                  <a:lnTo>
                    <a:pt x="97" y="87"/>
                  </a:lnTo>
                  <a:lnTo>
                    <a:pt x="97" y="87"/>
                  </a:lnTo>
                  <a:lnTo>
                    <a:pt x="98" y="85"/>
                  </a:lnTo>
                  <a:lnTo>
                    <a:pt x="100" y="83"/>
                  </a:lnTo>
                  <a:lnTo>
                    <a:pt x="100" y="81"/>
                  </a:lnTo>
                  <a:lnTo>
                    <a:pt x="102" y="79"/>
                  </a:lnTo>
                  <a:lnTo>
                    <a:pt x="104" y="81"/>
                  </a:lnTo>
                  <a:lnTo>
                    <a:pt x="106" y="81"/>
                  </a:lnTo>
                  <a:lnTo>
                    <a:pt x="106" y="81"/>
                  </a:lnTo>
                  <a:lnTo>
                    <a:pt x="108" y="81"/>
                  </a:lnTo>
                  <a:lnTo>
                    <a:pt x="110" y="79"/>
                  </a:lnTo>
                  <a:lnTo>
                    <a:pt x="110" y="79"/>
                  </a:lnTo>
                  <a:lnTo>
                    <a:pt x="112" y="76"/>
                  </a:lnTo>
                  <a:lnTo>
                    <a:pt x="112" y="76"/>
                  </a:lnTo>
                  <a:lnTo>
                    <a:pt x="112" y="74"/>
                  </a:lnTo>
                  <a:lnTo>
                    <a:pt x="112" y="74"/>
                  </a:lnTo>
                  <a:lnTo>
                    <a:pt x="110" y="74"/>
                  </a:lnTo>
                  <a:lnTo>
                    <a:pt x="110" y="72"/>
                  </a:lnTo>
                  <a:lnTo>
                    <a:pt x="110" y="72"/>
                  </a:lnTo>
                  <a:lnTo>
                    <a:pt x="108" y="70"/>
                  </a:lnTo>
                  <a:lnTo>
                    <a:pt x="108" y="70"/>
                  </a:lnTo>
                  <a:lnTo>
                    <a:pt x="108" y="68"/>
                  </a:lnTo>
                  <a:lnTo>
                    <a:pt x="110" y="66"/>
                  </a:lnTo>
                  <a:lnTo>
                    <a:pt x="114" y="68"/>
                  </a:lnTo>
                  <a:lnTo>
                    <a:pt x="116" y="68"/>
                  </a:lnTo>
                  <a:lnTo>
                    <a:pt x="117" y="68"/>
                  </a:lnTo>
                  <a:lnTo>
                    <a:pt x="117" y="66"/>
                  </a:lnTo>
                  <a:lnTo>
                    <a:pt x="116" y="64"/>
                  </a:lnTo>
                  <a:lnTo>
                    <a:pt x="114" y="62"/>
                  </a:lnTo>
                  <a:lnTo>
                    <a:pt x="114" y="60"/>
                  </a:lnTo>
                  <a:lnTo>
                    <a:pt x="114" y="60"/>
                  </a:lnTo>
                  <a:lnTo>
                    <a:pt x="114" y="59"/>
                  </a:lnTo>
                  <a:lnTo>
                    <a:pt x="116" y="57"/>
                  </a:lnTo>
                  <a:lnTo>
                    <a:pt x="114" y="57"/>
                  </a:lnTo>
                  <a:lnTo>
                    <a:pt x="114" y="55"/>
                  </a:lnTo>
                  <a:lnTo>
                    <a:pt x="114" y="55"/>
                  </a:lnTo>
                  <a:lnTo>
                    <a:pt x="114" y="53"/>
                  </a:lnTo>
                  <a:lnTo>
                    <a:pt x="112" y="53"/>
                  </a:lnTo>
                  <a:lnTo>
                    <a:pt x="110" y="51"/>
                  </a:lnTo>
                  <a:lnTo>
                    <a:pt x="110" y="49"/>
                  </a:lnTo>
                  <a:lnTo>
                    <a:pt x="110" y="45"/>
                  </a:lnTo>
                  <a:lnTo>
                    <a:pt x="110" y="43"/>
                  </a:lnTo>
                  <a:lnTo>
                    <a:pt x="110" y="42"/>
                  </a:lnTo>
                  <a:lnTo>
                    <a:pt x="112" y="40"/>
                  </a:lnTo>
                  <a:lnTo>
                    <a:pt x="112" y="38"/>
                  </a:lnTo>
                  <a:lnTo>
                    <a:pt x="112" y="38"/>
                  </a:lnTo>
                  <a:lnTo>
                    <a:pt x="112" y="38"/>
                  </a:lnTo>
                  <a:lnTo>
                    <a:pt x="110" y="36"/>
                  </a:lnTo>
                  <a:lnTo>
                    <a:pt x="108" y="34"/>
                  </a:lnTo>
                  <a:lnTo>
                    <a:pt x="108" y="34"/>
                  </a:lnTo>
                  <a:lnTo>
                    <a:pt x="106" y="32"/>
                  </a:lnTo>
                  <a:lnTo>
                    <a:pt x="106" y="30"/>
                  </a:lnTo>
                  <a:lnTo>
                    <a:pt x="106" y="28"/>
                  </a:lnTo>
                  <a:lnTo>
                    <a:pt x="106" y="28"/>
                  </a:lnTo>
                  <a:lnTo>
                    <a:pt x="106" y="26"/>
                  </a:lnTo>
                  <a:lnTo>
                    <a:pt x="106" y="26"/>
                  </a:lnTo>
                  <a:lnTo>
                    <a:pt x="104" y="26"/>
                  </a:lnTo>
                  <a:lnTo>
                    <a:pt x="102" y="26"/>
                  </a:lnTo>
                  <a:lnTo>
                    <a:pt x="102" y="26"/>
                  </a:lnTo>
                  <a:lnTo>
                    <a:pt x="102" y="24"/>
                  </a:lnTo>
                  <a:lnTo>
                    <a:pt x="102" y="23"/>
                  </a:lnTo>
                  <a:lnTo>
                    <a:pt x="104" y="23"/>
                  </a:lnTo>
                  <a:lnTo>
                    <a:pt x="104" y="21"/>
                  </a:lnTo>
                  <a:lnTo>
                    <a:pt x="104" y="19"/>
                  </a:lnTo>
                  <a:lnTo>
                    <a:pt x="100" y="17"/>
                  </a:lnTo>
                  <a:lnTo>
                    <a:pt x="100" y="17"/>
                  </a:lnTo>
                  <a:lnTo>
                    <a:pt x="100" y="15"/>
                  </a:lnTo>
                  <a:lnTo>
                    <a:pt x="97" y="7"/>
                  </a:lnTo>
                  <a:lnTo>
                    <a:pt x="95" y="4"/>
                  </a:lnTo>
                  <a:lnTo>
                    <a:pt x="93" y="2"/>
                  </a:lnTo>
                  <a:lnTo>
                    <a:pt x="91" y="2"/>
                  </a:lnTo>
                  <a:lnTo>
                    <a:pt x="91" y="2"/>
                  </a:lnTo>
                  <a:lnTo>
                    <a:pt x="91" y="4"/>
                  </a:lnTo>
                  <a:lnTo>
                    <a:pt x="91" y="4"/>
                  </a:lnTo>
                  <a:lnTo>
                    <a:pt x="89" y="4"/>
                  </a:lnTo>
                  <a:lnTo>
                    <a:pt x="89" y="5"/>
                  </a:lnTo>
                  <a:lnTo>
                    <a:pt x="89" y="5"/>
                  </a:lnTo>
                  <a:lnTo>
                    <a:pt x="89" y="5"/>
                  </a:lnTo>
                  <a:lnTo>
                    <a:pt x="85" y="7"/>
                  </a:lnTo>
                  <a:lnTo>
                    <a:pt x="83" y="9"/>
                  </a:lnTo>
                  <a:lnTo>
                    <a:pt x="81" y="7"/>
                  </a:lnTo>
                  <a:lnTo>
                    <a:pt x="76" y="7"/>
                  </a:lnTo>
                  <a:lnTo>
                    <a:pt x="76" y="7"/>
                  </a:lnTo>
                  <a:lnTo>
                    <a:pt x="74" y="7"/>
                  </a:lnTo>
                  <a:lnTo>
                    <a:pt x="72" y="7"/>
                  </a:lnTo>
                  <a:lnTo>
                    <a:pt x="72" y="9"/>
                  </a:lnTo>
                  <a:lnTo>
                    <a:pt x="70" y="11"/>
                  </a:lnTo>
                  <a:lnTo>
                    <a:pt x="70" y="11"/>
                  </a:lnTo>
                  <a:lnTo>
                    <a:pt x="68" y="11"/>
                  </a:lnTo>
                  <a:lnTo>
                    <a:pt x="68" y="11"/>
                  </a:lnTo>
                  <a:lnTo>
                    <a:pt x="66" y="9"/>
                  </a:lnTo>
                  <a:lnTo>
                    <a:pt x="66" y="7"/>
                  </a:lnTo>
                  <a:lnTo>
                    <a:pt x="64" y="7"/>
                  </a:lnTo>
                  <a:lnTo>
                    <a:pt x="64" y="7"/>
                  </a:lnTo>
                  <a:lnTo>
                    <a:pt x="62" y="7"/>
                  </a:lnTo>
                  <a:lnTo>
                    <a:pt x="61" y="9"/>
                  </a:lnTo>
                  <a:lnTo>
                    <a:pt x="59" y="9"/>
                  </a:lnTo>
                  <a:lnTo>
                    <a:pt x="57" y="7"/>
                  </a:lnTo>
                  <a:lnTo>
                    <a:pt x="57" y="5"/>
                  </a:lnTo>
                  <a:lnTo>
                    <a:pt x="57" y="4"/>
                  </a:lnTo>
                  <a:lnTo>
                    <a:pt x="55" y="4"/>
                  </a:lnTo>
                  <a:lnTo>
                    <a:pt x="51" y="4"/>
                  </a:lnTo>
                  <a:lnTo>
                    <a:pt x="45" y="4"/>
                  </a:lnTo>
                  <a:lnTo>
                    <a:pt x="42" y="4"/>
                  </a:lnTo>
                  <a:lnTo>
                    <a:pt x="40" y="4"/>
                  </a:lnTo>
                  <a:lnTo>
                    <a:pt x="34" y="2"/>
                  </a:lnTo>
                  <a:lnTo>
                    <a:pt x="34" y="2"/>
                  </a:lnTo>
                  <a:lnTo>
                    <a:pt x="32" y="2"/>
                  </a:lnTo>
                  <a:lnTo>
                    <a:pt x="32" y="2"/>
                  </a:lnTo>
                  <a:lnTo>
                    <a:pt x="32" y="2"/>
                  </a:lnTo>
                  <a:lnTo>
                    <a:pt x="32" y="2"/>
                  </a:lnTo>
                  <a:lnTo>
                    <a:pt x="30" y="2"/>
                  </a:lnTo>
                  <a:lnTo>
                    <a:pt x="30" y="0"/>
                  </a:lnTo>
                  <a:lnTo>
                    <a:pt x="30" y="0"/>
                  </a:lnTo>
                  <a:lnTo>
                    <a:pt x="28" y="0"/>
                  </a:lnTo>
                  <a:lnTo>
                    <a:pt x="26" y="0"/>
                  </a:lnTo>
                  <a:lnTo>
                    <a:pt x="21" y="0"/>
                  </a:lnTo>
                  <a:lnTo>
                    <a:pt x="21" y="0"/>
                  </a:lnTo>
                  <a:lnTo>
                    <a:pt x="21" y="2"/>
                  </a:lnTo>
                  <a:lnTo>
                    <a:pt x="21" y="4"/>
                  </a:lnTo>
                  <a:lnTo>
                    <a:pt x="21" y="5"/>
                  </a:lnTo>
                  <a:lnTo>
                    <a:pt x="19" y="5"/>
                  </a:lnTo>
                  <a:lnTo>
                    <a:pt x="17" y="5"/>
                  </a:lnTo>
                  <a:lnTo>
                    <a:pt x="17" y="5"/>
                  </a:lnTo>
                  <a:lnTo>
                    <a:pt x="17" y="7"/>
                  </a:lnTo>
                  <a:lnTo>
                    <a:pt x="19" y="9"/>
                  </a:lnTo>
                  <a:lnTo>
                    <a:pt x="21" y="11"/>
                  </a:lnTo>
                  <a:lnTo>
                    <a:pt x="21" y="13"/>
                  </a:lnTo>
                  <a:lnTo>
                    <a:pt x="19" y="15"/>
                  </a:lnTo>
                  <a:lnTo>
                    <a:pt x="17" y="15"/>
                  </a:lnTo>
                  <a:lnTo>
                    <a:pt x="13" y="15"/>
                  </a:lnTo>
                  <a:lnTo>
                    <a:pt x="11" y="17"/>
                  </a:lnTo>
                  <a:lnTo>
                    <a:pt x="9" y="17"/>
                  </a:lnTo>
                  <a:lnTo>
                    <a:pt x="6" y="19"/>
                  </a:lnTo>
                  <a:lnTo>
                    <a:pt x="4" y="19"/>
                  </a:lnTo>
                  <a:lnTo>
                    <a:pt x="4" y="21"/>
                  </a:lnTo>
                  <a:lnTo>
                    <a:pt x="2" y="23"/>
                  </a:lnTo>
                  <a:lnTo>
                    <a:pt x="0" y="26"/>
                  </a:lnTo>
                  <a:lnTo>
                    <a:pt x="0" y="28"/>
                  </a:lnTo>
                  <a:lnTo>
                    <a:pt x="0" y="30"/>
                  </a:lnTo>
                  <a:lnTo>
                    <a:pt x="0" y="28"/>
                  </a:lnTo>
                  <a:lnTo>
                    <a:pt x="2" y="28"/>
                  </a:lnTo>
                  <a:lnTo>
                    <a:pt x="2" y="26"/>
                  </a:lnTo>
                  <a:lnTo>
                    <a:pt x="4" y="28"/>
                  </a:lnTo>
                  <a:lnTo>
                    <a:pt x="4" y="28"/>
                  </a:lnTo>
                  <a:lnTo>
                    <a:pt x="6" y="32"/>
                  </a:lnTo>
                  <a:lnTo>
                    <a:pt x="6" y="30"/>
                  </a:lnTo>
                  <a:lnTo>
                    <a:pt x="6" y="34"/>
                  </a:lnTo>
                  <a:lnTo>
                    <a:pt x="8" y="36"/>
                  </a:lnTo>
                  <a:lnTo>
                    <a:pt x="9" y="40"/>
                  </a:lnTo>
                  <a:lnTo>
                    <a:pt x="13" y="42"/>
                  </a:lnTo>
                  <a:lnTo>
                    <a:pt x="13" y="42"/>
                  </a:lnTo>
                  <a:lnTo>
                    <a:pt x="15" y="40"/>
                  </a:lnTo>
                  <a:lnTo>
                    <a:pt x="15" y="42"/>
                  </a:lnTo>
                  <a:lnTo>
                    <a:pt x="15" y="42"/>
                  </a:lnTo>
                  <a:lnTo>
                    <a:pt x="15" y="42"/>
                  </a:lnTo>
                  <a:lnTo>
                    <a:pt x="17" y="43"/>
                  </a:lnTo>
                  <a:lnTo>
                    <a:pt x="17" y="43"/>
                  </a:lnTo>
                  <a:lnTo>
                    <a:pt x="19" y="45"/>
                  </a:lnTo>
                  <a:lnTo>
                    <a:pt x="19" y="45"/>
                  </a:lnTo>
                  <a:lnTo>
                    <a:pt x="21" y="43"/>
                  </a:lnTo>
                  <a:lnTo>
                    <a:pt x="21" y="47"/>
                  </a:lnTo>
                  <a:lnTo>
                    <a:pt x="21" y="49"/>
                  </a:lnTo>
                  <a:lnTo>
                    <a:pt x="21" y="51"/>
                  </a:lnTo>
                  <a:lnTo>
                    <a:pt x="23" y="51"/>
                  </a:lnTo>
                  <a:lnTo>
                    <a:pt x="25" y="53"/>
                  </a:lnTo>
                  <a:lnTo>
                    <a:pt x="26" y="55"/>
                  </a:lnTo>
                  <a:lnTo>
                    <a:pt x="26" y="59"/>
                  </a:lnTo>
                  <a:lnTo>
                    <a:pt x="30" y="59"/>
                  </a:lnTo>
                  <a:lnTo>
                    <a:pt x="30" y="5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21" name="Freeform 1774">
              <a:extLst>
                <a:ext uri="{FF2B5EF4-FFF2-40B4-BE49-F238E27FC236}">
                  <a16:creationId xmlns:a16="http://schemas.microsoft.com/office/drawing/2014/main" id="{327F637A-0930-4907-9B23-4D38BAEB15EF}"/>
                </a:ext>
              </a:extLst>
            </p:cNvPr>
            <p:cNvSpPr>
              <a:spLocks/>
            </p:cNvSpPr>
            <p:nvPr/>
          </p:nvSpPr>
          <p:spPr bwMode="auto">
            <a:xfrm>
              <a:off x="11809413" y="-514350"/>
              <a:ext cx="104775" cy="107950"/>
            </a:xfrm>
            <a:custGeom>
              <a:avLst/>
              <a:gdLst>
                <a:gd name="T0" fmla="*/ 64 w 66"/>
                <a:gd name="T1" fmla="*/ 57 h 68"/>
                <a:gd name="T2" fmla="*/ 66 w 66"/>
                <a:gd name="T3" fmla="*/ 50 h 68"/>
                <a:gd name="T4" fmla="*/ 64 w 66"/>
                <a:gd name="T5" fmla="*/ 44 h 68"/>
                <a:gd name="T6" fmla="*/ 61 w 66"/>
                <a:gd name="T7" fmla="*/ 42 h 68"/>
                <a:gd name="T8" fmla="*/ 59 w 66"/>
                <a:gd name="T9" fmla="*/ 40 h 68"/>
                <a:gd name="T10" fmla="*/ 57 w 66"/>
                <a:gd name="T11" fmla="*/ 38 h 68"/>
                <a:gd name="T12" fmla="*/ 53 w 66"/>
                <a:gd name="T13" fmla="*/ 36 h 68"/>
                <a:gd name="T14" fmla="*/ 47 w 66"/>
                <a:gd name="T15" fmla="*/ 34 h 68"/>
                <a:gd name="T16" fmla="*/ 51 w 66"/>
                <a:gd name="T17" fmla="*/ 29 h 68"/>
                <a:gd name="T18" fmla="*/ 51 w 66"/>
                <a:gd name="T19" fmla="*/ 21 h 68"/>
                <a:gd name="T20" fmla="*/ 47 w 66"/>
                <a:gd name="T21" fmla="*/ 13 h 68"/>
                <a:gd name="T22" fmla="*/ 45 w 66"/>
                <a:gd name="T23" fmla="*/ 17 h 68"/>
                <a:gd name="T24" fmla="*/ 42 w 66"/>
                <a:gd name="T25" fmla="*/ 21 h 68"/>
                <a:gd name="T26" fmla="*/ 40 w 66"/>
                <a:gd name="T27" fmla="*/ 21 h 68"/>
                <a:gd name="T28" fmla="*/ 34 w 66"/>
                <a:gd name="T29" fmla="*/ 19 h 68"/>
                <a:gd name="T30" fmla="*/ 34 w 66"/>
                <a:gd name="T31" fmla="*/ 17 h 68"/>
                <a:gd name="T32" fmla="*/ 34 w 66"/>
                <a:gd name="T33" fmla="*/ 15 h 68"/>
                <a:gd name="T34" fmla="*/ 34 w 66"/>
                <a:gd name="T35" fmla="*/ 13 h 68"/>
                <a:gd name="T36" fmla="*/ 30 w 66"/>
                <a:gd name="T37" fmla="*/ 2 h 68"/>
                <a:gd name="T38" fmla="*/ 28 w 66"/>
                <a:gd name="T39" fmla="*/ 0 h 68"/>
                <a:gd name="T40" fmla="*/ 25 w 66"/>
                <a:gd name="T41" fmla="*/ 2 h 68"/>
                <a:gd name="T42" fmla="*/ 23 w 66"/>
                <a:gd name="T43" fmla="*/ 2 h 68"/>
                <a:gd name="T44" fmla="*/ 21 w 66"/>
                <a:gd name="T45" fmla="*/ 0 h 68"/>
                <a:gd name="T46" fmla="*/ 21 w 66"/>
                <a:gd name="T47" fmla="*/ 4 h 68"/>
                <a:gd name="T48" fmla="*/ 19 w 66"/>
                <a:gd name="T49" fmla="*/ 6 h 68"/>
                <a:gd name="T50" fmla="*/ 17 w 66"/>
                <a:gd name="T51" fmla="*/ 6 h 68"/>
                <a:gd name="T52" fmla="*/ 15 w 66"/>
                <a:gd name="T53" fmla="*/ 8 h 68"/>
                <a:gd name="T54" fmla="*/ 13 w 66"/>
                <a:gd name="T55" fmla="*/ 13 h 68"/>
                <a:gd name="T56" fmla="*/ 6 w 66"/>
                <a:gd name="T57" fmla="*/ 21 h 68"/>
                <a:gd name="T58" fmla="*/ 2 w 66"/>
                <a:gd name="T59" fmla="*/ 25 h 68"/>
                <a:gd name="T60" fmla="*/ 2 w 66"/>
                <a:gd name="T61" fmla="*/ 29 h 68"/>
                <a:gd name="T62" fmla="*/ 9 w 66"/>
                <a:gd name="T63" fmla="*/ 32 h 68"/>
                <a:gd name="T64" fmla="*/ 13 w 66"/>
                <a:gd name="T65" fmla="*/ 36 h 68"/>
                <a:gd name="T66" fmla="*/ 19 w 66"/>
                <a:gd name="T67" fmla="*/ 40 h 68"/>
                <a:gd name="T68" fmla="*/ 38 w 66"/>
                <a:gd name="T69" fmla="*/ 55 h 68"/>
                <a:gd name="T70" fmla="*/ 55 w 66"/>
                <a:gd name="T71" fmla="*/ 65 h 68"/>
                <a:gd name="T72" fmla="*/ 64 w 66"/>
                <a:gd name="T73" fmla="*/ 68 h 68"/>
                <a:gd name="T74" fmla="*/ 64 w 66"/>
                <a:gd name="T75"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68">
                  <a:moveTo>
                    <a:pt x="64" y="61"/>
                  </a:moveTo>
                  <a:lnTo>
                    <a:pt x="64" y="57"/>
                  </a:lnTo>
                  <a:lnTo>
                    <a:pt x="66" y="53"/>
                  </a:lnTo>
                  <a:lnTo>
                    <a:pt x="66" y="50"/>
                  </a:lnTo>
                  <a:lnTo>
                    <a:pt x="66" y="46"/>
                  </a:lnTo>
                  <a:lnTo>
                    <a:pt x="64" y="44"/>
                  </a:lnTo>
                  <a:lnTo>
                    <a:pt x="64" y="44"/>
                  </a:lnTo>
                  <a:lnTo>
                    <a:pt x="61" y="42"/>
                  </a:lnTo>
                  <a:lnTo>
                    <a:pt x="61" y="40"/>
                  </a:lnTo>
                  <a:lnTo>
                    <a:pt x="59" y="40"/>
                  </a:lnTo>
                  <a:lnTo>
                    <a:pt x="59" y="38"/>
                  </a:lnTo>
                  <a:lnTo>
                    <a:pt x="57" y="38"/>
                  </a:lnTo>
                  <a:lnTo>
                    <a:pt x="57" y="36"/>
                  </a:lnTo>
                  <a:lnTo>
                    <a:pt x="53" y="36"/>
                  </a:lnTo>
                  <a:lnTo>
                    <a:pt x="51" y="34"/>
                  </a:lnTo>
                  <a:lnTo>
                    <a:pt x="47" y="34"/>
                  </a:lnTo>
                  <a:lnTo>
                    <a:pt x="47" y="32"/>
                  </a:lnTo>
                  <a:lnTo>
                    <a:pt x="51" y="29"/>
                  </a:lnTo>
                  <a:lnTo>
                    <a:pt x="51" y="25"/>
                  </a:lnTo>
                  <a:lnTo>
                    <a:pt x="51" y="21"/>
                  </a:lnTo>
                  <a:lnTo>
                    <a:pt x="49" y="15"/>
                  </a:lnTo>
                  <a:lnTo>
                    <a:pt x="47" y="13"/>
                  </a:lnTo>
                  <a:lnTo>
                    <a:pt x="45" y="15"/>
                  </a:lnTo>
                  <a:lnTo>
                    <a:pt x="45" y="17"/>
                  </a:lnTo>
                  <a:lnTo>
                    <a:pt x="43" y="19"/>
                  </a:lnTo>
                  <a:lnTo>
                    <a:pt x="42" y="21"/>
                  </a:lnTo>
                  <a:lnTo>
                    <a:pt x="42" y="21"/>
                  </a:lnTo>
                  <a:lnTo>
                    <a:pt x="40" y="21"/>
                  </a:lnTo>
                  <a:lnTo>
                    <a:pt x="40" y="21"/>
                  </a:lnTo>
                  <a:lnTo>
                    <a:pt x="34" y="19"/>
                  </a:lnTo>
                  <a:lnTo>
                    <a:pt x="34" y="19"/>
                  </a:lnTo>
                  <a:lnTo>
                    <a:pt x="34" y="17"/>
                  </a:lnTo>
                  <a:lnTo>
                    <a:pt x="34" y="17"/>
                  </a:lnTo>
                  <a:lnTo>
                    <a:pt x="34" y="15"/>
                  </a:lnTo>
                  <a:lnTo>
                    <a:pt x="36" y="15"/>
                  </a:lnTo>
                  <a:lnTo>
                    <a:pt x="34" y="13"/>
                  </a:lnTo>
                  <a:lnTo>
                    <a:pt x="32" y="4"/>
                  </a:lnTo>
                  <a:lnTo>
                    <a:pt x="30" y="2"/>
                  </a:lnTo>
                  <a:lnTo>
                    <a:pt x="28" y="2"/>
                  </a:lnTo>
                  <a:lnTo>
                    <a:pt x="28" y="0"/>
                  </a:lnTo>
                  <a:lnTo>
                    <a:pt x="26" y="0"/>
                  </a:lnTo>
                  <a:lnTo>
                    <a:pt x="25" y="2"/>
                  </a:lnTo>
                  <a:lnTo>
                    <a:pt x="25" y="2"/>
                  </a:lnTo>
                  <a:lnTo>
                    <a:pt x="23" y="2"/>
                  </a:lnTo>
                  <a:lnTo>
                    <a:pt x="23" y="2"/>
                  </a:lnTo>
                  <a:lnTo>
                    <a:pt x="21" y="0"/>
                  </a:lnTo>
                  <a:lnTo>
                    <a:pt x="21" y="2"/>
                  </a:lnTo>
                  <a:lnTo>
                    <a:pt x="21" y="4"/>
                  </a:lnTo>
                  <a:lnTo>
                    <a:pt x="19" y="4"/>
                  </a:lnTo>
                  <a:lnTo>
                    <a:pt x="19" y="6"/>
                  </a:lnTo>
                  <a:lnTo>
                    <a:pt x="19" y="6"/>
                  </a:lnTo>
                  <a:lnTo>
                    <a:pt x="17" y="6"/>
                  </a:lnTo>
                  <a:lnTo>
                    <a:pt x="17" y="8"/>
                  </a:lnTo>
                  <a:lnTo>
                    <a:pt x="15" y="8"/>
                  </a:lnTo>
                  <a:lnTo>
                    <a:pt x="15" y="12"/>
                  </a:lnTo>
                  <a:lnTo>
                    <a:pt x="13" y="13"/>
                  </a:lnTo>
                  <a:lnTo>
                    <a:pt x="11" y="15"/>
                  </a:lnTo>
                  <a:lnTo>
                    <a:pt x="6" y="21"/>
                  </a:lnTo>
                  <a:lnTo>
                    <a:pt x="6" y="21"/>
                  </a:lnTo>
                  <a:lnTo>
                    <a:pt x="2" y="25"/>
                  </a:lnTo>
                  <a:lnTo>
                    <a:pt x="0" y="27"/>
                  </a:lnTo>
                  <a:lnTo>
                    <a:pt x="2" y="29"/>
                  </a:lnTo>
                  <a:lnTo>
                    <a:pt x="4" y="31"/>
                  </a:lnTo>
                  <a:lnTo>
                    <a:pt x="9" y="32"/>
                  </a:lnTo>
                  <a:lnTo>
                    <a:pt x="9" y="34"/>
                  </a:lnTo>
                  <a:lnTo>
                    <a:pt x="13" y="36"/>
                  </a:lnTo>
                  <a:lnTo>
                    <a:pt x="15" y="38"/>
                  </a:lnTo>
                  <a:lnTo>
                    <a:pt x="19" y="40"/>
                  </a:lnTo>
                  <a:lnTo>
                    <a:pt x="23" y="42"/>
                  </a:lnTo>
                  <a:lnTo>
                    <a:pt x="38" y="55"/>
                  </a:lnTo>
                  <a:lnTo>
                    <a:pt x="42" y="57"/>
                  </a:lnTo>
                  <a:lnTo>
                    <a:pt x="55" y="65"/>
                  </a:lnTo>
                  <a:lnTo>
                    <a:pt x="59" y="67"/>
                  </a:lnTo>
                  <a:lnTo>
                    <a:pt x="64" y="68"/>
                  </a:lnTo>
                  <a:lnTo>
                    <a:pt x="62" y="65"/>
                  </a:lnTo>
                  <a:lnTo>
                    <a:pt x="64" y="6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22" name="Freeform 1775">
              <a:extLst>
                <a:ext uri="{FF2B5EF4-FFF2-40B4-BE49-F238E27FC236}">
                  <a16:creationId xmlns:a16="http://schemas.microsoft.com/office/drawing/2014/main" id="{505AF3D6-44E8-4918-9789-C15787F364B4}"/>
                </a:ext>
              </a:extLst>
            </p:cNvPr>
            <p:cNvSpPr>
              <a:spLocks/>
            </p:cNvSpPr>
            <p:nvPr/>
          </p:nvSpPr>
          <p:spPr bwMode="auto">
            <a:xfrm>
              <a:off x="11658600" y="-725487"/>
              <a:ext cx="153988" cy="112713"/>
            </a:xfrm>
            <a:custGeom>
              <a:avLst/>
              <a:gdLst>
                <a:gd name="T0" fmla="*/ 30 w 97"/>
                <a:gd name="T1" fmla="*/ 69 h 71"/>
                <a:gd name="T2" fmla="*/ 48 w 97"/>
                <a:gd name="T3" fmla="*/ 65 h 71"/>
                <a:gd name="T4" fmla="*/ 68 w 97"/>
                <a:gd name="T5" fmla="*/ 67 h 71"/>
                <a:gd name="T6" fmla="*/ 70 w 97"/>
                <a:gd name="T7" fmla="*/ 69 h 71"/>
                <a:gd name="T8" fmla="*/ 72 w 97"/>
                <a:gd name="T9" fmla="*/ 69 h 71"/>
                <a:gd name="T10" fmla="*/ 74 w 97"/>
                <a:gd name="T11" fmla="*/ 69 h 71"/>
                <a:gd name="T12" fmla="*/ 85 w 97"/>
                <a:gd name="T13" fmla="*/ 71 h 71"/>
                <a:gd name="T14" fmla="*/ 97 w 97"/>
                <a:gd name="T15" fmla="*/ 71 h 71"/>
                <a:gd name="T16" fmla="*/ 97 w 97"/>
                <a:gd name="T17" fmla="*/ 63 h 71"/>
                <a:gd name="T18" fmla="*/ 95 w 97"/>
                <a:gd name="T19" fmla="*/ 55 h 71"/>
                <a:gd name="T20" fmla="*/ 91 w 97"/>
                <a:gd name="T21" fmla="*/ 55 h 71"/>
                <a:gd name="T22" fmla="*/ 89 w 97"/>
                <a:gd name="T23" fmla="*/ 53 h 71"/>
                <a:gd name="T24" fmla="*/ 87 w 97"/>
                <a:gd name="T25" fmla="*/ 52 h 71"/>
                <a:gd name="T26" fmla="*/ 89 w 97"/>
                <a:gd name="T27" fmla="*/ 46 h 71"/>
                <a:gd name="T28" fmla="*/ 87 w 97"/>
                <a:gd name="T29" fmla="*/ 44 h 71"/>
                <a:gd name="T30" fmla="*/ 87 w 97"/>
                <a:gd name="T31" fmla="*/ 40 h 71"/>
                <a:gd name="T32" fmla="*/ 85 w 97"/>
                <a:gd name="T33" fmla="*/ 35 h 71"/>
                <a:gd name="T34" fmla="*/ 82 w 97"/>
                <a:gd name="T35" fmla="*/ 29 h 71"/>
                <a:gd name="T36" fmla="*/ 76 w 97"/>
                <a:gd name="T37" fmla="*/ 25 h 71"/>
                <a:gd name="T38" fmla="*/ 68 w 97"/>
                <a:gd name="T39" fmla="*/ 17 h 71"/>
                <a:gd name="T40" fmla="*/ 63 w 97"/>
                <a:gd name="T41" fmla="*/ 8 h 71"/>
                <a:gd name="T42" fmla="*/ 59 w 97"/>
                <a:gd name="T43" fmla="*/ 8 h 71"/>
                <a:gd name="T44" fmla="*/ 53 w 97"/>
                <a:gd name="T45" fmla="*/ 2 h 71"/>
                <a:gd name="T46" fmla="*/ 44 w 97"/>
                <a:gd name="T47" fmla="*/ 0 h 71"/>
                <a:gd name="T48" fmla="*/ 25 w 97"/>
                <a:gd name="T49" fmla="*/ 2 h 71"/>
                <a:gd name="T50" fmla="*/ 21 w 97"/>
                <a:gd name="T51" fmla="*/ 2 h 71"/>
                <a:gd name="T52" fmla="*/ 17 w 97"/>
                <a:gd name="T53" fmla="*/ 8 h 71"/>
                <a:gd name="T54" fmla="*/ 10 w 97"/>
                <a:gd name="T55" fmla="*/ 25 h 71"/>
                <a:gd name="T56" fmla="*/ 0 w 97"/>
                <a:gd name="T57" fmla="*/ 33 h 71"/>
                <a:gd name="T58" fmla="*/ 0 w 97"/>
                <a:gd name="T59" fmla="*/ 33 h 71"/>
                <a:gd name="T60" fmla="*/ 10 w 97"/>
                <a:gd name="T61" fmla="*/ 40 h 71"/>
                <a:gd name="T62" fmla="*/ 13 w 97"/>
                <a:gd name="T63" fmla="*/ 44 h 71"/>
                <a:gd name="T64" fmla="*/ 13 w 97"/>
                <a:gd name="T65" fmla="*/ 48 h 71"/>
                <a:gd name="T66" fmla="*/ 29 w 97"/>
                <a:gd name="T67" fmla="*/ 52 h 71"/>
                <a:gd name="T68" fmla="*/ 30 w 97"/>
                <a:gd name="T69" fmla="*/ 52 h 71"/>
                <a:gd name="T70" fmla="*/ 32 w 97"/>
                <a:gd name="T71" fmla="*/ 48 h 71"/>
                <a:gd name="T72" fmla="*/ 38 w 97"/>
                <a:gd name="T73" fmla="*/ 48 h 71"/>
                <a:gd name="T74" fmla="*/ 48 w 97"/>
                <a:gd name="T75" fmla="*/ 52 h 71"/>
                <a:gd name="T76" fmla="*/ 57 w 97"/>
                <a:gd name="T77" fmla="*/ 52 h 71"/>
                <a:gd name="T78" fmla="*/ 55 w 97"/>
                <a:gd name="T79" fmla="*/ 55 h 71"/>
                <a:gd name="T80" fmla="*/ 48 w 97"/>
                <a:gd name="T81" fmla="*/ 55 h 71"/>
                <a:gd name="T82" fmla="*/ 36 w 97"/>
                <a:gd name="T83" fmla="*/ 52 h 71"/>
                <a:gd name="T84" fmla="*/ 34 w 97"/>
                <a:gd name="T85" fmla="*/ 53 h 71"/>
                <a:gd name="T86" fmla="*/ 29 w 97"/>
                <a:gd name="T87" fmla="*/ 55 h 71"/>
                <a:gd name="T88" fmla="*/ 27 w 97"/>
                <a:gd name="T89" fmla="*/ 57 h 71"/>
                <a:gd name="T90" fmla="*/ 13 w 97"/>
                <a:gd name="T91" fmla="*/ 59 h 71"/>
                <a:gd name="T92" fmla="*/ 11 w 97"/>
                <a:gd name="T93" fmla="*/ 67 h 71"/>
                <a:gd name="T94" fmla="*/ 13 w 97"/>
                <a:gd name="T95" fmla="*/ 67 h 71"/>
                <a:gd name="T96" fmla="*/ 15 w 97"/>
                <a:gd name="T97" fmla="*/ 67 h 71"/>
                <a:gd name="T98" fmla="*/ 11 w 97"/>
                <a:gd name="T9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1">
                  <a:moveTo>
                    <a:pt x="19" y="71"/>
                  </a:moveTo>
                  <a:lnTo>
                    <a:pt x="29" y="69"/>
                  </a:lnTo>
                  <a:lnTo>
                    <a:pt x="30" y="69"/>
                  </a:lnTo>
                  <a:lnTo>
                    <a:pt x="34" y="67"/>
                  </a:lnTo>
                  <a:lnTo>
                    <a:pt x="40" y="65"/>
                  </a:lnTo>
                  <a:lnTo>
                    <a:pt x="48" y="65"/>
                  </a:lnTo>
                  <a:lnTo>
                    <a:pt x="61" y="67"/>
                  </a:lnTo>
                  <a:lnTo>
                    <a:pt x="66" y="67"/>
                  </a:lnTo>
                  <a:lnTo>
                    <a:pt x="68" y="67"/>
                  </a:lnTo>
                  <a:lnTo>
                    <a:pt x="70" y="67"/>
                  </a:lnTo>
                  <a:lnTo>
                    <a:pt x="70" y="67"/>
                  </a:lnTo>
                  <a:lnTo>
                    <a:pt x="70" y="69"/>
                  </a:lnTo>
                  <a:lnTo>
                    <a:pt x="72" y="69"/>
                  </a:lnTo>
                  <a:lnTo>
                    <a:pt x="72" y="69"/>
                  </a:lnTo>
                  <a:lnTo>
                    <a:pt x="72" y="69"/>
                  </a:lnTo>
                  <a:lnTo>
                    <a:pt x="72" y="69"/>
                  </a:lnTo>
                  <a:lnTo>
                    <a:pt x="74" y="69"/>
                  </a:lnTo>
                  <a:lnTo>
                    <a:pt x="74" y="69"/>
                  </a:lnTo>
                  <a:lnTo>
                    <a:pt x="80" y="71"/>
                  </a:lnTo>
                  <a:lnTo>
                    <a:pt x="82" y="71"/>
                  </a:lnTo>
                  <a:lnTo>
                    <a:pt x="85" y="71"/>
                  </a:lnTo>
                  <a:lnTo>
                    <a:pt x="91" y="71"/>
                  </a:lnTo>
                  <a:lnTo>
                    <a:pt x="95" y="71"/>
                  </a:lnTo>
                  <a:lnTo>
                    <a:pt x="97" y="71"/>
                  </a:lnTo>
                  <a:lnTo>
                    <a:pt x="97" y="69"/>
                  </a:lnTo>
                  <a:lnTo>
                    <a:pt x="97" y="67"/>
                  </a:lnTo>
                  <a:lnTo>
                    <a:pt x="97" y="63"/>
                  </a:lnTo>
                  <a:lnTo>
                    <a:pt x="97" y="61"/>
                  </a:lnTo>
                  <a:lnTo>
                    <a:pt x="95" y="57"/>
                  </a:lnTo>
                  <a:lnTo>
                    <a:pt x="95" y="55"/>
                  </a:lnTo>
                  <a:lnTo>
                    <a:pt x="93" y="53"/>
                  </a:lnTo>
                  <a:lnTo>
                    <a:pt x="93" y="53"/>
                  </a:lnTo>
                  <a:lnTo>
                    <a:pt x="91" y="55"/>
                  </a:lnTo>
                  <a:lnTo>
                    <a:pt x="91" y="55"/>
                  </a:lnTo>
                  <a:lnTo>
                    <a:pt x="91" y="55"/>
                  </a:lnTo>
                  <a:lnTo>
                    <a:pt x="89" y="53"/>
                  </a:lnTo>
                  <a:lnTo>
                    <a:pt x="89" y="53"/>
                  </a:lnTo>
                  <a:lnTo>
                    <a:pt x="89" y="53"/>
                  </a:lnTo>
                  <a:lnTo>
                    <a:pt x="87" y="52"/>
                  </a:lnTo>
                  <a:lnTo>
                    <a:pt x="87" y="48"/>
                  </a:lnTo>
                  <a:lnTo>
                    <a:pt x="87" y="48"/>
                  </a:lnTo>
                  <a:lnTo>
                    <a:pt x="89" y="46"/>
                  </a:lnTo>
                  <a:lnTo>
                    <a:pt x="89" y="46"/>
                  </a:lnTo>
                  <a:lnTo>
                    <a:pt x="89" y="46"/>
                  </a:lnTo>
                  <a:lnTo>
                    <a:pt x="87" y="44"/>
                  </a:lnTo>
                  <a:lnTo>
                    <a:pt x="87" y="44"/>
                  </a:lnTo>
                  <a:lnTo>
                    <a:pt x="87" y="42"/>
                  </a:lnTo>
                  <a:lnTo>
                    <a:pt x="87" y="40"/>
                  </a:lnTo>
                  <a:lnTo>
                    <a:pt x="85" y="38"/>
                  </a:lnTo>
                  <a:lnTo>
                    <a:pt x="85" y="36"/>
                  </a:lnTo>
                  <a:lnTo>
                    <a:pt x="85" y="35"/>
                  </a:lnTo>
                  <a:lnTo>
                    <a:pt x="84" y="33"/>
                  </a:lnTo>
                  <a:lnTo>
                    <a:pt x="84" y="31"/>
                  </a:lnTo>
                  <a:lnTo>
                    <a:pt x="82" y="29"/>
                  </a:lnTo>
                  <a:lnTo>
                    <a:pt x="80" y="29"/>
                  </a:lnTo>
                  <a:lnTo>
                    <a:pt x="78" y="27"/>
                  </a:lnTo>
                  <a:lnTo>
                    <a:pt x="76" y="25"/>
                  </a:lnTo>
                  <a:lnTo>
                    <a:pt x="72" y="21"/>
                  </a:lnTo>
                  <a:lnTo>
                    <a:pt x="70" y="19"/>
                  </a:lnTo>
                  <a:lnTo>
                    <a:pt x="68" y="17"/>
                  </a:lnTo>
                  <a:lnTo>
                    <a:pt x="66" y="14"/>
                  </a:lnTo>
                  <a:lnTo>
                    <a:pt x="65" y="10"/>
                  </a:lnTo>
                  <a:lnTo>
                    <a:pt x="63" y="8"/>
                  </a:lnTo>
                  <a:lnTo>
                    <a:pt x="61" y="8"/>
                  </a:lnTo>
                  <a:lnTo>
                    <a:pt x="59" y="8"/>
                  </a:lnTo>
                  <a:lnTo>
                    <a:pt x="59" y="8"/>
                  </a:lnTo>
                  <a:lnTo>
                    <a:pt x="57" y="8"/>
                  </a:lnTo>
                  <a:lnTo>
                    <a:pt x="55" y="6"/>
                  </a:lnTo>
                  <a:lnTo>
                    <a:pt x="53" y="2"/>
                  </a:lnTo>
                  <a:lnTo>
                    <a:pt x="51" y="0"/>
                  </a:lnTo>
                  <a:lnTo>
                    <a:pt x="48" y="0"/>
                  </a:lnTo>
                  <a:lnTo>
                    <a:pt x="44" y="0"/>
                  </a:lnTo>
                  <a:lnTo>
                    <a:pt x="40" y="0"/>
                  </a:lnTo>
                  <a:lnTo>
                    <a:pt x="27" y="2"/>
                  </a:lnTo>
                  <a:lnTo>
                    <a:pt x="25" y="2"/>
                  </a:lnTo>
                  <a:lnTo>
                    <a:pt x="23" y="2"/>
                  </a:lnTo>
                  <a:lnTo>
                    <a:pt x="23" y="2"/>
                  </a:lnTo>
                  <a:lnTo>
                    <a:pt x="21" y="2"/>
                  </a:lnTo>
                  <a:lnTo>
                    <a:pt x="21" y="2"/>
                  </a:lnTo>
                  <a:lnTo>
                    <a:pt x="19" y="4"/>
                  </a:lnTo>
                  <a:lnTo>
                    <a:pt x="17" y="8"/>
                  </a:lnTo>
                  <a:lnTo>
                    <a:pt x="15" y="14"/>
                  </a:lnTo>
                  <a:lnTo>
                    <a:pt x="13" y="19"/>
                  </a:lnTo>
                  <a:lnTo>
                    <a:pt x="10" y="25"/>
                  </a:lnTo>
                  <a:lnTo>
                    <a:pt x="4" y="29"/>
                  </a:lnTo>
                  <a:lnTo>
                    <a:pt x="0" y="31"/>
                  </a:lnTo>
                  <a:lnTo>
                    <a:pt x="0" y="33"/>
                  </a:lnTo>
                  <a:lnTo>
                    <a:pt x="0" y="33"/>
                  </a:lnTo>
                  <a:lnTo>
                    <a:pt x="0" y="33"/>
                  </a:lnTo>
                  <a:lnTo>
                    <a:pt x="0" y="33"/>
                  </a:lnTo>
                  <a:lnTo>
                    <a:pt x="4" y="33"/>
                  </a:lnTo>
                  <a:lnTo>
                    <a:pt x="6" y="36"/>
                  </a:lnTo>
                  <a:lnTo>
                    <a:pt x="10" y="40"/>
                  </a:lnTo>
                  <a:lnTo>
                    <a:pt x="11" y="44"/>
                  </a:lnTo>
                  <a:lnTo>
                    <a:pt x="13" y="44"/>
                  </a:lnTo>
                  <a:lnTo>
                    <a:pt x="13" y="44"/>
                  </a:lnTo>
                  <a:lnTo>
                    <a:pt x="11" y="46"/>
                  </a:lnTo>
                  <a:lnTo>
                    <a:pt x="11" y="46"/>
                  </a:lnTo>
                  <a:lnTo>
                    <a:pt x="13" y="48"/>
                  </a:lnTo>
                  <a:lnTo>
                    <a:pt x="15" y="52"/>
                  </a:lnTo>
                  <a:lnTo>
                    <a:pt x="25" y="52"/>
                  </a:lnTo>
                  <a:lnTo>
                    <a:pt x="29" y="52"/>
                  </a:lnTo>
                  <a:lnTo>
                    <a:pt x="29" y="52"/>
                  </a:lnTo>
                  <a:lnTo>
                    <a:pt x="30" y="52"/>
                  </a:lnTo>
                  <a:lnTo>
                    <a:pt x="30" y="52"/>
                  </a:lnTo>
                  <a:lnTo>
                    <a:pt x="32" y="50"/>
                  </a:lnTo>
                  <a:lnTo>
                    <a:pt x="32" y="50"/>
                  </a:lnTo>
                  <a:lnTo>
                    <a:pt x="32" y="48"/>
                  </a:lnTo>
                  <a:lnTo>
                    <a:pt x="34" y="48"/>
                  </a:lnTo>
                  <a:lnTo>
                    <a:pt x="36" y="48"/>
                  </a:lnTo>
                  <a:lnTo>
                    <a:pt x="38" y="48"/>
                  </a:lnTo>
                  <a:lnTo>
                    <a:pt x="40" y="48"/>
                  </a:lnTo>
                  <a:lnTo>
                    <a:pt x="42" y="48"/>
                  </a:lnTo>
                  <a:lnTo>
                    <a:pt x="48" y="52"/>
                  </a:lnTo>
                  <a:lnTo>
                    <a:pt x="49" y="52"/>
                  </a:lnTo>
                  <a:lnTo>
                    <a:pt x="53" y="52"/>
                  </a:lnTo>
                  <a:lnTo>
                    <a:pt x="57" y="52"/>
                  </a:lnTo>
                  <a:lnTo>
                    <a:pt x="59" y="53"/>
                  </a:lnTo>
                  <a:lnTo>
                    <a:pt x="57" y="55"/>
                  </a:lnTo>
                  <a:lnTo>
                    <a:pt x="55" y="55"/>
                  </a:lnTo>
                  <a:lnTo>
                    <a:pt x="53" y="57"/>
                  </a:lnTo>
                  <a:lnTo>
                    <a:pt x="49" y="57"/>
                  </a:lnTo>
                  <a:lnTo>
                    <a:pt x="48" y="55"/>
                  </a:lnTo>
                  <a:lnTo>
                    <a:pt x="40" y="52"/>
                  </a:lnTo>
                  <a:lnTo>
                    <a:pt x="38" y="52"/>
                  </a:lnTo>
                  <a:lnTo>
                    <a:pt x="36" y="52"/>
                  </a:lnTo>
                  <a:lnTo>
                    <a:pt x="36" y="53"/>
                  </a:lnTo>
                  <a:lnTo>
                    <a:pt x="34" y="53"/>
                  </a:lnTo>
                  <a:lnTo>
                    <a:pt x="34" y="53"/>
                  </a:lnTo>
                  <a:lnTo>
                    <a:pt x="32" y="55"/>
                  </a:lnTo>
                  <a:lnTo>
                    <a:pt x="29" y="55"/>
                  </a:lnTo>
                  <a:lnTo>
                    <a:pt x="29" y="55"/>
                  </a:lnTo>
                  <a:lnTo>
                    <a:pt x="27" y="55"/>
                  </a:lnTo>
                  <a:lnTo>
                    <a:pt x="27" y="57"/>
                  </a:lnTo>
                  <a:lnTo>
                    <a:pt x="27" y="57"/>
                  </a:lnTo>
                  <a:lnTo>
                    <a:pt x="25" y="59"/>
                  </a:lnTo>
                  <a:lnTo>
                    <a:pt x="15" y="57"/>
                  </a:lnTo>
                  <a:lnTo>
                    <a:pt x="13" y="59"/>
                  </a:lnTo>
                  <a:lnTo>
                    <a:pt x="11" y="59"/>
                  </a:lnTo>
                  <a:lnTo>
                    <a:pt x="11" y="63"/>
                  </a:lnTo>
                  <a:lnTo>
                    <a:pt x="11" y="67"/>
                  </a:lnTo>
                  <a:lnTo>
                    <a:pt x="11" y="67"/>
                  </a:lnTo>
                  <a:lnTo>
                    <a:pt x="13" y="67"/>
                  </a:lnTo>
                  <a:lnTo>
                    <a:pt x="13" y="67"/>
                  </a:lnTo>
                  <a:lnTo>
                    <a:pt x="15" y="65"/>
                  </a:lnTo>
                  <a:lnTo>
                    <a:pt x="17" y="67"/>
                  </a:lnTo>
                  <a:lnTo>
                    <a:pt x="15" y="67"/>
                  </a:lnTo>
                  <a:lnTo>
                    <a:pt x="13" y="69"/>
                  </a:lnTo>
                  <a:lnTo>
                    <a:pt x="11" y="69"/>
                  </a:lnTo>
                  <a:lnTo>
                    <a:pt x="11" y="71"/>
                  </a:lnTo>
                  <a:lnTo>
                    <a:pt x="15" y="71"/>
                  </a:lnTo>
                  <a:lnTo>
                    <a:pt x="19" y="7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23" name="Freeform 1776">
              <a:extLst>
                <a:ext uri="{FF2B5EF4-FFF2-40B4-BE49-F238E27FC236}">
                  <a16:creationId xmlns:a16="http://schemas.microsoft.com/office/drawing/2014/main" id="{D9425EDA-9B68-4DAE-A45F-8DB8B655598B}"/>
                </a:ext>
              </a:extLst>
            </p:cNvPr>
            <p:cNvSpPr>
              <a:spLocks/>
            </p:cNvSpPr>
            <p:nvPr/>
          </p:nvSpPr>
          <p:spPr bwMode="auto">
            <a:xfrm>
              <a:off x="11676063" y="-649287"/>
              <a:ext cx="76200" cy="17463"/>
            </a:xfrm>
            <a:custGeom>
              <a:avLst/>
              <a:gdLst>
                <a:gd name="T0" fmla="*/ 4 w 48"/>
                <a:gd name="T1" fmla="*/ 9 h 11"/>
                <a:gd name="T2" fmla="*/ 14 w 48"/>
                <a:gd name="T3" fmla="*/ 11 h 11"/>
                <a:gd name="T4" fmla="*/ 16 w 48"/>
                <a:gd name="T5" fmla="*/ 9 h 11"/>
                <a:gd name="T6" fmla="*/ 16 w 48"/>
                <a:gd name="T7" fmla="*/ 9 h 11"/>
                <a:gd name="T8" fmla="*/ 16 w 48"/>
                <a:gd name="T9" fmla="*/ 7 h 11"/>
                <a:gd name="T10" fmla="*/ 18 w 48"/>
                <a:gd name="T11" fmla="*/ 7 h 11"/>
                <a:gd name="T12" fmla="*/ 18 w 48"/>
                <a:gd name="T13" fmla="*/ 7 h 11"/>
                <a:gd name="T14" fmla="*/ 21 w 48"/>
                <a:gd name="T15" fmla="*/ 7 h 11"/>
                <a:gd name="T16" fmla="*/ 23 w 48"/>
                <a:gd name="T17" fmla="*/ 5 h 11"/>
                <a:gd name="T18" fmla="*/ 23 w 48"/>
                <a:gd name="T19" fmla="*/ 5 h 11"/>
                <a:gd name="T20" fmla="*/ 25 w 48"/>
                <a:gd name="T21" fmla="*/ 5 h 11"/>
                <a:gd name="T22" fmla="*/ 25 w 48"/>
                <a:gd name="T23" fmla="*/ 4 h 11"/>
                <a:gd name="T24" fmla="*/ 27 w 48"/>
                <a:gd name="T25" fmla="*/ 4 h 11"/>
                <a:gd name="T26" fmla="*/ 29 w 48"/>
                <a:gd name="T27" fmla="*/ 4 h 11"/>
                <a:gd name="T28" fmla="*/ 37 w 48"/>
                <a:gd name="T29" fmla="*/ 7 h 11"/>
                <a:gd name="T30" fmla="*/ 38 w 48"/>
                <a:gd name="T31" fmla="*/ 9 h 11"/>
                <a:gd name="T32" fmla="*/ 42 w 48"/>
                <a:gd name="T33" fmla="*/ 9 h 11"/>
                <a:gd name="T34" fmla="*/ 44 w 48"/>
                <a:gd name="T35" fmla="*/ 7 h 11"/>
                <a:gd name="T36" fmla="*/ 46 w 48"/>
                <a:gd name="T37" fmla="*/ 7 h 11"/>
                <a:gd name="T38" fmla="*/ 48 w 48"/>
                <a:gd name="T39" fmla="*/ 5 h 11"/>
                <a:gd name="T40" fmla="*/ 46 w 48"/>
                <a:gd name="T41" fmla="*/ 4 h 11"/>
                <a:gd name="T42" fmla="*/ 42 w 48"/>
                <a:gd name="T43" fmla="*/ 4 h 11"/>
                <a:gd name="T44" fmla="*/ 38 w 48"/>
                <a:gd name="T45" fmla="*/ 4 h 11"/>
                <a:gd name="T46" fmla="*/ 37 w 48"/>
                <a:gd name="T47" fmla="*/ 4 h 11"/>
                <a:gd name="T48" fmla="*/ 31 w 48"/>
                <a:gd name="T49" fmla="*/ 0 h 11"/>
                <a:gd name="T50" fmla="*/ 29 w 48"/>
                <a:gd name="T51" fmla="*/ 0 h 11"/>
                <a:gd name="T52" fmla="*/ 27 w 48"/>
                <a:gd name="T53" fmla="*/ 0 h 11"/>
                <a:gd name="T54" fmla="*/ 25 w 48"/>
                <a:gd name="T55" fmla="*/ 0 h 11"/>
                <a:gd name="T56" fmla="*/ 23 w 48"/>
                <a:gd name="T57" fmla="*/ 0 h 11"/>
                <a:gd name="T58" fmla="*/ 21 w 48"/>
                <a:gd name="T59" fmla="*/ 0 h 11"/>
                <a:gd name="T60" fmla="*/ 21 w 48"/>
                <a:gd name="T61" fmla="*/ 2 h 11"/>
                <a:gd name="T62" fmla="*/ 21 w 48"/>
                <a:gd name="T63" fmla="*/ 2 h 11"/>
                <a:gd name="T64" fmla="*/ 19 w 48"/>
                <a:gd name="T65" fmla="*/ 4 h 11"/>
                <a:gd name="T66" fmla="*/ 19 w 48"/>
                <a:gd name="T67" fmla="*/ 4 h 11"/>
                <a:gd name="T68" fmla="*/ 18 w 48"/>
                <a:gd name="T69" fmla="*/ 4 h 11"/>
                <a:gd name="T70" fmla="*/ 18 w 48"/>
                <a:gd name="T71" fmla="*/ 4 h 11"/>
                <a:gd name="T72" fmla="*/ 14 w 48"/>
                <a:gd name="T73" fmla="*/ 4 h 11"/>
                <a:gd name="T74" fmla="*/ 4 w 48"/>
                <a:gd name="T75" fmla="*/ 4 h 11"/>
                <a:gd name="T76" fmla="*/ 6 w 48"/>
                <a:gd name="T77" fmla="*/ 7 h 11"/>
                <a:gd name="T78" fmla="*/ 10 w 48"/>
                <a:gd name="T79" fmla="*/ 5 h 11"/>
                <a:gd name="T80" fmla="*/ 19 w 48"/>
                <a:gd name="T81" fmla="*/ 4 h 11"/>
                <a:gd name="T82" fmla="*/ 21 w 48"/>
                <a:gd name="T83" fmla="*/ 5 h 11"/>
                <a:gd name="T84" fmla="*/ 16 w 48"/>
                <a:gd name="T85" fmla="*/ 5 h 11"/>
                <a:gd name="T86" fmla="*/ 10 w 48"/>
                <a:gd name="T87" fmla="*/ 5 h 11"/>
                <a:gd name="T88" fmla="*/ 10 w 48"/>
                <a:gd name="T89" fmla="*/ 7 h 11"/>
                <a:gd name="T90" fmla="*/ 8 w 48"/>
                <a:gd name="T91" fmla="*/ 7 h 11"/>
                <a:gd name="T92" fmla="*/ 6 w 48"/>
                <a:gd name="T93" fmla="*/ 7 h 11"/>
                <a:gd name="T94" fmla="*/ 6 w 48"/>
                <a:gd name="T95" fmla="*/ 7 h 11"/>
                <a:gd name="T96" fmla="*/ 4 w 48"/>
                <a:gd name="T97" fmla="*/ 7 h 11"/>
                <a:gd name="T98" fmla="*/ 4 w 48"/>
                <a:gd name="T99" fmla="*/ 7 h 11"/>
                <a:gd name="T100" fmla="*/ 2 w 48"/>
                <a:gd name="T101" fmla="*/ 5 h 11"/>
                <a:gd name="T102" fmla="*/ 2 w 48"/>
                <a:gd name="T103" fmla="*/ 5 h 11"/>
                <a:gd name="T104" fmla="*/ 0 w 48"/>
                <a:gd name="T105" fmla="*/ 5 h 11"/>
                <a:gd name="T106" fmla="*/ 0 w 48"/>
                <a:gd name="T107" fmla="*/ 7 h 11"/>
                <a:gd name="T108" fmla="*/ 0 w 48"/>
                <a:gd name="T109" fmla="*/ 11 h 11"/>
                <a:gd name="T110" fmla="*/ 2 w 48"/>
                <a:gd name="T111" fmla="*/ 11 h 11"/>
                <a:gd name="T112" fmla="*/ 4 w 48"/>
                <a:gd name="T113"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 h="11">
                  <a:moveTo>
                    <a:pt x="4" y="9"/>
                  </a:moveTo>
                  <a:lnTo>
                    <a:pt x="14" y="11"/>
                  </a:lnTo>
                  <a:lnTo>
                    <a:pt x="16" y="9"/>
                  </a:lnTo>
                  <a:lnTo>
                    <a:pt x="16" y="9"/>
                  </a:lnTo>
                  <a:lnTo>
                    <a:pt x="16" y="7"/>
                  </a:lnTo>
                  <a:lnTo>
                    <a:pt x="18" y="7"/>
                  </a:lnTo>
                  <a:lnTo>
                    <a:pt x="18" y="7"/>
                  </a:lnTo>
                  <a:lnTo>
                    <a:pt x="21" y="7"/>
                  </a:lnTo>
                  <a:lnTo>
                    <a:pt x="23" y="5"/>
                  </a:lnTo>
                  <a:lnTo>
                    <a:pt x="23" y="5"/>
                  </a:lnTo>
                  <a:lnTo>
                    <a:pt x="25" y="5"/>
                  </a:lnTo>
                  <a:lnTo>
                    <a:pt x="25" y="4"/>
                  </a:lnTo>
                  <a:lnTo>
                    <a:pt x="27" y="4"/>
                  </a:lnTo>
                  <a:lnTo>
                    <a:pt x="29" y="4"/>
                  </a:lnTo>
                  <a:lnTo>
                    <a:pt x="37" y="7"/>
                  </a:lnTo>
                  <a:lnTo>
                    <a:pt x="38" y="9"/>
                  </a:lnTo>
                  <a:lnTo>
                    <a:pt x="42" y="9"/>
                  </a:lnTo>
                  <a:lnTo>
                    <a:pt x="44" y="7"/>
                  </a:lnTo>
                  <a:lnTo>
                    <a:pt x="46" y="7"/>
                  </a:lnTo>
                  <a:lnTo>
                    <a:pt x="48" y="5"/>
                  </a:lnTo>
                  <a:lnTo>
                    <a:pt x="46" y="4"/>
                  </a:lnTo>
                  <a:lnTo>
                    <a:pt x="42" y="4"/>
                  </a:lnTo>
                  <a:lnTo>
                    <a:pt x="38" y="4"/>
                  </a:lnTo>
                  <a:lnTo>
                    <a:pt x="37" y="4"/>
                  </a:lnTo>
                  <a:lnTo>
                    <a:pt x="31" y="0"/>
                  </a:lnTo>
                  <a:lnTo>
                    <a:pt x="29" y="0"/>
                  </a:lnTo>
                  <a:lnTo>
                    <a:pt x="27" y="0"/>
                  </a:lnTo>
                  <a:lnTo>
                    <a:pt x="25" y="0"/>
                  </a:lnTo>
                  <a:lnTo>
                    <a:pt x="23" y="0"/>
                  </a:lnTo>
                  <a:lnTo>
                    <a:pt x="21" y="0"/>
                  </a:lnTo>
                  <a:lnTo>
                    <a:pt x="21" y="2"/>
                  </a:lnTo>
                  <a:lnTo>
                    <a:pt x="21" y="2"/>
                  </a:lnTo>
                  <a:lnTo>
                    <a:pt x="19" y="4"/>
                  </a:lnTo>
                  <a:lnTo>
                    <a:pt x="19" y="4"/>
                  </a:lnTo>
                  <a:lnTo>
                    <a:pt x="18" y="4"/>
                  </a:lnTo>
                  <a:lnTo>
                    <a:pt x="18" y="4"/>
                  </a:lnTo>
                  <a:lnTo>
                    <a:pt x="14" y="4"/>
                  </a:lnTo>
                  <a:lnTo>
                    <a:pt x="4" y="4"/>
                  </a:lnTo>
                  <a:lnTo>
                    <a:pt x="6" y="7"/>
                  </a:lnTo>
                  <a:lnTo>
                    <a:pt x="10" y="5"/>
                  </a:lnTo>
                  <a:lnTo>
                    <a:pt x="19" y="4"/>
                  </a:lnTo>
                  <a:lnTo>
                    <a:pt x="21" y="5"/>
                  </a:lnTo>
                  <a:lnTo>
                    <a:pt x="16" y="5"/>
                  </a:lnTo>
                  <a:lnTo>
                    <a:pt x="10" y="5"/>
                  </a:lnTo>
                  <a:lnTo>
                    <a:pt x="10" y="7"/>
                  </a:lnTo>
                  <a:lnTo>
                    <a:pt x="8" y="7"/>
                  </a:lnTo>
                  <a:lnTo>
                    <a:pt x="6" y="7"/>
                  </a:lnTo>
                  <a:lnTo>
                    <a:pt x="6" y="7"/>
                  </a:lnTo>
                  <a:lnTo>
                    <a:pt x="4" y="7"/>
                  </a:lnTo>
                  <a:lnTo>
                    <a:pt x="4" y="7"/>
                  </a:lnTo>
                  <a:lnTo>
                    <a:pt x="2" y="5"/>
                  </a:lnTo>
                  <a:lnTo>
                    <a:pt x="2" y="5"/>
                  </a:lnTo>
                  <a:lnTo>
                    <a:pt x="0" y="5"/>
                  </a:lnTo>
                  <a:lnTo>
                    <a:pt x="0" y="7"/>
                  </a:lnTo>
                  <a:lnTo>
                    <a:pt x="0" y="11"/>
                  </a:lnTo>
                  <a:lnTo>
                    <a:pt x="2" y="11"/>
                  </a:lnTo>
                  <a:lnTo>
                    <a:pt x="4" y="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24" name="Freeform 1777">
              <a:extLst>
                <a:ext uri="{FF2B5EF4-FFF2-40B4-BE49-F238E27FC236}">
                  <a16:creationId xmlns:a16="http://schemas.microsoft.com/office/drawing/2014/main" id="{7E85E0ED-F6C0-4BD7-9052-6AFAD5C94B13}"/>
                </a:ext>
              </a:extLst>
            </p:cNvPr>
            <p:cNvSpPr>
              <a:spLocks/>
            </p:cNvSpPr>
            <p:nvPr/>
          </p:nvSpPr>
          <p:spPr bwMode="auto">
            <a:xfrm>
              <a:off x="12320588" y="-631825"/>
              <a:ext cx="192088" cy="292100"/>
            </a:xfrm>
            <a:custGeom>
              <a:avLst/>
              <a:gdLst>
                <a:gd name="T0" fmla="*/ 44 w 121"/>
                <a:gd name="T1" fmla="*/ 175 h 184"/>
                <a:gd name="T2" fmla="*/ 76 w 121"/>
                <a:gd name="T3" fmla="*/ 177 h 184"/>
                <a:gd name="T4" fmla="*/ 101 w 121"/>
                <a:gd name="T5" fmla="*/ 179 h 184"/>
                <a:gd name="T6" fmla="*/ 120 w 121"/>
                <a:gd name="T7" fmla="*/ 184 h 184"/>
                <a:gd name="T8" fmla="*/ 120 w 121"/>
                <a:gd name="T9" fmla="*/ 180 h 184"/>
                <a:gd name="T10" fmla="*/ 121 w 121"/>
                <a:gd name="T11" fmla="*/ 175 h 184"/>
                <a:gd name="T12" fmla="*/ 118 w 121"/>
                <a:gd name="T13" fmla="*/ 161 h 184"/>
                <a:gd name="T14" fmla="*/ 104 w 121"/>
                <a:gd name="T15" fmla="*/ 146 h 184"/>
                <a:gd name="T16" fmla="*/ 99 w 121"/>
                <a:gd name="T17" fmla="*/ 137 h 184"/>
                <a:gd name="T18" fmla="*/ 97 w 121"/>
                <a:gd name="T19" fmla="*/ 122 h 184"/>
                <a:gd name="T20" fmla="*/ 95 w 121"/>
                <a:gd name="T21" fmla="*/ 116 h 184"/>
                <a:gd name="T22" fmla="*/ 99 w 121"/>
                <a:gd name="T23" fmla="*/ 112 h 184"/>
                <a:gd name="T24" fmla="*/ 106 w 121"/>
                <a:gd name="T25" fmla="*/ 97 h 184"/>
                <a:gd name="T26" fmla="*/ 110 w 121"/>
                <a:gd name="T27" fmla="*/ 84 h 184"/>
                <a:gd name="T28" fmla="*/ 95 w 121"/>
                <a:gd name="T29" fmla="*/ 67 h 184"/>
                <a:gd name="T30" fmla="*/ 87 w 121"/>
                <a:gd name="T31" fmla="*/ 55 h 184"/>
                <a:gd name="T32" fmla="*/ 93 w 121"/>
                <a:gd name="T33" fmla="*/ 51 h 184"/>
                <a:gd name="T34" fmla="*/ 110 w 121"/>
                <a:gd name="T35" fmla="*/ 48 h 184"/>
                <a:gd name="T36" fmla="*/ 104 w 121"/>
                <a:gd name="T37" fmla="*/ 34 h 184"/>
                <a:gd name="T38" fmla="*/ 104 w 121"/>
                <a:gd name="T39" fmla="*/ 19 h 184"/>
                <a:gd name="T40" fmla="*/ 99 w 121"/>
                <a:gd name="T41" fmla="*/ 8 h 184"/>
                <a:gd name="T42" fmla="*/ 95 w 121"/>
                <a:gd name="T43" fmla="*/ 4 h 184"/>
                <a:gd name="T44" fmla="*/ 89 w 121"/>
                <a:gd name="T45" fmla="*/ 0 h 184"/>
                <a:gd name="T46" fmla="*/ 91 w 121"/>
                <a:gd name="T47" fmla="*/ 12 h 184"/>
                <a:gd name="T48" fmla="*/ 97 w 121"/>
                <a:gd name="T49" fmla="*/ 19 h 184"/>
                <a:gd name="T50" fmla="*/ 95 w 121"/>
                <a:gd name="T51" fmla="*/ 27 h 184"/>
                <a:gd name="T52" fmla="*/ 85 w 121"/>
                <a:gd name="T53" fmla="*/ 32 h 184"/>
                <a:gd name="T54" fmla="*/ 80 w 121"/>
                <a:gd name="T55" fmla="*/ 40 h 184"/>
                <a:gd name="T56" fmla="*/ 74 w 121"/>
                <a:gd name="T57" fmla="*/ 57 h 184"/>
                <a:gd name="T58" fmla="*/ 68 w 121"/>
                <a:gd name="T59" fmla="*/ 67 h 184"/>
                <a:gd name="T60" fmla="*/ 63 w 121"/>
                <a:gd name="T61" fmla="*/ 72 h 184"/>
                <a:gd name="T62" fmla="*/ 57 w 121"/>
                <a:gd name="T63" fmla="*/ 87 h 184"/>
                <a:gd name="T64" fmla="*/ 51 w 121"/>
                <a:gd name="T65" fmla="*/ 97 h 184"/>
                <a:gd name="T66" fmla="*/ 51 w 121"/>
                <a:gd name="T67" fmla="*/ 99 h 184"/>
                <a:gd name="T68" fmla="*/ 47 w 121"/>
                <a:gd name="T69" fmla="*/ 103 h 184"/>
                <a:gd name="T70" fmla="*/ 42 w 121"/>
                <a:gd name="T71" fmla="*/ 108 h 184"/>
                <a:gd name="T72" fmla="*/ 34 w 121"/>
                <a:gd name="T73" fmla="*/ 99 h 184"/>
                <a:gd name="T74" fmla="*/ 30 w 121"/>
                <a:gd name="T75" fmla="*/ 101 h 184"/>
                <a:gd name="T76" fmla="*/ 27 w 121"/>
                <a:gd name="T77" fmla="*/ 101 h 184"/>
                <a:gd name="T78" fmla="*/ 8 w 121"/>
                <a:gd name="T79" fmla="*/ 116 h 184"/>
                <a:gd name="T80" fmla="*/ 0 w 121"/>
                <a:gd name="T81" fmla="*/ 135 h 184"/>
                <a:gd name="T82" fmla="*/ 2 w 121"/>
                <a:gd name="T83" fmla="*/ 137 h 184"/>
                <a:gd name="T84" fmla="*/ 6 w 121"/>
                <a:gd name="T85" fmla="*/ 141 h 184"/>
                <a:gd name="T86" fmla="*/ 10 w 121"/>
                <a:gd name="T87" fmla="*/ 146 h 184"/>
                <a:gd name="T88" fmla="*/ 13 w 121"/>
                <a:gd name="T89" fmla="*/ 148 h 184"/>
                <a:gd name="T90" fmla="*/ 17 w 121"/>
                <a:gd name="T91" fmla="*/ 146 h 184"/>
                <a:gd name="T92" fmla="*/ 17 w 121"/>
                <a:gd name="T93" fmla="*/ 148 h 184"/>
                <a:gd name="T94" fmla="*/ 17 w 121"/>
                <a:gd name="T95" fmla="*/ 150 h 184"/>
                <a:gd name="T96" fmla="*/ 17 w 121"/>
                <a:gd name="T97" fmla="*/ 154 h 184"/>
                <a:gd name="T98" fmla="*/ 19 w 121"/>
                <a:gd name="T99" fmla="*/ 158 h 184"/>
                <a:gd name="T100" fmla="*/ 19 w 121"/>
                <a:gd name="T101" fmla="*/ 17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 h="184">
                  <a:moveTo>
                    <a:pt x="23" y="177"/>
                  </a:moveTo>
                  <a:lnTo>
                    <a:pt x="44" y="177"/>
                  </a:lnTo>
                  <a:lnTo>
                    <a:pt x="44" y="177"/>
                  </a:lnTo>
                  <a:lnTo>
                    <a:pt x="44" y="175"/>
                  </a:lnTo>
                  <a:lnTo>
                    <a:pt x="44" y="175"/>
                  </a:lnTo>
                  <a:lnTo>
                    <a:pt x="61" y="175"/>
                  </a:lnTo>
                  <a:lnTo>
                    <a:pt x="70" y="175"/>
                  </a:lnTo>
                  <a:lnTo>
                    <a:pt x="76" y="177"/>
                  </a:lnTo>
                  <a:lnTo>
                    <a:pt x="95" y="177"/>
                  </a:lnTo>
                  <a:lnTo>
                    <a:pt x="97" y="177"/>
                  </a:lnTo>
                  <a:lnTo>
                    <a:pt x="99" y="179"/>
                  </a:lnTo>
                  <a:lnTo>
                    <a:pt x="101" y="179"/>
                  </a:lnTo>
                  <a:lnTo>
                    <a:pt x="112" y="180"/>
                  </a:lnTo>
                  <a:lnTo>
                    <a:pt x="114" y="180"/>
                  </a:lnTo>
                  <a:lnTo>
                    <a:pt x="118" y="184"/>
                  </a:lnTo>
                  <a:lnTo>
                    <a:pt x="120" y="184"/>
                  </a:lnTo>
                  <a:lnTo>
                    <a:pt x="121" y="184"/>
                  </a:lnTo>
                  <a:lnTo>
                    <a:pt x="121" y="184"/>
                  </a:lnTo>
                  <a:lnTo>
                    <a:pt x="121" y="182"/>
                  </a:lnTo>
                  <a:lnTo>
                    <a:pt x="120" y="180"/>
                  </a:lnTo>
                  <a:lnTo>
                    <a:pt x="121" y="179"/>
                  </a:lnTo>
                  <a:lnTo>
                    <a:pt x="121" y="179"/>
                  </a:lnTo>
                  <a:lnTo>
                    <a:pt x="121" y="177"/>
                  </a:lnTo>
                  <a:lnTo>
                    <a:pt x="121" y="175"/>
                  </a:lnTo>
                  <a:lnTo>
                    <a:pt x="121" y="171"/>
                  </a:lnTo>
                  <a:lnTo>
                    <a:pt x="120" y="169"/>
                  </a:lnTo>
                  <a:lnTo>
                    <a:pt x="120" y="165"/>
                  </a:lnTo>
                  <a:lnTo>
                    <a:pt x="118" y="161"/>
                  </a:lnTo>
                  <a:lnTo>
                    <a:pt x="110" y="156"/>
                  </a:lnTo>
                  <a:lnTo>
                    <a:pt x="106" y="152"/>
                  </a:lnTo>
                  <a:lnTo>
                    <a:pt x="104" y="148"/>
                  </a:lnTo>
                  <a:lnTo>
                    <a:pt x="104" y="146"/>
                  </a:lnTo>
                  <a:lnTo>
                    <a:pt x="104" y="144"/>
                  </a:lnTo>
                  <a:lnTo>
                    <a:pt x="104" y="142"/>
                  </a:lnTo>
                  <a:lnTo>
                    <a:pt x="102" y="141"/>
                  </a:lnTo>
                  <a:lnTo>
                    <a:pt x="99" y="137"/>
                  </a:lnTo>
                  <a:lnTo>
                    <a:pt x="99" y="137"/>
                  </a:lnTo>
                  <a:lnTo>
                    <a:pt x="97" y="125"/>
                  </a:lnTo>
                  <a:lnTo>
                    <a:pt x="97" y="124"/>
                  </a:lnTo>
                  <a:lnTo>
                    <a:pt x="97" y="122"/>
                  </a:lnTo>
                  <a:lnTo>
                    <a:pt x="97" y="120"/>
                  </a:lnTo>
                  <a:lnTo>
                    <a:pt x="97" y="116"/>
                  </a:lnTo>
                  <a:lnTo>
                    <a:pt x="95" y="116"/>
                  </a:lnTo>
                  <a:lnTo>
                    <a:pt x="95" y="116"/>
                  </a:lnTo>
                  <a:lnTo>
                    <a:pt x="95" y="114"/>
                  </a:lnTo>
                  <a:lnTo>
                    <a:pt x="95" y="112"/>
                  </a:lnTo>
                  <a:lnTo>
                    <a:pt x="97" y="112"/>
                  </a:lnTo>
                  <a:lnTo>
                    <a:pt x="99" y="112"/>
                  </a:lnTo>
                  <a:lnTo>
                    <a:pt x="99" y="110"/>
                  </a:lnTo>
                  <a:lnTo>
                    <a:pt x="99" y="110"/>
                  </a:lnTo>
                  <a:lnTo>
                    <a:pt x="101" y="108"/>
                  </a:lnTo>
                  <a:lnTo>
                    <a:pt x="106" y="97"/>
                  </a:lnTo>
                  <a:lnTo>
                    <a:pt x="110" y="93"/>
                  </a:lnTo>
                  <a:lnTo>
                    <a:pt x="110" y="91"/>
                  </a:lnTo>
                  <a:lnTo>
                    <a:pt x="112" y="87"/>
                  </a:lnTo>
                  <a:lnTo>
                    <a:pt x="110" y="84"/>
                  </a:lnTo>
                  <a:lnTo>
                    <a:pt x="108" y="78"/>
                  </a:lnTo>
                  <a:lnTo>
                    <a:pt x="106" y="76"/>
                  </a:lnTo>
                  <a:lnTo>
                    <a:pt x="102" y="72"/>
                  </a:lnTo>
                  <a:lnTo>
                    <a:pt x="95" y="67"/>
                  </a:lnTo>
                  <a:lnTo>
                    <a:pt x="93" y="65"/>
                  </a:lnTo>
                  <a:lnTo>
                    <a:pt x="89" y="61"/>
                  </a:lnTo>
                  <a:lnTo>
                    <a:pt x="87" y="57"/>
                  </a:lnTo>
                  <a:lnTo>
                    <a:pt x="87" y="55"/>
                  </a:lnTo>
                  <a:lnTo>
                    <a:pt x="87" y="53"/>
                  </a:lnTo>
                  <a:lnTo>
                    <a:pt x="89" y="53"/>
                  </a:lnTo>
                  <a:lnTo>
                    <a:pt x="91" y="51"/>
                  </a:lnTo>
                  <a:lnTo>
                    <a:pt x="93" y="51"/>
                  </a:lnTo>
                  <a:lnTo>
                    <a:pt x="108" y="51"/>
                  </a:lnTo>
                  <a:lnTo>
                    <a:pt x="112" y="51"/>
                  </a:lnTo>
                  <a:lnTo>
                    <a:pt x="114" y="51"/>
                  </a:lnTo>
                  <a:lnTo>
                    <a:pt x="110" y="48"/>
                  </a:lnTo>
                  <a:lnTo>
                    <a:pt x="108" y="46"/>
                  </a:lnTo>
                  <a:lnTo>
                    <a:pt x="106" y="42"/>
                  </a:lnTo>
                  <a:lnTo>
                    <a:pt x="104" y="38"/>
                  </a:lnTo>
                  <a:lnTo>
                    <a:pt x="104" y="34"/>
                  </a:lnTo>
                  <a:lnTo>
                    <a:pt x="104" y="27"/>
                  </a:lnTo>
                  <a:lnTo>
                    <a:pt x="104" y="23"/>
                  </a:lnTo>
                  <a:lnTo>
                    <a:pt x="104" y="21"/>
                  </a:lnTo>
                  <a:lnTo>
                    <a:pt x="104" y="19"/>
                  </a:lnTo>
                  <a:lnTo>
                    <a:pt x="102" y="15"/>
                  </a:lnTo>
                  <a:lnTo>
                    <a:pt x="101" y="10"/>
                  </a:lnTo>
                  <a:lnTo>
                    <a:pt x="101" y="8"/>
                  </a:lnTo>
                  <a:lnTo>
                    <a:pt x="99" y="8"/>
                  </a:lnTo>
                  <a:lnTo>
                    <a:pt x="97" y="6"/>
                  </a:lnTo>
                  <a:lnTo>
                    <a:pt x="97" y="6"/>
                  </a:lnTo>
                  <a:lnTo>
                    <a:pt x="97" y="6"/>
                  </a:lnTo>
                  <a:lnTo>
                    <a:pt x="95" y="4"/>
                  </a:lnTo>
                  <a:lnTo>
                    <a:pt x="95" y="2"/>
                  </a:lnTo>
                  <a:lnTo>
                    <a:pt x="93" y="2"/>
                  </a:lnTo>
                  <a:lnTo>
                    <a:pt x="91" y="0"/>
                  </a:lnTo>
                  <a:lnTo>
                    <a:pt x="89" y="0"/>
                  </a:lnTo>
                  <a:lnTo>
                    <a:pt x="87" y="0"/>
                  </a:lnTo>
                  <a:lnTo>
                    <a:pt x="89" y="8"/>
                  </a:lnTo>
                  <a:lnTo>
                    <a:pt x="89" y="10"/>
                  </a:lnTo>
                  <a:lnTo>
                    <a:pt x="91" y="12"/>
                  </a:lnTo>
                  <a:lnTo>
                    <a:pt x="95" y="13"/>
                  </a:lnTo>
                  <a:lnTo>
                    <a:pt x="97" y="13"/>
                  </a:lnTo>
                  <a:lnTo>
                    <a:pt x="97" y="17"/>
                  </a:lnTo>
                  <a:lnTo>
                    <a:pt x="97" y="19"/>
                  </a:lnTo>
                  <a:lnTo>
                    <a:pt x="97" y="23"/>
                  </a:lnTo>
                  <a:lnTo>
                    <a:pt x="95" y="25"/>
                  </a:lnTo>
                  <a:lnTo>
                    <a:pt x="95" y="27"/>
                  </a:lnTo>
                  <a:lnTo>
                    <a:pt x="95" y="27"/>
                  </a:lnTo>
                  <a:lnTo>
                    <a:pt x="93" y="29"/>
                  </a:lnTo>
                  <a:lnTo>
                    <a:pt x="91" y="29"/>
                  </a:lnTo>
                  <a:lnTo>
                    <a:pt x="87" y="31"/>
                  </a:lnTo>
                  <a:lnTo>
                    <a:pt x="85" y="32"/>
                  </a:lnTo>
                  <a:lnTo>
                    <a:pt x="84" y="34"/>
                  </a:lnTo>
                  <a:lnTo>
                    <a:pt x="82" y="36"/>
                  </a:lnTo>
                  <a:lnTo>
                    <a:pt x="82" y="38"/>
                  </a:lnTo>
                  <a:lnTo>
                    <a:pt x="80" y="40"/>
                  </a:lnTo>
                  <a:lnTo>
                    <a:pt x="76" y="51"/>
                  </a:lnTo>
                  <a:lnTo>
                    <a:pt x="76" y="55"/>
                  </a:lnTo>
                  <a:lnTo>
                    <a:pt x="74" y="55"/>
                  </a:lnTo>
                  <a:lnTo>
                    <a:pt x="74" y="57"/>
                  </a:lnTo>
                  <a:lnTo>
                    <a:pt x="70" y="59"/>
                  </a:lnTo>
                  <a:lnTo>
                    <a:pt x="68" y="61"/>
                  </a:lnTo>
                  <a:lnTo>
                    <a:pt x="68" y="63"/>
                  </a:lnTo>
                  <a:lnTo>
                    <a:pt x="68" y="67"/>
                  </a:lnTo>
                  <a:lnTo>
                    <a:pt x="68" y="68"/>
                  </a:lnTo>
                  <a:lnTo>
                    <a:pt x="66" y="70"/>
                  </a:lnTo>
                  <a:lnTo>
                    <a:pt x="65" y="72"/>
                  </a:lnTo>
                  <a:lnTo>
                    <a:pt x="63" y="72"/>
                  </a:lnTo>
                  <a:lnTo>
                    <a:pt x="61" y="74"/>
                  </a:lnTo>
                  <a:lnTo>
                    <a:pt x="61" y="76"/>
                  </a:lnTo>
                  <a:lnTo>
                    <a:pt x="59" y="78"/>
                  </a:lnTo>
                  <a:lnTo>
                    <a:pt x="57" y="87"/>
                  </a:lnTo>
                  <a:lnTo>
                    <a:pt x="55" y="89"/>
                  </a:lnTo>
                  <a:lnTo>
                    <a:pt x="53" y="93"/>
                  </a:lnTo>
                  <a:lnTo>
                    <a:pt x="51" y="95"/>
                  </a:lnTo>
                  <a:lnTo>
                    <a:pt x="51" y="97"/>
                  </a:lnTo>
                  <a:lnTo>
                    <a:pt x="53" y="97"/>
                  </a:lnTo>
                  <a:lnTo>
                    <a:pt x="53" y="97"/>
                  </a:lnTo>
                  <a:lnTo>
                    <a:pt x="53" y="97"/>
                  </a:lnTo>
                  <a:lnTo>
                    <a:pt x="51" y="99"/>
                  </a:lnTo>
                  <a:lnTo>
                    <a:pt x="51" y="99"/>
                  </a:lnTo>
                  <a:lnTo>
                    <a:pt x="49" y="101"/>
                  </a:lnTo>
                  <a:lnTo>
                    <a:pt x="47" y="101"/>
                  </a:lnTo>
                  <a:lnTo>
                    <a:pt x="47" y="103"/>
                  </a:lnTo>
                  <a:lnTo>
                    <a:pt x="47" y="105"/>
                  </a:lnTo>
                  <a:lnTo>
                    <a:pt x="47" y="105"/>
                  </a:lnTo>
                  <a:lnTo>
                    <a:pt x="46" y="106"/>
                  </a:lnTo>
                  <a:lnTo>
                    <a:pt x="42" y="108"/>
                  </a:lnTo>
                  <a:lnTo>
                    <a:pt x="40" y="106"/>
                  </a:lnTo>
                  <a:lnTo>
                    <a:pt x="38" y="103"/>
                  </a:lnTo>
                  <a:lnTo>
                    <a:pt x="36" y="101"/>
                  </a:lnTo>
                  <a:lnTo>
                    <a:pt x="34" y="99"/>
                  </a:lnTo>
                  <a:lnTo>
                    <a:pt x="32" y="99"/>
                  </a:lnTo>
                  <a:lnTo>
                    <a:pt x="32" y="99"/>
                  </a:lnTo>
                  <a:lnTo>
                    <a:pt x="32" y="99"/>
                  </a:lnTo>
                  <a:lnTo>
                    <a:pt x="30" y="101"/>
                  </a:lnTo>
                  <a:lnTo>
                    <a:pt x="30" y="101"/>
                  </a:lnTo>
                  <a:lnTo>
                    <a:pt x="29" y="101"/>
                  </a:lnTo>
                  <a:lnTo>
                    <a:pt x="27" y="101"/>
                  </a:lnTo>
                  <a:lnTo>
                    <a:pt x="27" y="101"/>
                  </a:lnTo>
                  <a:lnTo>
                    <a:pt x="25" y="99"/>
                  </a:lnTo>
                  <a:lnTo>
                    <a:pt x="17" y="106"/>
                  </a:lnTo>
                  <a:lnTo>
                    <a:pt x="10" y="112"/>
                  </a:lnTo>
                  <a:lnTo>
                    <a:pt x="8" y="116"/>
                  </a:lnTo>
                  <a:lnTo>
                    <a:pt x="6" y="118"/>
                  </a:lnTo>
                  <a:lnTo>
                    <a:pt x="6" y="122"/>
                  </a:lnTo>
                  <a:lnTo>
                    <a:pt x="4" y="127"/>
                  </a:lnTo>
                  <a:lnTo>
                    <a:pt x="0" y="135"/>
                  </a:lnTo>
                  <a:lnTo>
                    <a:pt x="0" y="139"/>
                  </a:lnTo>
                  <a:lnTo>
                    <a:pt x="0" y="139"/>
                  </a:lnTo>
                  <a:lnTo>
                    <a:pt x="2" y="139"/>
                  </a:lnTo>
                  <a:lnTo>
                    <a:pt x="2" y="137"/>
                  </a:lnTo>
                  <a:lnTo>
                    <a:pt x="2" y="137"/>
                  </a:lnTo>
                  <a:lnTo>
                    <a:pt x="4" y="139"/>
                  </a:lnTo>
                  <a:lnTo>
                    <a:pt x="6" y="139"/>
                  </a:lnTo>
                  <a:lnTo>
                    <a:pt x="6" y="141"/>
                  </a:lnTo>
                  <a:lnTo>
                    <a:pt x="6" y="142"/>
                  </a:lnTo>
                  <a:lnTo>
                    <a:pt x="6" y="144"/>
                  </a:lnTo>
                  <a:lnTo>
                    <a:pt x="8" y="146"/>
                  </a:lnTo>
                  <a:lnTo>
                    <a:pt x="10" y="146"/>
                  </a:lnTo>
                  <a:lnTo>
                    <a:pt x="10" y="148"/>
                  </a:lnTo>
                  <a:lnTo>
                    <a:pt x="11" y="148"/>
                  </a:lnTo>
                  <a:lnTo>
                    <a:pt x="13" y="148"/>
                  </a:lnTo>
                  <a:lnTo>
                    <a:pt x="13" y="148"/>
                  </a:lnTo>
                  <a:lnTo>
                    <a:pt x="15" y="148"/>
                  </a:lnTo>
                  <a:lnTo>
                    <a:pt x="15" y="146"/>
                  </a:lnTo>
                  <a:lnTo>
                    <a:pt x="15" y="146"/>
                  </a:lnTo>
                  <a:lnTo>
                    <a:pt x="17" y="146"/>
                  </a:lnTo>
                  <a:lnTo>
                    <a:pt x="17" y="146"/>
                  </a:lnTo>
                  <a:lnTo>
                    <a:pt x="17" y="146"/>
                  </a:lnTo>
                  <a:lnTo>
                    <a:pt x="17" y="148"/>
                  </a:lnTo>
                  <a:lnTo>
                    <a:pt x="17" y="148"/>
                  </a:lnTo>
                  <a:lnTo>
                    <a:pt x="17" y="150"/>
                  </a:lnTo>
                  <a:lnTo>
                    <a:pt x="19" y="150"/>
                  </a:lnTo>
                  <a:lnTo>
                    <a:pt x="17" y="150"/>
                  </a:lnTo>
                  <a:lnTo>
                    <a:pt x="17" y="150"/>
                  </a:lnTo>
                  <a:lnTo>
                    <a:pt x="17" y="150"/>
                  </a:lnTo>
                  <a:lnTo>
                    <a:pt x="15" y="150"/>
                  </a:lnTo>
                  <a:lnTo>
                    <a:pt x="17" y="152"/>
                  </a:lnTo>
                  <a:lnTo>
                    <a:pt x="17" y="154"/>
                  </a:lnTo>
                  <a:lnTo>
                    <a:pt x="17" y="154"/>
                  </a:lnTo>
                  <a:lnTo>
                    <a:pt x="19" y="154"/>
                  </a:lnTo>
                  <a:lnTo>
                    <a:pt x="19" y="156"/>
                  </a:lnTo>
                  <a:lnTo>
                    <a:pt x="19" y="158"/>
                  </a:lnTo>
                  <a:lnTo>
                    <a:pt x="21" y="160"/>
                  </a:lnTo>
                  <a:lnTo>
                    <a:pt x="23" y="163"/>
                  </a:lnTo>
                  <a:lnTo>
                    <a:pt x="21" y="165"/>
                  </a:lnTo>
                  <a:lnTo>
                    <a:pt x="19" y="175"/>
                  </a:lnTo>
                  <a:lnTo>
                    <a:pt x="21" y="177"/>
                  </a:lnTo>
                  <a:lnTo>
                    <a:pt x="23" y="17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25" name="Freeform 1778">
              <a:extLst>
                <a:ext uri="{FF2B5EF4-FFF2-40B4-BE49-F238E27FC236}">
                  <a16:creationId xmlns:a16="http://schemas.microsoft.com/office/drawing/2014/main" id="{60B1B1D9-BACE-46DA-B512-B02B5EB5CEF2}"/>
                </a:ext>
              </a:extLst>
            </p:cNvPr>
            <p:cNvSpPr>
              <a:spLocks noEditPoints="1"/>
            </p:cNvSpPr>
            <p:nvPr/>
          </p:nvSpPr>
          <p:spPr bwMode="auto">
            <a:xfrm>
              <a:off x="11884025" y="-568325"/>
              <a:ext cx="153988" cy="161925"/>
            </a:xfrm>
            <a:custGeom>
              <a:avLst/>
              <a:gdLst>
                <a:gd name="T0" fmla="*/ 86 w 97"/>
                <a:gd name="T1" fmla="*/ 89 h 102"/>
                <a:gd name="T2" fmla="*/ 89 w 97"/>
                <a:gd name="T3" fmla="*/ 89 h 102"/>
                <a:gd name="T4" fmla="*/ 93 w 97"/>
                <a:gd name="T5" fmla="*/ 85 h 102"/>
                <a:gd name="T6" fmla="*/ 91 w 97"/>
                <a:gd name="T7" fmla="*/ 82 h 102"/>
                <a:gd name="T8" fmla="*/ 87 w 97"/>
                <a:gd name="T9" fmla="*/ 70 h 102"/>
                <a:gd name="T10" fmla="*/ 87 w 97"/>
                <a:gd name="T11" fmla="*/ 59 h 102"/>
                <a:gd name="T12" fmla="*/ 91 w 97"/>
                <a:gd name="T13" fmla="*/ 49 h 102"/>
                <a:gd name="T14" fmla="*/ 95 w 97"/>
                <a:gd name="T15" fmla="*/ 42 h 102"/>
                <a:gd name="T16" fmla="*/ 97 w 97"/>
                <a:gd name="T17" fmla="*/ 40 h 102"/>
                <a:gd name="T18" fmla="*/ 97 w 97"/>
                <a:gd name="T19" fmla="*/ 38 h 102"/>
                <a:gd name="T20" fmla="*/ 95 w 97"/>
                <a:gd name="T21" fmla="*/ 27 h 102"/>
                <a:gd name="T22" fmla="*/ 95 w 97"/>
                <a:gd name="T23" fmla="*/ 19 h 102"/>
                <a:gd name="T24" fmla="*/ 89 w 97"/>
                <a:gd name="T25" fmla="*/ 15 h 102"/>
                <a:gd name="T26" fmla="*/ 80 w 97"/>
                <a:gd name="T27" fmla="*/ 11 h 102"/>
                <a:gd name="T28" fmla="*/ 72 w 97"/>
                <a:gd name="T29" fmla="*/ 13 h 102"/>
                <a:gd name="T30" fmla="*/ 67 w 97"/>
                <a:gd name="T31" fmla="*/ 15 h 102"/>
                <a:gd name="T32" fmla="*/ 63 w 97"/>
                <a:gd name="T33" fmla="*/ 13 h 102"/>
                <a:gd name="T34" fmla="*/ 59 w 97"/>
                <a:gd name="T35" fmla="*/ 11 h 102"/>
                <a:gd name="T36" fmla="*/ 57 w 97"/>
                <a:gd name="T37" fmla="*/ 8 h 102"/>
                <a:gd name="T38" fmla="*/ 51 w 97"/>
                <a:gd name="T39" fmla="*/ 6 h 102"/>
                <a:gd name="T40" fmla="*/ 46 w 97"/>
                <a:gd name="T41" fmla="*/ 4 h 102"/>
                <a:gd name="T42" fmla="*/ 40 w 97"/>
                <a:gd name="T43" fmla="*/ 8 h 102"/>
                <a:gd name="T44" fmla="*/ 38 w 97"/>
                <a:gd name="T45" fmla="*/ 6 h 102"/>
                <a:gd name="T46" fmla="*/ 38 w 97"/>
                <a:gd name="T47" fmla="*/ 0 h 102"/>
                <a:gd name="T48" fmla="*/ 34 w 97"/>
                <a:gd name="T49" fmla="*/ 0 h 102"/>
                <a:gd name="T50" fmla="*/ 34 w 97"/>
                <a:gd name="T51" fmla="*/ 2 h 102"/>
                <a:gd name="T52" fmla="*/ 31 w 97"/>
                <a:gd name="T53" fmla="*/ 0 h 102"/>
                <a:gd name="T54" fmla="*/ 31 w 97"/>
                <a:gd name="T55" fmla="*/ 4 h 102"/>
                <a:gd name="T56" fmla="*/ 29 w 97"/>
                <a:gd name="T57" fmla="*/ 4 h 102"/>
                <a:gd name="T58" fmla="*/ 27 w 97"/>
                <a:gd name="T59" fmla="*/ 6 h 102"/>
                <a:gd name="T60" fmla="*/ 25 w 97"/>
                <a:gd name="T61" fmla="*/ 8 h 102"/>
                <a:gd name="T62" fmla="*/ 19 w 97"/>
                <a:gd name="T63" fmla="*/ 4 h 102"/>
                <a:gd name="T64" fmla="*/ 12 w 97"/>
                <a:gd name="T65" fmla="*/ 8 h 102"/>
                <a:gd name="T66" fmla="*/ 8 w 97"/>
                <a:gd name="T67" fmla="*/ 11 h 102"/>
                <a:gd name="T68" fmla="*/ 8 w 97"/>
                <a:gd name="T69" fmla="*/ 19 h 102"/>
                <a:gd name="T70" fmla="*/ 12 w 97"/>
                <a:gd name="T71" fmla="*/ 23 h 102"/>
                <a:gd name="T72" fmla="*/ 14 w 97"/>
                <a:gd name="T73" fmla="*/ 25 h 102"/>
                <a:gd name="T74" fmla="*/ 12 w 97"/>
                <a:gd name="T75" fmla="*/ 28 h 102"/>
                <a:gd name="T76" fmla="*/ 15 w 97"/>
                <a:gd name="T77" fmla="*/ 34 h 102"/>
                <a:gd name="T78" fmla="*/ 12 w 97"/>
                <a:gd name="T79" fmla="*/ 36 h 102"/>
                <a:gd name="T80" fmla="*/ 6 w 97"/>
                <a:gd name="T81" fmla="*/ 38 h 102"/>
                <a:gd name="T82" fmla="*/ 8 w 97"/>
                <a:gd name="T83" fmla="*/ 40 h 102"/>
                <a:gd name="T84" fmla="*/ 10 w 97"/>
                <a:gd name="T85" fmla="*/ 42 h 102"/>
                <a:gd name="T86" fmla="*/ 8 w 97"/>
                <a:gd name="T87" fmla="*/ 47 h 102"/>
                <a:gd name="T88" fmla="*/ 4 w 97"/>
                <a:gd name="T89" fmla="*/ 49 h 102"/>
                <a:gd name="T90" fmla="*/ 4 w 97"/>
                <a:gd name="T91" fmla="*/ 55 h 102"/>
                <a:gd name="T92" fmla="*/ 0 w 97"/>
                <a:gd name="T93" fmla="*/ 66 h 102"/>
                <a:gd name="T94" fmla="*/ 6 w 97"/>
                <a:gd name="T95" fmla="*/ 70 h 102"/>
                <a:gd name="T96" fmla="*/ 12 w 97"/>
                <a:gd name="T97" fmla="*/ 72 h 102"/>
                <a:gd name="T98" fmla="*/ 14 w 97"/>
                <a:gd name="T99" fmla="*/ 76 h 102"/>
                <a:gd name="T100" fmla="*/ 19 w 97"/>
                <a:gd name="T101" fmla="*/ 80 h 102"/>
                <a:gd name="T102" fmla="*/ 17 w 97"/>
                <a:gd name="T103" fmla="*/ 91 h 102"/>
                <a:gd name="T104" fmla="*/ 17 w 97"/>
                <a:gd name="T105" fmla="*/ 102 h 102"/>
                <a:gd name="T106" fmla="*/ 46 w 97"/>
                <a:gd name="T107" fmla="*/ 91 h 102"/>
                <a:gd name="T108" fmla="*/ 55 w 97"/>
                <a:gd name="T109" fmla="*/ 89 h 102"/>
                <a:gd name="T110" fmla="*/ 53 w 97"/>
                <a:gd name="T111" fmla="*/ 87 h 102"/>
                <a:gd name="T112" fmla="*/ 59 w 97"/>
                <a:gd name="T113" fmla="*/ 89 h 102"/>
                <a:gd name="T114" fmla="*/ 70 w 97"/>
                <a:gd name="T115" fmla="*/ 87 h 102"/>
                <a:gd name="T116" fmla="*/ 67 w 97"/>
                <a:gd name="T117" fmla="*/ 87 h 102"/>
                <a:gd name="T118" fmla="*/ 84 w 97"/>
                <a:gd name="T119" fmla="*/ 89 h 102"/>
                <a:gd name="T120" fmla="*/ 86 w 97"/>
                <a:gd name="T121" fmla="*/ 87 h 102"/>
                <a:gd name="T122" fmla="*/ 87 w 97"/>
                <a:gd name="T123" fmla="*/ 87 h 102"/>
                <a:gd name="T124" fmla="*/ 89 w 97"/>
                <a:gd name="T125" fmla="*/ 8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102">
                  <a:moveTo>
                    <a:pt x="89" y="89"/>
                  </a:moveTo>
                  <a:lnTo>
                    <a:pt x="87" y="89"/>
                  </a:lnTo>
                  <a:lnTo>
                    <a:pt x="86" y="89"/>
                  </a:lnTo>
                  <a:lnTo>
                    <a:pt x="87" y="89"/>
                  </a:lnTo>
                  <a:lnTo>
                    <a:pt x="87" y="89"/>
                  </a:lnTo>
                  <a:lnTo>
                    <a:pt x="89" y="89"/>
                  </a:lnTo>
                  <a:close/>
                  <a:moveTo>
                    <a:pt x="93" y="89"/>
                  </a:moveTo>
                  <a:lnTo>
                    <a:pt x="93" y="87"/>
                  </a:lnTo>
                  <a:lnTo>
                    <a:pt x="93" y="85"/>
                  </a:lnTo>
                  <a:lnTo>
                    <a:pt x="93" y="84"/>
                  </a:lnTo>
                  <a:lnTo>
                    <a:pt x="93" y="82"/>
                  </a:lnTo>
                  <a:lnTo>
                    <a:pt x="91" y="82"/>
                  </a:lnTo>
                  <a:lnTo>
                    <a:pt x="89" y="80"/>
                  </a:lnTo>
                  <a:lnTo>
                    <a:pt x="87" y="76"/>
                  </a:lnTo>
                  <a:lnTo>
                    <a:pt x="87" y="70"/>
                  </a:lnTo>
                  <a:lnTo>
                    <a:pt x="86" y="65"/>
                  </a:lnTo>
                  <a:lnTo>
                    <a:pt x="87" y="61"/>
                  </a:lnTo>
                  <a:lnTo>
                    <a:pt x="87" y="59"/>
                  </a:lnTo>
                  <a:lnTo>
                    <a:pt x="89" y="57"/>
                  </a:lnTo>
                  <a:lnTo>
                    <a:pt x="89" y="53"/>
                  </a:lnTo>
                  <a:lnTo>
                    <a:pt x="91" y="49"/>
                  </a:lnTo>
                  <a:lnTo>
                    <a:pt x="91" y="47"/>
                  </a:lnTo>
                  <a:lnTo>
                    <a:pt x="93" y="46"/>
                  </a:lnTo>
                  <a:lnTo>
                    <a:pt x="95" y="42"/>
                  </a:lnTo>
                  <a:lnTo>
                    <a:pt x="97" y="40"/>
                  </a:lnTo>
                  <a:lnTo>
                    <a:pt x="97" y="40"/>
                  </a:lnTo>
                  <a:lnTo>
                    <a:pt x="97" y="40"/>
                  </a:lnTo>
                  <a:lnTo>
                    <a:pt x="97" y="40"/>
                  </a:lnTo>
                  <a:lnTo>
                    <a:pt x="97" y="38"/>
                  </a:lnTo>
                  <a:lnTo>
                    <a:pt x="97" y="38"/>
                  </a:lnTo>
                  <a:lnTo>
                    <a:pt x="97" y="32"/>
                  </a:lnTo>
                  <a:lnTo>
                    <a:pt x="97" y="30"/>
                  </a:lnTo>
                  <a:lnTo>
                    <a:pt x="95" y="27"/>
                  </a:lnTo>
                  <a:lnTo>
                    <a:pt x="93" y="27"/>
                  </a:lnTo>
                  <a:lnTo>
                    <a:pt x="93" y="25"/>
                  </a:lnTo>
                  <a:lnTo>
                    <a:pt x="95" y="19"/>
                  </a:lnTo>
                  <a:lnTo>
                    <a:pt x="93" y="19"/>
                  </a:lnTo>
                  <a:lnTo>
                    <a:pt x="91" y="17"/>
                  </a:lnTo>
                  <a:lnTo>
                    <a:pt x="89" y="15"/>
                  </a:lnTo>
                  <a:lnTo>
                    <a:pt x="87" y="13"/>
                  </a:lnTo>
                  <a:lnTo>
                    <a:pt x="84" y="11"/>
                  </a:lnTo>
                  <a:lnTo>
                    <a:pt x="80" y="11"/>
                  </a:lnTo>
                  <a:lnTo>
                    <a:pt x="76" y="13"/>
                  </a:lnTo>
                  <a:lnTo>
                    <a:pt x="74" y="13"/>
                  </a:lnTo>
                  <a:lnTo>
                    <a:pt x="72" y="13"/>
                  </a:lnTo>
                  <a:lnTo>
                    <a:pt x="70" y="15"/>
                  </a:lnTo>
                  <a:lnTo>
                    <a:pt x="69" y="15"/>
                  </a:lnTo>
                  <a:lnTo>
                    <a:pt x="67" y="15"/>
                  </a:lnTo>
                  <a:lnTo>
                    <a:pt x="65" y="15"/>
                  </a:lnTo>
                  <a:lnTo>
                    <a:pt x="63" y="15"/>
                  </a:lnTo>
                  <a:lnTo>
                    <a:pt x="63" y="13"/>
                  </a:lnTo>
                  <a:lnTo>
                    <a:pt x="59" y="11"/>
                  </a:lnTo>
                  <a:lnTo>
                    <a:pt x="59" y="11"/>
                  </a:lnTo>
                  <a:lnTo>
                    <a:pt x="59" y="11"/>
                  </a:lnTo>
                  <a:lnTo>
                    <a:pt x="57" y="10"/>
                  </a:lnTo>
                  <a:lnTo>
                    <a:pt x="57" y="8"/>
                  </a:lnTo>
                  <a:lnTo>
                    <a:pt x="57" y="8"/>
                  </a:lnTo>
                  <a:lnTo>
                    <a:pt x="55" y="6"/>
                  </a:lnTo>
                  <a:lnTo>
                    <a:pt x="53" y="6"/>
                  </a:lnTo>
                  <a:lnTo>
                    <a:pt x="51" y="6"/>
                  </a:lnTo>
                  <a:lnTo>
                    <a:pt x="50" y="4"/>
                  </a:lnTo>
                  <a:lnTo>
                    <a:pt x="48" y="4"/>
                  </a:lnTo>
                  <a:lnTo>
                    <a:pt x="46" y="4"/>
                  </a:lnTo>
                  <a:lnTo>
                    <a:pt x="42" y="8"/>
                  </a:lnTo>
                  <a:lnTo>
                    <a:pt x="40" y="8"/>
                  </a:lnTo>
                  <a:lnTo>
                    <a:pt x="40" y="8"/>
                  </a:lnTo>
                  <a:lnTo>
                    <a:pt x="38" y="6"/>
                  </a:lnTo>
                  <a:lnTo>
                    <a:pt x="38" y="6"/>
                  </a:lnTo>
                  <a:lnTo>
                    <a:pt x="38" y="6"/>
                  </a:lnTo>
                  <a:lnTo>
                    <a:pt x="38" y="6"/>
                  </a:lnTo>
                  <a:lnTo>
                    <a:pt x="38" y="4"/>
                  </a:lnTo>
                  <a:lnTo>
                    <a:pt x="38" y="0"/>
                  </a:lnTo>
                  <a:lnTo>
                    <a:pt x="38" y="0"/>
                  </a:lnTo>
                  <a:lnTo>
                    <a:pt x="36" y="0"/>
                  </a:lnTo>
                  <a:lnTo>
                    <a:pt x="34" y="0"/>
                  </a:lnTo>
                  <a:lnTo>
                    <a:pt x="34" y="0"/>
                  </a:lnTo>
                  <a:lnTo>
                    <a:pt x="34" y="2"/>
                  </a:lnTo>
                  <a:lnTo>
                    <a:pt x="34" y="2"/>
                  </a:lnTo>
                  <a:lnTo>
                    <a:pt x="34" y="2"/>
                  </a:lnTo>
                  <a:lnTo>
                    <a:pt x="32" y="0"/>
                  </a:lnTo>
                  <a:lnTo>
                    <a:pt x="31" y="0"/>
                  </a:lnTo>
                  <a:lnTo>
                    <a:pt x="31" y="2"/>
                  </a:lnTo>
                  <a:lnTo>
                    <a:pt x="31" y="2"/>
                  </a:lnTo>
                  <a:lnTo>
                    <a:pt x="31" y="4"/>
                  </a:lnTo>
                  <a:lnTo>
                    <a:pt x="31" y="4"/>
                  </a:lnTo>
                  <a:lnTo>
                    <a:pt x="31" y="6"/>
                  </a:lnTo>
                  <a:lnTo>
                    <a:pt x="29" y="4"/>
                  </a:lnTo>
                  <a:lnTo>
                    <a:pt x="29" y="4"/>
                  </a:lnTo>
                  <a:lnTo>
                    <a:pt x="29" y="6"/>
                  </a:lnTo>
                  <a:lnTo>
                    <a:pt x="27" y="6"/>
                  </a:lnTo>
                  <a:lnTo>
                    <a:pt x="27" y="8"/>
                  </a:lnTo>
                  <a:lnTo>
                    <a:pt x="25" y="8"/>
                  </a:lnTo>
                  <a:lnTo>
                    <a:pt x="25" y="8"/>
                  </a:lnTo>
                  <a:lnTo>
                    <a:pt x="23" y="8"/>
                  </a:lnTo>
                  <a:lnTo>
                    <a:pt x="21" y="6"/>
                  </a:lnTo>
                  <a:lnTo>
                    <a:pt x="19" y="4"/>
                  </a:lnTo>
                  <a:lnTo>
                    <a:pt x="17" y="4"/>
                  </a:lnTo>
                  <a:lnTo>
                    <a:pt x="15" y="4"/>
                  </a:lnTo>
                  <a:lnTo>
                    <a:pt x="12" y="8"/>
                  </a:lnTo>
                  <a:lnTo>
                    <a:pt x="10" y="8"/>
                  </a:lnTo>
                  <a:lnTo>
                    <a:pt x="8" y="10"/>
                  </a:lnTo>
                  <a:lnTo>
                    <a:pt x="8" y="11"/>
                  </a:lnTo>
                  <a:lnTo>
                    <a:pt x="8" y="13"/>
                  </a:lnTo>
                  <a:lnTo>
                    <a:pt x="8" y="17"/>
                  </a:lnTo>
                  <a:lnTo>
                    <a:pt x="8" y="19"/>
                  </a:lnTo>
                  <a:lnTo>
                    <a:pt x="10" y="21"/>
                  </a:lnTo>
                  <a:lnTo>
                    <a:pt x="12" y="21"/>
                  </a:lnTo>
                  <a:lnTo>
                    <a:pt x="12" y="23"/>
                  </a:lnTo>
                  <a:lnTo>
                    <a:pt x="12" y="23"/>
                  </a:lnTo>
                  <a:lnTo>
                    <a:pt x="12" y="25"/>
                  </a:lnTo>
                  <a:lnTo>
                    <a:pt x="14" y="25"/>
                  </a:lnTo>
                  <a:lnTo>
                    <a:pt x="12" y="27"/>
                  </a:lnTo>
                  <a:lnTo>
                    <a:pt x="12" y="28"/>
                  </a:lnTo>
                  <a:lnTo>
                    <a:pt x="12" y="28"/>
                  </a:lnTo>
                  <a:lnTo>
                    <a:pt x="12" y="30"/>
                  </a:lnTo>
                  <a:lnTo>
                    <a:pt x="14" y="32"/>
                  </a:lnTo>
                  <a:lnTo>
                    <a:pt x="15" y="34"/>
                  </a:lnTo>
                  <a:lnTo>
                    <a:pt x="15" y="36"/>
                  </a:lnTo>
                  <a:lnTo>
                    <a:pt x="14" y="36"/>
                  </a:lnTo>
                  <a:lnTo>
                    <a:pt x="12" y="36"/>
                  </a:lnTo>
                  <a:lnTo>
                    <a:pt x="8" y="34"/>
                  </a:lnTo>
                  <a:lnTo>
                    <a:pt x="6" y="36"/>
                  </a:lnTo>
                  <a:lnTo>
                    <a:pt x="6" y="38"/>
                  </a:lnTo>
                  <a:lnTo>
                    <a:pt x="6" y="38"/>
                  </a:lnTo>
                  <a:lnTo>
                    <a:pt x="8" y="40"/>
                  </a:lnTo>
                  <a:lnTo>
                    <a:pt x="8" y="40"/>
                  </a:lnTo>
                  <a:lnTo>
                    <a:pt x="8" y="42"/>
                  </a:lnTo>
                  <a:lnTo>
                    <a:pt x="10" y="42"/>
                  </a:lnTo>
                  <a:lnTo>
                    <a:pt x="10" y="42"/>
                  </a:lnTo>
                  <a:lnTo>
                    <a:pt x="10" y="44"/>
                  </a:lnTo>
                  <a:lnTo>
                    <a:pt x="10" y="44"/>
                  </a:lnTo>
                  <a:lnTo>
                    <a:pt x="8" y="47"/>
                  </a:lnTo>
                  <a:lnTo>
                    <a:pt x="8" y="47"/>
                  </a:lnTo>
                  <a:lnTo>
                    <a:pt x="6" y="49"/>
                  </a:lnTo>
                  <a:lnTo>
                    <a:pt x="4" y="49"/>
                  </a:lnTo>
                  <a:lnTo>
                    <a:pt x="4" y="49"/>
                  </a:lnTo>
                  <a:lnTo>
                    <a:pt x="2" y="49"/>
                  </a:lnTo>
                  <a:lnTo>
                    <a:pt x="4" y="55"/>
                  </a:lnTo>
                  <a:lnTo>
                    <a:pt x="4" y="59"/>
                  </a:lnTo>
                  <a:lnTo>
                    <a:pt x="4" y="63"/>
                  </a:lnTo>
                  <a:lnTo>
                    <a:pt x="0" y="66"/>
                  </a:lnTo>
                  <a:lnTo>
                    <a:pt x="0" y="68"/>
                  </a:lnTo>
                  <a:lnTo>
                    <a:pt x="4" y="68"/>
                  </a:lnTo>
                  <a:lnTo>
                    <a:pt x="6" y="70"/>
                  </a:lnTo>
                  <a:lnTo>
                    <a:pt x="10" y="70"/>
                  </a:lnTo>
                  <a:lnTo>
                    <a:pt x="10" y="72"/>
                  </a:lnTo>
                  <a:lnTo>
                    <a:pt x="12" y="72"/>
                  </a:lnTo>
                  <a:lnTo>
                    <a:pt x="12" y="74"/>
                  </a:lnTo>
                  <a:lnTo>
                    <a:pt x="14" y="74"/>
                  </a:lnTo>
                  <a:lnTo>
                    <a:pt x="14" y="76"/>
                  </a:lnTo>
                  <a:lnTo>
                    <a:pt x="17" y="78"/>
                  </a:lnTo>
                  <a:lnTo>
                    <a:pt x="17" y="78"/>
                  </a:lnTo>
                  <a:lnTo>
                    <a:pt x="19" y="80"/>
                  </a:lnTo>
                  <a:lnTo>
                    <a:pt x="19" y="84"/>
                  </a:lnTo>
                  <a:lnTo>
                    <a:pt x="19" y="87"/>
                  </a:lnTo>
                  <a:lnTo>
                    <a:pt x="17" y="91"/>
                  </a:lnTo>
                  <a:lnTo>
                    <a:pt x="17" y="95"/>
                  </a:lnTo>
                  <a:lnTo>
                    <a:pt x="15" y="99"/>
                  </a:lnTo>
                  <a:lnTo>
                    <a:pt x="17" y="102"/>
                  </a:lnTo>
                  <a:lnTo>
                    <a:pt x="19" y="101"/>
                  </a:lnTo>
                  <a:lnTo>
                    <a:pt x="27" y="97"/>
                  </a:lnTo>
                  <a:lnTo>
                    <a:pt x="46" y="91"/>
                  </a:lnTo>
                  <a:lnTo>
                    <a:pt x="51" y="89"/>
                  </a:lnTo>
                  <a:lnTo>
                    <a:pt x="57" y="89"/>
                  </a:lnTo>
                  <a:lnTo>
                    <a:pt x="55" y="89"/>
                  </a:lnTo>
                  <a:lnTo>
                    <a:pt x="55" y="89"/>
                  </a:lnTo>
                  <a:lnTo>
                    <a:pt x="51" y="89"/>
                  </a:lnTo>
                  <a:lnTo>
                    <a:pt x="53" y="87"/>
                  </a:lnTo>
                  <a:lnTo>
                    <a:pt x="55" y="87"/>
                  </a:lnTo>
                  <a:lnTo>
                    <a:pt x="57" y="89"/>
                  </a:lnTo>
                  <a:lnTo>
                    <a:pt x="59" y="89"/>
                  </a:lnTo>
                  <a:lnTo>
                    <a:pt x="63" y="89"/>
                  </a:lnTo>
                  <a:lnTo>
                    <a:pt x="74" y="87"/>
                  </a:lnTo>
                  <a:lnTo>
                    <a:pt x="70" y="87"/>
                  </a:lnTo>
                  <a:lnTo>
                    <a:pt x="69" y="87"/>
                  </a:lnTo>
                  <a:lnTo>
                    <a:pt x="65" y="87"/>
                  </a:lnTo>
                  <a:lnTo>
                    <a:pt x="67" y="87"/>
                  </a:lnTo>
                  <a:lnTo>
                    <a:pt x="70" y="87"/>
                  </a:lnTo>
                  <a:lnTo>
                    <a:pt x="80" y="89"/>
                  </a:lnTo>
                  <a:lnTo>
                    <a:pt x="84" y="89"/>
                  </a:lnTo>
                  <a:lnTo>
                    <a:pt x="86" y="89"/>
                  </a:lnTo>
                  <a:lnTo>
                    <a:pt x="86" y="87"/>
                  </a:lnTo>
                  <a:lnTo>
                    <a:pt x="86" y="87"/>
                  </a:lnTo>
                  <a:lnTo>
                    <a:pt x="86" y="85"/>
                  </a:lnTo>
                  <a:lnTo>
                    <a:pt x="87" y="85"/>
                  </a:lnTo>
                  <a:lnTo>
                    <a:pt x="87" y="87"/>
                  </a:lnTo>
                  <a:lnTo>
                    <a:pt x="87" y="89"/>
                  </a:lnTo>
                  <a:lnTo>
                    <a:pt x="89" y="89"/>
                  </a:lnTo>
                  <a:lnTo>
                    <a:pt x="89" y="89"/>
                  </a:lnTo>
                  <a:lnTo>
                    <a:pt x="91" y="89"/>
                  </a:lnTo>
                  <a:lnTo>
                    <a:pt x="93" y="8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26" name="Freeform 1779">
              <a:extLst>
                <a:ext uri="{FF2B5EF4-FFF2-40B4-BE49-F238E27FC236}">
                  <a16:creationId xmlns:a16="http://schemas.microsoft.com/office/drawing/2014/main" id="{8610D9B1-A030-469E-B651-1B0145814424}"/>
                </a:ext>
              </a:extLst>
            </p:cNvPr>
            <p:cNvSpPr>
              <a:spLocks/>
            </p:cNvSpPr>
            <p:nvPr/>
          </p:nvSpPr>
          <p:spPr bwMode="auto">
            <a:xfrm>
              <a:off x="12122150" y="-612775"/>
              <a:ext cx="77788" cy="158750"/>
            </a:xfrm>
            <a:custGeom>
              <a:avLst/>
              <a:gdLst>
                <a:gd name="T0" fmla="*/ 32 w 49"/>
                <a:gd name="T1" fmla="*/ 72 h 100"/>
                <a:gd name="T2" fmla="*/ 32 w 49"/>
                <a:gd name="T3" fmla="*/ 58 h 100"/>
                <a:gd name="T4" fmla="*/ 32 w 49"/>
                <a:gd name="T5" fmla="*/ 55 h 100"/>
                <a:gd name="T6" fmla="*/ 36 w 49"/>
                <a:gd name="T7" fmla="*/ 53 h 100"/>
                <a:gd name="T8" fmla="*/ 38 w 49"/>
                <a:gd name="T9" fmla="*/ 51 h 100"/>
                <a:gd name="T10" fmla="*/ 40 w 49"/>
                <a:gd name="T11" fmla="*/ 47 h 100"/>
                <a:gd name="T12" fmla="*/ 42 w 49"/>
                <a:gd name="T13" fmla="*/ 41 h 100"/>
                <a:gd name="T14" fmla="*/ 44 w 49"/>
                <a:gd name="T15" fmla="*/ 39 h 100"/>
                <a:gd name="T16" fmla="*/ 45 w 49"/>
                <a:gd name="T17" fmla="*/ 38 h 100"/>
                <a:gd name="T18" fmla="*/ 45 w 49"/>
                <a:gd name="T19" fmla="*/ 36 h 100"/>
                <a:gd name="T20" fmla="*/ 45 w 49"/>
                <a:gd name="T21" fmla="*/ 32 h 100"/>
                <a:gd name="T22" fmla="*/ 49 w 49"/>
                <a:gd name="T23" fmla="*/ 32 h 100"/>
                <a:gd name="T24" fmla="*/ 47 w 49"/>
                <a:gd name="T25" fmla="*/ 24 h 100"/>
                <a:gd name="T26" fmla="*/ 44 w 49"/>
                <a:gd name="T27" fmla="*/ 15 h 100"/>
                <a:gd name="T28" fmla="*/ 44 w 49"/>
                <a:gd name="T29" fmla="*/ 9 h 100"/>
                <a:gd name="T30" fmla="*/ 36 w 49"/>
                <a:gd name="T31" fmla="*/ 1 h 100"/>
                <a:gd name="T32" fmla="*/ 32 w 49"/>
                <a:gd name="T33" fmla="*/ 0 h 100"/>
                <a:gd name="T34" fmla="*/ 28 w 49"/>
                <a:gd name="T35" fmla="*/ 1 h 100"/>
                <a:gd name="T36" fmla="*/ 27 w 49"/>
                <a:gd name="T37" fmla="*/ 3 h 100"/>
                <a:gd name="T38" fmla="*/ 27 w 49"/>
                <a:gd name="T39" fmla="*/ 7 h 100"/>
                <a:gd name="T40" fmla="*/ 23 w 49"/>
                <a:gd name="T41" fmla="*/ 13 h 100"/>
                <a:gd name="T42" fmla="*/ 17 w 49"/>
                <a:gd name="T43" fmla="*/ 15 h 100"/>
                <a:gd name="T44" fmla="*/ 11 w 49"/>
                <a:gd name="T45" fmla="*/ 15 h 100"/>
                <a:gd name="T46" fmla="*/ 9 w 49"/>
                <a:gd name="T47" fmla="*/ 17 h 100"/>
                <a:gd name="T48" fmla="*/ 6 w 49"/>
                <a:gd name="T49" fmla="*/ 20 h 100"/>
                <a:gd name="T50" fmla="*/ 6 w 49"/>
                <a:gd name="T51" fmla="*/ 22 h 100"/>
                <a:gd name="T52" fmla="*/ 4 w 49"/>
                <a:gd name="T53" fmla="*/ 22 h 100"/>
                <a:gd name="T54" fmla="*/ 2 w 49"/>
                <a:gd name="T55" fmla="*/ 24 h 100"/>
                <a:gd name="T56" fmla="*/ 0 w 49"/>
                <a:gd name="T57" fmla="*/ 28 h 100"/>
                <a:gd name="T58" fmla="*/ 0 w 49"/>
                <a:gd name="T59" fmla="*/ 32 h 100"/>
                <a:gd name="T60" fmla="*/ 6 w 49"/>
                <a:gd name="T61" fmla="*/ 38 h 100"/>
                <a:gd name="T62" fmla="*/ 9 w 49"/>
                <a:gd name="T63" fmla="*/ 39 h 100"/>
                <a:gd name="T64" fmla="*/ 9 w 49"/>
                <a:gd name="T65" fmla="*/ 45 h 100"/>
                <a:gd name="T66" fmla="*/ 11 w 49"/>
                <a:gd name="T67" fmla="*/ 51 h 100"/>
                <a:gd name="T68" fmla="*/ 13 w 49"/>
                <a:gd name="T69" fmla="*/ 56 h 100"/>
                <a:gd name="T70" fmla="*/ 13 w 49"/>
                <a:gd name="T71" fmla="*/ 87 h 100"/>
                <a:gd name="T72" fmla="*/ 13 w 49"/>
                <a:gd name="T73" fmla="*/ 89 h 100"/>
                <a:gd name="T74" fmla="*/ 13 w 49"/>
                <a:gd name="T75" fmla="*/ 94 h 100"/>
                <a:gd name="T76" fmla="*/ 15 w 49"/>
                <a:gd name="T77" fmla="*/ 96 h 100"/>
                <a:gd name="T78" fmla="*/ 17 w 49"/>
                <a:gd name="T79" fmla="*/ 98 h 100"/>
                <a:gd name="T80" fmla="*/ 15 w 49"/>
                <a:gd name="T81" fmla="*/ 98 h 100"/>
                <a:gd name="T82" fmla="*/ 23 w 49"/>
                <a:gd name="T83" fmla="*/ 98 h 100"/>
                <a:gd name="T84" fmla="*/ 32 w 49"/>
                <a:gd name="T85" fmla="*/ 8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100">
                  <a:moveTo>
                    <a:pt x="32" y="79"/>
                  </a:moveTo>
                  <a:lnTo>
                    <a:pt x="32" y="72"/>
                  </a:lnTo>
                  <a:lnTo>
                    <a:pt x="30" y="70"/>
                  </a:lnTo>
                  <a:lnTo>
                    <a:pt x="32" y="58"/>
                  </a:lnTo>
                  <a:lnTo>
                    <a:pt x="32" y="56"/>
                  </a:lnTo>
                  <a:lnTo>
                    <a:pt x="32" y="55"/>
                  </a:lnTo>
                  <a:lnTo>
                    <a:pt x="34" y="55"/>
                  </a:lnTo>
                  <a:lnTo>
                    <a:pt x="36" y="53"/>
                  </a:lnTo>
                  <a:lnTo>
                    <a:pt x="38" y="53"/>
                  </a:lnTo>
                  <a:lnTo>
                    <a:pt x="38" y="51"/>
                  </a:lnTo>
                  <a:lnTo>
                    <a:pt x="38" y="49"/>
                  </a:lnTo>
                  <a:lnTo>
                    <a:pt x="40" y="47"/>
                  </a:lnTo>
                  <a:lnTo>
                    <a:pt x="42" y="43"/>
                  </a:lnTo>
                  <a:lnTo>
                    <a:pt x="42" y="41"/>
                  </a:lnTo>
                  <a:lnTo>
                    <a:pt x="42" y="41"/>
                  </a:lnTo>
                  <a:lnTo>
                    <a:pt x="44" y="39"/>
                  </a:lnTo>
                  <a:lnTo>
                    <a:pt x="45" y="39"/>
                  </a:lnTo>
                  <a:lnTo>
                    <a:pt x="45" y="38"/>
                  </a:lnTo>
                  <a:lnTo>
                    <a:pt x="45" y="36"/>
                  </a:lnTo>
                  <a:lnTo>
                    <a:pt x="45" y="36"/>
                  </a:lnTo>
                  <a:lnTo>
                    <a:pt x="45" y="34"/>
                  </a:lnTo>
                  <a:lnTo>
                    <a:pt x="45" y="32"/>
                  </a:lnTo>
                  <a:lnTo>
                    <a:pt x="47" y="32"/>
                  </a:lnTo>
                  <a:lnTo>
                    <a:pt x="49" y="32"/>
                  </a:lnTo>
                  <a:lnTo>
                    <a:pt x="49" y="28"/>
                  </a:lnTo>
                  <a:lnTo>
                    <a:pt x="47" y="24"/>
                  </a:lnTo>
                  <a:lnTo>
                    <a:pt x="45" y="20"/>
                  </a:lnTo>
                  <a:lnTo>
                    <a:pt x="44" y="15"/>
                  </a:lnTo>
                  <a:lnTo>
                    <a:pt x="45" y="11"/>
                  </a:lnTo>
                  <a:lnTo>
                    <a:pt x="44" y="9"/>
                  </a:lnTo>
                  <a:lnTo>
                    <a:pt x="40" y="5"/>
                  </a:lnTo>
                  <a:lnTo>
                    <a:pt x="36" y="1"/>
                  </a:lnTo>
                  <a:lnTo>
                    <a:pt x="34" y="1"/>
                  </a:lnTo>
                  <a:lnTo>
                    <a:pt x="32" y="0"/>
                  </a:lnTo>
                  <a:lnTo>
                    <a:pt x="32" y="0"/>
                  </a:lnTo>
                  <a:lnTo>
                    <a:pt x="28" y="1"/>
                  </a:lnTo>
                  <a:lnTo>
                    <a:pt x="27" y="3"/>
                  </a:lnTo>
                  <a:lnTo>
                    <a:pt x="27" y="3"/>
                  </a:lnTo>
                  <a:lnTo>
                    <a:pt x="27" y="5"/>
                  </a:lnTo>
                  <a:lnTo>
                    <a:pt x="27" y="7"/>
                  </a:lnTo>
                  <a:lnTo>
                    <a:pt x="25" y="11"/>
                  </a:lnTo>
                  <a:lnTo>
                    <a:pt x="23" y="13"/>
                  </a:lnTo>
                  <a:lnTo>
                    <a:pt x="21" y="15"/>
                  </a:lnTo>
                  <a:lnTo>
                    <a:pt x="17" y="15"/>
                  </a:lnTo>
                  <a:lnTo>
                    <a:pt x="15" y="15"/>
                  </a:lnTo>
                  <a:lnTo>
                    <a:pt x="11" y="15"/>
                  </a:lnTo>
                  <a:lnTo>
                    <a:pt x="9" y="17"/>
                  </a:lnTo>
                  <a:lnTo>
                    <a:pt x="9" y="17"/>
                  </a:lnTo>
                  <a:lnTo>
                    <a:pt x="6" y="20"/>
                  </a:lnTo>
                  <a:lnTo>
                    <a:pt x="6" y="20"/>
                  </a:lnTo>
                  <a:lnTo>
                    <a:pt x="6" y="20"/>
                  </a:lnTo>
                  <a:lnTo>
                    <a:pt x="6" y="22"/>
                  </a:lnTo>
                  <a:lnTo>
                    <a:pt x="4" y="22"/>
                  </a:lnTo>
                  <a:lnTo>
                    <a:pt x="4" y="22"/>
                  </a:lnTo>
                  <a:lnTo>
                    <a:pt x="2" y="22"/>
                  </a:lnTo>
                  <a:lnTo>
                    <a:pt x="2" y="24"/>
                  </a:lnTo>
                  <a:lnTo>
                    <a:pt x="0" y="26"/>
                  </a:lnTo>
                  <a:lnTo>
                    <a:pt x="0" y="28"/>
                  </a:lnTo>
                  <a:lnTo>
                    <a:pt x="0" y="32"/>
                  </a:lnTo>
                  <a:lnTo>
                    <a:pt x="0" y="32"/>
                  </a:lnTo>
                  <a:lnTo>
                    <a:pt x="2" y="34"/>
                  </a:lnTo>
                  <a:lnTo>
                    <a:pt x="6" y="38"/>
                  </a:lnTo>
                  <a:lnTo>
                    <a:pt x="8" y="38"/>
                  </a:lnTo>
                  <a:lnTo>
                    <a:pt x="9" y="39"/>
                  </a:lnTo>
                  <a:lnTo>
                    <a:pt x="9" y="41"/>
                  </a:lnTo>
                  <a:lnTo>
                    <a:pt x="9" y="45"/>
                  </a:lnTo>
                  <a:lnTo>
                    <a:pt x="9" y="49"/>
                  </a:lnTo>
                  <a:lnTo>
                    <a:pt x="11" y="51"/>
                  </a:lnTo>
                  <a:lnTo>
                    <a:pt x="13" y="55"/>
                  </a:lnTo>
                  <a:lnTo>
                    <a:pt x="13" y="56"/>
                  </a:lnTo>
                  <a:lnTo>
                    <a:pt x="13" y="83"/>
                  </a:lnTo>
                  <a:lnTo>
                    <a:pt x="13" y="87"/>
                  </a:lnTo>
                  <a:lnTo>
                    <a:pt x="13" y="87"/>
                  </a:lnTo>
                  <a:lnTo>
                    <a:pt x="13" y="89"/>
                  </a:lnTo>
                  <a:lnTo>
                    <a:pt x="13" y="93"/>
                  </a:lnTo>
                  <a:lnTo>
                    <a:pt x="13" y="94"/>
                  </a:lnTo>
                  <a:lnTo>
                    <a:pt x="15" y="94"/>
                  </a:lnTo>
                  <a:lnTo>
                    <a:pt x="15" y="96"/>
                  </a:lnTo>
                  <a:lnTo>
                    <a:pt x="15" y="96"/>
                  </a:lnTo>
                  <a:lnTo>
                    <a:pt x="17" y="98"/>
                  </a:lnTo>
                  <a:lnTo>
                    <a:pt x="15" y="98"/>
                  </a:lnTo>
                  <a:lnTo>
                    <a:pt x="15" y="98"/>
                  </a:lnTo>
                  <a:lnTo>
                    <a:pt x="13" y="100"/>
                  </a:lnTo>
                  <a:lnTo>
                    <a:pt x="23" y="98"/>
                  </a:lnTo>
                  <a:lnTo>
                    <a:pt x="30" y="98"/>
                  </a:lnTo>
                  <a:lnTo>
                    <a:pt x="32" y="83"/>
                  </a:lnTo>
                  <a:lnTo>
                    <a:pt x="32" y="7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27" name="Freeform 1780">
              <a:extLst>
                <a:ext uri="{FF2B5EF4-FFF2-40B4-BE49-F238E27FC236}">
                  <a16:creationId xmlns:a16="http://schemas.microsoft.com/office/drawing/2014/main" id="{EE762B00-EAD0-4404-BF26-1AD1549FFB85}"/>
                </a:ext>
              </a:extLst>
            </p:cNvPr>
            <p:cNvSpPr>
              <a:spLocks/>
            </p:cNvSpPr>
            <p:nvPr/>
          </p:nvSpPr>
          <p:spPr bwMode="auto">
            <a:xfrm>
              <a:off x="12020550" y="-581025"/>
              <a:ext cx="114300" cy="163513"/>
            </a:xfrm>
            <a:custGeom>
              <a:avLst/>
              <a:gdLst>
                <a:gd name="T0" fmla="*/ 64 w 72"/>
                <a:gd name="T1" fmla="*/ 74 h 103"/>
                <a:gd name="T2" fmla="*/ 60 w 72"/>
                <a:gd name="T3" fmla="*/ 71 h 103"/>
                <a:gd name="T4" fmla="*/ 62 w 72"/>
                <a:gd name="T5" fmla="*/ 63 h 103"/>
                <a:gd name="T6" fmla="*/ 60 w 72"/>
                <a:gd name="T7" fmla="*/ 61 h 103"/>
                <a:gd name="T8" fmla="*/ 60 w 72"/>
                <a:gd name="T9" fmla="*/ 59 h 103"/>
                <a:gd name="T10" fmla="*/ 60 w 72"/>
                <a:gd name="T11" fmla="*/ 57 h 103"/>
                <a:gd name="T12" fmla="*/ 62 w 72"/>
                <a:gd name="T13" fmla="*/ 54 h 103"/>
                <a:gd name="T14" fmla="*/ 62 w 72"/>
                <a:gd name="T15" fmla="*/ 48 h 103"/>
                <a:gd name="T16" fmla="*/ 62 w 72"/>
                <a:gd name="T17" fmla="*/ 46 h 103"/>
                <a:gd name="T18" fmla="*/ 58 w 72"/>
                <a:gd name="T19" fmla="*/ 38 h 103"/>
                <a:gd name="T20" fmla="*/ 60 w 72"/>
                <a:gd name="T21" fmla="*/ 36 h 103"/>
                <a:gd name="T22" fmla="*/ 60 w 72"/>
                <a:gd name="T23" fmla="*/ 29 h 103"/>
                <a:gd name="T24" fmla="*/ 58 w 72"/>
                <a:gd name="T25" fmla="*/ 27 h 103"/>
                <a:gd name="T26" fmla="*/ 56 w 72"/>
                <a:gd name="T27" fmla="*/ 27 h 103"/>
                <a:gd name="T28" fmla="*/ 56 w 72"/>
                <a:gd name="T29" fmla="*/ 25 h 103"/>
                <a:gd name="T30" fmla="*/ 56 w 72"/>
                <a:gd name="T31" fmla="*/ 23 h 103"/>
                <a:gd name="T32" fmla="*/ 58 w 72"/>
                <a:gd name="T33" fmla="*/ 16 h 103"/>
                <a:gd name="T34" fmla="*/ 55 w 72"/>
                <a:gd name="T35" fmla="*/ 12 h 103"/>
                <a:gd name="T36" fmla="*/ 51 w 72"/>
                <a:gd name="T37" fmla="*/ 6 h 103"/>
                <a:gd name="T38" fmla="*/ 51 w 72"/>
                <a:gd name="T39" fmla="*/ 0 h 103"/>
                <a:gd name="T40" fmla="*/ 47 w 72"/>
                <a:gd name="T41" fmla="*/ 0 h 103"/>
                <a:gd name="T42" fmla="*/ 41 w 72"/>
                <a:gd name="T43" fmla="*/ 2 h 103"/>
                <a:gd name="T44" fmla="*/ 17 w 72"/>
                <a:gd name="T45" fmla="*/ 2 h 103"/>
                <a:gd name="T46" fmla="*/ 5 w 72"/>
                <a:gd name="T47" fmla="*/ 4 h 103"/>
                <a:gd name="T48" fmla="*/ 7 w 72"/>
                <a:gd name="T49" fmla="*/ 16 h 103"/>
                <a:gd name="T50" fmla="*/ 7 w 72"/>
                <a:gd name="T51" fmla="*/ 33 h 103"/>
                <a:gd name="T52" fmla="*/ 11 w 72"/>
                <a:gd name="T53" fmla="*/ 38 h 103"/>
                <a:gd name="T54" fmla="*/ 11 w 72"/>
                <a:gd name="T55" fmla="*/ 46 h 103"/>
                <a:gd name="T56" fmla="*/ 11 w 72"/>
                <a:gd name="T57" fmla="*/ 48 h 103"/>
                <a:gd name="T58" fmla="*/ 7 w 72"/>
                <a:gd name="T59" fmla="*/ 54 h 103"/>
                <a:gd name="T60" fmla="*/ 3 w 72"/>
                <a:gd name="T61" fmla="*/ 61 h 103"/>
                <a:gd name="T62" fmla="*/ 1 w 72"/>
                <a:gd name="T63" fmla="*/ 69 h 103"/>
                <a:gd name="T64" fmla="*/ 1 w 72"/>
                <a:gd name="T65" fmla="*/ 84 h 103"/>
                <a:gd name="T66" fmla="*/ 7 w 72"/>
                <a:gd name="T67" fmla="*/ 90 h 103"/>
                <a:gd name="T68" fmla="*/ 7 w 72"/>
                <a:gd name="T69" fmla="*/ 95 h 103"/>
                <a:gd name="T70" fmla="*/ 3 w 72"/>
                <a:gd name="T71" fmla="*/ 97 h 103"/>
                <a:gd name="T72" fmla="*/ 11 w 72"/>
                <a:gd name="T73" fmla="*/ 99 h 103"/>
                <a:gd name="T74" fmla="*/ 19 w 72"/>
                <a:gd name="T75" fmla="*/ 103 h 103"/>
                <a:gd name="T76" fmla="*/ 30 w 72"/>
                <a:gd name="T77" fmla="*/ 99 h 103"/>
                <a:gd name="T78" fmla="*/ 51 w 72"/>
                <a:gd name="T79" fmla="*/ 90 h 103"/>
                <a:gd name="T80" fmla="*/ 62 w 72"/>
                <a:gd name="T81" fmla="*/ 88 h 103"/>
                <a:gd name="T82" fmla="*/ 70 w 72"/>
                <a:gd name="T83" fmla="*/ 84 h 103"/>
                <a:gd name="T84" fmla="*/ 66 w 72"/>
                <a:gd name="T85" fmla="*/ 7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103">
                  <a:moveTo>
                    <a:pt x="66" y="78"/>
                  </a:moveTo>
                  <a:lnTo>
                    <a:pt x="64" y="76"/>
                  </a:lnTo>
                  <a:lnTo>
                    <a:pt x="64" y="74"/>
                  </a:lnTo>
                  <a:lnTo>
                    <a:pt x="62" y="73"/>
                  </a:lnTo>
                  <a:lnTo>
                    <a:pt x="62" y="71"/>
                  </a:lnTo>
                  <a:lnTo>
                    <a:pt x="60" y="71"/>
                  </a:lnTo>
                  <a:lnTo>
                    <a:pt x="60" y="69"/>
                  </a:lnTo>
                  <a:lnTo>
                    <a:pt x="62" y="65"/>
                  </a:lnTo>
                  <a:lnTo>
                    <a:pt x="62" y="63"/>
                  </a:lnTo>
                  <a:lnTo>
                    <a:pt x="62" y="63"/>
                  </a:lnTo>
                  <a:lnTo>
                    <a:pt x="62" y="61"/>
                  </a:lnTo>
                  <a:lnTo>
                    <a:pt x="60" y="61"/>
                  </a:lnTo>
                  <a:lnTo>
                    <a:pt x="60" y="61"/>
                  </a:lnTo>
                  <a:lnTo>
                    <a:pt x="60" y="61"/>
                  </a:lnTo>
                  <a:lnTo>
                    <a:pt x="60" y="59"/>
                  </a:lnTo>
                  <a:lnTo>
                    <a:pt x="60" y="59"/>
                  </a:lnTo>
                  <a:lnTo>
                    <a:pt x="60" y="59"/>
                  </a:lnTo>
                  <a:lnTo>
                    <a:pt x="60" y="57"/>
                  </a:lnTo>
                  <a:lnTo>
                    <a:pt x="62" y="55"/>
                  </a:lnTo>
                  <a:lnTo>
                    <a:pt x="62" y="54"/>
                  </a:lnTo>
                  <a:lnTo>
                    <a:pt x="62" y="54"/>
                  </a:lnTo>
                  <a:lnTo>
                    <a:pt x="62" y="50"/>
                  </a:lnTo>
                  <a:lnTo>
                    <a:pt x="62" y="48"/>
                  </a:lnTo>
                  <a:lnTo>
                    <a:pt x="62" y="48"/>
                  </a:lnTo>
                  <a:lnTo>
                    <a:pt x="62" y="46"/>
                  </a:lnTo>
                  <a:lnTo>
                    <a:pt x="62" y="46"/>
                  </a:lnTo>
                  <a:lnTo>
                    <a:pt x="62" y="46"/>
                  </a:lnTo>
                  <a:lnTo>
                    <a:pt x="62" y="44"/>
                  </a:lnTo>
                  <a:lnTo>
                    <a:pt x="58" y="40"/>
                  </a:lnTo>
                  <a:lnTo>
                    <a:pt x="58" y="38"/>
                  </a:lnTo>
                  <a:lnTo>
                    <a:pt x="58" y="38"/>
                  </a:lnTo>
                  <a:lnTo>
                    <a:pt x="60" y="36"/>
                  </a:lnTo>
                  <a:lnTo>
                    <a:pt x="60" y="36"/>
                  </a:lnTo>
                  <a:lnTo>
                    <a:pt x="60" y="35"/>
                  </a:lnTo>
                  <a:lnTo>
                    <a:pt x="60" y="33"/>
                  </a:lnTo>
                  <a:lnTo>
                    <a:pt x="60" y="29"/>
                  </a:lnTo>
                  <a:lnTo>
                    <a:pt x="60" y="29"/>
                  </a:lnTo>
                  <a:lnTo>
                    <a:pt x="60" y="27"/>
                  </a:lnTo>
                  <a:lnTo>
                    <a:pt x="58" y="27"/>
                  </a:lnTo>
                  <a:lnTo>
                    <a:pt x="58" y="27"/>
                  </a:lnTo>
                  <a:lnTo>
                    <a:pt x="56" y="27"/>
                  </a:lnTo>
                  <a:lnTo>
                    <a:pt x="56" y="27"/>
                  </a:lnTo>
                  <a:lnTo>
                    <a:pt x="56" y="27"/>
                  </a:lnTo>
                  <a:lnTo>
                    <a:pt x="56" y="27"/>
                  </a:lnTo>
                  <a:lnTo>
                    <a:pt x="56" y="25"/>
                  </a:lnTo>
                  <a:lnTo>
                    <a:pt x="58" y="25"/>
                  </a:lnTo>
                  <a:lnTo>
                    <a:pt x="56" y="25"/>
                  </a:lnTo>
                  <a:lnTo>
                    <a:pt x="56" y="23"/>
                  </a:lnTo>
                  <a:lnTo>
                    <a:pt x="56" y="21"/>
                  </a:lnTo>
                  <a:lnTo>
                    <a:pt x="58" y="19"/>
                  </a:lnTo>
                  <a:lnTo>
                    <a:pt x="58" y="16"/>
                  </a:lnTo>
                  <a:lnTo>
                    <a:pt x="58" y="16"/>
                  </a:lnTo>
                  <a:lnTo>
                    <a:pt x="56" y="14"/>
                  </a:lnTo>
                  <a:lnTo>
                    <a:pt x="55" y="12"/>
                  </a:lnTo>
                  <a:lnTo>
                    <a:pt x="51" y="10"/>
                  </a:lnTo>
                  <a:lnTo>
                    <a:pt x="51" y="8"/>
                  </a:lnTo>
                  <a:lnTo>
                    <a:pt x="51" y="6"/>
                  </a:lnTo>
                  <a:lnTo>
                    <a:pt x="51" y="4"/>
                  </a:lnTo>
                  <a:lnTo>
                    <a:pt x="53" y="2"/>
                  </a:lnTo>
                  <a:lnTo>
                    <a:pt x="51" y="0"/>
                  </a:lnTo>
                  <a:lnTo>
                    <a:pt x="49" y="0"/>
                  </a:lnTo>
                  <a:lnTo>
                    <a:pt x="47" y="0"/>
                  </a:lnTo>
                  <a:lnTo>
                    <a:pt x="47" y="0"/>
                  </a:lnTo>
                  <a:lnTo>
                    <a:pt x="43" y="2"/>
                  </a:lnTo>
                  <a:lnTo>
                    <a:pt x="41" y="2"/>
                  </a:lnTo>
                  <a:lnTo>
                    <a:pt x="41" y="2"/>
                  </a:lnTo>
                  <a:lnTo>
                    <a:pt x="39" y="2"/>
                  </a:lnTo>
                  <a:lnTo>
                    <a:pt x="34" y="2"/>
                  </a:lnTo>
                  <a:lnTo>
                    <a:pt x="17" y="2"/>
                  </a:lnTo>
                  <a:lnTo>
                    <a:pt x="9" y="2"/>
                  </a:lnTo>
                  <a:lnTo>
                    <a:pt x="7" y="2"/>
                  </a:lnTo>
                  <a:lnTo>
                    <a:pt x="5" y="4"/>
                  </a:lnTo>
                  <a:lnTo>
                    <a:pt x="5" y="6"/>
                  </a:lnTo>
                  <a:lnTo>
                    <a:pt x="7" y="12"/>
                  </a:lnTo>
                  <a:lnTo>
                    <a:pt x="7" y="16"/>
                  </a:lnTo>
                  <a:lnTo>
                    <a:pt x="7" y="23"/>
                  </a:lnTo>
                  <a:lnTo>
                    <a:pt x="9" y="27"/>
                  </a:lnTo>
                  <a:lnTo>
                    <a:pt x="7" y="33"/>
                  </a:lnTo>
                  <a:lnTo>
                    <a:pt x="7" y="35"/>
                  </a:lnTo>
                  <a:lnTo>
                    <a:pt x="9" y="35"/>
                  </a:lnTo>
                  <a:lnTo>
                    <a:pt x="11" y="38"/>
                  </a:lnTo>
                  <a:lnTo>
                    <a:pt x="11" y="40"/>
                  </a:lnTo>
                  <a:lnTo>
                    <a:pt x="11" y="46"/>
                  </a:lnTo>
                  <a:lnTo>
                    <a:pt x="11" y="46"/>
                  </a:lnTo>
                  <a:lnTo>
                    <a:pt x="11" y="48"/>
                  </a:lnTo>
                  <a:lnTo>
                    <a:pt x="11" y="48"/>
                  </a:lnTo>
                  <a:lnTo>
                    <a:pt x="11" y="48"/>
                  </a:lnTo>
                  <a:lnTo>
                    <a:pt x="11" y="48"/>
                  </a:lnTo>
                  <a:lnTo>
                    <a:pt x="9" y="50"/>
                  </a:lnTo>
                  <a:lnTo>
                    <a:pt x="7" y="54"/>
                  </a:lnTo>
                  <a:lnTo>
                    <a:pt x="5" y="55"/>
                  </a:lnTo>
                  <a:lnTo>
                    <a:pt x="5" y="57"/>
                  </a:lnTo>
                  <a:lnTo>
                    <a:pt x="3" y="61"/>
                  </a:lnTo>
                  <a:lnTo>
                    <a:pt x="3" y="65"/>
                  </a:lnTo>
                  <a:lnTo>
                    <a:pt x="1" y="67"/>
                  </a:lnTo>
                  <a:lnTo>
                    <a:pt x="1" y="69"/>
                  </a:lnTo>
                  <a:lnTo>
                    <a:pt x="0" y="73"/>
                  </a:lnTo>
                  <a:lnTo>
                    <a:pt x="1" y="78"/>
                  </a:lnTo>
                  <a:lnTo>
                    <a:pt x="1" y="84"/>
                  </a:lnTo>
                  <a:lnTo>
                    <a:pt x="3" y="88"/>
                  </a:lnTo>
                  <a:lnTo>
                    <a:pt x="5" y="90"/>
                  </a:lnTo>
                  <a:lnTo>
                    <a:pt x="7" y="90"/>
                  </a:lnTo>
                  <a:lnTo>
                    <a:pt x="7" y="92"/>
                  </a:lnTo>
                  <a:lnTo>
                    <a:pt x="7" y="93"/>
                  </a:lnTo>
                  <a:lnTo>
                    <a:pt x="7" y="95"/>
                  </a:lnTo>
                  <a:lnTo>
                    <a:pt x="7" y="97"/>
                  </a:lnTo>
                  <a:lnTo>
                    <a:pt x="5" y="97"/>
                  </a:lnTo>
                  <a:lnTo>
                    <a:pt x="3" y="97"/>
                  </a:lnTo>
                  <a:lnTo>
                    <a:pt x="3" y="97"/>
                  </a:lnTo>
                  <a:lnTo>
                    <a:pt x="1" y="97"/>
                  </a:lnTo>
                  <a:lnTo>
                    <a:pt x="11" y="99"/>
                  </a:lnTo>
                  <a:lnTo>
                    <a:pt x="13" y="101"/>
                  </a:lnTo>
                  <a:lnTo>
                    <a:pt x="17" y="103"/>
                  </a:lnTo>
                  <a:lnTo>
                    <a:pt x="19" y="103"/>
                  </a:lnTo>
                  <a:lnTo>
                    <a:pt x="20" y="103"/>
                  </a:lnTo>
                  <a:lnTo>
                    <a:pt x="28" y="99"/>
                  </a:lnTo>
                  <a:lnTo>
                    <a:pt x="30" y="99"/>
                  </a:lnTo>
                  <a:lnTo>
                    <a:pt x="37" y="95"/>
                  </a:lnTo>
                  <a:lnTo>
                    <a:pt x="41" y="93"/>
                  </a:lnTo>
                  <a:lnTo>
                    <a:pt x="51" y="90"/>
                  </a:lnTo>
                  <a:lnTo>
                    <a:pt x="55" y="88"/>
                  </a:lnTo>
                  <a:lnTo>
                    <a:pt x="58" y="88"/>
                  </a:lnTo>
                  <a:lnTo>
                    <a:pt x="62" y="88"/>
                  </a:lnTo>
                  <a:lnTo>
                    <a:pt x="64" y="88"/>
                  </a:lnTo>
                  <a:lnTo>
                    <a:pt x="66" y="86"/>
                  </a:lnTo>
                  <a:lnTo>
                    <a:pt x="70" y="84"/>
                  </a:lnTo>
                  <a:lnTo>
                    <a:pt x="72" y="82"/>
                  </a:lnTo>
                  <a:lnTo>
                    <a:pt x="70" y="80"/>
                  </a:lnTo>
                  <a:lnTo>
                    <a:pt x="66" y="7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28" name="Freeform 1781">
              <a:extLst>
                <a:ext uri="{FF2B5EF4-FFF2-40B4-BE49-F238E27FC236}">
                  <a16:creationId xmlns:a16="http://schemas.microsoft.com/office/drawing/2014/main" id="{746C21E1-4AA0-4177-A416-F8576A35D815}"/>
                </a:ext>
              </a:extLst>
            </p:cNvPr>
            <p:cNvSpPr>
              <a:spLocks/>
            </p:cNvSpPr>
            <p:nvPr/>
          </p:nvSpPr>
          <p:spPr bwMode="auto">
            <a:xfrm>
              <a:off x="12101513" y="-581025"/>
              <a:ext cx="47625" cy="130175"/>
            </a:xfrm>
            <a:custGeom>
              <a:avLst/>
              <a:gdLst>
                <a:gd name="T0" fmla="*/ 30 w 30"/>
                <a:gd name="T1" fmla="*/ 78 h 82"/>
                <a:gd name="T2" fmla="*/ 28 w 30"/>
                <a:gd name="T3" fmla="*/ 76 h 82"/>
                <a:gd name="T4" fmla="*/ 26 w 30"/>
                <a:gd name="T5" fmla="*/ 74 h 82"/>
                <a:gd name="T6" fmla="*/ 26 w 30"/>
                <a:gd name="T7" fmla="*/ 69 h 82"/>
                <a:gd name="T8" fmla="*/ 26 w 30"/>
                <a:gd name="T9" fmla="*/ 67 h 82"/>
                <a:gd name="T10" fmla="*/ 26 w 30"/>
                <a:gd name="T11" fmla="*/ 36 h 82"/>
                <a:gd name="T12" fmla="*/ 24 w 30"/>
                <a:gd name="T13" fmla="*/ 31 h 82"/>
                <a:gd name="T14" fmla="*/ 22 w 30"/>
                <a:gd name="T15" fmla="*/ 25 h 82"/>
                <a:gd name="T16" fmla="*/ 22 w 30"/>
                <a:gd name="T17" fmla="*/ 19 h 82"/>
                <a:gd name="T18" fmla="*/ 19 w 30"/>
                <a:gd name="T19" fmla="*/ 18 h 82"/>
                <a:gd name="T20" fmla="*/ 13 w 30"/>
                <a:gd name="T21" fmla="*/ 12 h 82"/>
                <a:gd name="T22" fmla="*/ 13 w 30"/>
                <a:gd name="T23" fmla="*/ 8 h 82"/>
                <a:gd name="T24" fmla="*/ 15 w 30"/>
                <a:gd name="T25" fmla="*/ 4 h 82"/>
                <a:gd name="T26" fmla="*/ 9 w 30"/>
                <a:gd name="T27" fmla="*/ 2 h 82"/>
                <a:gd name="T28" fmla="*/ 0 w 30"/>
                <a:gd name="T29" fmla="*/ 0 h 82"/>
                <a:gd name="T30" fmla="*/ 0 w 30"/>
                <a:gd name="T31" fmla="*/ 4 h 82"/>
                <a:gd name="T32" fmla="*/ 0 w 30"/>
                <a:gd name="T33" fmla="*/ 8 h 82"/>
                <a:gd name="T34" fmla="*/ 4 w 30"/>
                <a:gd name="T35" fmla="*/ 12 h 82"/>
                <a:gd name="T36" fmla="*/ 7 w 30"/>
                <a:gd name="T37" fmla="*/ 16 h 82"/>
                <a:gd name="T38" fmla="*/ 7 w 30"/>
                <a:gd name="T39" fmla="*/ 19 h 82"/>
                <a:gd name="T40" fmla="*/ 5 w 30"/>
                <a:gd name="T41" fmla="*/ 23 h 82"/>
                <a:gd name="T42" fmla="*/ 7 w 30"/>
                <a:gd name="T43" fmla="*/ 25 h 82"/>
                <a:gd name="T44" fmla="*/ 5 w 30"/>
                <a:gd name="T45" fmla="*/ 27 h 82"/>
                <a:gd name="T46" fmla="*/ 5 w 30"/>
                <a:gd name="T47" fmla="*/ 27 h 82"/>
                <a:gd name="T48" fmla="*/ 7 w 30"/>
                <a:gd name="T49" fmla="*/ 27 h 82"/>
                <a:gd name="T50" fmla="*/ 9 w 30"/>
                <a:gd name="T51" fmla="*/ 27 h 82"/>
                <a:gd name="T52" fmla="*/ 9 w 30"/>
                <a:gd name="T53" fmla="*/ 29 h 82"/>
                <a:gd name="T54" fmla="*/ 9 w 30"/>
                <a:gd name="T55" fmla="*/ 35 h 82"/>
                <a:gd name="T56" fmla="*/ 9 w 30"/>
                <a:gd name="T57" fmla="*/ 36 h 82"/>
                <a:gd name="T58" fmla="*/ 7 w 30"/>
                <a:gd name="T59" fmla="*/ 38 h 82"/>
                <a:gd name="T60" fmla="*/ 11 w 30"/>
                <a:gd name="T61" fmla="*/ 44 h 82"/>
                <a:gd name="T62" fmla="*/ 11 w 30"/>
                <a:gd name="T63" fmla="*/ 46 h 82"/>
                <a:gd name="T64" fmla="*/ 11 w 30"/>
                <a:gd name="T65" fmla="*/ 48 h 82"/>
                <a:gd name="T66" fmla="*/ 11 w 30"/>
                <a:gd name="T67" fmla="*/ 50 h 82"/>
                <a:gd name="T68" fmla="*/ 11 w 30"/>
                <a:gd name="T69" fmla="*/ 54 h 82"/>
                <a:gd name="T70" fmla="*/ 9 w 30"/>
                <a:gd name="T71" fmla="*/ 57 h 82"/>
                <a:gd name="T72" fmla="*/ 9 w 30"/>
                <a:gd name="T73" fmla="*/ 59 h 82"/>
                <a:gd name="T74" fmla="*/ 9 w 30"/>
                <a:gd name="T75" fmla="*/ 61 h 82"/>
                <a:gd name="T76" fmla="*/ 9 w 30"/>
                <a:gd name="T77" fmla="*/ 61 h 82"/>
                <a:gd name="T78" fmla="*/ 11 w 30"/>
                <a:gd name="T79" fmla="*/ 63 h 82"/>
                <a:gd name="T80" fmla="*/ 11 w 30"/>
                <a:gd name="T81" fmla="*/ 65 h 82"/>
                <a:gd name="T82" fmla="*/ 9 w 30"/>
                <a:gd name="T83" fmla="*/ 71 h 82"/>
                <a:gd name="T84" fmla="*/ 11 w 30"/>
                <a:gd name="T85" fmla="*/ 73 h 82"/>
                <a:gd name="T86" fmla="*/ 13 w 30"/>
                <a:gd name="T87" fmla="*/ 76 h 82"/>
                <a:gd name="T88" fmla="*/ 19 w 30"/>
                <a:gd name="T89" fmla="*/ 80 h 82"/>
                <a:gd name="T90" fmla="*/ 22 w 30"/>
                <a:gd name="T91" fmla="*/ 82 h 82"/>
                <a:gd name="T92" fmla="*/ 26 w 30"/>
                <a:gd name="T93" fmla="*/ 80 h 82"/>
                <a:gd name="T94" fmla="*/ 28 w 30"/>
                <a:gd name="T9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82">
                  <a:moveTo>
                    <a:pt x="28" y="78"/>
                  </a:moveTo>
                  <a:lnTo>
                    <a:pt x="30" y="78"/>
                  </a:lnTo>
                  <a:lnTo>
                    <a:pt x="28" y="76"/>
                  </a:lnTo>
                  <a:lnTo>
                    <a:pt x="28" y="76"/>
                  </a:lnTo>
                  <a:lnTo>
                    <a:pt x="28" y="74"/>
                  </a:lnTo>
                  <a:lnTo>
                    <a:pt x="26" y="74"/>
                  </a:lnTo>
                  <a:lnTo>
                    <a:pt x="26" y="73"/>
                  </a:lnTo>
                  <a:lnTo>
                    <a:pt x="26" y="69"/>
                  </a:lnTo>
                  <a:lnTo>
                    <a:pt x="26" y="67"/>
                  </a:lnTo>
                  <a:lnTo>
                    <a:pt x="26" y="67"/>
                  </a:lnTo>
                  <a:lnTo>
                    <a:pt x="26" y="63"/>
                  </a:lnTo>
                  <a:lnTo>
                    <a:pt x="26" y="36"/>
                  </a:lnTo>
                  <a:lnTo>
                    <a:pt x="26" y="35"/>
                  </a:lnTo>
                  <a:lnTo>
                    <a:pt x="24" y="31"/>
                  </a:lnTo>
                  <a:lnTo>
                    <a:pt x="22" y="29"/>
                  </a:lnTo>
                  <a:lnTo>
                    <a:pt x="22" y="25"/>
                  </a:lnTo>
                  <a:lnTo>
                    <a:pt x="22" y="21"/>
                  </a:lnTo>
                  <a:lnTo>
                    <a:pt x="22" y="19"/>
                  </a:lnTo>
                  <a:lnTo>
                    <a:pt x="21" y="18"/>
                  </a:lnTo>
                  <a:lnTo>
                    <a:pt x="19" y="18"/>
                  </a:lnTo>
                  <a:lnTo>
                    <a:pt x="15" y="14"/>
                  </a:lnTo>
                  <a:lnTo>
                    <a:pt x="13" y="12"/>
                  </a:lnTo>
                  <a:lnTo>
                    <a:pt x="13" y="12"/>
                  </a:lnTo>
                  <a:lnTo>
                    <a:pt x="13" y="8"/>
                  </a:lnTo>
                  <a:lnTo>
                    <a:pt x="13" y="6"/>
                  </a:lnTo>
                  <a:lnTo>
                    <a:pt x="15" y="4"/>
                  </a:lnTo>
                  <a:lnTo>
                    <a:pt x="15" y="2"/>
                  </a:lnTo>
                  <a:lnTo>
                    <a:pt x="9" y="2"/>
                  </a:lnTo>
                  <a:lnTo>
                    <a:pt x="9" y="2"/>
                  </a:lnTo>
                  <a:lnTo>
                    <a:pt x="0" y="0"/>
                  </a:lnTo>
                  <a:lnTo>
                    <a:pt x="2" y="2"/>
                  </a:lnTo>
                  <a:lnTo>
                    <a:pt x="0" y="4"/>
                  </a:lnTo>
                  <a:lnTo>
                    <a:pt x="0" y="6"/>
                  </a:lnTo>
                  <a:lnTo>
                    <a:pt x="0" y="8"/>
                  </a:lnTo>
                  <a:lnTo>
                    <a:pt x="0" y="10"/>
                  </a:lnTo>
                  <a:lnTo>
                    <a:pt x="4" y="12"/>
                  </a:lnTo>
                  <a:lnTo>
                    <a:pt x="5" y="14"/>
                  </a:lnTo>
                  <a:lnTo>
                    <a:pt x="7" y="16"/>
                  </a:lnTo>
                  <a:lnTo>
                    <a:pt x="7" y="16"/>
                  </a:lnTo>
                  <a:lnTo>
                    <a:pt x="7" y="19"/>
                  </a:lnTo>
                  <a:lnTo>
                    <a:pt x="5" y="21"/>
                  </a:lnTo>
                  <a:lnTo>
                    <a:pt x="5" y="23"/>
                  </a:lnTo>
                  <a:lnTo>
                    <a:pt x="5" y="25"/>
                  </a:lnTo>
                  <a:lnTo>
                    <a:pt x="7" y="25"/>
                  </a:lnTo>
                  <a:lnTo>
                    <a:pt x="5" y="25"/>
                  </a:lnTo>
                  <a:lnTo>
                    <a:pt x="5" y="27"/>
                  </a:lnTo>
                  <a:lnTo>
                    <a:pt x="5" y="27"/>
                  </a:lnTo>
                  <a:lnTo>
                    <a:pt x="5" y="27"/>
                  </a:lnTo>
                  <a:lnTo>
                    <a:pt x="5" y="27"/>
                  </a:lnTo>
                  <a:lnTo>
                    <a:pt x="7" y="27"/>
                  </a:lnTo>
                  <a:lnTo>
                    <a:pt x="7" y="27"/>
                  </a:lnTo>
                  <a:lnTo>
                    <a:pt x="9" y="27"/>
                  </a:lnTo>
                  <a:lnTo>
                    <a:pt x="9" y="29"/>
                  </a:lnTo>
                  <a:lnTo>
                    <a:pt x="9" y="29"/>
                  </a:lnTo>
                  <a:lnTo>
                    <a:pt x="9" y="33"/>
                  </a:lnTo>
                  <a:lnTo>
                    <a:pt x="9" y="35"/>
                  </a:lnTo>
                  <a:lnTo>
                    <a:pt x="9" y="36"/>
                  </a:lnTo>
                  <a:lnTo>
                    <a:pt x="9" y="36"/>
                  </a:lnTo>
                  <a:lnTo>
                    <a:pt x="7" y="38"/>
                  </a:lnTo>
                  <a:lnTo>
                    <a:pt x="7" y="38"/>
                  </a:lnTo>
                  <a:lnTo>
                    <a:pt x="7" y="40"/>
                  </a:lnTo>
                  <a:lnTo>
                    <a:pt x="11" y="44"/>
                  </a:lnTo>
                  <a:lnTo>
                    <a:pt x="11" y="46"/>
                  </a:lnTo>
                  <a:lnTo>
                    <a:pt x="11" y="46"/>
                  </a:lnTo>
                  <a:lnTo>
                    <a:pt x="11" y="46"/>
                  </a:lnTo>
                  <a:lnTo>
                    <a:pt x="11" y="48"/>
                  </a:lnTo>
                  <a:lnTo>
                    <a:pt x="11" y="48"/>
                  </a:lnTo>
                  <a:lnTo>
                    <a:pt x="11" y="50"/>
                  </a:lnTo>
                  <a:lnTo>
                    <a:pt x="11" y="54"/>
                  </a:lnTo>
                  <a:lnTo>
                    <a:pt x="11" y="54"/>
                  </a:lnTo>
                  <a:lnTo>
                    <a:pt x="11" y="55"/>
                  </a:lnTo>
                  <a:lnTo>
                    <a:pt x="9" y="57"/>
                  </a:lnTo>
                  <a:lnTo>
                    <a:pt x="9" y="59"/>
                  </a:lnTo>
                  <a:lnTo>
                    <a:pt x="9" y="59"/>
                  </a:lnTo>
                  <a:lnTo>
                    <a:pt x="9" y="59"/>
                  </a:lnTo>
                  <a:lnTo>
                    <a:pt x="9" y="61"/>
                  </a:lnTo>
                  <a:lnTo>
                    <a:pt x="9" y="61"/>
                  </a:lnTo>
                  <a:lnTo>
                    <a:pt x="9" y="61"/>
                  </a:lnTo>
                  <a:lnTo>
                    <a:pt x="11" y="61"/>
                  </a:lnTo>
                  <a:lnTo>
                    <a:pt x="11" y="63"/>
                  </a:lnTo>
                  <a:lnTo>
                    <a:pt x="11" y="63"/>
                  </a:lnTo>
                  <a:lnTo>
                    <a:pt x="11" y="65"/>
                  </a:lnTo>
                  <a:lnTo>
                    <a:pt x="9" y="69"/>
                  </a:lnTo>
                  <a:lnTo>
                    <a:pt x="9" y="71"/>
                  </a:lnTo>
                  <a:lnTo>
                    <a:pt x="11" y="71"/>
                  </a:lnTo>
                  <a:lnTo>
                    <a:pt x="11" y="73"/>
                  </a:lnTo>
                  <a:lnTo>
                    <a:pt x="13" y="74"/>
                  </a:lnTo>
                  <a:lnTo>
                    <a:pt x="13" y="76"/>
                  </a:lnTo>
                  <a:lnTo>
                    <a:pt x="15" y="78"/>
                  </a:lnTo>
                  <a:lnTo>
                    <a:pt x="19" y="80"/>
                  </a:lnTo>
                  <a:lnTo>
                    <a:pt x="21" y="82"/>
                  </a:lnTo>
                  <a:lnTo>
                    <a:pt x="22" y="82"/>
                  </a:lnTo>
                  <a:lnTo>
                    <a:pt x="22" y="80"/>
                  </a:lnTo>
                  <a:lnTo>
                    <a:pt x="26" y="80"/>
                  </a:lnTo>
                  <a:lnTo>
                    <a:pt x="28" y="78"/>
                  </a:lnTo>
                  <a:lnTo>
                    <a:pt x="28" y="7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29" name="Freeform 1782">
              <a:extLst>
                <a:ext uri="{FF2B5EF4-FFF2-40B4-BE49-F238E27FC236}">
                  <a16:creationId xmlns:a16="http://schemas.microsoft.com/office/drawing/2014/main" id="{01F9B2EE-8470-4324-909F-8148C14A23A8}"/>
                </a:ext>
              </a:extLst>
            </p:cNvPr>
            <p:cNvSpPr>
              <a:spLocks/>
            </p:cNvSpPr>
            <p:nvPr/>
          </p:nvSpPr>
          <p:spPr bwMode="auto">
            <a:xfrm>
              <a:off x="11880850" y="-1293813"/>
              <a:ext cx="527050" cy="506413"/>
            </a:xfrm>
            <a:custGeom>
              <a:avLst/>
              <a:gdLst>
                <a:gd name="T0" fmla="*/ 142 w 175"/>
                <a:gd name="T1" fmla="*/ 24 h 168"/>
                <a:gd name="T2" fmla="*/ 143 w 175"/>
                <a:gd name="T3" fmla="*/ 13 h 168"/>
                <a:gd name="T4" fmla="*/ 144 w 175"/>
                <a:gd name="T5" fmla="*/ 6 h 168"/>
                <a:gd name="T6" fmla="*/ 144 w 175"/>
                <a:gd name="T7" fmla="*/ 4 h 168"/>
                <a:gd name="T8" fmla="*/ 140 w 175"/>
                <a:gd name="T9" fmla="*/ 2 h 168"/>
                <a:gd name="T10" fmla="*/ 132 w 175"/>
                <a:gd name="T11" fmla="*/ 1 h 168"/>
                <a:gd name="T12" fmla="*/ 125 w 175"/>
                <a:gd name="T13" fmla="*/ 2 h 168"/>
                <a:gd name="T14" fmla="*/ 117 w 175"/>
                <a:gd name="T15" fmla="*/ 4 h 168"/>
                <a:gd name="T16" fmla="*/ 109 w 175"/>
                <a:gd name="T17" fmla="*/ 1 h 168"/>
                <a:gd name="T18" fmla="*/ 96 w 175"/>
                <a:gd name="T19" fmla="*/ 4 h 168"/>
                <a:gd name="T20" fmla="*/ 82 w 175"/>
                <a:gd name="T21" fmla="*/ 6 h 168"/>
                <a:gd name="T22" fmla="*/ 74 w 175"/>
                <a:gd name="T23" fmla="*/ 11 h 168"/>
                <a:gd name="T24" fmla="*/ 65 w 175"/>
                <a:gd name="T25" fmla="*/ 14 h 168"/>
                <a:gd name="T26" fmla="*/ 55 w 175"/>
                <a:gd name="T27" fmla="*/ 20 h 168"/>
                <a:gd name="T28" fmla="*/ 58 w 175"/>
                <a:gd name="T29" fmla="*/ 24 h 168"/>
                <a:gd name="T30" fmla="*/ 59 w 175"/>
                <a:gd name="T31" fmla="*/ 25 h 168"/>
                <a:gd name="T32" fmla="*/ 59 w 175"/>
                <a:gd name="T33" fmla="*/ 31 h 168"/>
                <a:gd name="T34" fmla="*/ 60 w 175"/>
                <a:gd name="T35" fmla="*/ 36 h 168"/>
                <a:gd name="T36" fmla="*/ 61 w 175"/>
                <a:gd name="T37" fmla="*/ 39 h 168"/>
                <a:gd name="T38" fmla="*/ 64 w 175"/>
                <a:gd name="T39" fmla="*/ 43 h 168"/>
                <a:gd name="T40" fmla="*/ 64 w 175"/>
                <a:gd name="T41" fmla="*/ 44 h 168"/>
                <a:gd name="T42" fmla="*/ 63 w 175"/>
                <a:gd name="T43" fmla="*/ 46 h 168"/>
                <a:gd name="T44" fmla="*/ 63 w 175"/>
                <a:gd name="T45" fmla="*/ 47 h 168"/>
                <a:gd name="T46" fmla="*/ 57 w 175"/>
                <a:gd name="T47" fmla="*/ 47 h 168"/>
                <a:gd name="T48" fmla="*/ 50 w 175"/>
                <a:gd name="T49" fmla="*/ 47 h 168"/>
                <a:gd name="T50" fmla="*/ 48 w 175"/>
                <a:gd name="T51" fmla="*/ 49 h 168"/>
                <a:gd name="T52" fmla="*/ 41 w 175"/>
                <a:gd name="T53" fmla="*/ 51 h 168"/>
                <a:gd name="T54" fmla="*/ 41 w 175"/>
                <a:gd name="T55" fmla="*/ 56 h 168"/>
                <a:gd name="T56" fmla="*/ 43 w 175"/>
                <a:gd name="T57" fmla="*/ 57 h 168"/>
                <a:gd name="T58" fmla="*/ 32 w 175"/>
                <a:gd name="T59" fmla="*/ 62 h 168"/>
                <a:gd name="T60" fmla="*/ 18 w 175"/>
                <a:gd name="T61" fmla="*/ 70 h 168"/>
                <a:gd name="T62" fmla="*/ 9 w 175"/>
                <a:gd name="T63" fmla="*/ 72 h 168"/>
                <a:gd name="T64" fmla="*/ 33 w 175"/>
                <a:gd name="T65" fmla="*/ 113 h 168"/>
                <a:gd name="T66" fmla="*/ 84 w 175"/>
                <a:gd name="T67" fmla="*/ 152 h 168"/>
                <a:gd name="T68" fmla="*/ 87 w 175"/>
                <a:gd name="T69" fmla="*/ 154 h 168"/>
                <a:gd name="T70" fmla="*/ 91 w 175"/>
                <a:gd name="T71" fmla="*/ 156 h 168"/>
                <a:gd name="T72" fmla="*/ 96 w 175"/>
                <a:gd name="T73" fmla="*/ 159 h 168"/>
                <a:gd name="T74" fmla="*/ 101 w 175"/>
                <a:gd name="T75" fmla="*/ 162 h 168"/>
                <a:gd name="T76" fmla="*/ 100 w 175"/>
                <a:gd name="T77" fmla="*/ 166 h 168"/>
                <a:gd name="T78" fmla="*/ 120 w 175"/>
                <a:gd name="T79" fmla="*/ 165 h 168"/>
                <a:gd name="T80" fmla="*/ 175 w 175"/>
                <a:gd name="T81" fmla="*/ 127 h 168"/>
                <a:gd name="T82" fmla="*/ 164 w 175"/>
                <a:gd name="T83" fmla="*/ 118 h 168"/>
                <a:gd name="T84" fmla="*/ 160 w 175"/>
                <a:gd name="T85" fmla="*/ 117 h 168"/>
                <a:gd name="T86" fmla="*/ 153 w 175"/>
                <a:gd name="T87" fmla="*/ 103 h 168"/>
                <a:gd name="T88" fmla="*/ 156 w 175"/>
                <a:gd name="T89" fmla="*/ 99 h 168"/>
                <a:gd name="T90" fmla="*/ 156 w 175"/>
                <a:gd name="T91" fmla="*/ 92 h 168"/>
                <a:gd name="T92" fmla="*/ 157 w 175"/>
                <a:gd name="T93" fmla="*/ 76 h 168"/>
                <a:gd name="T94" fmla="*/ 155 w 175"/>
                <a:gd name="T95" fmla="*/ 69 h 168"/>
                <a:gd name="T96" fmla="*/ 153 w 175"/>
                <a:gd name="T97" fmla="*/ 65 h 168"/>
                <a:gd name="T98" fmla="*/ 145 w 175"/>
                <a:gd name="T99" fmla="*/ 44 h 168"/>
                <a:gd name="T100" fmla="*/ 142 w 175"/>
                <a:gd name="T101" fmla="*/ 39 h 168"/>
                <a:gd name="T102" fmla="*/ 138 w 175"/>
                <a:gd name="T103" fmla="*/ 3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5" h="168">
                  <a:moveTo>
                    <a:pt x="137" y="29"/>
                  </a:moveTo>
                  <a:cubicBezTo>
                    <a:pt x="138" y="29"/>
                    <a:pt x="138" y="27"/>
                    <a:pt x="138" y="27"/>
                  </a:cubicBezTo>
                  <a:cubicBezTo>
                    <a:pt x="139" y="26"/>
                    <a:pt x="139" y="26"/>
                    <a:pt x="139" y="26"/>
                  </a:cubicBezTo>
                  <a:cubicBezTo>
                    <a:pt x="141" y="25"/>
                    <a:pt x="141" y="25"/>
                    <a:pt x="141" y="25"/>
                  </a:cubicBezTo>
                  <a:cubicBezTo>
                    <a:pt x="142" y="24"/>
                    <a:pt x="142" y="24"/>
                    <a:pt x="142" y="24"/>
                  </a:cubicBezTo>
                  <a:cubicBezTo>
                    <a:pt x="143" y="22"/>
                    <a:pt x="143" y="22"/>
                    <a:pt x="143" y="22"/>
                  </a:cubicBezTo>
                  <a:cubicBezTo>
                    <a:pt x="144" y="20"/>
                    <a:pt x="144" y="20"/>
                    <a:pt x="144" y="20"/>
                  </a:cubicBezTo>
                  <a:cubicBezTo>
                    <a:pt x="144" y="18"/>
                    <a:pt x="144" y="18"/>
                    <a:pt x="144" y="18"/>
                  </a:cubicBezTo>
                  <a:cubicBezTo>
                    <a:pt x="144" y="17"/>
                    <a:pt x="144" y="17"/>
                    <a:pt x="144" y="17"/>
                  </a:cubicBezTo>
                  <a:cubicBezTo>
                    <a:pt x="143" y="13"/>
                    <a:pt x="143" y="13"/>
                    <a:pt x="143" y="13"/>
                  </a:cubicBezTo>
                  <a:cubicBezTo>
                    <a:pt x="143" y="11"/>
                    <a:pt x="143" y="11"/>
                    <a:pt x="143" y="11"/>
                  </a:cubicBezTo>
                  <a:cubicBezTo>
                    <a:pt x="143" y="11"/>
                    <a:pt x="143" y="11"/>
                    <a:pt x="143" y="11"/>
                  </a:cubicBezTo>
                  <a:cubicBezTo>
                    <a:pt x="144" y="9"/>
                    <a:pt x="144" y="9"/>
                    <a:pt x="144" y="9"/>
                  </a:cubicBezTo>
                  <a:cubicBezTo>
                    <a:pt x="144" y="7"/>
                    <a:pt x="144" y="7"/>
                    <a:pt x="144" y="7"/>
                  </a:cubicBezTo>
                  <a:cubicBezTo>
                    <a:pt x="144" y="6"/>
                    <a:pt x="144" y="6"/>
                    <a:pt x="144" y="6"/>
                  </a:cubicBezTo>
                  <a:cubicBezTo>
                    <a:pt x="144" y="6"/>
                    <a:pt x="144" y="6"/>
                    <a:pt x="144" y="6"/>
                  </a:cubicBezTo>
                  <a:cubicBezTo>
                    <a:pt x="143" y="6"/>
                    <a:pt x="143" y="6"/>
                    <a:pt x="143" y="6"/>
                  </a:cubicBezTo>
                  <a:cubicBezTo>
                    <a:pt x="143" y="6"/>
                    <a:pt x="143" y="6"/>
                    <a:pt x="143" y="6"/>
                  </a:cubicBezTo>
                  <a:cubicBezTo>
                    <a:pt x="143" y="5"/>
                    <a:pt x="143" y="5"/>
                    <a:pt x="143" y="5"/>
                  </a:cubicBezTo>
                  <a:cubicBezTo>
                    <a:pt x="144" y="4"/>
                    <a:pt x="144" y="4"/>
                    <a:pt x="144" y="4"/>
                  </a:cubicBezTo>
                  <a:cubicBezTo>
                    <a:pt x="145" y="3"/>
                    <a:pt x="145" y="3"/>
                    <a:pt x="145" y="3"/>
                  </a:cubicBezTo>
                  <a:cubicBezTo>
                    <a:pt x="146" y="2"/>
                    <a:pt x="146" y="2"/>
                    <a:pt x="146" y="2"/>
                  </a:cubicBezTo>
                  <a:cubicBezTo>
                    <a:pt x="146" y="1"/>
                    <a:pt x="146" y="1"/>
                    <a:pt x="146" y="1"/>
                  </a:cubicBezTo>
                  <a:cubicBezTo>
                    <a:pt x="142" y="2"/>
                    <a:pt x="142" y="2"/>
                    <a:pt x="142" y="2"/>
                  </a:cubicBezTo>
                  <a:cubicBezTo>
                    <a:pt x="140" y="2"/>
                    <a:pt x="140" y="2"/>
                    <a:pt x="140" y="2"/>
                  </a:cubicBezTo>
                  <a:cubicBezTo>
                    <a:pt x="139" y="1"/>
                    <a:pt x="139" y="1"/>
                    <a:pt x="139" y="1"/>
                  </a:cubicBezTo>
                  <a:cubicBezTo>
                    <a:pt x="136" y="0"/>
                    <a:pt x="136" y="0"/>
                    <a:pt x="136" y="0"/>
                  </a:cubicBezTo>
                  <a:cubicBezTo>
                    <a:pt x="134" y="0"/>
                    <a:pt x="134" y="0"/>
                    <a:pt x="134" y="0"/>
                  </a:cubicBezTo>
                  <a:cubicBezTo>
                    <a:pt x="134" y="1"/>
                    <a:pt x="134" y="1"/>
                    <a:pt x="134" y="1"/>
                  </a:cubicBezTo>
                  <a:cubicBezTo>
                    <a:pt x="132" y="1"/>
                    <a:pt x="132" y="1"/>
                    <a:pt x="132" y="1"/>
                  </a:cubicBezTo>
                  <a:cubicBezTo>
                    <a:pt x="128" y="0"/>
                    <a:pt x="128" y="0"/>
                    <a:pt x="128" y="0"/>
                  </a:cubicBezTo>
                  <a:cubicBezTo>
                    <a:pt x="127" y="0"/>
                    <a:pt x="127" y="0"/>
                    <a:pt x="127" y="0"/>
                  </a:cubicBezTo>
                  <a:cubicBezTo>
                    <a:pt x="127" y="1"/>
                    <a:pt x="127" y="1"/>
                    <a:pt x="127" y="1"/>
                  </a:cubicBezTo>
                  <a:cubicBezTo>
                    <a:pt x="126" y="1"/>
                    <a:pt x="126" y="1"/>
                    <a:pt x="126" y="1"/>
                  </a:cubicBezTo>
                  <a:cubicBezTo>
                    <a:pt x="125" y="2"/>
                    <a:pt x="125" y="2"/>
                    <a:pt x="125" y="2"/>
                  </a:cubicBezTo>
                  <a:cubicBezTo>
                    <a:pt x="124" y="2"/>
                    <a:pt x="124" y="2"/>
                    <a:pt x="124" y="2"/>
                  </a:cubicBezTo>
                  <a:cubicBezTo>
                    <a:pt x="121" y="3"/>
                    <a:pt x="121" y="3"/>
                    <a:pt x="121" y="3"/>
                  </a:cubicBezTo>
                  <a:cubicBezTo>
                    <a:pt x="119" y="4"/>
                    <a:pt x="119" y="4"/>
                    <a:pt x="119" y="4"/>
                  </a:cubicBezTo>
                  <a:cubicBezTo>
                    <a:pt x="118" y="4"/>
                    <a:pt x="118" y="4"/>
                    <a:pt x="118" y="4"/>
                  </a:cubicBezTo>
                  <a:cubicBezTo>
                    <a:pt x="117" y="4"/>
                    <a:pt x="117" y="4"/>
                    <a:pt x="117" y="4"/>
                  </a:cubicBezTo>
                  <a:cubicBezTo>
                    <a:pt x="116" y="3"/>
                    <a:pt x="116" y="3"/>
                    <a:pt x="116" y="3"/>
                  </a:cubicBezTo>
                  <a:cubicBezTo>
                    <a:pt x="115" y="2"/>
                    <a:pt x="115" y="2"/>
                    <a:pt x="115" y="2"/>
                  </a:cubicBezTo>
                  <a:cubicBezTo>
                    <a:pt x="114" y="2"/>
                    <a:pt x="114" y="2"/>
                    <a:pt x="114" y="2"/>
                  </a:cubicBezTo>
                  <a:cubicBezTo>
                    <a:pt x="111" y="1"/>
                    <a:pt x="111" y="1"/>
                    <a:pt x="111" y="1"/>
                  </a:cubicBezTo>
                  <a:cubicBezTo>
                    <a:pt x="109" y="1"/>
                    <a:pt x="109" y="1"/>
                    <a:pt x="109" y="1"/>
                  </a:cubicBezTo>
                  <a:cubicBezTo>
                    <a:pt x="103" y="2"/>
                    <a:pt x="103" y="2"/>
                    <a:pt x="103" y="2"/>
                  </a:cubicBezTo>
                  <a:cubicBezTo>
                    <a:pt x="100" y="3"/>
                    <a:pt x="100" y="3"/>
                    <a:pt x="100" y="3"/>
                  </a:cubicBezTo>
                  <a:cubicBezTo>
                    <a:pt x="99" y="3"/>
                    <a:pt x="99" y="3"/>
                    <a:pt x="99" y="3"/>
                  </a:cubicBezTo>
                  <a:cubicBezTo>
                    <a:pt x="98" y="3"/>
                    <a:pt x="98" y="3"/>
                    <a:pt x="98" y="3"/>
                  </a:cubicBezTo>
                  <a:cubicBezTo>
                    <a:pt x="96" y="4"/>
                    <a:pt x="96" y="4"/>
                    <a:pt x="96" y="4"/>
                  </a:cubicBezTo>
                  <a:cubicBezTo>
                    <a:pt x="96" y="4"/>
                    <a:pt x="96" y="4"/>
                    <a:pt x="96" y="4"/>
                  </a:cubicBezTo>
                  <a:cubicBezTo>
                    <a:pt x="93" y="5"/>
                    <a:pt x="93" y="5"/>
                    <a:pt x="93" y="5"/>
                  </a:cubicBezTo>
                  <a:cubicBezTo>
                    <a:pt x="86" y="5"/>
                    <a:pt x="86" y="5"/>
                    <a:pt x="86" y="5"/>
                  </a:cubicBezTo>
                  <a:cubicBezTo>
                    <a:pt x="84" y="5"/>
                    <a:pt x="84" y="5"/>
                    <a:pt x="84" y="5"/>
                  </a:cubicBezTo>
                  <a:cubicBezTo>
                    <a:pt x="82" y="6"/>
                    <a:pt x="82" y="6"/>
                    <a:pt x="82" y="6"/>
                  </a:cubicBezTo>
                  <a:cubicBezTo>
                    <a:pt x="78" y="8"/>
                    <a:pt x="78" y="8"/>
                    <a:pt x="78" y="8"/>
                  </a:cubicBezTo>
                  <a:cubicBezTo>
                    <a:pt x="76" y="9"/>
                    <a:pt x="76" y="9"/>
                    <a:pt x="76" y="9"/>
                  </a:cubicBezTo>
                  <a:cubicBezTo>
                    <a:pt x="75" y="9"/>
                    <a:pt x="75" y="9"/>
                    <a:pt x="75" y="9"/>
                  </a:cubicBezTo>
                  <a:cubicBezTo>
                    <a:pt x="75" y="10"/>
                    <a:pt x="75" y="10"/>
                    <a:pt x="75" y="10"/>
                  </a:cubicBezTo>
                  <a:cubicBezTo>
                    <a:pt x="74" y="11"/>
                    <a:pt x="74" y="11"/>
                    <a:pt x="74" y="11"/>
                  </a:cubicBezTo>
                  <a:cubicBezTo>
                    <a:pt x="73" y="11"/>
                    <a:pt x="73" y="11"/>
                    <a:pt x="73" y="11"/>
                  </a:cubicBezTo>
                  <a:cubicBezTo>
                    <a:pt x="73" y="12"/>
                    <a:pt x="73" y="12"/>
                    <a:pt x="73" y="12"/>
                  </a:cubicBezTo>
                  <a:cubicBezTo>
                    <a:pt x="69" y="12"/>
                    <a:pt x="69" y="12"/>
                    <a:pt x="69" y="12"/>
                  </a:cubicBezTo>
                  <a:cubicBezTo>
                    <a:pt x="67" y="13"/>
                    <a:pt x="67" y="13"/>
                    <a:pt x="67" y="13"/>
                  </a:cubicBezTo>
                  <a:cubicBezTo>
                    <a:pt x="65" y="14"/>
                    <a:pt x="65" y="14"/>
                    <a:pt x="65" y="14"/>
                  </a:cubicBezTo>
                  <a:cubicBezTo>
                    <a:pt x="61" y="17"/>
                    <a:pt x="61" y="17"/>
                    <a:pt x="61" y="17"/>
                  </a:cubicBezTo>
                  <a:cubicBezTo>
                    <a:pt x="59" y="18"/>
                    <a:pt x="59" y="18"/>
                    <a:pt x="59" y="18"/>
                  </a:cubicBezTo>
                  <a:cubicBezTo>
                    <a:pt x="57" y="19"/>
                    <a:pt x="57" y="19"/>
                    <a:pt x="57" y="19"/>
                  </a:cubicBezTo>
                  <a:cubicBezTo>
                    <a:pt x="55" y="19"/>
                    <a:pt x="55" y="19"/>
                    <a:pt x="55" y="19"/>
                  </a:cubicBezTo>
                  <a:cubicBezTo>
                    <a:pt x="55" y="20"/>
                    <a:pt x="55" y="20"/>
                    <a:pt x="55" y="20"/>
                  </a:cubicBezTo>
                  <a:cubicBezTo>
                    <a:pt x="56" y="20"/>
                    <a:pt x="56" y="20"/>
                    <a:pt x="56" y="20"/>
                  </a:cubicBezTo>
                  <a:cubicBezTo>
                    <a:pt x="58" y="21"/>
                    <a:pt x="58" y="21"/>
                    <a:pt x="58" y="21"/>
                  </a:cubicBezTo>
                  <a:cubicBezTo>
                    <a:pt x="58" y="22"/>
                    <a:pt x="58" y="22"/>
                    <a:pt x="58" y="22"/>
                  </a:cubicBezTo>
                  <a:cubicBezTo>
                    <a:pt x="58" y="23"/>
                    <a:pt x="58" y="23"/>
                    <a:pt x="58" y="23"/>
                  </a:cubicBezTo>
                  <a:cubicBezTo>
                    <a:pt x="58" y="24"/>
                    <a:pt x="58" y="24"/>
                    <a:pt x="58" y="24"/>
                  </a:cubicBezTo>
                  <a:cubicBezTo>
                    <a:pt x="58" y="24"/>
                    <a:pt x="58" y="24"/>
                    <a:pt x="58" y="24"/>
                  </a:cubicBezTo>
                  <a:cubicBezTo>
                    <a:pt x="59" y="24"/>
                    <a:pt x="59" y="24"/>
                    <a:pt x="59" y="24"/>
                  </a:cubicBezTo>
                  <a:cubicBezTo>
                    <a:pt x="59" y="24"/>
                    <a:pt x="59" y="24"/>
                    <a:pt x="59" y="24"/>
                  </a:cubicBezTo>
                  <a:cubicBezTo>
                    <a:pt x="59" y="25"/>
                    <a:pt x="59" y="25"/>
                    <a:pt x="59" y="25"/>
                  </a:cubicBezTo>
                  <a:cubicBezTo>
                    <a:pt x="59" y="25"/>
                    <a:pt x="59" y="25"/>
                    <a:pt x="59" y="25"/>
                  </a:cubicBezTo>
                  <a:cubicBezTo>
                    <a:pt x="58" y="26"/>
                    <a:pt x="58" y="26"/>
                    <a:pt x="58" y="26"/>
                  </a:cubicBezTo>
                  <a:cubicBezTo>
                    <a:pt x="59" y="27"/>
                    <a:pt x="59" y="27"/>
                    <a:pt x="59" y="27"/>
                  </a:cubicBezTo>
                  <a:cubicBezTo>
                    <a:pt x="59" y="28"/>
                    <a:pt x="59" y="28"/>
                    <a:pt x="59" y="28"/>
                  </a:cubicBezTo>
                  <a:cubicBezTo>
                    <a:pt x="59" y="30"/>
                    <a:pt x="59" y="30"/>
                    <a:pt x="59" y="30"/>
                  </a:cubicBezTo>
                  <a:cubicBezTo>
                    <a:pt x="59" y="31"/>
                    <a:pt x="59" y="31"/>
                    <a:pt x="59" y="31"/>
                  </a:cubicBezTo>
                  <a:cubicBezTo>
                    <a:pt x="59" y="31"/>
                    <a:pt x="59" y="31"/>
                    <a:pt x="59" y="31"/>
                  </a:cubicBezTo>
                  <a:cubicBezTo>
                    <a:pt x="60" y="33"/>
                    <a:pt x="60" y="33"/>
                    <a:pt x="60" y="33"/>
                  </a:cubicBezTo>
                  <a:cubicBezTo>
                    <a:pt x="60" y="34"/>
                    <a:pt x="60" y="34"/>
                    <a:pt x="60" y="34"/>
                  </a:cubicBezTo>
                  <a:cubicBezTo>
                    <a:pt x="60" y="35"/>
                    <a:pt x="60" y="35"/>
                    <a:pt x="60" y="35"/>
                  </a:cubicBezTo>
                  <a:cubicBezTo>
                    <a:pt x="60" y="36"/>
                    <a:pt x="60" y="36"/>
                    <a:pt x="60" y="36"/>
                  </a:cubicBezTo>
                  <a:cubicBezTo>
                    <a:pt x="60" y="37"/>
                    <a:pt x="60" y="37"/>
                    <a:pt x="60" y="37"/>
                  </a:cubicBezTo>
                  <a:cubicBezTo>
                    <a:pt x="60" y="38"/>
                    <a:pt x="60" y="38"/>
                    <a:pt x="60" y="38"/>
                  </a:cubicBezTo>
                  <a:cubicBezTo>
                    <a:pt x="60" y="38"/>
                    <a:pt x="60" y="38"/>
                    <a:pt x="60" y="38"/>
                  </a:cubicBezTo>
                  <a:cubicBezTo>
                    <a:pt x="61" y="39"/>
                    <a:pt x="61" y="39"/>
                    <a:pt x="61" y="39"/>
                  </a:cubicBezTo>
                  <a:cubicBezTo>
                    <a:pt x="61" y="39"/>
                    <a:pt x="61" y="39"/>
                    <a:pt x="61" y="39"/>
                  </a:cubicBezTo>
                  <a:cubicBezTo>
                    <a:pt x="61" y="40"/>
                    <a:pt x="61" y="40"/>
                    <a:pt x="61" y="40"/>
                  </a:cubicBezTo>
                  <a:cubicBezTo>
                    <a:pt x="61" y="40"/>
                    <a:pt x="61" y="40"/>
                    <a:pt x="61" y="40"/>
                  </a:cubicBezTo>
                  <a:cubicBezTo>
                    <a:pt x="61" y="41"/>
                    <a:pt x="61" y="41"/>
                    <a:pt x="61" y="41"/>
                  </a:cubicBezTo>
                  <a:cubicBezTo>
                    <a:pt x="62" y="42"/>
                    <a:pt x="62" y="42"/>
                    <a:pt x="62" y="42"/>
                  </a:cubicBezTo>
                  <a:cubicBezTo>
                    <a:pt x="64" y="43"/>
                    <a:pt x="64" y="43"/>
                    <a:pt x="64" y="43"/>
                  </a:cubicBezTo>
                  <a:cubicBezTo>
                    <a:pt x="64" y="43"/>
                    <a:pt x="64" y="43"/>
                    <a:pt x="64" y="43"/>
                  </a:cubicBezTo>
                  <a:cubicBezTo>
                    <a:pt x="65" y="44"/>
                    <a:pt x="65" y="44"/>
                    <a:pt x="65" y="44"/>
                  </a:cubicBezTo>
                  <a:cubicBezTo>
                    <a:pt x="65" y="44"/>
                    <a:pt x="65" y="44"/>
                    <a:pt x="65" y="44"/>
                  </a:cubicBezTo>
                  <a:cubicBezTo>
                    <a:pt x="64" y="44"/>
                    <a:pt x="64" y="44"/>
                    <a:pt x="64" y="44"/>
                  </a:cubicBezTo>
                  <a:cubicBezTo>
                    <a:pt x="64" y="44"/>
                    <a:pt x="64" y="44"/>
                    <a:pt x="64" y="44"/>
                  </a:cubicBezTo>
                  <a:cubicBezTo>
                    <a:pt x="63" y="45"/>
                    <a:pt x="63" y="45"/>
                    <a:pt x="63" y="45"/>
                  </a:cubicBezTo>
                  <a:cubicBezTo>
                    <a:pt x="63" y="45"/>
                    <a:pt x="63" y="45"/>
                    <a:pt x="63" y="45"/>
                  </a:cubicBezTo>
                  <a:cubicBezTo>
                    <a:pt x="63" y="46"/>
                    <a:pt x="63" y="46"/>
                    <a:pt x="63" y="46"/>
                  </a:cubicBezTo>
                  <a:cubicBezTo>
                    <a:pt x="63" y="46"/>
                    <a:pt x="63" y="46"/>
                    <a:pt x="63" y="46"/>
                  </a:cubicBezTo>
                  <a:cubicBezTo>
                    <a:pt x="63" y="46"/>
                    <a:pt x="63" y="46"/>
                    <a:pt x="63" y="46"/>
                  </a:cubicBezTo>
                  <a:cubicBezTo>
                    <a:pt x="63" y="47"/>
                    <a:pt x="63" y="47"/>
                    <a:pt x="63" y="47"/>
                  </a:cubicBezTo>
                  <a:cubicBezTo>
                    <a:pt x="63" y="47"/>
                    <a:pt x="63" y="47"/>
                    <a:pt x="63" y="47"/>
                  </a:cubicBezTo>
                  <a:cubicBezTo>
                    <a:pt x="63" y="47"/>
                    <a:pt x="63" y="47"/>
                    <a:pt x="63" y="47"/>
                  </a:cubicBezTo>
                  <a:cubicBezTo>
                    <a:pt x="63" y="47"/>
                    <a:pt x="63" y="47"/>
                    <a:pt x="63" y="47"/>
                  </a:cubicBezTo>
                  <a:cubicBezTo>
                    <a:pt x="63" y="47"/>
                    <a:pt x="63" y="47"/>
                    <a:pt x="63" y="47"/>
                  </a:cubicBezTo>
                  <a:cubicBezTo>
                    <a:pt x="62" y="47"/>
                    <a:pt x="62" y="47"/>
                    <a:pt x="62" y="47"/>
                  </a:cubicBezTo>
                  <a:cubicBezTo>
                    <a:pt x="62" y="47"/>
                    <a:pt x="62" y="47"/>
                    <a:pt x="62" y="47"/>
                  </a:cubicBezTo>
                  <a:cubicBezTo>
                    <a:pt x="61" y="47"/>
                    <a:pt x="61" y="47"/>
                    <a:pt x="61" y="47"/>
                  </a:cubicBezTo>
                  <a:cubicBezTo>
                    <a:pt x="58" y="47"/>
                    <a:pt x="58" y="47"/>
                    <a:pt x="58" y="47"/>
                  </a:cubicBezTo>
                  <a:cubicBezTo>
                    <a:pt x="57" y="47"/>
                    <a:pt x="57" y="47"/>
                    <a:pt x="57" y="47"/>
                  </a:cubicBezTo>
                  <a:cubicBezTo>
                    <a:pt x="55" y="47"/>
                    <a:pt x="55" y="47"/>
                    <a:pt x="55" y="47"/>
                  </a:cubicBezTo>
                  <a:cubicBezTo>
                    <a:pt x="54" y="47"/>
                    <a:pt x="54" y="47"/>
                    <a:pt x="54" y="47"/>
                  </a:cubicBezTo>
                  <a:cubicBezTo>
                    <a:pt x="53" y="47"/>
                    <a:pt x="53" y="47"/>
                    <a:pt x="53" y="47"/>
                  </a:cubicBezTo>
                  <a:cubicBezTo>
                    <a:pt x="52" y="47"/>
                    <a:pt x="52" y="47"/>
                    <a:pt x="52" y="47"/>
                  </a:cubicBezTo>
                  <a:cubicBezTo>
                    <a:pt x="50" y="47"/>
                    <a:pt x="50" y="47"/>
                    <a:pt x="50" y="47"/>
                  </a:cubicBezTo>
                  <a:cubicBezTo>
                    <a:pt x="50" y="47"/>
                    <a:pt x="50" y="47"/>
                    <a:pt x="50" y="47"/>
                  </a:cubicBezTo>
                  <a:cubicBezTo>
                    <a:pt x="49" y="48"/>
                    <a:pt x="49" y="48"/>
                    <a:pt x="49" y="48"/>
                  </a:cubicBezTo>
                  <a:cubicBezTo>
                    <a:pt x="49" y="48"/>
                    <a:pt x="49" y="48"/>
                    <a:pt x="49" y="48"/>
                  </a:cubicBezTo>
                  <a:cubicBezTo>
                    <a:pt x="49" y="48"/>
                    <a:pt x="49" y="48"/>
                    <a:pt x="49" y="48"/>
                  </a:cubicBezTo>
                  <a:cubicBezTo>
                    <a:pt x="48" y="49"/>
                    <a:pt x="48" y="49"/>
                    <a:pt x="48" y="49"/>
                  </a:cubicBezTo>
                  <a:cubicBezTo>
                    <a:pt x="48" y="50"/>
                    <a:pt x="48" y="50"/>
                    <a:pt x="48" y="50"/>
                  </a:cubicBezTo>
                  <a:cubicBezTo>
                    <a:pt x="44" y="51"/>
                    <a:pt x="44" y="51"/>
                    <a:pt x="44" y="51"/>
                  </a:cubicBezTo>
                  <a:cubicBezTo>
                    <a:pt x="42" y="51"/>
                    <a:pt x="42" y="51"/>
                    <a:pt x="42" y="51"/>
                  </a:cubicBezTo>
                  <a:cubicBezTo>
                    <a:pt x="42" y="51"/>
                    <a:pt x="42" y="51"/>
                    <a:pt x="42" y="51"/>
                  </a:cubicBezTo>
                  <a:cubicBezTo>
                    <a:pt x="41" y="51"/>
                    <a:pt x="41" y="51"/>
                    <a:pt x="41" y="51"/>
                  </a:cubicBezTo>
                  <a:cubicBezTo>
                    <a:pt x="41" y="52"/>
                    <a:pt x="41" y="52"/>
                    <a:pt x="41" y="52"/>
                  </a:cubicBezTo>
                  <a:cubicBezTo>
                    <a:pt x="42" y="54"/>
                    <a:pt x="42" y="54"/>
                    <a:pt x="42" y="54"/>
                  </a:cubicBezTo>
                  <a:cubicBezTo>
                    <a:pt x="41" y="55"/>
                    <a:pt x="41" y="55"/>
                    <a:pt x="41" y="55"/>
                  </a:cubicBezTo>
                  <a:cubicBezTo>
                    <a:pt x="41" y="56"/>
                    <a:pt x="41" y="56"/>
                    <a:pt x="41" y="56"/>
                  </a:cubicBezTo>
                  <a:cubicBezTo>
                    <a:pt x="41" y="56"/>
                    <a:pt x="41" y="56"/>
                    <a:pt x="41" y="56"/>
                  </a:cubicBezTo>
                  <a:cubicBezTo>
                    <a:pt x="41" y="56"/>
                    <a:pt x="41" y="56"/>
                    <a:pt x="41" y="56"/>
                  </a:cubicBezTo>
                  <a:cubicBezTo>
                    <a:pt x="43" y="56"/>
                    <a:pt x="43" y="56"/>
                    <a:pt x="43" y="56"/>
                  </a:cubicBezTo>
                  <a:cubicBezTo>
                    <a:pt x="43" y="57"/>
                    <a:pt x="43" y="57"/>
                    <a:pt x="43" y="57"/>
                  </a:cubicBezTo>
                  <a:cubicBezTo>
                    <a:pt x="43" y="57"/>
                    <a:pt x="43" y="57"/>
                    <a:pt x="43" y="57"/>
                  </a:cubicBezTo>
                  <a:cubicBezTo>
                    <a:pt x="43" y="57"/>
                    <a:pt x="43" y="57"/>
                    <a:pt x="43" y="57"/>
                  </a:cubicBezTo>
                  <a:cubicBezTo>
                    <a:pt x="43" y="57"/>
                    <a:pt x="43" y="57"/>
                    <a:pt x="43" y="57"/>
                  </a:cubicBezTo>
                  <a:cubicBezTo>
                    <a:pt x="43" y="58"/>
                    <a:pt x="43" y="58"/>
                    <a:pt x="43" y="58"/>
                  </a:cubicBezTo>
                  <a:cubicBezTo>
                    <a:pt x="42" y="58"/>
                    <a:pt x="42" y="58"/>
                    <a:pt x="42" y="58"/>
                  </a:cubicBezTo>
                  <a:cubicBezTo>
                    <a:pt x="40" y="58"/>
                    <a:pt x="40" y="58"/>
                    <a:pt x="40" y="58"/>
                  </a:cubicBezTo>
                  <a:cubicBezTo>
                    <a:pt x="32" y="62"/>
                    <a:pt x="32" y="62"/>
                    <a:pt x="32" y="62"/>
                  </a:cubicBezTo>
                  <a:cubicBezTo>
                    <a:pt x="29" y="66"/>
                    <a:pt x="29" y="66"/>
                    <a:pt x="29" y="66"/>
                  </a:cubicBezTo>
                  <a:cubicBezTo>
                    <a:pt x="28" y="67"/>
                    <a:pt x="28" y="67"/>
                    <a:pt x="28" y="67"/>
                  </a:cubicBezTo>
                  <a:cubicBezTo>
                    <a:pt x="19" y="68"/>
                    <a:pt x="19" y="68"/>
                    <a:pt x="19" y="68"/>
                  </a:cubicBezTo>
                  <a:cubicBezTo>
                    <a:pt x="19" y="68"/>
                    <a:pt x="19" y="68"/>
                    <a:pt x="19" y="68"/>
                  </a:cubicBezTo>
                  <a:cubicBezTo>
                    <a:pt x="18" y="70"/>
                    <a:pt x="18" y="70"/>
                    <a:pt x="18" y="70"/>
                  </a:cubicBezTo>
                  <a:cubicBezTo>
                    <a:pt x="18" y="70"/>
                    <a:pt x="18" y="70"/>
                    <a:pt x="18" y="70"/>
                  </a:cubicBezTo>
                  <a:cubicBezTo>
                    <a:pt x="17" y="70"/>
                    <a:pt x="17" y="70"/>
                    <a:pt x="17" y="70"/>
                  </a:cubicBezTo>
                  <a:cubicBezTo>
                    <a:pt x="13" y="70"/>
                    <a:pt x="13" y="70"/>
                    <a:pt x="13" y="70"/>
                  </a:cubicBezTo>
                  <a:cubicBezTo>
                    <a:pt x="10" y="72"/>
                    <a:pt x="10" y="72"/>
                    <a:pt x="10" y="72"/>
                  </a:cubicBezTo>
                  <a:cubicBezTo>
                    <a:pt x="9" y="72"/>
                    <a:pt x="9" y="72"/>
                    <a:pt x="9" y="72"/>
                  </a:cubicBezTo>
                  <a:cubicBezTo>
                    <a:pt x="1" y="78"/>
                    <a:pt x="1" y="78"/>
                    <a:pt x="1" y="78"/>
                  </a:cubicBezTo>
                  <a:cubicBezTo>
                    <a:pt x="0" y="78"/>
                    <a:pt x="0" y="78"/>
                    <a:pt x="0" y="78"/>
                  </a:cubicBezTo>
                  <a:cubicBezTo>
                    <a:pt x="0" y="88"/>
                    <a:pt x="0" y="88"/>
                    <a:pt x="0" y="88"/>
                  </a:cubicBezTo>
                  <a:cubicBezTo>
                    <a:pt x="0" y="92"/>
                    <a:pt x="0" y="92"/>
                    <a:pt x="0" y="92"/>
                  </a:cubicBezTo>
                  <a:cubicBezTo>
                    <a:pt x="33" y="113"/>
                    <a:pt x="33" y="113"/>
                    <a:pt x="33" y="113"/>
                  </a:cubicBezTo>
                  <a:cubicBezTo>
                    <a:pt x="83" y="148"/>
                    <a:pt x="83" y="148"/>
                    <a:pt x="83" y="148"/>
                  </a:cubicBezTo>
                  <a:cubicBezTo>
                    <a:pt x="83" y="149"/>
                    <a:pt x="83" y="149"/>
                    <a:pt x="83" y="149"/>
                  </a:cubicBezTo>
                  <a:cubicBezTo>
                    <a:pt x="84" y="150"/>
                    <a:pt x="84" y="150"/>
                    <a:pt x="84" y="150"/>
                  </a:cubicBezTo>
                  <a:cubicBezTo>
                    <a:pt x="84" y="151"/>
                    <a:pt x="84" y="151"/>
                    <a:pt x="84" y="151"/>
                  </a:cubicBezTo>
                  <a:cubicBezTo>
                    <a:pt x="84" y="152"/>
                    <a:pt x="84" y="152"/>
                    <a:pt x="84" y="152"/>
                  </a:cubicBezTo>
                  <a:cubicBezTo>
                    <a:pt x="85" y="153"/>
                    <a:pt x="85" y="153"/>
                    <a:pt x="85" y="153"/>
                  </a:cubicBezTo>
                  <a:cubicBezTo>
                    <a:pt x="85" y="153"/>
                    <a:pt x="85" y="153"/>
                    <a:pt x="85" y="153"/>
                  </a:cubicBezTo>
                  <a:cubicBezTo>
                    <a:pt x="86" y="154"/>
                    <a:pt x="86" y="154"/>
                    <a:pt x="86" y="154"/>
                  </a:cubicBezTo>
                  <a:cubicBezTo>
                    <a:pt x="87" y="154"/>
                    <a:pt x="87" y="154"/>
                    <a:pt x="87" y="154"/>
                  </a:cubicBezTo>
                  <a:cubicBezTo>
                    <a:pt x="87" y="154"/>
                    <a:pt x="87" y="154"/>
                    <a:pt x="87" y="154"/>
                  </a:cubicBezTo>
                  <a:cubicBezTo>
                    <a:pt x="87" y="155"/>
                    <a:pt x="87" y="155"/>
                    <a:pt x="87" y="155"/>
                  </a:cubicBezTo>
                  <a:cubicBezTo>
                    <a:pt x="88" y="155"/>
                    <a:pt x="88" y="155"/>
                    <a:pt x="88" y="155"/>
                  </a:cubicBezTo>
                  <a:cubicBezTo>
                    <a:pt x="89" y="156"/>
                    <a:pt x="89" y="156"/>
                    <a:pt x="89" y="156"/>
                  </a:cubicBezTo>
                  <a:cubicBezTo>
                    <a:pt x="90" y="156"/>
                    <a:pt x="90" y="156"/>
                    <a:pt x="90" y="156"/>
                  </a:cubicBezTo>
                  <a:cubicBezTo>
                    <a:pt x="91" y="156"/>
                    <a:pt x="91" y="156"/>
                    <a:pt x="91" y="156"/>
                  </a:cubicBezTo>
                  <a:cubicBezTo>
                    <a:pt x="92" y="157"/>
                    <a:pt x="92" y="157"/>
                    <a:pt x="92" y="157"/>
                  </a:cubicBezTo>
                  <a:cubicBezTo>
                    <a:pt x="93" y="157"/>
                    <a:pt x="93" y="157"/>
                    <a:pt x="93" y="157"/>
                  </a:cubicBezTo>
                  <a:cubicBezTo>
                    <a:pt x="94" y="158"/>
                    <a:pt x="94" y="158"/>
                    <a:pt x="94" y="158"/>
                  </a:cubicBezTo>
                  <a:cubicBezTo>
                    <a:pt x="95" y="159"/>
                    <a:pt x="95" y="159"/>
                    <a:pt x="95" y="159"/>
                  </a:cubicBezTo>
                  <a:cubicBezTo>
                    <a:pt x="96" y="159"/>
                    <a:pt x="96" y="159"/>
                    <a:pt x="96" y="159"/>
                  </a:cubicBezTo>
                  <a:cubicBezTo>
                    <a:pt x="98" y="159"/>
                    <a:pt x="98" y="159"/>
                    <a:pt x="98" y="159"/>
                  </a:cubicBezTo>
                  <a:cubicBezTo>
                    <a:pt x="99" y="160"/>
                    <a:pt x="99" y="160"/>
                    <a:pt x="99" y="160"/>
                  </a:cubicBezTo>
                  <a:cubicBezTo>
                    <a:pt x="100" y="160"/>
                    <a:pt x="100" y="160"/>
                    <a:pt x="100" y="160"/>
                  </a:cubicBezTo>
                  <a:cubicBezTo>
                    <a:pt x="101" y="161"/>
                    <a:pt x="101" y="161"/>
                    <a:pt x="101" y="161"/>
                  </a:cubicBezTo>
                  <a:cubicBezTo>
                    <a:pt x="101" y="162"/>
                    <a:pt x="101" y="162"/>
                    <a:pt x="101" y="162"/>
                  </a:cubicBezTo>
                  <a:cubicBezTo>
                    <a:pt x="101" y="164"/>
                    <a:pt x="101" y="164"/>
                    <a:pt x="101" y="164"/>
                  </a:cubicBezTo>
                  <a:cubicBezTo>
                    <a:pt x="101" y="165"/>
                    <a:pt x="101" y="165"/>
                    <a:pt x="101" y="165"/>
                  </a:cubicBezTo>
                  <a:cubicBezTo>
                    <a:pt x="101" y="165"/>
                    <a:pt x="101" y="165"/>
                    <a:pt x="101" y="165"/>
                  </a:cubicBezTo>
                  <a:cubicBezTo>
                    <a:pt x="100" y="166"/>
                    <a:pt x="100" y="166"/>
                    <a:pt x="100" y="166"/>
                  </a:cubicBezTo>
                  <a:cubicBezTo>
                    <a:pt x="100" y="166"/>
                    <a:pt x="100" y="166"/>
                    <a:pt x="100" y="166"/>
                  </a:cubicBezTo>
                  <a:cubicBezTo>
                    <a:pt x="100" y="167"/>
                    <a:pt x="100" y="167"/>
                    <a:pt x="100" y="167"/>
                  </a:cubicBezTo>
                  <a:cubicBezTo>
                    <a:pt x="102" y="168"/>
                    <a:pt x="102" y="168"/>
                    <a:pt x="102" y="168"/>
                  </a:cubicBezTo>
                  <a:cubicBezTo>
                    <a:pt x="104" y="168"/>
                    <a:pt x="104" y="168"/>
                    <a:pt x="104" y="168"/>
                  </a:cubicBezTo>
                  <a:cubicBezTo>
                    <a:pt x="109" y="167"/>
                    <a:pt x="109" y="167"/>
                    <a:pt x="109" y="167"/>
                  </a:cubicBezTo>
                  <a:cubicBezTo>
                    <a:pt x="120" y="165"/>
                    <a:pt x="120" y="165"/>
                    <a:pt x="120" y="165"/>
                  </a:cubicBezTo>
                  <a:cubicBezTo>
                    <a:pt x="123" y="164"/>
                    <a:pt x="123" y="164"/>
                    <a:pt x="123" y="164"/>
                  </a:cubicBezTo>
                  <a:cubicBezTo>
                    <a:pt x="126" y="161"/>
                    <a:pt x="126" y="161"/>
                    <a:pt x="126" y="161"/>
                  </a:cubicBezTo>
                  <a:cubicBezTo>
                    <a:pt x="134" y="153"/>
                    <a:pt x="134" y="153"/>
                    <a:pt x="134" y="153"/>
                  </a:cubicBezTo>
                  <a:cubicBezTo>
                    <a:pt x="140" y="149"/>
                    <a:pt x="140" y="149"/>
                    <a:pt x="140" y="149"/>
                  </a:cubicBezTo>
                  <a:cubicBezTo>
                    <a:pt x="175" y="127"/>
                    <a:pt x="175" y="127"/>
                    <a:pt x="175" y="127"/>
                  </a:cubicBezTo>
                  <a:cubicBezTo>
                    <a:pt x="173" y="123"/>
                    <a:pt x="173" y="123"/>
                    <a:pt x="173" y="123"/>
                  </a:cubicBezTo>
                  <a:cubicBezTo>
                    <a:pt x="172" y="121"/>
                    <a:pt x="172" y="121"/>
                    <a:pt x="172" y="121"/>
                  </a:cubicBezTo>
                  <a:cubicBezTo>
                    <a:pt x="171" y="120"/>
                    <a:pt x="171" y="120"/>
                    <a:pt x="171" y="120"/>
                  </a:cubicBezTo>
                  <a:cubicBezTo>
                    <a:pt x="170" y="119"/>
                    <a:pt x="170" y="119"/>
                    <a:pt x="170" y="119"/>
                  </a:cubicBezTo>
                  <a:cubicBezTo>
                    <a:pt x="164" y="118"/>
                    <a:pt x="164" y="118"/>
                    <a:pt x="164" y="118"/>
                  </a:cubicBezTo>
                  <a:cubicBezTo>
                    <a:pt x="164" y="118"/>
                    <a:pt x="164" y="118"/>
                    <a:pt x="164" y="118"/>
                  </a:cubicBezTo>
                  <a:cubicBezTo>
                    <a:pt x="163" y="118"/>
                    <a:pt x="163" y="118"/>
                    <a:pt x="163" y="118"/>
                  </a:cubicBezTo>
                  <a:cubicBezTo>
                    <a:pt x="162" y="118"/>
                    <a:pt x="162" y="118"/>
                    <a:pt x="162" y="118"/>
                  </a:cubicBezTo>
                  <a:cubicBezTo>
                    <a:pt x="162" y="118"/>
                    <a:pt x="162" y="118"/>
                    <a:pt x="162" y="118"/>
                  </a:cubicBezTo>
                  <a:cubicBezTo>
                    <a:pt x="160" y="117"/>
                    <a:pt x="160" y="117"/>
                    <a:pt x="160" y="117"/>
                  </a:cubicBezTo>
                  <a:cubicBezTo>
                    <a:pt x="159" y="116"/>
                    <a:pt x="159" y="116"/>
                    <a:pt x="159" y="116"/>
                  </a:cubicBezTo>
                  <a:cubicBezTo>
                    <a:pt x="158" y="110"/>
                    <a:pt x="158" y="110"/>
                    <a:pt x="158" y="110"/>
                  </a:cubicBezTo>
                  <a:cubicBezTo>
                    <a:pt x="157" y="108"/>
                    <a:pt x="157" y="108"/>
                    <a:pt x="157" y="108"/>
                  </a:cubicBezTo>
                  <a:cubicBezTo>
                    <a:pt x="154" y="104"/>
                    <a:pt x="154" y="104"/>
                    <a:pt x="154" y="104"/>
                  </a:cubicBezTo>
                  <a:cubicBezTo>
                    <a:pt x="153" y="103"/>
                    <a:pt x="153" y="103"/>
                    <a:pt x="153" y="103"/>
                  </a:cubicBezTo>
                  <a:cubicBezTo>
                    <a:pt x="153" y="102"/>
                    <a:pt x="153" y="102"/>
                    <a:pt x="153" y="102"/>
                  </a:cubicBezTo>
                  <a:cubicBezTo>
                    <a:pt x="154" y="101"/>
                    <a:pt x="154" y="101"/>
                    <a:pt x="154" y="101"/>
                  </a:cubicBezTo>
                  <a:cubicBezTo>
                    <a:pt x="155" y="100"/>
                    <a:pt x="155" y="100"/>
                    <a:pt x="155" y="100"/>
                  </a:cubicBezTo>
                  <a:cubicBezTo>
                    <a:pt x="155" y="100"/>
                    <a:pt x="155" y="100"/>
                    <a:pt x="155" y="100"/>
                  </a:cubicBezTo>
                  <a:cubicBezTo>
                    <a:pt x="156" y="99"/>
                    <a:pt x="156" y="99"/>
                    <a:pt x="156" y="99"/>
                  </a:cubicBezTo>
                  <a:cubicBezTo>
                    <a:pt x="157" y="98"/>
                    <a:pt x="157" y="98"/>
                    <a:pt x="157" y="98"/>
                  </a:cubicBezTo>
                  <a:cubicBezTo>
                    <a:pt x="157" y="96"/>
                    <a:pt x="157" y="96"/>
                    <a:pt x="157" y="96"/>
                  </a:cubicBezTo>
                  <a:cubicBezTo>
                    <a:pt x="156" y="94"/>
                    <a:pt x="156" y="94"/>
                    <a:pt x="156" y="94"/>
                  </a:cubicBezTo>
                  <a:cubicBezTo>
                    <a:pt x="156" y="92"/>
                    <a:pt x="156" y="92"/>
                    <a:pt x="156" y="92"/>
                  </a:cubicBezTo>
                  <a:cubicBezTo>
                    <a:pt x="156" y="92"/>
                    <a:pt x="156" y="92"/>
                    <a:pt x="156" y="92"/>
                  </a:cubicBezTo>
                  <a:cubicBezTo>
                    <a:pt x="156" y="91"/>
                    <a:pt x="156" y="91"/>
                    <a:pt x="156" y="91"/>
                  </a:cubicBezTo>
                  <a:cubicBezTo>
                    <a:pt x="157" y="88"/>
                    <a:pt x="157" y="88"/>
                    <a:pt x="157" y="88"/>
                  </a:cubicBezTo>
                  <a:cubicBezTo>
                    <a:pt x="157" y="87"/>
                    <a:pt x="157" y="87"/>
                    <a:pt x="157" y="87"/>
                  </a:cubicBezTo>
                  <a:cubicBezTo>
                    <a:pt x="157" y="83"/>
                    <a:pt x="157" y="83"/>
                    <a:pt x="157" y="83"/>
                  </a:cubicBezTo>
                  <a:cubicBezTo>
                    <a:pt x="157" y="76"/>
                    <a:pt x="157" y="76"/>
                    <a:pt x="157" y="76"/>
                  </a:cubicBezTo>
                  <a:cubicBezTo>
                    <a:pt x="157" y="75"/>
                    <a:pt x="157" y="75"/>
                    <a:pt x="157" y="75"/>
                  </a:cubicBezTo>
                  <a:cubicBezTo>
                    <a:pt x="156" y="73"/>
                    <a:pt x="156" y="73"/>
                    <a:pt x="156" y="73"/>
                  </a:cubicBezTo>
                  <a:cubicBezTo>
                    <a:pt x="156" y="71"/>
                    <a:pt x="156" y="71"/>
                    <a:pt x="156" y="71"/>
                  </a:cubicBezTo>
                  <a:cubicBezTo>
                    <a:pt x="155" y="70"/>
                    <a:pt x="155" y="70"/>
                    <a:pt x="155" y="70"/>
                  </a:cubicBezTo>
                  <a:cubicBezTo>
                    <a:pt x="155" y="69"/>
                    <a:pt x="155" y="69"/>
                    <a:pt x="155" y="69"/>
                  </a:cubicBezTo>
                  <a:cubicBezTo>
                    <a:pt x="153" y="67"/>
                    <a:pt x="153" y="67"/>
                    <a:pt x="153" y="67"/>
                  </a:cubicBezTo>
                  <a:cubicBezTo>
                    <a:pt x="153" y="67"/>
                    <a:pt x="153" y="67"/>
                    <a:pt x="153" y="67"/>
                  </a:cubicBezTo>
                  <a:cubicBezTo>
                    <a:pt x="153" y="66"/>
                    <a:pt x="153" y="66"/>
                    <a:pt x="153" y="66"/>
                  </a:cubicBezTo>
                  <a:cubicBezTo>
                    <a:pt x="153" y="65"/>
                    <a:pt x="153" y="65"/>
                    <a:pt x="153" y="65"/>
                  </a:cubicBezTo>
                  <a:cubicBezTo>
                    <a:pt x="153" y="65"/>
                    <a:pt x="153" y="65"/>
                    <a:pt x="153" y="65"/>
                  </a:cubicBezTo>
                  <a:cubicBezTo>
                    <a:pt x="154" y="64"/>
                    <a:pt x="154" y="64"/>
                    <a:pt x="154" y="64"/>
                  </a:cubicBezTo>
                  <a:cubicBezTo>
                    <a:pt x="151" y="49"/>
                    <a:pt x="151" y="49"/>
                    <a:pt x="151" y="49"/>
                  </a:cubicBezTo>
                  <a:cubicBezTo>
                    <a:pt x="150" y="47"/>
                    <a:pt x="150" y="47"/>
                    <a:pt x="150" y="47"/>
                  </a:cubicBezTo>
                  <a:cubicBezTo>
                    <a:pt x="148" y="46"/>
                    <a:pt x="148" y="46"/>
                    <a:pt x="148" y="46"/>
                  </a:cubicBezTo>
                  <a:cubicBezTo>
                    <a:pt x="145" y="44"/>
                    <a:pt x="145" y="44"/>
                    <a:pt x="145" y="44"/>
                  </a:cubicBezTo>
                  <a:cubicBezTo>
                    <a:pt x="144" y="43"/>
                    <a:pt x="144" y="43"/>
                    <a:pt x="144" y="43"/>
                  </a:cubicBezTo>
                  <a:cubicBezTo>
                    <a:pt x="143" y="42"/>
                    <a:pt x="143" y="42"/>
                    <a:pt x="143" y="42"/>
                  </a:cubicBezTo>
                  <a:cubicBezTo>
                    <a:pt x="143" y="41"/>
                    <a:pt x="143" y="41"/>
                    <a:pt x="143" y="41"/>
                  </a:cubicBezTo>
                  <a:cubicBezTo>
                    <a:pt x="143" y="40"/>
                    <a:pt x="143" y="40"/>
                    <a:pt x="143" y="40"/>
                  </a:cubicBezTo>
                  <a:cubicBezTo>
                    <a:pt x="142" y="39"/>
                    <a:pt x="142" y="39"/>
                    <a:pt x="142" y="39"/>
                  </a:cubicBezTo>
                  <a:cubicBezTo>
                    <a:pt x="142" y="38"/>
                    <a:pt x="142" y="38"/>
                    <a:pt x="142" y="38"/>
                  </a:cubicBezTo>
                  <a:cubicBezTo>
                    <a:pt x="140" y="37"/>
                    <a:pt x="140" y="37"/>
                    <a:pt x="140" y="37"/>
                  </a:cubicBezTo>
                  <a:cubicBezTo>
                    <a:pt x="139" y="37"/>
                    <a:pt x="139" y="37"/>
                    <a:pt x="139" y="37"/>
                  </a:cubicBezTo>
                  <a:cubicBezTo>
                    <a:pt x="139" y="36"/>
                    <a:pt x="139" y="36"/>
                    <a:pt x="139" y="36"/>
                  </a:cubicBezTo>
                  <a:cubicBezTo>
                    <a:pt x="138" y="34"/>
                    <a:pt x="138" y="34"/>
                    <a:pt x="138" y="34"/>
                  </a:cubicBezTo>
                  <a:cubicBezTo>
                    <a:pt x="137" y="32"/>
                    <a:pt x="137" y="32"/>
                    <a:pt x="137" y="32"/>
                  </a:cubicBezTo>
                  <a:cubicBezTo>
                    <a:pt x="137" y="31"/>
                    <a:pt x="137" y="31"/>
                    <a:pt x="137" y="31"/>
                  </a:cubicBezTo>
                  <a:cubicBezTo>
                    <a:pt x="137" y="29"/>
                    <a:pt x="137" y="29"/>
                    <a:pt x="137" y="29"/>
                  </a:cubicBezTo>
                  <a:cubicBezTo>
                    <a:pt x="137" y="29"/>
                    <a:pt x="137" y="29"/>
                    <a:pt x="137" y="29"/>
                  </a:cubicBez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30" name="Freeform 1783">
              <a:extLst>
                <a:ext uri="{FF2B5EF4-FFF2-40B4-BE49-F238E27FC236}">
                  <a16:creationId xmlns:a16="http://schemas.microsoft.com/office/drawing/2014/main" id="{32EC0441-5A13-40D1-958B-E72210AFD598}"/>
                </a:ext>
              </a:extLst>
            </p:cNvPr>
            <p:cNvSpPr>
              <a:spLocks/>
            </p:cNvSpPr>
            <p:nvPr/>
          </p:nvSpPr>
          <p:spPr bwMode="auto">
            <a:xfrm>
              <a:off x="12107863" y="-911225"/>
              <a:ext cx="400050" cy="315913"/>
            </a:xfrm>
            <a:custGeom>
              <a:avLst/>
              <a:gdLst>
                <a:gd name="T0" fmla="*/ 91 w 252"/>
                <a:gd name="T1" fmla="*/ 70 h 199"/>
                <a:gd name="T2" fmla="*/ 64 w 252"/>
                <a:gd name="T3" fmla="*/ 112 h 199"/>
                <a:gd name="T4" fmla="*/ 60 w 252"/>
                <a:gd name="T5" fmla="*/ 131 h 199"/>
                <a:gd name="T6" fmla="*/ 56 w 252"/>
                <a:gd name="T7" fmla="*/ 134 h 199"/>
                <a:gd name="T8" fmla="*/ 53 w 252"/>
                <a:gd name="T9" fmla="*/ 138 h 199"/>
                <a:gd name="T10" fmla="*/ 18 w 252"/>
                <a:gd name="T11" fmla="*/ 140 h 199"/>
                <a:gd name="T12" fmla="*/ 13 w 252"/>
                <a:gd name="T13" fmla="*/ 144 h 199"/>
                <a:gd name="T14" fmla="*/ 1 w 252"/>
                <a:gd name="T15" fmla="*/ 144 h 199"/>
                <a:gd name="T16" fmla="*/ 0 w 252"/>
                <a:gd name="T17" fmla="*/ 150 h 199"/>
                <a:gd name="T18" fmla="*/ 1 w 252"/>
                <a:gd name="T19" fmla="*/ 155 h 199"/>
                <a:gd name="T20" fmla="*/ 3 w 252"/>
                <a:gd name="T21" fmla="*/ 161 h 199"/>
                <a:gd name="T22" fmla="*/ 7 w 252"/>
                <a:gd name="T23" fmla="*/ 165 h 199"/>
                <a:gd name="T24" fmla="*/ 17 w 252"/>
                <a:gd name="T25" fmla="*/ 172 h 199"/>
                <a:gd name="T26" fmla="*/ 13 w 252"/>
                <a:gd name="T27" fmla="*/ 172 h 199"/>
                <a:gd name="T28" fmla="*/ 13 w 252"/>
                <a:gd name="T29" fmla="*/ 176 h 199"/>
                <a:gd name="T30" fmla="*/ 24 w 252"/>
                <a:gd name="T31" fmla="*/ 184 h 199"/>
                <a:gd name="T32" fmla="*/ 28 w 252"/>
                <a:gd name="T33" fmla="*/ 182 h 199"/>
                <a:gd name="T34" fmla="*/ 32 w 252"/>
                <a:gd name="T35" fmla="*/ 184 h 199"/>
                <a:gd name="T36" fmla="*/ 32 w 252"/>
                <a:gd name="T37" fmla="*/ 188 h 199"/>
                <a:gd name="T38" fmla="*/ 30 w 252"/>
                <a:gd name="T39" fmla="*/ 189 h 199"/>
                <a:gd name="T40" fmla="*/ 36 w 252"/>
                <a:gd name="T41" fmla="*/ 195 h 199"/>
                <a:gd name="T42" fmla="*/ 36 w 252"/>
                <a:gd name="T43" fmla="*/ 191 h 199"/>
                <a:gd name="T44" fmla="*/ 41 w 252"/>
                <a:gd name="T45" fmla="*/ 188 h 199"/>
                <a:gd name="T46" fmla="*/ 49 w 252"/>
                <a:gd name="T47" fmla="*/ 193 h 199"/>
                <a:gd name="T48" fmla="*/ 56 w 252"/>
                <a:gd name="T49" fmla="*/ 197 h 199"/>
                <a:gd name="T50" fmla="*/ 60 w 252"/>
                <a:gd name="T51" fmla="*/ 180 h 199"/>
                <a:gd name="T52" fmla="*/ 64 w 252"/>
                <a:gd name="T53" fmla="*/ 170 h 199"/>
                <a:gd name="T54" fmla="*/ 72 w 252"/>
                <a:gd name="T55" fmla="*/ 167 h 199"/>
                <a:gd name="T56" fmla="*/ 79 w 252"/>
                <a:gd name="T57" fmla="*/ 165 h 199"/>
                <a:gd name="T58" fmla="*/ 87 w 252"/>
                <a:gd name="T59" fmla="*/ 165 h 199"/>
                <a:gd name="T60" fmla="*/ 100 w 252"/>
                <a:gd name="T61" fmla="*/ 169 h 199"/>
                <a:gd name="T62" fmla="*/ 115 w 252"/>
                <a:gd name="T63" fmla="*/ 176 h 199"/>
                <a:gd name="T64" fmla="*/ 128 w 252"/>
                <a:gd name="T65" fmla="*/ 174 h 199"/>
                <a:gd name="T66" fmla="*/ 140 w 252"/>
                <a:gd name="T67" fmla="*/ 180 h 199"/>
                <a:gd name="T68" fmla="*/ 149 w 252"/>
                <a:gd name="T69" fmla="*/ 180 h 199"/>
                <a:gd name="T70" fmla="*/ 155 w 252"/>
                <a:gd name="T71" fmla="*/ 176 h 199"/>
                <a:gd name="T72" fmla="*/ 168 w 252"/>
                <a:gd name="T73" fmla="*/ 172 h 199"/>
                <a:gd name="T74" fmla="*/ 183 w 252"/>
                <a:gd name="T75" fmla="*/ 172 h 199"/>
                <a:gd name="T76" fmla="*/ 197 w 252"/>
                <a:gd name="T77" fmla="*/ 176 h 199"/>
                <a:gd name="T78" fmla="*/ 216 w 252"/>
                <a:gd name="T79" fmla="*/ 167 h 199"/>
                <a:gd name="T80" fmla="*/ 214 w 252"/>
                <a:gd name="T81" fmla="*/ 153 h 199"/>
                <a:gd name="T82" fmla="*/ 244 w 252"/>
                <a:gd name="T83" fmla="*/ 114 h 199"/>
                <a:gd name="T84" fmla="*/ 248 w 252"/>
                <a:gd name="T85" fmla="*/ 62 h 199"/>
                <a:gd name="T86" fmla="*/ 252 w 252"/>
                <a:gd name="T87" fmla="*/ 55 h 199"/>
                <a:gd name="T88" fmla="*/ 250 w 252"/>
                <a:gd name="T89" fmla="*/ 53 h 199"/>
                <a:gd name="T90" fmla="*/ 246 w 252"/>
                <a:gd name="T91" fmla="*/ 47 h 199"/>
                <a:gd name="T92" fmla="*/ 246 w 252"/>
                <a:gd name="T93" fmla="*/ 43 h 199"/>
                <a:gd name="T94" fmla="*/ 240 w 252"/>
                <a:gd name="T95" fmla="*/ 34 h 199"/>
                <a:gd name="T96" fmla="*/ 227 w 252"/>
                <a:gd name="T97" fmla="*/ 15 h 199"/>
                <a:gd name="T98" fmla="*/ 216 w 252"/>
                <a:gd name="T99" fmla="*/ 7 h 199"/>
                <a:gd name="T100" fmla="*/ 123 w 252"/>
                <a:gd name="T101" fmla="*/ 4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199">
                  <a:moveTo>
                    <a:pt x="111" y="49"/>
                  </a:moveTo>
                  <a:lnTo>
                    <a:pt x="96" y="64"/>
                  </a:lnTo>
                  <a:lnTo>
                    <a:pt x="91" y="70"/>
                  </a:lnTo>
                  <a:lnTo>
                    <a:pt x="85" y="72"/>
                  </a:lnTo>
                  <a:lnTo>
                    <a:pt x="64" y="76"/>
                  </a:lnTo>
                  <a:lnTo>
                    <a:pt x="64" y="112"/>
                  </a:lnTo>
                  <a:lnTo>
                    <a:pt x="64" y="115"/>
                  </a:lnTo>
                  <a:lnTo>
                    <a:pt x="62" y="119"/>
                  </a:lnTo>
                  <a:lnTo>
                    <a:pt x="60" y="131"/>
                  </a:lnTo>
                  <a:lnTo>
                    <a:pt x="58" y="133"/>
                  </a:lnTo>
                  <a:lnTo>
                    <a:pt x="58" y="133"/>
                  </a:lnTo>
                  <a:lnTo>
                    <a:pt x="56" y="134"/>
                  </a:lnTo>
                  <a:lnTo>
                    <a:pt x="54" y="134"/>
                  </a:lnTo>
                  <a:lnTo>
                    <a:pt x="53" y="136"/>
                  </a:lnTo>
                  <a:lnTo>
                    <a:pt x="53" y="138"/>
                  </a:lnTo>
                  <a:lnTo>
                    <a:pt x="47" y="138"/>
                  </a:lnTo>
                  <a:lnTo>
                    <a:pt x="20" y="140"/>
                  </a:lnTo>
                  <a:lnTo>
                    <a:pt x="18" y="140"/>
                  </a:lnTo>
                  <a:lnTo>
                    <a:pt x="17" y="140"/>
                  </a:lnTo>
                  <a:lnTo>
                    <a:pt x="13" y="144"/>
                  </a:lnTo>
                  <a:lnTo>
                    <a:pt x="13" y="144"/>
                  </a:lnTo>
                  <a:lnTo>
                    <a:pt x="9" y="146"/>
                  </a:lnTo>
                  <a:lnTo>
                    <a:pt x="5" y="144"/>
                  </a:lnTo>
                  <a:lnTo>
                    <a:pt x="1" y="144"/>
                  </a:lnTo>
                  <a:lnTo>
                    <a:pt x="0" y="146"/>
                  </a:lnTo>
                  <a:lnTo>
                    <a:pt x="0" y="148"/>
                  </a:lnTo>
                  <a:lnTo>
                    <a:pt x="0" y="150"/>
                  </a:lnTo>
                  <a:lnTo>
                    <a:pt x="0" y="152"/>
                  </a:lnTo>
                  <a:lnTo>
                    <a:pt x="1" y="153"/>
                  </a:lnTo>
                  <a:lnTo>
                    <a:pt x="1" y="155"/>
                  </a:lnTo>
                  <a:lnTo>
                    <a:pt x="1" y="157"/>
                  </a:lnTo>
                  <a:lnTo>
                    <a:pt x="3" y="157"/>
                  </a:lnTo>
                  <a:lnTo>
                    <a:pt x="3" y="161"/>
                  </a:lnTo>
                  <a:lnTo>
                    <a:pt x="3" y="163"/>
                  </a:lnTo>
                  <a:lnTo>
                    <a:pt x="5" y="165"/>
                  </a:lnTo>
                  <a:lnTo>
                    <a:pt x="7" y="165"/>
                  </a:lnTo>
                  <a:lnTo>
                    <a:pt x="11" y="169"/>
                  </a:lnTo>
                  <a:lnTo>
                    <a:pt x="15" y="170"/>
                  </a:lnTo>
                  <a:lnTo>
                    <a:pt x="17" y="172"/>
                  </a:lnTo>
                  <a:lnTo>
                    <a:pt x="15" y="172"/>
                  </a:lnTo>
                  <a:lnTo>
                    <a:pt x="15" y="172"/>
                  </a:lnTo>
                  <a:lnTo>
                    <a:pt x="13" y="172"/>
                  </a:lnTo>
                  <a:lnTo>
                    <a:pt x="13" y="172"/>
                  </a:lnTo>
                  <a:lnTo>
                    <a:pt x="13" y="174"/>
                  </a:lnTo>
                  <a:lnTo>
                    <a:pt x="13" y="176"/>
                  </a:lnTo>
                  <a:lnTo>
                    <a:pt x="20" y="182"/>
                  </a:lnTo>
                  <a:lnTo>
                    <a:pt x="22" y="184"/>
                  </a:lnTo>
                  <a:lnTo>
                    <a:pt x="24" y="184"/>
                  </a:lnTo>
                  <a:lnTo>
                    <a:pt x="24" y="184"/>
                  </a:lnTo>
                  <a:lnTo>
                    <a:pt x="28" y="182"/>
                  </a:lnTo>
                  <a:lnTo>
                    <a:pt x="28" y="182"/>
                  </a:lnTo>
                  <a:lnTo>
                    <a:pt x="30" y="182"/>
                  </a:lnTo>
                  <a:lnTo>
                    <a:pt x="30" y="182"/>
                  </a:lnTo>
                  <a:lnTo>
                    <a:pt x="32" y="184"/>
                  </a:lnTo>
                  <a:lnTo>
                    <a:pt x="32" y="184"/>
                  </a:lnTo>
                  <a:lnTo>
                    <a:pt x="32" y="186"/>
                  </a:lnTo>
                  <a:lnTo>
                    <a:pt x="32" y="188"/>
                  </a:lnTo>
                  <a:lnTo>
                    <a:pt x="32" y="188"/>
                  </a:lnTo>
                  <a:lnTo>
                    <a:pt x="30" y="188"/>
                  </a:lnTo>
                  <a:lnTo>
                    <a:pt x="30" y="189"/>
                  </a:lnTo>
                  <a:lnTo>
                    <a:pt x="32" y="191"/>
                  </a:lnTo>
                  <a:lnTo>
                    <a:pt x="34" y="193"/>
                  </a:lnTo>
                  <a:lnTo>
                    <a:pt x="36" y="195"/>
                  </a:lnTo>
                  <a:lnTo>
                    <a:pt x="36" y="193"/>
                  </a:lnTo>
                  <a:lnTo>
                    <a:pt x="36" y="191"/>
                  </a:lnTo>
                  <a:lnTo>
                    <a:pt x="36" y="191"/>
                  </a:lnTo>
                  <a:lnTo>
                    <a:pt x="37" y="189"/>
                  </a:lnTo>
                  <a:lnTo>
                    <a:pt x="41" y="188"/>
                  </a:lnTo>
                  <a:lnTo>
                    <a:pt x="41" y="188"/>
                  </a:lnTo>
                  <a:lnTo>
                    <a:pt x="43" y="189"/>
                  </a:lnTo>
                  <a:lnTo>
                    <a:pt x="45" y="189"/>
                  </a:lnTo>
                  <a:lnTo>
                    <a:pt x="49" y="193"/>
                  </a:lnTo>
                  <a:lnTo>
                    <a:pt x="53" y="197"/>
                  </a:lnTo>
                  <a:lnTo>
                    <a:pt x="54" y="199"/>
                  </a:lnTo>
                  <a:lnTo>
                    <a:pt x="56" y="197"/>
                  </a:lnTo>
                  <a:lnTo>
                    <a:pt x="56" y="188"/>
                  </a:lnTo>
                  <a:lnTo>
                    <a:pt x="56" y="184"/>
                  </a:lnTo>
                  <a:lnTo>
                    <a:pt x="60" y="180"/>
                  </a:lnTo>
                  <a:lnTo>
                    <a:pt x="62" y="178"/>
                  </a:lnTo>
                  <a:lnTo>
                    <a:pt x="64" y="172"/>
                  </a:lnTo>
                  <a:lnTo>
                    <a:pt x="64" y="170"/>
                  </a:lnTo>
                  <a:lnTo>
                    <a:pt x="66" y="169"/>
                  </a:lnTo>
                  <a:lnTo>
                    <a:pt x="68" y="167"/>
                  </a:lnTo>
                  <a:lnTo>
                    <a:pt x="72" y="167"/>
                  </a:lnTo>
                  <a:lnTo>
                    <a:pt x="73" y="165"/>
                  </a:lnTo>
                  <a:lnTo>
                    <a:pt x="77" y="165"/>
                  </a:lnTo>
                  <a:lnTo>
                    <a:pt x="79" y="165"/>
                  </a:lnTo>
                  <a:lnTo>
                    <a:pt x="83" y="165"/>
                  </a:lnTo>
                  <a:lnTo>
                    <a:pt x="85" y="163"/>
                  </a:lnTo>
                  <a:lnTo>
                    <a:pt x="87" y="165"/>
                  </a:lnTo>
                  <a:lnTo>
                    <a:pt x="92" y="165"/>
                  </a:lnTo>
                  <a:lnTo>
                    <a:pt x="96" y="167"/>
                  </a:lnTo>
                  <a:lnTo>
                    <a:pt x="100" y="169"/>
                  </a:lnTo>
                  <a:lnTo>
                    <a:pt x="108" y="176"/>
                  </a:lnTo>
                  <a:lnTo>
                    <a:pt x="111" y="176"/>
                  </a:lnTo>
                  <a:lnTo>
                    <a:pt x="115" y="176"/>
                  </a:lnTo>
                  <a:lnTo>
                    <a:pt x="119" y="172"/>
                  </a:lnTo>
                  <a:lnTo>
                    <a:pt x="125" y="172"/>
                  </a:lnTo>
                  <a:lnTo>
                    <a:pt x="128" y="174"/>
                  </a:lnTo>
                  <a:lnTo>
                    <a:pt x="132" y="176"/>
                  </a:lnTo>
                  <a:lnTo>
                    <a:pt x="138" y="180"/>
                  </a:lnTo>
                  <a:lnTo>
                    <a:pt x="140" y="180"/>
                  </a:lnTo>
                  <a:lnTo>
                    <a:pt x="144" y="180"/>
                  </a:lnTo>
                  <a:lnTo>
                    <a:pt x="147" y="182"/>
                  </a:lnTo>
                  <a:lnTo>
                    <a:pt x="149" y="180"/>
                  </a:lnTo>
                  <a:lnTo>
                    <a:pt x="151" y="180"/>
                  </a:lnTo>
                  <a:lnTo>
                    <a:pt x="153" y="178"/>
                  </a:lnTo>
                  <a:lnTo>
                    <a:pt x="155" y="176"/>
                  </a:lnTo>
                  <a:lnTo>
                    <a:pt x="157" y="174"/>
                  </a:lnTo>
                  <a:lnTo>
                    <a:pt x="163" y="172"/>
                  </a:lnTo>
                  <a:lnTo>
                    <a:pt x="168" y="172"/>
                  </a:lnTo>
                  <a:lnTo>
                    <a:pt x="174" y="170"/>
                  </a:lnTo>
                  <a:lnTo>
                    <a:pt x="180" y="172"/>
                  </a:lnTo>
                  <a:lnTo>
                    <a:pt x="183" y="172"/>
                  </a:lnTo>
                  <a:lnTo>
                    <a:pt x="189" y="174"/>
                  </a:lnTo>
                  <a:lnTo>
                    <a:pt x="193" y="176"/>
                  </a:lnTo>
                  <a:lnTo>
                    <a:pt x="197" y="176"/>
                  </a:lnTo>
                  <a:lnTo>
                    <a:pt x="204" y="169"/>
                  </a:lnTo>
                  <a:lnTo>
                    <a:pt x="210" y="167"/>
                  </a:lnTo>
                  <a:lnTo>
                    <a:pt x="216" y="167"/>
                  </a:lnTo>
                  <a:lnTo>
                    <a:pt x="214" y="159"/>
                  </a:lnTo>
                  <a:lnTo>
                    <a:pt x="212" y="155"/>
                  </a:lnTo>
                  <a:lnTo>
                    <a:pt x="214" y="153"/>
                  </a:lnTo>
                  <a:lnTo>
                    <a:pt x="223" y="136"/>
                  </a:lnTo>
                  <a:lnTo>
                    <a:pt x="242" y="117"/>
                  </a:lnTo>
                  <a:lnTo>
                    <a:pt x="244" y="114"/>
                  </a:lnTo>
                  <a:lnTo>
                    <a:pt x="244" y="108"/>
                  </a:lnTo>
                  <a:lnTo>
                    <a:pt x="248" y="64"/>
                  </a:lnTo>
                  <a:lnTo>
                    <a:pt x="248" y="62"/>
                  </a:lnTo>
                  <a:lnTo>
                    <a:pt x="250" y="60"/>
                  </a:lnTo>
                  <a:lnTo>
                    <a:pt x="252" y="57"/>
                  </a:lnTo>
                  <a:lnTo>
                    <a:pt x="252" y="55"/>
                  </a:lnTo>
                  <a:lnTo>
                    <a:pt x="252" y="55"/>
                  </a:lnTo>
                  <a:lnTo>
                    <a:pt x="252" y="53"/>
                  </a:lnTo>
                  <a:lnTo>
                    <a:pt x="250" y="53"/>
                  </a:lnTo>
                  <a:lnTo>
                    <a:pt x="246" y="49"/>
                  </a:lnTo>
                  <a:lnTo>
                    <a:pt x="246" y="47"/>
                  </a:lnTo>
                  <a:lnTo>
                    <a:pt x="246" y="47"/>
                  </a:lnTo>
                  <a:lnTo>
                    <a:pt x="246" y="45"/>
                  </a:lnTo>
                  <a:lnTo>
                    <a:pt x="246" y="45"/>
                  </a:lnTo>
                  <a:lnTo>
                    <a:pt x="246" y="43"/>
                  </a:lnTo>
                  <a:lnTo>
                    <a:pt x="246" y="41"/>
                  </a:lnTo>
                  <a:lnTo>
                    <a:pt x="242" y="36"/>
                  </a:lnTo>
                  <a:lnTo>
                    <a:pt x="240" y="34"/>
                  </a:lnTo>
                  <a:lnTo>
                    <a:pt x="240" y="32"/>
                  </a:lnTo>
                  <a:lnTo>
                    <a:pt x="236" y="9"/>
                  </a:lnTo>
                  <a:lnTo>
                    <a:pt x="227" y="15"/>
                  </a:lnTo>
                  <a:lnTo>
                    <a:pt x="225" y="15"/>
                  </a:lnTo>
                  <a:lnTo>
                    <a:pt x="221" y="15"/>
                  </a:lnTo>
                  <a:lnTo>
                    <a:pt x="216" y="7"/>
                  </a:lnTo>
                  <a:lnTo>
                    <a:pt x="208" y="4"/>
                  </a:lnTo>
                  <a:lnTo>
                    <a:pt x="189" y="0"/>
                  </a:lnTo>
                  <a:lnTo>
                    <a:pt x="123" y="41"/>
                  </a:lnTo>
                  <a:lnTo>
                    <a:pt x="111" y="4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31" name="Freeform 1784">
              <a:extLst>
                <a:ext uri="{FF2B5EF4-FFF2-40B4-BE49-F238E27FC236}">
                  <a16:creationId xmlns:a16="http://schemas.microsoft.com/office/drawing/2014/main" id="{155D7E4E-BFFD-48C1-9EB0-0AC250FAEA34}"/>
                </a:ext>
              </a:extLst>
            </p:cNvPr>
            <p:cNvSpPr>
              <a:spLocks/>
            </p:cNvSpPr>
            <p:nvPr/>
          </p:nvSpPr>
          <p:spPr bwMode="auto">
            <a:xfrm>
              <a:off x="12444413" y="-908050"/>
              <a:ext cx="268288" cy="420688"/>
            </a:xfrm>
            <a:custGeom>
              <a:avLst/>
              <a:gdLst>
                <a:gd name="T0" fmla="*/ 34 w 169"/>
                <a:gd name="T1" fmla="*/ 41 h 265"/>
                <a:gd name="T2" fmla="*/ 34 w 169"/>
                <a:gd name="T3" fmla="*/ 45 h 265"/>
                <a:gd name="T4" fmla="*/ 40 w 169"/>
                <a:gd name="T5" fmla="*/ 53 h 265"/>
                <a:gd name="T6" fmla="*/ 36 w 169"/>
                <a:gd name="T7" fmla="*/ 60 h 265"/>
                <a:gd name="T8" fmla="*/ 30 w 169"/>
                <a:gd name="T9" fmla="*/ 115 h 265"/>
                <a:gd name="T10" fmla="*/ 2 w 169"/>
                <a:gd name="T11" fmla="*/ 157 h 265"/>
                <a:gd name="T12" fmla="*/ 13 w 169"/>
                <a:gd name="T13" fmla="*/ 174 h 265"/>
                <a:gd name="T14" fmla="*/ 19 w 169"/>
                <a:gd name="T15" fmla="*/ 180 h 265"/>
                <a:gd name="T16" fmla="*/ 23 w 169"/>
                <a:gd name="T17" fmla="*/ 182 h 265"/>
                <a:gd name="T18" fmla="*/ 26 w 169"/>
                <a:gd name="T19" fmla="*/ 195 h 265"/>
                <a:gd name="T20" fmla="*/ 26 w 169"/>
                <a:gd name="T21" fmla="*/ 212 h 265"/>
                <a:gd name="T22" fmla="*/ 36 w 169"/>
                <a:gd name="T23" fmla="*/ 225 h 265"/>
                <a:gd name="T24" fmla="*/ 13 w 169"/>
                <a:gd name="T25" fmla="*/ 225 h 265"/>
                <a:gd name="T26" fmla="*/ 9 w 169"/>
                <a:gd name="T27" fmla="*/ 231 h 265"/>
                <a:gd name="T28" fmla="*/ 24 w 169"/>
                <a:gd name="T29" fmla="*/ 246 h 265"/>
                <a:gd name="T30" fmla="*/ 34 w 169"/>
                <a:gd name="T31" fmla="*/ 261 h 265"/>
                <a:gd name="T32" fmla="*/ 40 w 169"/>
                <a:gd name="T33" fmla="*/ 265 h 265"/>
                <a:gd name="T34" fmla="*/ 49 w 169"/>
                <a:gd name="T35" fmla="*/ 260 h 265"/>
                <a:gd name="T36" fmla="*/ 55 w 169"/>
                <a:gd name="T37" fmla="*/ 263 h 265"/>
                <a:gd name="T38" fmla="*/ 66 w 169"/>
                <a:gd name="T39" fmla="*/ 258 h 265"/>
                <a:gd name="T40" fmla="*/ 83 w 169"/>
                <a:gd name="T41" fmla="*/ 256 h 265"/>
                <a:gd name="T42" fmla="*/ 87 w 169"/>
                <a:gd name="T43" fmla="*/ 244 h 265"/>
                <a:gd name="T44" fmla="*/ 100 w 169"/>
                <a:gd name="T45" fmla="*/ 241 h 265"/>
                <a:gd name="T46" fmla="*/ 117 w 169"/>
                <a:gd name="T47" fmla="*/ 233 h 265"/>
                <a:gd name="T48" fmla="*/ 131 w 169"/>
                <a:gd name="T49" fmla="*/ 222 h 265"/>
                <a:gd name="T50" fmla="*/ 132 w 169"/>
                <a:gd name="T51" fmla="*/ 214 h 265"/>
                <a:gd name="T52" fmla="*/ 148 w 169"/>
                <a:gd name="T53" fmla="*/ 208 h 265"/>
                <a:gd name="T54" fmla="*/ 151 w 169"/>
                <a:gd name="T55" fmla="*/ 203 h 265"/>
                <a:gd name="T56" fmla="*/ 148 w 169"/>
                <a:gd name="T57" fmla="*/ 201 h 265"/>
                <a:gd name="T58" fmla="*/ 146 w 169"/>
                <a:gd name="T59" fmla="*/ 191 h 265"/>
                <a:gd name="T60" fmla="*/ 144 w 169"/>
                <a:gd name="T61" fmla="*/ 184 h 265"/>
                <a:gd name="T62" fmla="*/ 140 w 169"/>
                <a:gd name="T63" fmla="*/ 180 h 265"/>
                <a:gd name="T64" fmla="*/ 134 w 169"/>
                <a:gd name="T65" fmla="*/ 180 h 265"/>
                <a:gd name="T66" fmla="*/ 140 w 169"/>
                <a:gd name="T67" fmla="*/ 172 h 265"/>
                <a:gd name="T68" fmla="*/ 138 w 169"/>
                <a:gd name="T69" fmla="*/ 163 h 265"/>
                <a:gd name="T70" fmla="*/ 146 w 169"/>
                <a:gd name="T71" fmla="*/ 157 h 265"/>
                <a:gd name="T72" fmla="*/ 146 w 169"/>
                <a:gd name="T73" fmla="*/ 148 h 265"/>
                <a:gd name="T74" fmla="*/ 148 w 169"/>
                <a:gd name="T75" fmla="*/ 146 h 265"/>
                <a:gd name="T76" fmla="*/ 150 w 169"/>
                <a:gd name="T77" fmla="*/ 142 h 265"/>
                <a:gd name="T78" fmla="*/ 151 w 169"/>
                <a:gd name="T79" fmla="*/ 134 h 265"/>
                <a:gd name="T80" fmla="*/ 153 w 169"/>
                <a:gd name="T81" fmla="*/ 132 h 265"/>
                <a:gd name="T82" fmla="*/ 161 w 169"/>
                <a:gd name="T83" fmla="*/ 131 h 265"/>
                <a:gd name="T84" fmla="*/ 169 w 169"/>
                <a:gd name="T85" fmla="*/ 131 h 265"/>
                <a:gd name="T86" fmla="*/ 169 w 169"/>
                <a:gd name="T87" fmla="*/ 131 h 265"/>
                <a:gd name="T88" fmla="*/ 169 w 169"/>
                <a:gd name="T89" fmla="*/ 112 h 265"/>
                <a:gd name="T90" fmla="*/ 169 w 169"/>
                <a:gd name="T91" fmla="*/ 87 h 265"/>
                <a:gd name="T92" fmla="*/ 169 w 169"/>
                <a:gd name="T93" fmla="*/ 68 h 265"/>
                <a:gd name="T94" fmla="*/ 28 w 169"/>
                <a:gd name="T95" fmla="*/ 3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 h="265">
                  <a:moveTo>
                    <a:pt x="28" y="32"/>
                  </a:moveTo>
                  <a:lnTo>
                    <a:pt x="30" y="34"/>
                  </a:lnTo>
                  <a:lnTo>
                    <a:pt x="34" y="39"/>
                  </a:lnTo>
                  <a:lnTo>
                    <a:pt x="34" y="41"/>
                  </a:lnTo>
                  <a:lnTo>
                    <a:pt x="34" y="43"/>
                  </a:lnTo>
                  <a:lnTo>
                    <a:pt x="34" y="43"/>
                  </a:lnTo>
                  <a:lnTo>
                    <a:pt x="34" y="45"/>
                  </a:lnTo>
                  <a:lnTo>
                    <a:pt x="34" y="45"/>
                  </a:lnTo>
                  <a:lnTo>
                    <a:pt x="34" y="47"/>
                  </a:lnTo>
                  <a:lnTo>
                    <a:pt x="38" y="51"/>
                  </a:lnTo>
                  <a:lnTo>
                    <a:pt x="40" y="51"/>
                  </a:lnTo>
                  <a:lnTo>
                    <a:pt x="40" y="53"/>
                  </a:lnTo>
                  <a:lnTo>
                    <a:pt x="40" y="53"/>
                  </a:lnTo>
                  <a:lnTo>
                    <a:pt x="40" y="55"/>
                  </a:lnTo>
                  <a:lnTo>
                    <a:pt x="38" y="58"/>
                  </a:lnTo>
                  <a:lnTo>
                    <a:pt x="36" y="60"/>
                  </a:lnTo>
                  <a:lnTo>
                    <a:pt x="36" y="62"/>
                  </a:lnTo>
                  <a:lnTo>
                    <a:pt x="32" y="106"/>
                  </a:lnTo>
                  <a:lnTo>
                    <a:pt x="32" y="112"/>
                  </a:lnTo>
                  <a:lnTo>
                    <a:pt x="30" y="115"/>
                  </a:lnTo>
                  <a:lnTo>
                    <a:pt x="11" y="134"/>
                  </a:lnTo>
                  <a:lnTo>
                    <a:pt x="2" y="151"/>
                  </a:lnTo>
                  <a:lnTo>
                    <a:pt x="0" y="153"/>
                  </a:lnTo>
                  <a:lnTo>
                    <a:pt x="2" y="157"/>
                  </a:lnTo>
                  <a:lnTo>
                    <a:pt x="4" y="165"/>
                  </a:lnTo>
                  <a:lnTo>
                    <a:pt x="9" y="174"/>
                  </a:lnTo>
                  <a:lnTo>
                    <a:pt x="11" y="174"/>
                  </a:lnTo>
                  <a:lnTo>
                    <a:pt x="13" y="174"/>
                  </a:lnTo>
                  <a:lnTo>
                    <a:pt x="15" y="176"/>
                  </a:lnTo>
                  <a:lnTo>
                    <a:pt x="17" y="176"/>
                  </a:lnTo>
                  <a:lnTo>
                    <a:pt x="17" y="178"/>
                  </a:lnTo>
                  <a:lnTo>
                    <a:pt x="19" y="180"/>
                  </a:lnTo>
                  <a:lnTo>
                    <a:pt x="19" y="180"/>
                  </a:lnTo>
                  <a:lnTo>
                    <a:pt x="19" y="180"/>
                  </a:lnTo>
                  <a:lnTo>
                    <a:pt x="21" y="182"/>
                  </a:lnTo>
                  <a:lnTo>
                    <a:pt x="23" y="182"/>
                  </a:lnTo>
                  <a:lnTo>
                    <a:pt x="23" y="184"/>
                  </a:lnTo>
                  <a:lnTo>
                    <a:pt x="24" y="189"/>
                  </a:lnTo>
                  <a:lnTo>
                    <a:pt x="26" y="193"/>
                  </a:lnTo>
                  <a:lnTo>
                    <a:pt x="26" y="195"/>
                  </a:lnTo>
                  <a:lnTo>
                    <a:pt x="26" y="197"/>
                  </a:lnTo>
                  <a:lnTo>
                    <a:pt x="26" y="201"/>
                  </a:lnTo>
                  <a:lnTo>
                    <a:pt x="26" y="208"/>
                  </a:lnTo>
                  <a:lnTo>
                    <a:pt x="26" y="212"/>
                  </a:lnTo>
                  <a:lnTo>
                    <a:pt x="28" y="216"/>
                  </a:lnTo>
                  <a:lnTo>
                    <a:pt x="30" y="220"/>
                  </a:lnTo>
                  <a:lnTo>
                    <a:pt x="32" y="222"/>
                  </a:lnTo>
                  <a:lnTo>
                    <a:pt x="36" y="225"/>
                  </a:lnTo>
                  <a:lnTo>
                    <a:pt x="34" y="225"/>
                  </a:lnTo>
                  <a:lnTo>
                    <a:pt x="30" y="225"/>
                  </a:lnTo>
                  <a:lnTo>
                    <a:pt x="15" y="225"/>
                  </a:lnTo>
                  <a:lnTo>
                    <a:pt x="13" y="225"/>
                  </a:lnTo>
                  <a:lnTo>
                    <a:pt x="11" y="227"/>
                  </a:lnTo>
                  <a:lnTo>
                    <a:pt x="9" y="227"/>
                  </a:lnTo>
                  <a:lnTo>
                    <a:pt x="9" y="229"/>
                  </a:lnTo>
                  <a:lnTo>
                    <a:pt x="9" y="231"/>
                  </a:lnTo>
                  <a:lnTo>
                    <a:pt x="11" y="235"/>
                  </a:lnTo>
                  <a:lnTo>
                    <a:pt x="15" y="239"/>
                  </a:lnTo>
                  <a:lnTo>
                    <a:pt x="17" y="241"/>
                  </a:lnTo>
                  <a:lnTo>
                    <a:pt x="24" y="246"/>
                  </a:lnTo>
                  <a:lnTo>
                    <a:pt x="28" y="250"/>
                  </a:lnTo>
                  <a:lnTo>
                    <a:pt x="30" y="252"/>
                  </a:lnTo>
                  <a:lnTo>
                    <a:pt x="32" y="258"/>
                  </a:lnTo>
                  <a:lnTo>
                    <a:pt x="34" y="261"/>
                  </a:lnTo>
                  <a:lnTo>
                    <a:pt x="32" y="265"/>
                  </a:lnTo>
                  <a:lnTo>
                    <a:pt x="36" y="265"/>
                  </a:lnTo>
                  <a:lnTo>
                    <a:pt x="38" y="265"/>
                  </a:lnTo>
                  <a:lnTo>
                    <a:pt x="40" y="265"/>
                  </a:lnTo>
                  <a:lnTo>
                    <a:pt x="45" y="261"/>
                  </a:lnTo>
                  <a:lnTo>
                    <a:pt x="47" y="261"/>
                  </a:lnTo>
                  <a:lnTo>
                    <a:pt x="47" y="261"/>
                  </a:lnTo>
                  <a:lnTo>
                    <a:pt x="49" y="260"/>
                  </a:lnTo>
                  <a:lnTo>
                    <a:pt x="49" y="260"/>
                  </a:lnTo>
                  <a:lnTo>
                    <a:pt x="49" y="260"/>
                  </a:lnTo>
                  <a:lnTo>
                    <a:pt x="51" y="263"/>
                  </a:lnTo>
                  <a:lnTo>
                    <a:pt x="55" y="263"/>
                  </a:lnTo>
                  <a:lnTo>
                    <a:pt x="57" y="261"/>
                  </a:lnTo>
                  <a:lnTo>
                    <a:pt x="60" y="261"/>
                  </a:lnTo>
                  <a:lnTo>
                    <a:pt x="64" y="260"/>
                  </a:lnTo>
                  <a:lnTo>
                    <a:pt x="66" y="258"/>
                  </a:lnTo>
                  <a:lnTo>
                    <a:pt x="74" y="258"/>
                  </a:lnTo>
                  <a:lnTo>
                    <a:pt x="79" y="258"/>
                  </a:lnTo>
                  <a:lnTo>
                    <a:pt x="81" y="256"/>
                  </a:lnTo>
                  <a:lnTo>
                    <a:pt x="83" y="256"/>
                  </a:lnTo>
                  <a:lnTo>
                    <a:pt x="89" y="248"/>
                  </a:lnTo>
                  <a:lnTo>
                    <a:pt x="91" y="246"/>
                  </a:lnTo>
                  <a:lnTo>
                    <a:pt x="89" y="246"/>
                  </a:lnTo>
                  <a:lnTo>
                    <a:pt x="87" y="244"/>
                  </a:lnTo>
                  <a:lnTo>
                    <a:pt x="87" y="242"/>
                  </a:lnTo>
                  <a:lnTo>
                    <a:pt x="89" y="241"/>
                  </a:lnTo>
                  <a:lnTo>
                    <a:pt x="93" y="241"/>
                  </a:lnTo>
                  <a:lnTo>
                    <a:pt x="100" y="241"/>
                  </a:lnTo>
                  <a:lnTo>
                    <a:pt x="108" y="239"/>
                  </a:lnTo>
                  <a:lnTo>
                    <a:pt x="112" y="239"/>
                  </a:lnTo>
                  <a:lnTo>
                    <a:pt x="115" y="237"/>
                  </a:lnTo>
                  <a:lnTo>
                    <a:pt x="117" y="233"/>
                  </a:lnTo>
                  <a:lnTo>
                    <a:pt x="121" y="229"/>
                  </a:lnTo>
                  <a:lnTo>
                    <a:pt x="125" y="225"/>
                  </a:lnTo>
                  <a:lnTo>
                    <a:pt x="129" y="224"/>
                  </a:lnTo>
                  <a:lnTo>
                    <a:pt x="131" y="222"/>
                  </a:lnTo>
                  <a:lnTo>
                    <a:pt x="132" y="220"/>
                  </a:lnTo>
                  <a:lnTo>
                    <a:pt x="132" y="218"/>
                  </a:lnTo>
                  <a:lnTo>
                    <a:pt x="132" y="216"/>
                  </a:lnTo>
                  <a:lnTo>
                    <a:pt x="132" y="214"/>
                  </a:lnTo>
                  <a:lnTo>
                    <a:pt x="134" y="214"/>
                  </a:lnTo>
                  <a:lnTo>
                    <a:pt x="142" y="210"/>
                  </a:lnTo>
                  <a:lnTo>
                    <a:pt x="144" y="208"/>
                  </a:lnTo>
                  <a:lnTo>
                    <a:pt x="148" y="208"/>
                  </a:lnTo>
                  <a:lnTo>
                    <a:pt x="151" y="210"/>
                  </a:lnTo>
                  <a:lnTo>
                    <a:pt x="151" y="208"/>
                  </a:lnTo>
                  <a:lnTo>
                    <a:pt x="151" y="205"/>
                  </a:lnTo>
                  <a:lnTo>
                    <a:pt x="151" y="203"/>
                  </a:lnTo>
                  <a:lnTo>
                    <a:pt x="151" y="203"/>
                  </a:lnTo>
                  <a:lnTo>
                    <a:pt x="150" y="203"/>
                  </a:lnTo>
                  <a:lnTo>
                    <a:pt x="150" y="201"/>
                  </a:lnTo>
                  <a:lnTo>
                    <a:pt x="148" y="201"/>
                  </a:lnTo>
                  <a:lnTo>
                    <a:pt x="146" y="199"/>
                  </a:lnTo>
                  <a:lnTo>
                    <a:pt x="146" y="197"/>
                  </a:lnTo>
                  <a:lnTo>
                    <a:pt x="146" y="193"/>
                  </a:lnTo>
                  <a:lnTo>
                    <a:pt x="146" y="191"/>
                  </a:lnTo>
                  <a:lnTo>
                    <a:pt x="146" y="191"/>
                  </a:lnTo>
                  <a:lnTo>
                    <a:pt x="144" y="189"/>
                  </a:lnTo>
                  <a:lnTo>
                    <a:pt x="144" y="184"/>
                  </a:lnTo>
                  <a:lnTo>
                    <a:pt x="144" y="184"/>
                  </a:lnTo>
                  <a:lnTo>
                    <a:pt x="144" y="184"/>
                  </a:lnTo>
                  <a:lnTo>
                    <a:pt x="144" y="182"/>
                  </a:lnTo>
                  <a:lnTo>
                    <a:pt x="142" y="182"/>
                  </a:lnTo>
                  <a:lnTo>
                    <a:pt x="140" y="180"/>
                  </a:lnTo>
                  <a:lnTo>
                    <a:pt x="136" y="182"/>
                  </a:lnTo>
                  <a:lnTo>
                    <a:pt x="136" y="182"/>
                  </a:lnTo>
                  <a:lnTo>
                    <a:pt x="134" y="180"/>
                  </a:lnTo>
                  <a:lnTo>
                    <a:pt x="134" y="180"/>
                  </a:lnTo>
                  <a:lnTo>
                    <a:pt x="134" y="180"/>
                  </a:lnTo>
                  <a:lnTo>
                    <a:pt x="134" y="178"/>
                  </a:lnTo>
                  <a:lnTo>
                    <a:pt x="136" y="174"/>
                  </a:lnTo>
                  <a:lnTo>
                    <a:pt x="140" y="172"/>
                  </a:lnTo>
                  <a:lnTo>
                    <a:pt x="140" y="170"/>
                  </a:lnTo>
                  <a:lnTo>
                    <a:pt x="140" y="168"/>
                  </a:lnTo>
                  <a:lnTo>
                    <a:pt x="138" y="163"/>
                  </a:lnTo>
                  <a:lnTo>
                    <a:pt x="138" y="163"/>
                  </a:lnTo>
                  <a:lnTo>
                    <a:pt x="138" y="161"/>
                  </a:lnTo>
                  <a:lnTo>
                    <a:pt x="140" y="161"/>
                  </a:lnTo>
                  <a:lnTo>
                    <a:pt x="146" y="157"/>
                  </a:lnTo>
                  <a:lnTo>
                    <a:pt x="146" y="157"/>
                  </a:lnTo>
                  <a:lnTo>
                    <a:pt x="146" y="155"/>
                  </a:lnTo>
                  <a:lnTo>
                    <a:pt x="144" y="155"/>
                  </a:lnTo>
                  <a:lnTo>
                    <a:pt x="144" y="150"/>
                  </a:lnTo>
                  <a:lnTo>
                    <a:pt x="146" y="148"/>
                  </a:lnTo>
                  <a:lnTo>
                    <a:pt x="148" y="148"/>
                  </a:lnTo>
                  <a:lnTo>
                    <a:pt x="148" y="148"/>
                  </a:lnTo>
                  <a:lnTo>
                    <a:pt x="148" y="148"/>
                  </a:lnTo>
                  <a:lnTo>
                    <a:pt x="148" y="146"/>
                  </a:lnTo>
                  <a:lnTo>
                    <a:pt x="148" y="146"/>
                  </a:lnTo>
                  <a:lnTo>
                    <a:pt x="148" y="144"/>
                  </a:lnTo>
                  <a:lnTo>
                    <a:pt x="148" y="144"/>
                  </a:lnTo>
                  <a:lnTo>
                    <a:pt x="150" y="142"/>
                  </a:lnTo>
                  <a:lnTo>
                    <a:pt x="151" y="140"/>
                  </a:lnTo>
                  <a:lnTo>
                    <a:pt x="153" y="138"/>
                  </a:lnTo>
                  <a:lnTo>
                    <a:pt x="151" y="136"/>
                  </a:lnTo>
                  <a:lnTo>
                    <a:pt x="151" y="134"/>
                  </a:lnTo>
                  <a:lnTo>
                    <a:pt x="153" y="132"/>
                  </a:lnTo>
                  <a:lnTo>
                    <a:pt x="153" y="132"/>
                  </a:lnTo>
                  <a:lnTo>
                    <a:pt x="153" y="132"/>
                  </a:lnTo>
                  <a:lnTo>
                    <a:pt x="153" y="132"/>
                  </a:lnTo>
                  <a:lnTo>
                    <a:pt x="155" y="131"/>
                  </a:lnTo>
                  <a:lnTo>
                    <a:pt x="155" y="131"/>
                  </a:lnTo>
                  <a:lnTo>
                    <a:pt x="159" y="131"/>
                  </a:lnTo>
                  <a:lnTo>
                    <a:pt x="161" y="131"/>
                  </a:lnTo>
                  <a:lnTo>
                    <a:pt x="161" y="131"/>
                  </a:lnTo>
                  <a:lnTo>
                    <a:pt x="163" y="131"/>
                  </a:lnTo>
                  <a:lnTo>
                    <a:pt x="165" y="131"/>
                  </a:lnTo>
                  <a:lnTo>
                    <a:pt x="169" y="131"/>
                  </a:lnTo>
                  <a:lnTo>
                    <a:pt x="169" y="131"/>
                  </a:lnTo>
                  <a:lnTo>
                    <a:pt x="169" y="131"/>
                  </a:lnTo>
                  <a:lnTo>
                    <a:pt x="169" y="131"/>
                  </a:lnTo>
                  <a:lnTo>
                    <a:pt x="169" y="131"/>
                  </a:lnTo>
                  <a:lnTo>
                    <a:pt x="169" y="131"/>
                  </a:lnTo>
                  <a:lnTo>
                    <a:pt x="169" y="121"/>
                  </a:lnTo>
                  <a:lnTo>
                    <a:pt x="169" y="119"/>
                  </a:lnTo>
                  <a:lnTo>
                    <a:pt x="169" y="112"/>
                  </a:lnTo>
                  <a:lnTo>
                    <a:pt x="169" y="104"/>
                  </a:lnTo>
                  <a:lnTo>
                    <a:pt x="169" y="100"/>
                  </a:lnTo>
                  <a:lnTo>
                    <a:pt x="169" y="93"/>
                  </a:lnTo>
                  <a:lnTo>
                    <a:pt x="169" y="87"/>
                  </a:lnTo>
                  <a:lnTo>
                    <a:pt x="169" y="83"/>
                  </a:lnTo>
                  <a:lnTo>
                    <a:pt x="169" y="79"/>
                  </a:lnTo>
                  <a:lnTo>
                    <a:pt x="169" y="70"/>
                  </a:lnTo>
                  <a:lnTo>
                    <a:pt x="169" y="68"/>
                  </a:lnTo>
                  <a:lnTo>
                    <a:pt x="42" y="0"/>
                  </a:lnTo>
                  <a:lnTo>
                    <a:pt x="24" y="7"/>
                  </a:lnTo>
                  <a:lnTo>
                    <a:pt x="28" y="30"/>
                  </a:lnTo>
                  <a:lnTo>
                    <a:pt x="28" y="32"/>
                  </a:lnTo>
                  <a:lnTo>
                    <a:pt x="28" y="3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32" name="Freeform 1785">
              <a:extLst>
                <a:ext uri="{FF2B5EF4-FFF2-40B4-BE49-F238E27FC236}">
                  <a16:creationId xmlns:a16="http://schemas.microsoft.com/office/drawing/2014/main" id="{393F1FF3-D011-4958-BDF9-BAAEEF4564DC}"/>
                </a:ext>
              </a:extLst>
            </p:cNvPr>
            <p:cNvSpPr>
              <a:spLocks/>
            </p:cNvSpPr>
            <p:nvPr/>
          </p:nvSpPr>
          <p:spPr bwMode="auto">
            <a:xfrm>
              <a:off x="12471400" y="-577850"/>
              <a:ext cx="327025" cy="223838"/>
            </a:xfrm>
            <a:custGeom>
              <a:avLst/>
              <a:gdLst>
                <a:gd name="T0" fmla="*/ 115 w 206"/>
                <a:gd name="T1" fmla="*/ 6 h 141"/>
                <a:gd name="T2" fmla="*/ 114 w 206"/>
                <a:gd name="T3" fmla="*/ 14 h 141"/>
                <a:gd name="T4" fmla="*/ 100 w 206"/>
                <a:gd name="T5" fmla="*/ 25 h 141"/>
                <a:gd name="T6" fmla="*/ 83 w 206"/>
                <a:gd name="T7" fmla="*/ 33 h 141"/>
                <a:gd name="T8" fmla="*/ 70 w 206"/>
                <a:gd name="T9" fmla="*/ 36 h 141"/>
                <a:gd name="T10" fmla="*/ 66 w 206"/>
                <a:gd name="T11" fmla="*/ 48 h 141"/>
                <a:gd name="T12" fmla="*/ 49 w 206"/>
                <a:gd name="T13" fmla="*/ 50 h 141"/>
                <a:gd name="T14" fmla="*/ 38 w 206"/>
                <a:gd name="T15" fmla="*/ 55 h 141"/>
                <a:gd name="T16" fmla="*/ 32 w 206"/>
                <a:gd name="T17" fmla="*/ 52 h 141"/>
                <a:gd name="T18" fmla="*/ 23 w 206"/>
                <a:gd name="T19" fmla="*/ 57 h 141"/>
                <a:gd name="T20" fmla="*/ 15 w 206"/>
                <a:gd name="T21" fmla="*/ 59 h 141"/>
                <a:gd name="T22" fmla="*/ 4 w 206"/>
                <a:gd name="T23" fmla="*/ 76 h 141"/>
                <a:gd name="T24" fmla="*/ 0 w 206"/>
                <a:gd name="T25" fmla="*/ 80 h 141"/>
                <a:gd name="T26" fmla="*/ 2 w 206"/>
                <a:gd name="T27" fmla="*/ 86 h 141"/>
                <a:gd name="T28" fmla="*/ 4 w 206"/>
                <a:gd name="T29" fmla="*/ 103 h 141"/>
                <a:gd name="T30" fmla="*/ 9 w 206"/>
                <a:gd name="T31" fmla="*/ 110 h 141"/>
                <a:gd name="T32" fmla="*/ 15 w 206"/>
                <a:gd name="T33" fmla="*/ 122 h 141"/>
                <a:gd name="T34" fmla="*/ 26 w 206"/>
                <a:gd name="T35" fmla="*/ 137 h 141"/>
                <a:gd name="T36" fmla="*/ 32 w 206"/>
                <a:gd name="T37" fmla="*/ 131 h 141"/>
                <a:gd name="T38" fmla="*/ 36 w 206"/>
                <a:gd name="T39" fmla="*/ 122 h 141"/>
                <a:gd name="T40" fmla="*/ 59 w 206"/>
                <a:gd name="T41" fmla="*/ 122 h 141"/>
                <a:gd name="T42" fmla="*/ 66 w 206"/>
                <a:gd name="T43" fmla="*/ 122 h 141"/>
                <a:gd name="T44" fmla="*/ 70 w 206"/>
                <a:gd name="T45" fmla="*/ 105 h 141"/>
                <a:gd name="T46" fmla="*/ 87 w 206"/>
                <a:gd name="T47" fmla="*/ 97 h 141"/>
                <a:gd name="T48" fmla="*/ 98 w 206"/>
                <a:gd name="T49" fmla="*/ 107 h 141"/>
                <a:gd name="T50" fmla="*/ 119 w 206"/>
                <a:gd name="T51" fmla="*/ 110 h 141"/>
                <a:gd name="T52" fmla="*/ 129 w 206"/>
                <a:gd name="T53" fmla="*/ 108 h 141"/>
                <a:gd name="T54" fmla="*/ 140 w 206"/>
                <a:gd name="T55" fmla="*/ 103 h 141"/>
                <a:gd name="T56" fmla="*/ 161 w 206"/>
                <a:gd name="T57" fmla="*/ 97 h 141"/>
                <a:gd name="T58" fmla="*/ 172 w 206"/>
                <a:gd name="T59" fmla="*/ 97 h 141"/>
                <a:gd name="T60" fmla="*/ 178 w 206"/>
                <a:gd name="T61" fmla="*/ 93 h 141"/>
                <a:gd name="T62" fmla="*/ 197 w 206"/>
                <a:gd name="T63" fmla="*/ 95 h 141"/>
                <a:gd name="T64" fmla="*/ 205 w 206"/>
                <a:gd name="T65" fmla="*/ 95 h 141"/>
                <a:gd name="T66" fmla="*/ 205 w 206"/>
                <a:gd name="T67" fmla="*/ 93 h 141"/>
                <a:gd name="T68" fmla="*/ 205 w 206"/>
                <a:gd name="T69" fmla="*/ 90 h 141"/>
                <a:gd name="T70" fmla="*/ 203 w 206"/>
                <a:gd name="T71" fmla="*/ 88 h 141"/>
                <a:gd name="T72" fmla="*/ 203 w 206"/>
                <a:gd name="T73" fmla="*/ 86 h 141"/>
                <a:gd name="T74" fmla="*/ 197 w 206"/>
                <a:gd name="T75" fmla="*/ 82 h 141"/>
                <a:gd name="T76" fmla="*/ 193 w 206"/>
                <a:gd name="T77" fmla="*/ 82 h 141"/>
                <a:gd name="T78" fmla="*/ 191 w 206"/>
                <a:gd name="T79" fmla="*/ 80 h 141"/>
                <a:gd name="T80" fmla="*/ 189 w 206"/>
                <a:gd name="T81" fmla="*/ 76 h 141"/>
                <a:gd name="T82" fmla="*/ 189 w 206"/>
                <a:gd name="T83" fmla="*/ 71 h 141"/>
                <a:gd name="T84" fmla="*/ 186 w 206"/>
                <a:gd name="T85" fmla="*/ 67 h 141"/>
                <a:gd name="T86" fmla="*/ 182 w 206"/>
                <a:gd name="T87" fmla="*/ 63 h 141"/>
                <a:gd name="T88" fmla="*/ 174 w 206"/>
                <a:gd name="T89" fmla="*/ 59 h 141"/>
                <a:gd name="T90" fmla="*/ 170 w 206"/>
                <a:gd name="T91" fmla="*/ 57 h 141"/>
                <a:gd name="T92" fmla="*/ 170 w 206"/>
                <a:gd name="T93" fmla="*/ 52 h 141"/>
                <a:gd name="T94" fmla="*/ 165 w 206"/>
                <a:gd name="T95" fmla="*/ 46 h 141"/>
                <a:gd name="T96" fmla="*/ 157 w 206"/>
                <a:gd name="T97" fmla="*/ 44 h 141"/>
                <a:gd name="T98" fmla="*/ 155 w 206"/>
                <a:gd name="T99" fmla="*/ 40 h 141"/>
                <a:gd name="T100" fmla="*/ 155 w 206"/>
                <a:gd name="T101" fmla="*/ 38 h 141"/>
                <a:gd name="T102" fmla="*/ 148 w 206"/>
                <a:gd name="T103" fmla="*/ 36 h 141"/>
                <a:gd name="T104" fmla="*/ 144 w 206"/>
                <a:gd name="T105" fmla="*/ 34 h 141"/>
                <a:gd name="T106" fmla="*/ 144 w 206"/>
                <a:gd name="T107" fmla="*/ 33 h 141"/>
                <a:gd name="T108" fmla="*/ 146 w 206"/>
                <a:gd name="T109" fmla="*/ 27 h 141"/>
                <a:gd name="T110" fmla="*/ 146 w 206"/>
                <a:gd name="T111" fmla="*/ 21 h 141"/>
                <a:gd name="T112" fmla="*/ 146 w 206"/>
                <a:gd name="T113" fmla="*/ 17 h 141"/>
                <a:gd name="T114" fmla="*/ 142 w 206"/>
                <a:gd name="T115" fmla="*/ 12 h 141"/>
                <a:gd name="T116" fmla="*/ 134 w 206"/>
                <a:gd name="T117" fmla="*/ 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141">
                  <a:moveTo>
                    <a:pt x="127" y="0"/>
                  </a:moveTo>
                  <a:lnTo>
                    <a:pt x="125" y="2"/>
                  </a:lnTo>
                  <a:lnTo>
                    <a:pt x="117" y="6"/>
                  </a:lnTo>
                  <a:lnTo>
                    <a:pt x="115" y="6"/>
                  </a:lnTo>
                  <a:lnTo>
                    <a:pt x="115" y="8"/>
                  </a:lnTo>
                  <a:lnTo>
                    <a:pt x="115" y="10"/>
                  </a:lnTo>
                  <a:lnTo>
                    <a:pt x="115" y="12"/>
                  </a:lnTo>
                  <a:lnTo>
                    <a:pt x="114" y="14"/>
                  </a:lnTo>
                  <a:lnTo>
                    <a:pt x="112" y="16"/>
                  </a:lnTo>
                  <a:lnTo>
                    <a:pt x="108" y="17"/>
                  </a:lnTo>
                  <a:lnTo>
                    <a:pt x="104" y="21"/>
                  </a:lnTo>
                  <a:lnTo>
                    <a:pt x="100" y="25"/>
                  </a:lnTo>
                  <a:lnTo>
                    <a:pt x="98" y="29"/>
                  </a:lnTo>
                  <a:lnTo>
                    <a:pt x="95" y="31"/>
                  </a:lnTo>
                  <a:lnTo>
                    <a:pt x="91" y="31"/>
                  </a:lnTo>
                  <a:lnTo>
                    <a:pt x="83" y="33"/>
                  </a:lnTo>
                  <a:lnTo>
                    <a:pt x="76" y="33"/>
                  </a:lnTo>
                  <a:lnTo>
                    <a:pt x="72" y="33"/>
                  </a:lnTo>
                  <a:lnTo>
                    <a:pt x="70" y="34"/>
                  </a:lnTo>
                  <a:lnTo>
                    <a:pt x="70" y="36"/>
                  </a:lnTo>
                  <a:lnTo>
                    <a:pt x="72" y="38"/>
                  </a:lnTo>
                  <a:lnTo>
                    <a:pt x="74" y="38"/>
                  </a:lnTo>
                  <a:lnTo>
                    <a:pt x="72" y="40"/>
                  </a:lnTo>
                  <a:lnTo>
                    <a:pt x="66" y="48"/>
                  </a:lnTo>
                  <a:lnTo>
                    <a:pt x="64" y="48"/>
                  </a:lnTo>
                  <a:lnTo>
                    <a:pt x="62" y="50"/>
                  </a:lnTo>
                  <a:lnTo>
                    <a:pt x="57" y="50"/>
                  </a:lnTo>
                  <a:lnTo>
                    <a:pt x="49" y="50"/>
                  </a:lnTo>
                  <a:lnTo>
                    <a:pt x="47" y="52"/>
                  </a:lnTo>
                  <a:lnTo>
                    <a:pt x="43" y="53"/>
                  </a:lnTo>
                  <a:lnTo>
                    <a:pt x="40" y="53"/>
                  </a:lnTo>
                  <a:lnTo>
                    <a:pt x="38" y="55"/>
                  </a:lnTo>
                  <a:lnTo>
                    <a:pt x="34" y="55"/>
                  </a:lnTo>
                  <a:lnTo>
                    <a:pt x="32" y="52"/>
                  </a:lnTo>
                  <a:lnTo>
                    <a:pt x="32" y="52"/>
                  </a:lnTo>
                  <a:lnTo>
                    <a:pt x="32" y="52"/>
                  </a:lnTo>
                  <a:lnTo>
                    <a:pt x="30" y="53"/>
                  </a:lnTo>
                  <a:lnTo>
                    <a:pt x="30" y="53"/>
                  </a:lnTo>
                  <a:lnTo>
                    <a:pt x="28" y="53"/>
                  </a:lnTo>
                  <a:lnTo>
                    <a:pt x="23" y="57"/>
                  </a:lnTo>
                  <a:lnTo>
                    <a:pt x="21" y="57"/>
                  </a:lnTo>
                  <a:lnTo>
                    <a:pt x="19" y="57"/>
                  </a:lnTo>
                  <a:lnTo>
                    <a:pt x="15" y="57"/>
                  </a:lnTo>
                  <a:lnTo>
                    <a:pt x="15" y="59"/>
                  </a:lnTo>
                  <a:lnTo>
                    <a:pt x="11" y="63"/>
                  </a:lnTo>
                  <a:lnTo>
                    <a:pt x="6" y="74"/>
                  </a:lnTo>
                  <a:lnTo>
                    <a:pt x="4" y="76"/>
                  </a:lnTo>
                  <a:lnTo>
                    <a:pt x="4" y="76"/>
                  </a:lnTo>
                  <a:lnTo>
                    <a:pt x="4" y="78"/>
                  </a:lnTo>
                  <a:lnTo>
                    <a:pt x="2" y="78"/>
                  </a:lnTo>
                  <a:lnTo>
                    <a:pt x="0" y="78"/>
                  </a:lnTo>
                  <a:lnTo>
                    <a:pt x="0" y="80"/>
                  </a:lnTo>
                  <a:lnTo>
                    <a:pt x="0" y="82"/>
                  </a:lnTo>
                  <a:lnTo>
                    <a:pt x="0" y="82"/>
                  </a:lnTo>
                  <a:lnTo>
                    <a:pt x="2" y="82"/>
                  </a:lnTo>
                  <a:lnTo>
                    <a:pt x="2" y="86"/>
                  </a:lnTo>
                  <a:lnTo>
                    <a:pt x="2" y="88"/>
                  </a:lnTo>
                  <a:lnTo>
                    <a:pt x="2" y="90"/>
                  </a:lnTo>
                  <a:lnTo>
                    <a:pt x="2" y="91"/>
                  </a:lnTo>
                  <a:lnTo>
                    <a:pt x="4" y="103"/>
                  </a:lnTo>
                  <a:lnTo>
                    <a:pt x="4" y="103"/>
                  </a:lnTo>
                  <a:lnTo>
                    <a:pt x="7" y="107"/>
                  </a:lnTo>
                  <a:lnTo>
                    <a:pt x="9" y="108"/>
                  </a:lnTo>
                  <a:lnTo>
                    <a:pt x="9" y="110"/>
                  </a:lnTo>
                  <a:lnTo>
                    <a:pt x="9" y="112"/>
                  </a:lnTo>
                  <a:lnTo>
                    <a:pt x="9" y="114"/>
                  </a:lnTo>
                  <a:lnTo>
                    <a:pt x="11" y="118"/>
                  </a:lnTo>
                  <a:lnTo>
                    <a:pt x="15" y="122"/>
                  </a:lnTo>
                  <a:lnTo>
                    <a:pt x="23" y="127"/>
                  </a:lnTo>
                  <a:lnTo>
                    <a:pt x="25" y="131"/>
                  </a:lnTo>
                  <a:lnTo>
                    <a:pt x="25" y="135"/>
                  </a:lnTo>
                  <a:lnTo>
                    <a:pt x="26" y="137"/>
                  </a:lnTo>
                  <a:lnTo>
                    <a:pt x="26" y="141"/>
                  </a:lnTo>
                  <a:lnTo>
                    <a:pt x="30" y="135"/>
                  </a:lnTo>
                  <a:lnTo>
                    <a:pt x="32" y="133"/>
                  </a:lnTo>
                  <a:lnTo>
                    <a:pt x="32" y="131"/>
                  </a:lnTo>
                  <a:lnTo>
                    <a:pt x="32" y="127"/>
                  </a:lnTo>
                  <a:lnTo>
                    <a:pt x="32" y="127"/>
                  </a:lnTo>
                  <a:lnTo>
                    <a:pt x="34" y="122"/>
                  </a:lnTo>
                  <a:lnTo>
                    <a:pt x="36" y="122"/>
                  </a:lnTo>
                  <a:lnTo>
                    <a:pt x="47" y="120"/>
                  </a:lnTo>
                  <a:lnTo>
                    <a:pt x="49" y="120"/>
                  </a:lnTo>
                  <a:lnTo>
                    <a:pt x="57" y="122"/>
                  </a:lnTo>
                  <a:lnTo>
                    <a:pt x="59" y="122"/>
                  </a:lnTo>
                  <a:lnTo>
                    <a:pt x="59" y="122"/>
                  </a:lnTo>
                  <a:lnTo>
                    <a:pt x="62" y="120"/>
                  </a:lnTo>
                  <a:lnTo>
                    <a:pt x="64" y="120"/>
                  </a:lnTo>
                  <a:lnTo>
                    <a:pt x="66" y="122"/>
                  </a:lnTo>
                  <a:lnTo>
                    <a:pt x="66" y="120"/>
                  </a:lnTo>
                  <a:lnTo>
                    <a:pt x="66" y="108"/>
                  </a:lnTo>
                  <a:lnTo>
                    <a:pt x="66" y="108"/>
                  </a:lnTo>
                  <a:lnTo>
                    <a:pt x="70" y="105"/>
                  </a:lnTo>
                  <a:lnTo>
                    <a:pt x="74" y="101"/>
                  </a:lnTo>
                  <a:lnTo>
                    <a:pt x="76" y="97"/>
                  </a:lnTo>
                  <a:lnTo>
                    <a:pt x="81" y="95"/>
                  </a:lnTo>
                  <a:lnTo>
                    <a:pt x="87" y="97"/>
                  </a:lnTo>
                  <a:lnTo>
                    <a:pt x="91" y="99"/>
                  </a:lnTo>
                  <a:lnTo>
                    <a:pt x="93" y="101"/>
                  </a:lnTo>
                  <a:lnTo>
                    <a:pt x="97" y="105"/>
                  </a:lnTo>
                  <a:lnTo>
                    <a:pt x="98" y="107"/>
                  </a:lnTo>
                  <a:lnTo>
                    <a:pt x="98" y="107"/>
                  </a:lnTo>
                  <a:lnTo>
                    <a:pt x="114" y="108"/>
                  </a:lnTo>
                  <a:lnTo>
                    <a:pt x="117" y="108"/>
                  </a:lnTo>
                  <a:lnTo>
                    <a:pt x="119" y="110"/>
                  </a:lnTo>
                  <a:lnTo>
                    <a:pt x="125" y="112"/>
                  </a:lnTo>
                  <a:lnTo>
                    <a:pt x="127" y="112"/>
                  </a:lnTo>
                  <a:lnTo>
                    <a:pt x="129" y="110"/>
                  </a:lnTo>
                  <a:lnTo>
                    <a:pt x="129" y="108"/>
                  </a:lnTo>
                  <a:lnTo>
                    <a:pt x="131" y="107"/>
                  </a:lnTo>
                  <a:lnTo>
                    <a:pt x="133" y="103"/>
                  </a:lnTo>
                  <a:lnTo>
                    <a:pt x="136" y="103"/>
                  </a:lnTo>
                  <a:lnTo>
                    <a:pt x="140" y="103"/>
                  </a:lnTo>
                  <a:lnTo>
                    <a:pt x="144" y="103"/>
                  </a:lnTo>
                  <a:lnTo>
                    <a:pt x="148" y="101"/>
                  </a:lnTo>
                  <a:lnTo>
                    <a:pt x="155" y="97"/>
                  </a:lnTo>
                  <a:lnTo>
                    <a:pt x="161" y="97"/>
                  </a:lnTo>
                  <a:lnTo>
                    <a:pt x="165" y="99"/>
                  </a:lnTo>
                  <a:lnTo>
                    <a:pt x="167" y="99"/>
                  </a:lnTo>
                  <a:lnTo>
                    <a:pt x="170" y="97"/>
                  </a:lnTo>
                  <a:lnTo>
                    <a:pt x="172" y="97"/>
                  </a:lnTo>
                  <a:lnTo>
                    <a:pt x="172" y="95"/>
                  </a:lnTo>
                  <a:lnTo>
                    <a:pt x="174" y="95"/>
                  </a:lnTo>
                  <a:lnTo>
                    <a:pt x="174" y="93"/>
                  </a:lnTo>
                  <a:lnTo>
                    <a:pt x="178" y="93"/>
                  </a:lnTo>
                  <a:lnTo>
                    <a:pt x="184" y="93"/>
                  </a:lnTo>
                  <a:lnTo>
                    <a:pt x="193" y="95"/>
                  </a:lnTo>
                  <a:lnTo>
                    <a:pt x="195" y="95"/>
                  </a:lnTo>
                  <a:lnTo>
                    <a:pt x="197" y="95"/>
                  </a:lnTo>
                  <a:lnTo>
                    <a:pt x="199" y="95"/>
                  </a:lnTo>
                  <a:lnTo>
                    <a:pt x="201" y="95"/>
                  </a:lnTo>
                  <a:lnTo>
                    <a:pt x="203" y="95"/>
                  </a:lnTo>
                  <a:lnTo>
                    <a:pt x="205" y="95"/>
                  </a:lnTo>
                  <a:lnTo>
                    <a:pt x="206" y="95"/>
                  </a:lnTo>
                  <a:lnTo>
                    <a:pt x="206" y="95"/>
                  </a:lnTo>
                  <a:lnTo>
                    <a:pt x="205" y="95"/>
                  </a:lnTo>
                  <a:lnTo>
                    <a:pt x="205" y="93"/>
                  </a:lnTo>
                  <a:lnTo>
                    <a:pt x="205" y="93"/>
                  </a:lnTo>
                  <a:lnTo>
                    <a:pt x="205" y="91"/>
                  </a:lnTo>
                  <a:lnTo>
                    <a:pt x="205" y="91"/>
                  </a:lnTo>
                  <a:lnTo>
                    <a:pt x="205" y="90"/>
                  </a:lnTo>
                  <a:lnTo>
                    <a:pt x="205" y="90"/>
                  </a:lnTo>
                  <a:lnTo>
                    <a:pt x="205" y="90"/>
                  </a:lnTo>
                  <a:lnTo>
                    <a:pt x="205" y="88"/>
                  </a:lnTo>
                  <a:lnTo>
                    <a:pt x="203" y="88"/>
                  </a:lnTo>
                  <a:lnTo>
                    <a:pt x="203" y="86"/>
                  </a:lnTo>
                  <a:lnTo>
                    <a:pt x="203" y="86"/>
                  </a:lnTo>
                  <a:lnTo>
                    <a:pt x="203" y="86"/>
                  </a:lnTo>
                  <a:lnTo>
                    <a:pt x="203" y="86"/>
                  </a:lnTo>
                  <a:lnTo>
                    <a:pt x="201" y="86"/>
                  </a:lnTo>
                  <a:lnTo>
                    <a:pt x="199" y="84"/>
                  </a:lnTo>
                  <a:lnTo>
                    <a:pt x="197" y="82"/>
                  </a:lnTo>
                  <a:lnTo>
                    <a:pt x="197" y="82"/>
                  </a:lnTo>
                  <a:lnTo>
                    <a:pt x="195" y="82"/>
                  </a:lnTo>
                  <a:lnTo>
                    <a:pt x="195" y="82"/>
                  </a:lnTo>
                  <a:lnTo>
                    <a:pt x="195" y="82"/>
                  </a:lnTo>
                  <a:lnTo>
                    <a:pt x="193" y="82"/>
                  </a:lnTo>
                  <a:lnTo>
                    <a:pt x="193" y="82"/>
                  </a:lnTo>
                  <a:lnTo>
                    <a:pt x="193" y="80"/>
                  </a:lnTo>
                  <a:lnTo>
                    <a:pt x="193" y="80"/>
                  </a:lnTo>
                  <a:lnTo>
                    <a:pt x="191" y="80"/>
                  </a:lnTo>
                  <a:lnTo>
                    <a:pt x="191" y="78"/>
                  </a:lnTo>
                  <a:lnTo>
                    <a:pt x="191" y="78"/>
                  </a:lnTo>
                  <a:lnTo>
                    <a:pt x="191" y="76"/>
                  </a:lnTo>
                  <a:lnTo>
                    <a:pt x="189" y="76"/>
                  </a:lnTo>
                  <a:lnTo>
                    <a:pt x="189" y="76"/>
                  </a:lnTo>
                  <a:lnTo>
                    <a:pt x="189" y="74"/>
                  </a:lnTo>
                  <a:lnTo>
                    <a:pt x="189" y="74"/>
                  </a:lnTo>
                  <a:lnTo>
                    <a:pt x="189" y="71"/>
                  </a:lnTo>
                  <a:lnTo>
                    <a:pt x="188" y="69"/>
                  </a:lnTo>
                  <a:lnTo>
                    <a:pt x="186" y="69"/>
                  </a:lnTo>
                  <a:lnTo>
                    <a:pt x="186" y="67"/>
                  </a:lnTo>
                  <a:lnTo>
                    <a:pt x="186" y="67"/>
                  </a:lnTo>
                  <a:lnTo>
                    <a:pt x="186" y="67"/>
                  </a:lnTo>
                  <a:lnTo>
                    <a:pt x="184" y="67"/>
                  </a:lnTo>
                  <a:lnTo>
                    <a:pt x="184" y="65"/>
                  </a:lnTo>
                  <a:lnTo>
                    <a:pt x="182" y="63"/>
                  </a:lnTo>
                  <a:lnTo>
                    <a:pt x="180" y="63"/>
                  </a:lnTo>
                  <a:lnTo>
                    <a:pt x="176" y="61"/>
                  </a:lnTo>
                  <a:lnTo>
                    <a:pt x="174" y="61"/>
                  </a:lnTo>
                  <a:lnTo>
                    <a:pt x="174" y="59"/>
                  </a:lnTo>
                  <a:lnTo>
                    <a:pt x="172" y="57"/>
                  </a:lnTo>
                  <a:lnTo>
                    <a:pt x="172" y="57"/>
                  </a:lnTo>
                  <a:lnTo>
                    <a:pt x="170" y="57"/>
                  </a:lnTo>
                  <a:lnTo>
                    <a:pt x="170" y="57"/>
                  </a:lnTo>
                  <a:lnTo>
                    <a:pt x="170" y="55"/>
                  </a:lnTo>
                  <a:lnTo>
                    <a:pt x="172" y="55"/>
                  </a:lnTo>
                  <a:lnTo>
                    <a:pt x="172" y="53"/>
                  </a:lnTo>
                  <a:lnTo>
                    <a:pt x="170" y="52"/>
                  </a:lnTo>
                  <a:lnTo>
                    <a:pt x="169" y="50"/>
                  </a:lnTo>
                  <a:lnTo>
                    <a:pt x="167" y="48"/>
                  </a:lnTo>
                  <a:lnTo>
                    <a:pt x="165" y="48"/>
                  </a:lnTo>
                  <a:lnTo>
                    <a:pt x="165" y="46"/>
                  </a:lnTo>
                  <a:lnTo>
                    <a:pt x="163" y="46"/>
                  </a:lnTo>
                  <a:lnTo>
                    <a:pt x="157" y="46"/>
                  </a:lnTo>
                  <a:lnTo>
                    <a:pt x="157" y="44"/>
                  </a:lnTo>
                  <a:lnTo>
                    <a:pt x="157" y="44"/>
                  </a:lnTo>
                  <a:lnTo>
                    <a:pt x="155" y="44"/>
                  </a:lnTo>
                  <a:lnTo>
                    <a:pt x="155" y="44"/>
                  </a:lnTo>
                  <a:lnTo>
                    <a:pt x="155" y="42"/>
                  </a:lnTo>
                  <a:lnTo>
                    <a:pt x="155" y="40"/>
                  </a:lnTo>
                  <a:lnTo>
                    <a:pt x="155" y="38"/>
                  </a:lnTo>
                  <a:lnTo>
                    <a:pt x="155" y="38"/>
                  </a:lnTo>
                  <a:lnTo>
                    <a:pt x="155" y="38"/>
                  </a:lnTo>
                  <a:lnTo>
                    <a:pt x="155" y="38"/>
                  </a:lnTo>
                  <a:lnTo>
                    <a:pt x="153" y="38"/>
                  </a:lnTo>
                  <a:lnTo>
                    <a:pt x="153" y="38"/>
                  </a:lnTo>
                  <a:lnTo>
                    <a:pt x="152" y="38"/>
                  </a:lnTo>
                  <a:lnTo>
                    <a:pt x="148" y="36"/>
                  </a:lnTo>
                  <a:lnTo>
                    <a:pt x="146" y="36"/>
                  </a:lnTo>
                  <a:lnTo>
                    <a:pt x="146" y="36"/>
                  </a:lnTo>
                  <a:lnTo>
                    <a:pt x="144" y="36"/>
                  </a:lnTo>
                  <a:lnTo>
                    <a:pt x="144" y="34"/>
                  </a:lnTo>
                  <a:lnTo>
                    <a:pt x="144" y="34"/>
                  </a:lnTo>
                  <a:lnTo>
                    <a:pt x="144" y="34"/>
                  </a:lnTo>
                  <a:lnTo>
                    <a:pt x="144" y="33"/>
                  </a:lnTo>
                  <a:lnTo>
                    <a:pt x="144" y="33"/>
                  </a:lnTo>
                  <a:lnTo>
                    <a:pt x="144" y="33"/>
                  </a:lnTo>
                  <a:lnTo>
                    <a:pt x="144" y="31"/>
                  </a:lnTo>
                  <a:lnTo>
                    <a:pt x="146" y="29"/>
                  </a:lnTo>
                  <a:lnTo>
                    <a:pt x="146" y="27"/>
                  </a:lnTo>
                  <a:lnTo>
                    <a:pt x="146" y="23"/>
                  </a:lnTo>
                  <a:lnTo>
                    <a:pt x="146" y="23"/>
                  </a:lnTo>
                  <a:lnTo>
                    <a:pt x="146" y="21"/>
                  </a:lnTo>
                  <a:lnTo>
                    <a:pt x="146" y="21"/>
                  </a:lnTo>
                  <a:lnTo>
                    <a:pt x="146" y="19"/>
                  </a:lnTo>
                  <a:lnTo>
                    <a:pt x="146" y="19"/>
                  </a:lnTo>
                  <a:lnTo>
                    <a:pt x="146" y="19"/>
                  </a:lnTo>
                  <a:lnTo>
                    <a:pt x="146" y="17"/>
                  </a:lnTo>
                  <a:lnTo>
                    <a:pt x="146" y="17"/>
                  </a:lnTo>
                  <a:lnTo>
                    <a:pt x="144" y="16"/>
                  </a:lnTo>
                  <a:lnTo>
                    <a:pt x="144" y="14"/>
                  </a:lnTo>
                  <a:lnTo>
                    <a:pt x="142" y="12"/>
                  </a:lnTo>
                  <a:lnTo>
                    <a:pt x="140" y="10"/>
                  </a:lnTo>
                  <a:lnTo>
                    <a:pt x="138" y="6"/>
                  </a:lnTo>
                  <a:lnTo>
                    <a:pt x="134" y="4"/>
                  </a:lnTo>
                  <a:lnTo>
                    <a:pt x="134" y="2"/>
                  </a:lnTo>
                  <a:lnTo>
                    <a:pt x="131" y="0"/>
                  </a:lnTo>
                  <a:lnTo>
                    <a:pt x="127"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33" name="Freeform 1786">
              <a:extLst>
                <a:ext uri="{FF2B5EF4-FFF2-40B4-BE49-F238E27FC236}">
                  <a16:creationId xmlns:a16="http://schemas.microsoft.com/office/drawing/2014/main" id="{2D781843-7249-4F80-AA64-42E2AE89B3CF}"/>
                </a:ext>
              </a:extLst>
            </p:cNvPr>
            <p:cNvSpPr>
              <a:spLocks/>
            </p:cNvSpPr>
            <p:nvPr/>
          </p:nvSpPr>
          <p:spPr bwMode="auto">
            <a:xfrm>
              <a:off x="12790488" y="465138"/>
              <a:ext cx="60325" cy="53975"/>
            </a:xfrm>
            <a:custGeom>
              <a:avLst/>
              <a:gdLst>
                <a:gd name="T0" fmla="*/ 34 w 38"/>
                <a:gd name="T1" fmla="*/ 5 h 34"/>
                <a:gd name="T2" fmla="*/ 24 w 38"/>
                <a:gd name="T3" fmla="*/ 0 h 34"/>
                <a:gd name="T4" fmla="*/ 24 w 38"/>
                <a:gd name="T5" fmla="*/ 0 h 34"/>
                <a:gd name="T6" fmla="*/ 21 w 38"/>
                <a:gd name="T7" fmla="*/ 0 h 34"/>
                <a:gd name="T8" fmla="*/ 15 w 38"/>
                <a:gd name="T9" fmla="*/ 2 h 34"/>
                <a:gd name="T10" fmla="*/ 13 w 38"/>
                <a:gd name="T11" fmla="*/ 4 h 34"/>
                <a:gd name="T12" fmla="*/ 11 w 38"/>
                <a:gd name="T13" fmla="*/ 7 h 34"/>
                <a:gd name="T14" fmla="*/ 7 w 38"/>
                <a:gd name="T15" fmla="*/ 9 h 34"/>
                <a:gd name="T16" fmla="*/ 5 w 38"/>
                <a:gd name="T17" fmla="*/ 13 h 34"/>
                <a:gd name="T18" fmla="*/ 4 w 38"/>
                <a:gd name="T19" fmla="*/ 15 h 34"/>
                <a:gd name="T20" fmla="*/ 4 w 38"/>
                <a:gd name="T21" fmla="*/ 15 h 34"/>
                <a:gd name="T22" fmla="*/ 2 w 38"/>
                <a:gd name="T23" fmla="*/ 15 h 34"/>
                <a:gd name="T24" fmla="*/ 0 w 38"/>
                <a:gd name="T25" fmla="*/ 17 h 34"/>
                <a:gd name="T26" fmla="*/ 0 w 38"/>
                <a:gd name="T27" fmla="*/ 17 h 34"/>
                <a:gd name="T28" fmla="*/ 2 w 38"/>
                <a:gd name="T29" fmla="*/ 23 h 34"/>
                <a:gd name="T30" fmla="*/ 4 w 38"/>
                <a:gd name="T31" fmla="*/ 26 h 34"/>
                <a:gd name="T32" fmla="*/ 7 w 38"/>
                <a:gd name="T33" fmla="*/ 30 h 34"/>
                <a:gd name="T34" fmla="*/ 11 w 38"/>
                <a:gd name="T35" fmla="*/ 34 h 34"/>
                <a:gd name="T36" fmla="*/ 15 w 38"/>
                <a:gd name="T37" fmla="*/ 34 h 34"/>
                <a:gd name="T38" fmla="*/ 17 w 38"/>
                <a:gd name="T39" fmla="*/ 34 h 34"/>
                <a:gd name="T40" fmla="*/ 19 w 38"/>
                <a:gd name="T41" fmla="*/ 28 h 34"/>
                <a:gd name="T42" fmla="*/ 21 w 38"/>
                <a:gd name="T43" fmla="*/ 26 h 34"/>
                <a:gd name="T44" fmla="*/ 23 w 38"/>
                <a:gd name="T45" fmla="*/ 26 h 34"/>
                <a:gd name="T46" fmla="*/ 28 w 38"/>
                <a:gd name="T47" fmla="*/ 24 h 34"/>
                <a:gd name="T48" fmla="*/ 30 w 38"/>
                <a:gd name="T49" fmla="*/ 24 h 34"/>
                <a:gd name="T50" fmla="*/ 32 w 38"/>
                <a:gd name="T51" fmla="*/ 23 h 34"/>
                <a:gd name="T52" fmla="*/ 36 w 38"/>
                <a:gd name="T53" fmla="*/ 15 h 34"/>
                <a:gd name="T54" fmla="*/ 38 w 38"/>
                <a:gd name="T55" fmla="*/ 13 h 34"/>
                <a:gd name="T56" fmla="*/ 38 w 38"/>
                <a:gd name="T57" fmla="*/ 11 h 34"/>
                <a:gd name="T58" fmla="*/ 36 w 38"/>
                <a:gd name="T59" fmla="*/ 7 h 34"/>
                <a:gd name="T60" fmla="*/ 34 w 38"/>
                <a:gd name="T61"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4">
                  <a:moveTo>
                    <a:pt x="34" y="5"/>
                  </a:moveTo>
                  <a:lnTo>
                    <a:pt x="24" y="0"/>
                  </a:lnTo>
                  <a:lnTo>
                    <a:pt x="24" y="0"/>
                  </a:lnTo>
                  <a:lnTo>
                    <a:pt x="21" y="0"/>
                  </a:lnTo>
                  <a:lnTo>
                    <a:pt x="15" y="2"/>
                  </a:lnTo>
                  <a:lnTo>
                    <a:pt x="13" y="4"/>
                  </a:lnTo>
                  <a:lnTo>
                    <a:pt x="11" y="7"/>
                  </a:lnTo>
                  <a:lnTo>
                    <a:pt x="7" y="9"/>
                  </a:lnTo>
                  <a:lnTo>
                    <a:pt x="5" y="13"/>
                  </a:lnTo>
                  <a:lnTo>
                    <a:pt x="4" y="15"/>
                  </a:lnTo>
                  <a:lnTo>
                    <a:pt x="4" y="15"/>
                  </a:lnTo>
                  <a:lnTo>
                    <a:pt x="2" y="15"/>
                  </a:lnTo>
                  <a:lnTo>
                    <a:pt x="0" y="17"/>
                  </a:lnTo>
                  <a:lnTo>
                    <a:pt x="0" y="17"/>
                  </a:lnTo>
                  <a:lnTo>
                    <a:pt x="2" y="23"/>
                  </a:lnTo>
                  <a:lnTo>
                    <a:pt x="4" y="26"/>
                  </a:lnTo>
                  <a:lnTo>
                    <a:pt x="7" y="30"/>
                  </a:lnTo>
                  <a:lnTo>
                    <a:pt x="11" y="34"/>
                  </a:lnTo>
                  <a:lnTo>
                    <a:pt x="15" y="34"/>
                  </a:lnTo>
                  <a:lnTo>
                    <a:pt x="17" y="34"/>
                  </a:lnTo>
                  <a:lnTo>
                    <a:pt x="19" y="28"/>
                  </a:lnTo>
                  <a:lnTo>
                    <a:pt x="21" y="26"/>
                  </a:lnTo>
                  <a:lnTo>
                    <a:pt x="23" y="26"/>
                  </a:lnTo>
                  <a:lnTo>
                    <a:pt x="28" y="24"/>
                  </a:lnTo>
                  <a:lnTo>
                    <a:pt x="30" y="24"/>
                  </a:lnTo>
                  <a:lnTo>
                    <a:pt x="32" y="23"/>
                  </a:lnTo>
                  <a:lnTo>
                    <a:pt x="36" y="15"/>
                  </a:lnTo>
                  <a:lnTo>
                    <a:pt x="38" y="13"/>
                  </a:lnTo>
                  <a:lnTo>
                    <a:pt x="38" y="11"/>
                  </a:lnTo>
                  <a:lnTo>
                    <a:pt x="36" y="7"/>
                  </a:lnTo>
                  <a:lnTo>
                    <a:pt x="34" y="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34" name="Freeform 1787">
              <a:extLst>
                <a:ext uri="{FF2B5EF4-FFF2-40B4-BE49-F238E27FC236}">
                  <a16:creationId xmlns:a16="http://schemas.microsoft.com/office/drawing/2014/main" id="{B2E31B4E-908A-45AE-A27A-005D089FE25A}"/>
                </a:ext>
              </a:extLst>
            </p:cNvPr>
            <p:cNvSpPr>
              <a:spLocks noEditPoints="1"/>
            </p:cNvSpPr>
            <p:nvPr/>
          </p:nvSpPr>
          <p:spPr bwMode="auto">
            <a:xfrm>
              <a:off x="12931775" y="-55562"/>
              <a:ext cx="80963" cy="201613"/>
            </a:xfrm>
            <a:custGeom>
              <a:avLst/>
              <a:gdLst>
                <a:gd name="T0" fmla="*/ 7 w 51"/>
                <a:gd name="T1" fmla="*/ 0 h 127"/>
                <a:gd name="T2" fmla="*/ 19 w 51"/>
                <a:gd name="T3" fmla="*/ 3 h 127"/>
                <a:gd name="T4" fmla="*/ 21 w 51"/>
                <a:gd name="T5" fmla="*/ 3 h 127"/>
                <a:gd name="T6" fmla="*/ 25 w 51"/>
                <a:gd name="T7" fmla="*/ 3 h 127"/>
                <a:gd name="T8" fmla="*/ 30 w 51"/>
                <a:gd name="T9" fmla="*/ 9 h 127"/>
                <a:gd name="T10" fmla="*/ 32 w 51"/>
                <a:gd name="T11" fmla="*/ 20 h 127"/>
                <a:gd name="T12" fmla="*/ 32 w 51"/>
                <a:gd name="T13" fmla="*/ 24 h 127"/>
                <a:gd name="T14" fmla="*/ 36 w 51"/>
                <a:gd name="T15" fmla="*/ 34 h 127"/>
                <a:gd name="T16" fmla="*/ 32 w 51"/>
                <a:gd name="T17" fmla="*/ 36 h 127"/>
                <a:gd name="T18" fmla="*/ 28 w 51"/>
                <a:gd name="T19" fmla="*/ 47 h 127"/>
                <a:gd name="T20" fmla="*/ 36 w 51"/>
                <a:gd name="T21" fmla="*/ 68 h 127"/>
                <a:gd name="T22" fmla="*/ 49 w 51"/>
                <a:gd name="T23" fmla="*/ 81 h 127"/>
                <a:gd name="T24" fmla="*/ 51 w 51"/>
                <a:gd name="T25" fmla="*/ 91 h 127"/>
                <a:gd name="T26" fmla="*/ 51 w 51"/>
                <a:gd name="T27" fmla="*/ 106 h 127"/>
                <a:gd name="T28" fmla="*/ 45 w 51"/>
                <a:gd name="T29" fmla="*/ 110 h 127"/>
                <a:gd name="T30" fmla="*/ 42 w 51"/>
                <a:gd name="T31" fmla="*/ 115 h 127"/>
                <a:gd name="T32" fmla="*/ 43 w 51"/>
                <a:gd name="T33" fmla="*/ 123 h 127"/>
                <a:gd name="T34" fmla="*/ 40 w 51"/>
                <a:gd name="T35" fmla="*/ 127 h 127"/>
                <a:gd name="T36" fmla="*/ 40 w 51"/>
                <a:gd name="T37" fmla="*/ 123 h 127"/>
                <a:gd name="T38" fmla="*/ 30 w 51"/>
                <a:gd name="T39" fmla="*/ 113 h 127"/>
                <a:gd name="T40" fmla="*/ 26 w 51"/>
                <a:gd name="T41" fmla="*/ 106 h 127"/>
                <a:gd name="T42" fmla="*/ 30 w 51"/>
                <a:gd name="T43" fmla="*/ 98 h 127"/>
                <a:gd name="T44" fmla="*/ 30 w 51"/>
                <a:gd name="T45" fmla="*/ 91 h 127"/>
                <a:gd name="T46" fmla="*/ 28 w 51"/>
                <a:gd name="T47" fmla="*/ 83 h 127"/>
                <a:gd name="T48" fmla="*/ 19 w 51"/>
                <a:gd name="T49" fmla="*/ 83 h 127"/>
                <a:gd name="T50" fmla="*/ 13 w 51"/>
                <a:gd name="T51" fmla="*/ 83 h 127"/>
                <a:gd name="T52" fmla="*/ 7 w 51"/>
                <a:gd name="T53" fmla="*/ 74 h 127"/>
                <a:gd name="T54" fmla="*/ 6 w 51"/>
                <a:gd name="T55" fmla="*/ 75 h 127"/>
                <a:gd name="T56" fmla="*/ 2 w 51"/>
                <a:gd name="T57" fmla="*/ 72 h 127"/>
                <a:gd name="T58" fmla="*/ 2 w 51"/>
                <a:gd name="T59" fmla="*/ 70 h 127"/>
                <a:gd name="T60" fmla="*/ 6 w 51"/>
                <a:gd name="T61" fmla="*/ 64 h 127"/>
                <a:gd name="T62" fmla="*/ 6 w 51"/>
                <a:gd name="T63" fmla="*/ 55 h 127"/>
                <a:gd name="T64" fmla="*/ 9 w 51"/>
                <a:gd name="T65" fmla="*/ 53 h 127"/>
                <a:gd name="T66" fmla="*/ 15 w 51"/>
                <a:gd name="T67" fmla="*/ 49 h 127"/>
                <a:gd name="T68" fmla="*/ 11 w 51"/>
                <a:gd name="T69" fmla="*/ 43 h 127"/>
                <a:gd name="T70" fmla="*/ 9 w 51"/>
                <a:gd name="T71" fmla="*/ 36 h 127"/>
                <a:gd name="T72" fmla="*/ 11 w 51"/>
                <a:gd name="T73" fmla="*/ 30 h 127"/>
                <a:gd name="T74" fmla="*/ 11 w 51"/>
                <a:gd name="T75" fmla="*/ 26 h 127"/>
                <a:gd name="T76" fmla="*/ 15 w 51"/>
                <a:gd name="T77" fmla="*/ 22 h 127"/>
                <a:gd name="T78" fmla="*/ 15 w 51"/>
                <a:gd name="T79" fmla="*/ 17 h 127"/>
                <a:gd name="T80" fmla="*/ 13 w 51"/>
                <a:gd name="T81" fmla="*/ 13 h 127"/>
                <a:gd name="T82" fmla="*/ 11 w 51"/>
                <a:gd name="T83" fmla="*/ 9 h 127"/>
                <a:gd name="T84" fmla="*/ 9 w 51"/>
                <a:gd name="T85" fmla="*/ 3 h 127"/>
                <a:gd name="T86" fmla="*/ 7 w 51"/>
                <a:gd name="T87" fmla="*/ 3 h 127"/>
                <a:gd name="T88" fmla="*/ 6 w 51"/>
                <a:gd name="T89" fmla="*/ 1 h 127"/>
                <a:gd name="T90" fmla="*/ 34 w 51"/>
                <a:gd name="T91" fmla="*/ 43 h 127"/>
                <a:gd name="T92" fmla="*/ 30 w 51"/>
                <a:gd name="T93" fmla="*/ 43 h 127"/>
                <a:gd name="T94" fmla="*/ 32 w 51"/>
                <a:gd name="T95" fmla="*/ 4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 h="127">
                  <a:moveTo>
                    <a:pt x="6" y="1"/>
                  </a:moveTo>
                  <a:lnTo>
                    <a:pt x="6" y="0"/>
                  </a:lnTo>
                  <a:lnTo>
                    <a:pt x="7" y="0"/>
                  </a:lnTo>
                  <a:lnTo>
                    <a:pt x="11" y="3"/>
                  </a:lnTo>
                  <a:lnTo>
                    <a:pt x="13" y="3"/>
                  </a:lnTo>
                  <a:lnTo>
                    <a:pt x="19" y="3"/>
                  </a:lnTo>
                  <a:lnTo>
                    <a:pt x="21" y="5"/>
                  </a:lnTo>
                  <a:lnTo>
                    <a:pt x="21" y="3"/>
                  </a:lnTo>
                  <a:lnTo>
                    <a:pt x="21" y="3"/>
                  </a:lnTo>
                  <a:lnTo>
                    <a:pt x="23" y="1"/>
                  </a:lnTo>
                  <a:lnTo>
                    <a:pt x="23" y="1"/>
                  </a:lnTo>
                  <a:lnTo>
                    <a:pt x="25" y="3"/>
                  </a:lnTo>
                  <a:lnTo>
                    <a:pt x="26" y="5"/>
                  </a:lnTo>
                  <a:lnTo>
                    <a:pt x="28" y="7"/>
                  </a:lnTo>
                  <a:lnTo>
                    <a:pt x="30" y="9"/>
                  </a:lnTo>
                  <a:lnTo>
                    <a:pt x="30" y="11"/>
                  </a:lnTo>
                  <a:lnTo>
                    <a:pt x="32" y="17"/>
                  </a:lnTo>
                  <a:lnTo>
                    <a:pt x="32" y="20"/>
                  </a:lnTo>
                  <a:lnTo>
                    <a:pt x="32" y="22"/>
                  </a:lnTo>
                  <a:lnTo>
                    <a:pt x="32" y="22"/>
                  </a:lnTo>
                  <a:lnTo>
                    <a:pt x="32" y="24"/>
                  </a:lnTo>
                  <a:lnTo>
                    <a:pt x="32" y="26"/>
                  </a:lnTo>
                  <a:lnTo>
                    <a:pt x="32" y="28"/>
                  </a:lnTo>
                  <a:lnTo>
                    <a:pt x="36" y="34"/>
                  </a:lnTo>
                  <a:lnTo>
                    <a:pt x="38" y="36"/>
                  </a:lnTo>
                  <a:lnTo>
                    <a:pt x="34" y="36"/>
                  </a:lnTo>
                  <a:lnTo>
                    <a:pt x="32" y="36"/>
                  </a:lnTo>
                  <a:lnTo>
                    <a:pt x="32" y="37"/>
                  </a:lnTo>
                  <a:lnTo>
                    <a:pt x="28" y="45"/>
                  </a:lnTo>
                  <a:lnTo>
                    <a:pt x="28" y="47"/>
                  </a:lnTo>
                  <a:lnTo>
                    <a:pt x="32" y="64"/>
                  </a:lnTo>
                  <a:lnTo>
                    <a:pt x="32" y="66"/>
                  </a:lnTo>
                  <a:lnTo>
                    <a:pt x="36" y="68"/>
                  </a:lnTo>
                  <a:lnTo>
                    <a:pt x="42" y="72"/>
                  </a:lnTo>
                  <a:lnTo>
                    <a:pt x="45" y="75"/>
                  </a:lnTo>
                  <a:lnTo>
                    <a:pt x="49" y="81"/>
                  </a:lnTo>
                  <a:lnTo>
                    <a:pt x="51" y="85"/>
                  </a:lnTo>
                  <a:lnTo>
                    <a:pt x="51" y="89"/>
                  </a:lnTo>
                  <a:lnTo>
                    <a:pt x="51" y="91"/>
                  </a:lnTo>
                  <a:lnTo>
                    <a:pt x="51" y="94"/>
                  </a:lnTo>
                  <a:lnTo>
                    <a:pt x="51" y="104"/>
                  </a:lnTo>
                  <a:lnTo>
                    <a:pt x="51" y="106"/>
                  </a:lnTo>
                  <a:lnTo>
                    <a:pt x="49" y="110"/>
                  </a:lnTo>
                  <a:lnTo>
                    <a:pt x="49" y="110"/>
                  </a:lnTo>
                  <a:lnTo>
                    <a:pt x="45" y="110"/>
                  </a:lnTo>
                  <a:lnTo>
                    <a:pt x="43" y="111"/>
                  </a:lnTo>
                  <a:lnTo>
                    <a:pt x="43" y="113"/>
                  </a:lnTo>
                  <a:lnTo>
                    <a:pt x="42" y="115"/>
                  </a:lnTo>
                  <a:lnTo>
                    <a:pt x="42" y="117"/>
                  </a:lnTo>
                  <a:lnTo>
                    <a:pt x="42" y="119"/>
                  </a:lnTo>
                  <a:lnTo>
                    <a:pt x="43" y="123"/>
                  </a:lnTo>
                  <a:lnTo>
                    <a:pt x="43" y="127"/>
                  </a:lnTo>
                  <a:lnTo>
                    <a:pt x="42" y="127"/>
                  </a:lnTo>
                  <a:lnTo>
                    <a:pt x="40" y="127"/>
                  </a:lnTo>
                  <a:lnTo>
                    <a:pt x="40" y="127"/>
                  </a:lnTo>
                  <a:lnTo>
                    <a:pt x="40" y="125"/>
                  </a:lnTo>
                  <a:lnTo>
                    <a:pt x="40" y="123"/>
                  </a:lnTo>
                  <a:lnTo>
                    <a:pt x="38" y="121"/>
                  </a:lnTo>
                  <a:lnTo>
                    <a:pt x="32" y="117"/>
                  </a:lnTo>
                  <a:lnTo>
                    <a:pt x="30" y="113"/>
                  </a:lnTo>
                  <a:lnTo>
                    <a:pt x="30" y="111"/>
                  </a:lnTo>
                  <a:lnTo>
                    <a:pt x="26" y="108"/>
                  </a:lnTo>
                  <a:lnTo>
                    <a:pt x="26" y="106"/>
                  </a:lnTo>
                  <a:lnTo>
                    <a:pt x="26" y="106"/>
                  </a:lnTo>
                  <a:lnTo>
                    <a:pt x="26" y="102"/>
                  </a:lnTo>
                  <a:lnTo>
                    <a:pt x="30" y="98"/>
                  </a:lnTo>
                  <a:lnTo>
                    <a:pt x="30" y="96"/>
                  </a:lnTo>
                  <a:lnTo>
                    <a:pt x="30" y="92"/>
                  </a:lnTo>
                  <a:lnTo>
                    <a:pt x="30" y="91"/>
                  </a:lnTo>
                  <a:lnTo>
                    <a:pt x="30" y="89"/>
                  </a:lnTo>
                  <a:lnTo>
                    <a:pt x="30" y="85"/>
                  </a:lnTo>
                  <a:lnTo>
                    <a:pt x="28" y="83"/>
                  </a:lnTo>
                  <a:lnTo>
                    <a:pt x="28" y="83"/>
                  </a:lnTo>
                  <a:lnTo>
                    <a:pt x="26" y="83"/>
                  </a:lnTo>
                  <a:lnTo>
                    <a:pt x="19" y="83"/>
                  </a:lnTo>
                  <a:lnTo>
                    <a:pt x="17" y="85"/>
                  </a:lnTo>
                  <a:lnTo>
                    <a:pt x="15" y="83"/>
                  </a:lnTo>
                  <a:lnTo>
                    <a:pt x="13" y="83"/>
                  </a:lnTo>
                  <a:lnTo>
                    <a:pt x="11" y="77"/>
                  </a:lnTo>
                  <a:lnTo>
                    <a:pt x="9" y="75"/>
                  </a:lnTo>
                  <a:lnTo>
                    <a:pt x="7" y="74"/>
                  </a:lnTo>
                  <a:lnTo>
                    <a:pt x="7" y="75"/>
                  </a:lnTo>
                  <a:lnTo>
                    <a:pt x="7" y="75"/>
                  </a:lnTo>
                  <a:lnTo>
                    <a:pt x="6" y="75"/>
                  </a:lnTo>
                  <a:lnTo>
                    <a:pt x="6" y="75"/>
                  </a:lnTo>
                  <a:lnTo>
                    <a:pt x="4" y="72"/>
                  </a:lnTo>
                  <a:lnTo>
                    <a:pt x="2" y="72"/>
                  </a:lnTo>
                  <a:lnTo>
                    <a:pt x="2" y="70"/>
                  </a:lnTo>
                  <a:lnTo>
                    <a:pt x="2" y="70"/>
                  </a:lnTo>
                  <a:lnTo>
                    <a:pt x="2" y="70"/>
                  </a:lnTo>
                  <a:lnTo>
                    <a:pt x="0" y="68"/>
                  </a:lnTo>
                  <a:lnTo>
                    <a:pt x="4" y="66"/>
                  </a:lnTo>
                  <a:lnTo>
                    <a:pt x="6" y="64"/>
                  </a:lnTo>
                  <a:lnTo>
                    <a:pt x="6" y="60"/>
                  </a:lnTo>
                  <a:lnTo>
                    <a:pt x="6" y="56"/>
                  </a:lnTo>
                  <a:lnTo>
                    <a:pt x="6" y="55"/>
                  </a:lnTo>
                  <a:lnTo>
                    <a:pt x="6" y="55"/>
                  </a:lnTo>
                  <a:lnTo>
                    <a:pt x="7" y="53"/>
                  </a:lnTo>
                  <a:lnTo>
                    <a:pt x="9" y="53"/>
                  </a:lnTo>
                  <a:lnTo>
                    <a:pt x="11" y="51"/>
                  </a:lnTo>
                  <a:lnTo>
                    <a:pt x="13" y="49"/>
                  </a:lnTo>
                  <a:lnTo>
                    <a:pt x="15" y="49"/>
                  </a:lnTo>
                  <a:lnTo>
                    <a:pt x="11" y="47"/>
                  </a:lnTo>
                  <a:lnTo>
                    <a:pt x="11" y="45"/>
                  </a:lnTo>
                  <a:lnTo>
                    <a:pt x="11" y="43"/>
                  </a:lnTo>
                  <a:lnTo>
                    <a:pt x="11" y="41"/>
                  </a:lnTo>
                  <a:lnTo>
                    <a:pt x="11" y="39"/>
                  </a:lnTo>
                  <a:lnTo>
                    <a:pt x="9" y="36"/>
                  </a:lnTo>
                  <a:lnTo>
                    <a:pt x="9" y="34"/>
                  </a:lnTo>
                  <a:lnTo>
                    <a:pt x="9" y="32"/>
                  </a:lnTo>
                  <a:lnTo>
                    <a:pt x="11" y="30"/>
                  </a:lnTo>
                  <a:lnTo>
                    <a:pt x="11" y="30"/>
                  </a:lnTo>
                  <a:lnTo>
                    <a:pt x="11" y="28"/>
                  </a:lnTo>
                  <a:lnTo>
                    <a:pt x="11" y="26"/>
                  </a:lnTo>
                  <a:lnTo>
                    <a:pt x="11" y="24"/>
                  </a:lnTo>
                  <a:lnTo>
                    <a:pt x="11" y="24"/>
                  </a:lnTo>
                  <a:lnTo>
                    <a:pt x="15" y="22"/>
                  </a:lnTo>
                  <a:lnTo>
                    <a:pt x="15" y="20"/>
                  </a:lnTo>
                  <a:lnTo>
                    <a:pt x="17" y="19"/>
                  </a:lnTo>
                  <a:lnTo>
                    <a:pt x="15" y="17"/>
                  </a:lnTo>
                  <a:lnTo>
                    <a:pt x="15" y="15"/>
                  </a:lnTo>
                  <a:lnTo>
                    <a:pt x="15" y="13"/>
                  </a:lnTo>
                  <a:lnTo>
                    <a:pt x="13" y="13"/>
                  </a:lnTo>
                  <a:lnTo>
                    <a:pt x="11" y="11"/>
                  </a:lnTo>
                  <a:lnTo>
                    <a:pt x="11" y="11"/>
                  </a:lnTo>
                  <a:lnTo>
                    <a:pt x="11" y="9"/>
                  </a:lnTo>
                  <a:lnTo>
                    <a:pt x="11" y="7"/>
                  </a:lnTo>
                  <a:lnTo>
                    <a:pt x="11" y="7"/>
                  </a:lnTo>
                  <a:lnTo>
                    <a:pt x="9" y="3"/>
                  </a:lnTo>
                  <a:lnTo>
                    <a:pt x="9" y="3"/>
                  </a:lnTo>
                  <a:lnTo>
                    <a:pt x="7" y="3"/>
                  </a:lnTo>
                  <a:lnTo>
                    <a:pt x="7" y="3"/>
                  </a:lnTo>
                  <a:lnTo>
                    <a:pt x="7" y="3"/>
                  </a:lnTo>
                  <a:lnTo>
                    <a:pt x="6" y="3"/>
                  </a:lnTo>
                  <a:lnTo>
                    <a:pt x="6" y="1"/>
                  </a:lnTo>
                  <a:close/>
                  <a:moveTo>
                    <a:pt x="32" y="43"/>
                  </a:moveTo>
                  <a:lnTo>
                    <a:pt x="34" y="43"/>
                  </a:lnTo>
                  <a:lnTo>
                    <a:pt x="34" y="43"/>
                  </a:lnTo>
                  <a:lnTo>
                    <a:pt x="34" y="43"/>
                  </a:lnTo>
                  <a:lnTo>
                    <a:pt x="32" y="43"/>
                  </a:lnTo>
                  <a:close/>
                  <a:moveTo>
                    <a:pt x="30" y="43"/>
                  </a:moveTo>
                  <a:lnTo>
                    <a:pt x="32" y="43"/>
                  </a:lnTo>
                  <a:lnTo>
                    <a:pt x="32" y="43"/>
                  </a:lnTo>
                  <a:lnTo>
                    <a:pt x="32" y="43"/>
                  </a:lnTo>
                  <a:lnTo>
                    <a:pt x="30" y="4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35" name="Freeform 1788">
              <a:extLst>
                <a:ext uri="{FF2B5EF4-FFF2-40B4-BE49-F238E27FC236}">
                  <a16:creationId xmlns:a16="http://schemas.microsoft.com/office/drawing/2014/main" id="{01068626-2576-4893-858A-9F47EBBE299B}"/>
                </a:ext>
              </a:extLst>
            </p:cNvPr>
            <p:cNvSpPr>
              <a:spLocks noEditPoints="1"/>
            </p:cNvSpPr>
            <p:nvPr/>
          </p:nvSpPr>
          <p:spPr bwMode="auto">
            <a:xfrm>
              <a:off x="12293600" y="-1303338"/>
              <a:ext cx="101600" cy="201613"/>
            </a:xfrm>
            <a:custGeom>
              <a:avLst/>
              <a:gdLst>
                <a:gd name="T0" fmla="*/ 21 w 64"/>
                <a:gd name="T1" fmla="*/ 6 h 127"/>
                <a:gd name="T2" fmla="*/ 38 w 64"/>
                <a:gd name="T3" fmla="*/ 2 h 127"/>
                <a:gd name="T4" fmla="*/ 38 w 64"/>
                <a:gd name="T5" fmla="*/ 4 h 127"/>
                <a:gd name="T6" fmla="*/ 38 w 64"/>
                <a:gd name="T7" fmla="*/ 2 h 127"/>
                <a:gd name="T8" fmla="*/ 44 w 64"/>
                <a:gd name="T9" fmla="*/ 4 h 127"/>
                <a:gd name="T10" fmla="*/ 46 w 64"/>
                <a:gd name="T11" fmla="*/ 12 h 127"/>
                <a:gd name="T12" fmla="*/ 49 w 64"/>
                <a:gd name="T13" fmla="*/ 10 h 127"/>
                <a:gd name="T14" fmla="*/ 55 w 64"/>
                <a:gd name="T15" fmla="*/ 6 h 127"/>
                <a:gd name="T16" fmla="*/ 57 w 64"/>
                <a:gd name="T17" fmla="*/ 10 h 127"/>
                <a:gd name="T18" fmla="*/ 53 w 64"/>
                <a:gd name="T19" fmla="*/ 15 h 127"/>
                <a:gd name="T20" fmla="*/ 49 w 64"/>
                <a:gd name="T21" fmla="*/ 19 h 127"/>
                <a:gd name="T22" fmla="*/ 49 w 64"/>
                <a:gd name="T23" fmla="*/ 27 h 127"/>
                <a:gd name="T24" fmla="*/ 55 w 64"/>
                <a:gd name="T25" fmla="*/ 32 h 127"/>
                <a:gd name="T26" fmla="*/ 57 w 64"/>
                <a:gd name="T27" fmla="*/ 40 h 127"/>
                <a:gd name="T28" fmla="*/ 53 w 64"/>
                <a:gd name="T29" fmla="*/ 48 h 127"/>
                <a:gd name="T30" fmla="*/ 42 w 64"/>
                <a:gd name="T31" fmla="*/ 59 h 127"/>
                <a:gd name="T32" fmla="*/ 51 w 64"/>
                <a:gd name="T33" fmla="*/ 67 h 127"/>
                <a:gd name="T34" fmla="*/ 55 w 64"/>
                <a:gd name="T35" fmla="*/ 70 h 127"/>
                <a:gd name="T36" fmla="*/ 59 w 64"/>
                <a:gd name="T37" fmla="*/ 74 h 127"/>
                <a:gd name="T38" fmla="*/ 61 w 64"/>
                <a:gd name="T39" fmla="*/ 76 h 127"/>
                <a:gd name="T40" fmla="*/ 63 w 64"/>
                <a:gd name="T41" fmla="*/ 84 h 127"/>
                <a:gd name="T42" fmla="*/ 63 w 64"/>
                <a:gd name="T43" fmla="*/ 89 h 127"/>
                <a:gd name="T44" fmla="*/ 49 w 64"/>
                <a:gd name="T45" fmla="*/ 101 h 127"/>
                <a:gd name="T46" fmla="*/ 44 w 64"/>
                <a:gd name="T47" fmla="*/ 103 h 127"/>
                <a:gd name="T48" fmla="*/ 42 w 64"/>
                <a:gd name="T49" fmla="*/ 108 h 127"/>
                <a:gd name="T50" fmla="*/ 42 w 64"/>
                <a:gd name="T51" fmla="*/ 120 h 127"/>
                <a:gd name="T52" fmla="*/ 32 w 64"/>
                <a:gd name="T53" fmla="*/ 127 h 127"/>
                <a:gd name="T54" fmla="*/ 21 w 64"/>
                <a:gd name="T55" fmla="*/ 93 h 127"/>
                <a:gd name="T56" fmla="*/ 11 w 64"/>
                <a:gd name="T57" fmla="*/ 85 h 127"/>
                <a:gd name="T58" fmla="*/ 10 w 64"/>
                <a:gd name="T59" fmla="*/ 80 h 127"/>
                <a:gd name="T60" fmla="*/ 4 w 64"/>
                <a:gd name="T61" fmla="*/ 76 h 127"/>
                <a:gd name="T62" fmla="*/ 0 w 64"/>
                <a:gd name="T63" fmla="*/ 67 h 127"/>
                <a:gd name="T64" fmla="*/ 2 w 64"/>
                <a:gd name="T65" fmla="*/ 57 h 127"/>
                <a:gd name="T66" fmla="*/ 10 w 64"/>
                <a:gd name="T67" fmla="*/ 51 h 127"/>
                <a:gd name="T68" fmla="*/ 13 w 64"/>
                <a:gd name="T69" fmla="*/ 40 h 127"/>
                <a:gd name="T70" fmla="*/ 11 w 64"/>
                <a:gd name="T71" fmla="*/ 27 h 127"/>
                <a:gd name="T72" fmla="*/ 13 w 64"/>
                <a:gd name="T73" fmla="*/ 19 h 127"/>
                <a:gd name="T74" fmla="*/ 11 w 64"/>
                <a:gd name="T75" fmla="*/ 17 h 127"/>
                <a:gd name="T76" fmla="*/ 13 w 64"/>
                <a:gd name="T77" fmla="*/ 13 h 127"/>
                <a:gd name="T78" fmla="*/ 53 w 64"/>
                <a:gd name="T79" fmla="*/ 65 h 127"/>
                <a:gd name="T80" fmla="*/ 53 w 64"/>
                <a:gd name="T81" fmla="*/ 67 h 127"/>
                <a:gd name="T82" fmla="*/ 57 w 64"/>
                <a:gd name="T83" fmla="*/ 67 h 127"/>
                <a:gd name="T84" fmla="*/ 59 w 64"/>
                <a:gd name="T85" fmla="*/ 49 h 127"/>
                <a:gd name="T86" fmla="*/ 59 w 64"/>
                <a:gd name="T87" fmla="*/ 48 h 127"/>
                <a:gd name="T88" fmla="*/ 59 w 64"/>
                <a:gd name="T89" fmla="*/ 4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 h="127">
                  <a:moveTo>
                    <a:pt x="17" y="10"/>
                  </a:moveTo>
                  <a:lnTo>
                    <a:pt x="17" y="8"/>
                  </a:lnTo>
                  <a:lnTo>
                    <a:pt x="21" y="6"/>
                  </a:lnTo>
                  <a:lnTo>
                    <a:pt x="27" y="2"/>
                  </a:lnTo>
                  <a:lnTo>
                    <a:pt x="32" y="0"/>
                  </a:lnTo>
                  <a:lnTo>
                    <a:pt x="38" y="2"/>
                  </a:lnTo>
                  <a:lnTo>
                    <a:pt x="36" y="2"/>
                  </a:lnTo>
                  <a:lnTo>
                    <a:pt x="36" y="2"/>
                  </a:lnTo>
                  <a:lnTo>
                    <a:pt x="38" y="4"/>
                  </a:lnTo>
                  <a:lnTo>
                    <a:pt x="38" y="4"/>
                  </a:lnTo>
                  <a:lnTo>
                    <a:pt x="38" y="4"/>
                  </a:lnTo>
                  <a:lnTo>
                    <a:pt x="38" y="2"/>
                  </a:lnTo>
                  <a:lnTo>
                    <a:pt x="38" y="2"/>
                  </a:lnTo>
                  <a:lnTo>
                    <a:pt x="42" y="2"/>
                  </a:lnTo>
                  <a:lnTo>
                    <a:pt x="44" y="4"/>
                  </a:lnTo>
                  <a:lnTo>
                    <a:pt x="44" y="8"/>
                  </a:lnTo>
                  <a:lnTo>
                    <a:pt x="46" y="10"/>
                  </a:lnTo>
                  <a:lnTo>
                    <a:pt x="46" y="12"/>
                  </a:lnTo>
                  <a:lnTo>
                    <a:pt x="47" y="12"/>
                  </a:lnTo>
                  <a:lnTo>
                    <a:pt x="47" y="10"/>
                  </a:lnTo>
                  <a:lnTo>
                    <a:pt x="49" y="10"/>
                  </a:lnTo>
                  <a:lnTo>
                    <a:pt x="53" y="8"/>
                  </a:lnTo>
                  <a:lnTo>
                    <a:pt x="55" y="6"/>
                  </a:lnTo>
                  <a:lnTo>
                    <a:pt x="55" y="6"/>
                  </a:lnTo>
                  <a:lnTo>
                    <a:pt x="57" y="6"/>
                  </a:lnTo>
                  <a:lnTo>
                    <a:pt x="57" y="8"/>
                  </a:lnTo>
                  <a:lnTo>
                    <a:pt x="57" y="10"/>
                  </a:lnTo>
                  <a:lnTo>
                    <a:pt x="57" y="10"/>
                  </a:lnTo>
                  <a:lnTo>
                    <a:pt x="55" y="12"/>
                  </a:lnTo>
                  <a:lnTo>
                    <a:pt x="53" y="15"/>
                  </a:lnTo>
                  <a:lnTo>
                    <a:pt x="51" y="17"/>
                  </a:lnTo>
                  <a:lnTo>
                    <a:pt x="49" y="19"/>
                  </a:lnTo>
                  <a:lnTo>
                    <a:pt x="49" y="19"/>
                  </a:lnTo>
                  <a:lnTo>
                    <a:pt x="47" y="21"/>
                  </a:lnTo>
                  <a:lnTo>
                    <a:pt x="47" y="23"/>
                  </a:lnTo>
                  <a:lnTo>
                    <a:pt x="49" y="27"/>
                  </a:lnTo>
                  <a:lnTo>
                    <a:pt x="51" y="29"/>
                  </a:lnTo>
                  <a:lnTo>
                    <a:pt x="55" y="30"/>
                  </a:lnTo>
                  <a:lnTo>
                    <a:pt x="55" y="32"/>
                  </a:lnTo>
                  <a:lnTo>
                    <a:pt x="57" y="34"/>
                  </a:lnTo>
                  <a:lnTo>
                    <a:pt x="57" y="38"/>
                  </a:lnTo>
                  <a:lnTo>
                    <a:pt x="57" y="40"/>
                  </a:lnTo>
                  <a:lnTo>
                    <a:pt x="57" y="40"/>
                  </a:lnTo>
                  <a:lnTo>
                    <a:pt x="57" y="42"/>
                  </a:lnTo>
                  <a:lnTo>
                    <a:pt x="53" y="48"/>
                  </a:lnTo>
                  <a:lnTo>
                    <a:pt x="51" y="49"/>
                  </a:lnTo>
                  <a:lnTo>
                    <a:pt x="44" y="55"/>
                  </a:lnTo>
                  <a:lnTo>
                    <a:pt x="42" y="59"/>
                  </a:lnTo>
                  <a:lnTo>
                    <a:pt x="42" y="65"/>
                  </a:lnTo>
                  <a:lnTo>
                    <a:pt x="46" y="67"/>
                  </a:lnTo>
                  <a:lnTo>
                    <a:pt x="51" y="67"/>
                  </a:lnTo>
                  <a:lnTo>
                    <a:pt x="51" y="70"/>
                  </a:lnTo>
                  <a:lnTo>
                    <a:pt x="53" y="70"/>
                  </a:lnTo>
                  <a:lnTo>
                    <a:pt x="55" y="70"/>
                  </a:lnTo>
                  <a:lnTo>
                    <a:pt x="55" y="68"/>
                  </a:lnTo>
                  <a:lnTo>
                    <a:pt x="57" y="70"/>
                  </a:lnTo>
                  <a:lnTo>
                    <a:pt x="59" y="74"/>
                  </a:lnTo>
                  <a:lnTo>
                    <a:pt x="61" y="74"/>
                  </a:lnTo>
                  <a:lnTo>
                    <a:pt x="59" y="76"/>
                  </a:lnTo>
                  <a:lnTo>
                    <a:pt x="61" y="76"/>
                  </a:lnTo>
                  <a:lnTo>
                    <a:pt x="63" y="76"/>
                  </a:lnTo>
                  <a:lnTo>
                    <a:pt x="64" y="76"/>
                  </a:lnTo>
                  <a:lnTo>
                    <a:pt x="63" y="84"/>
                  </a:lnTo>
                  <a:lnTo>
                    <a:pt x="63" y="85"/>
                  </a:lnTo>
                  <a:lnTo>
                    <a:pt x="64" y="89"/>
                  </a:lnTo>
                  <a:lnTo>
                    <a:pt x="63" y="89"/>
                  </a:lnTo>
                  <a:lnTo>
                    <a:pt x="53" y="97"/>
                  </a:lnTo>
                  <a:lnTo>
                    <a:pt x="51" y="97"/>
                  </a:lnTo>
                  <a:lnTo>
                    <a:pt x="49" y="101"/>
                  </a:lnTo>
                  <a:lnTo>
                    <a:pt x="47" y="103"/>
                  </a:lnTo>
                  <a:lnTo>
                    <a:pt x="46" y="103"/>
                  </a:lnTo>
                  <a:lnTo>
                    <a:pt x="44" y="103"/>
                  </a:lnTo>
                  <a:lnTo>
                    <a:pt x="44" y="104"/>
                  </a:lnTo>
                  <a:lnTo>
                    <a:pt x="42" y="106"/>
                  </a:lnTo>
                  <a:lnTo>
                    <a:pt x="42" y="108"/>
                  </a:lnTo>
                  <a:lnTo>
                    <a:pt x="44" y="114"/>
                  </a:lnTo>
                  <a:lnTo>
                    <a:pt x="44" y="116"/>
                  </a:lnTo>
                  <a:lnTo>
                    <a:pt x="42" y="120"/>
                  </a:lnTo>
                  <a:lnTo>
                    <a:pt x="40" y="123"/>
                  </a:lnTo>
                  <a:lnTo>
                    <a:pt x="36" y="125"/>
                  </a:lnTo>
                  <a:lnTo>
                    <a:pt x="32" y="127"/>
                  </a:lnTo>
                  <a:lnTo>
                    <a:pt x="27" y="99"/>
                  </a:lnTo>
                  <a:lnTo>
                    <a:pt x="25" y="95"/>
                  </a:lnTo>
                  <a:lnTo>
                    <a:pt x="21" y="93"/>
                  </a:lnTo>
                  <a:lnTo>
                    <a:pt x="15" y="89"/>
                  </a:lnTo>
                  <a:lnTo>
                    <a:pt x="13" y="87"/>
                  </a:lnTo>
                  <a:lnTo>
                    <a:pt x="11" y="85"/>
                  </a:lnTo>
                  <a:lnTo>
                    <a:pt x="11" y="84"/>
                  </a:lnTo>
                  <a:lnTo>
                    <a:pt x="11" y="82"/>
                  </a:lnTo>
                  <a:lnTo>
                    <a:pt x="10" y="80"/>
                  </a:lnTo>
                  <a:lnTo>
                    <a:pt x="10" y="78"/>
                  </a:lnTo>
                  <a:lnTo>
                    <a:pt x="6" y="76"/>
                  </a:lnTo>
                  <a:lnTo>
                    <a:pt x="4" y="76"/>
                  </a:lnTo>
                  <a:lnTo>
                    <a:pt x="4" y="74"/>
                  </a:lnTo>
                  <a:lnTo>
                    <a:pt x="2" y="70"/>
                  </a:lnTo>
                  <a:lnTo>
                    <a:pt x="0" y="67"/>
                  </a:lnTo>
                  <a:lnTo>
                    <a:pt x="0" y="65"/>
                  </a:lnTo>
                  <a:lnTo>
                    <a:pt x="0" y="61"/>
                  </a:lnTo>
                  <a:lnTo>
                    <a:pt x="2" y="57"/>
                  </a:lnTo>
                  <a:lnTo>
                    <a:pt x="4" y="55"/>
                  </a:lnTo>
                  <a:lnTo>
                    <a:pt x="8" y="53"/>
                  </a:lnTo>
                  <a:lnTo>
                    <a:pt x="10" y="51"/>
                  </a:lnTo>
                  <a:lnTo>
                    <a:pt x="11" y="48"/>
                  </a:lnTo>
                  <a:lnTo>
                    <a:pt x="13" y="44"/>
                  </a:lnTo>
                  <a:lnTo>
                    <a:pt x="13" y="40"/>
                  </a:lnTo>
                  <a:lnTo>
                    <a:pt x="13" y="38"/>
                  </a:lnTo>
                  <a:lnTo>
                    <a:pt x="11" y="30"/>
                  </a:lnTo>
                  <a:lnTo>
                    <a:pt x="11" y="27"/>
                  </a:lnTo>
                  <a:lnTo>
                    <a:pt x="11" y="27"/>
                  </a:lnTo>
                  <a:lnTo>
                    <a:pt x="13" y="23"/>
                  </a:lnTo>
                  <a:lnTo>
                    <a:pt x="13" y="19"/>
                  </a:lnTo>
                  <a:lnTo>
                    <a:pt x="13" y="17"/>
                  </a:lnTo>
                  <a:lnTo>
                    <a:pt x="13" y="17"/>
                  </a:lnTo>
                  <a:lnTo>
                    <a:pt x="11" y="17"/>
                  </a:lnTo>
                  <a:lnTo>
                    <a:pt x="11" y="17"/>
                  </a:lnTo>
                  <a:lnTo>
                    <a:pt x="11" y="15"/>
                  </a:lnTo>
                  <a:lnTo>
                    <a:pt x="13" y="13"/>
                  </a:lnTo>
                  <a:lnTo>
                    <a:pt x="15" y="12"/>
                  </a:lnTo>
                  <a:lnTo>
                    <a:pt x="17" y="10"/>
                  </a:lnTo>
                  <a:close/>
                  <a:moveTo>
                    <a:pt x="53" y="65"/>
                  </a:moveTo>
                  <a:lnTo>
                    <a:pt x="51" y="65"/>
                  </a:lnTo>
                  <a:lnTo>
                    <a:pt x="51" y="67"/>
                  </a:lnTo>
                  <a:lnTo>
                    <a:pt x="53" y="67"/>
                  </a:lnTo>
                  <a:lnTo>
                    <a:pt x="55" y="67"/>
                  </a:lnTo>
                  <a:lnTo>
                    <a:pt x="55" y="67"/>
                  </a:lnTo>
                  <a:lnTo>
                    <a:pt x="57" y="67"/>
                  </a:lnTo>
                  <a:lnTo>
                    <a:pt x="55" y="65"/>
                  </a:lnTo>
                  <a:lnTo>
                    <a:pt x="53" y="65"/>
                  </a:lnTo>
                  <a:close/>
                  <a:moveTo>
                    <a:pt x="59" y="49"/>
                  </a:moveTo>
                  <a:lnTo>
                    <a:pt x="61" y="48"/>
                  </a:lnTo>
                  <a:lnTo>
                    <a:pt x="61" y="48"/>
                  </a:lnTo>
                  <a:lnTo>
                    <a:pt x="59" y="48"/>
                  </a:lnTo>
                  <a:lnTo>
                    <a:pt x="59" y="48"/>
                  </a:lnTo>
                  <a:lnTo>
                    <a:pt x="59" y="48"/>
                  </a:lnTo>
                  <a:lnTo>
                    <a:pt x="59" y="49"/>
                  </a:lnTo>
                  <a:lnTo>
                    <a:pt x="59" y="49"/>
                  </a:lnTo>
                  <a:lnTo>
                    <a:pt x="59" y="4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36" name="Freeform 1789">
              <a:extLst>
                <a:ext uri="{FF2B5EF4-FFF2-40B4-BE49-F238E27FC236}">
                  <a16:creationId xmlns:a16="http://schemas.microsoft.com/office/drawing/2014/main" id="{0E7EC199-C0D5-4A7F-AE75-4975DEC8C9BD}"/>
                </a:ext>
              </a:extLst>
            </p:cNvPr>
            <p:cNvSpPr>
              <a:spLocks noEditPoints="1"/>
            </p:cNvSpPr>
            <p:nvPr/>
          </p:nvSpPr>
          <p:spPr bwMode="auto">
            <a:xfrm>
              <a:off x="11671300" y="-1017588"/>
              <a:ext cx="309563" cy="341313"/>
            </a:xfrm>
            <a:custGeom>
              <a:avLst/>
              <a:gdLst>
                <a:gd name="T0" fmla="*/ 7 w 195"/>
                <a:gd name="T1" fmla="*/ 188 h 215"/>
                <a:gd name="T2" fmla="*/ 13 w 195"/>
                <a:gd name="T3" fmla="*/ 173 h 215"/>
                <a:gd name="T4" fmla="*/ 15 w 195"/>
                <a:gd name="T5" fmla="*/ 160 h 215"/>
                <a:gd name="T6" fmla="*/ 13 w 195"/>
                <a:gd name="T7" fmla="*/ 145 h 215"/>
                <a:gd name="T8" fmla="*/ 9 w 195"/>
                <a:gd name="T9" fmla="*/ 141 h 215"/>
                <a:gd name="T10" fmla="*/ 9 w 195"/>
                <a:gd name="T11" fmla="*/ 139 h 215"/>
                <a:gd name="T12" fmla="*/ 11 w 195"/>
                <a:gd name="T13" fmla="*/ 137 h 215"/>
                <a:gd name="T14" fmla="*/ 11 w 195"/>
                <a:gd name="T15" fmla="*/ 131 h 215"/>
                <a:gd name="T16" fmla="*/ 11 w 195"/>
                <a:gd name="T17" fmla="*/ 122 h 215"/>
                <a:gd name="T18" fmla="*/ 7 w 195"/>
                <a:gd name="T19" fmla="*/ 116 h 215"/>
                <a:gd name="T20" fmla="*/ 3 w 195"/>
                <a:gd name="T21" fmla="*/ 114 h 215"/>
                <a:gd name="T22" fmla="*/ 0 w 195"/>
                <a:gd name="T23" fmla="*/ 114 h 215"/>
                <a:gd name="T24" fmla="*/ 0 w 195"/>
                <a:gd name="T25" fmla="*/ 110 h 215"/>
                <a:gd name="T26" fmla="*/ 0 w 195"/>
                <a:gd name="T27" fmla="*/ 107 h 215"/>
                <a:gd name="T28" fmla="*/ 2 w 195"/>
                <a:gd name="T29" fmla="*/ 105 h 215"/>
                <a:gd name="T30" fmla="*/ 26 w 195"/>
                <a:gd name="T31" fmla="*/ 105 h 215"/>
                <a:gd name="T32" fmla="*/ 40 w 195"/>
                <a:gd name="T33" fmla="*/ 105 h 215"/>
                <a:gd name="T34" fmla="*/ 49 w 195"/>
                <a:gd name="T35" fmla="*/ 105 h 215"/>
                <a:gd name="T36" fmla="*/ 64 w 195"/>
                <a:gd name="T37" fmla="*/ 105 h 215"/>
                <a:gd name="T38" fmla="*/ 62 w 195"/>
                <a:gd name="T39" fmla="*/ 97 h 215"/>
                <a:gd name="T40" fmla="*/ 62 w 195"/>
                <a:gd name="T41" fmla="*/ 86 h 215"/>
                <a:gd name="T42" fmla="*/ 62 w 195"/>
                <a:gd name="T43" fmla="*/ 82 h 215"/>
                <a:gd name="T44" fmla="*/ 60 w 195"/>
                <a:gd name="T45" fmla="*/ 80 h 215"/>
                <a:gd name="T46" fmla="*/ 62 w 195"/>
                <a:gd name="T47" fmla="*/ 78 h 215"/>
                <a:gd name="T48" fmla="*/ 70 w 195"/>
                <a:gd name="T49" fmla="*/ 71 h 215"/>
                <a:gd name="T50" fmla="*/ 72 w 195"/>
                <a:gd name="T51" fmla="*/ 71 h 215"/>
                <a:gd name="T52" fmla="*/ 76 w 195"/>
                <a:gd name="T53" fmla="*/ 71 h 215"/>
                <a:gd name="T54" fmla="*/ 79 w 195"/>
                <a:gd name="T55" fmla="*/ 69 h 215"/>
                <a:gd name="T56" fmla="*/ 117 w 195"/>
                <a:gd name="T57" fmla="*/ 23 h 215"/>
                <a:gd name="T58" fmla="*/ 195 w 195"/>
                <a:gd name="T59" fmla="*/ 40 h 215"/>
                <a:gd name="T60" fmla="*/ 182 w 195"/>
                <a:gd name="T61" fmla="*/ 184 h 215"/>
                <a:gd name="T62" fmla="*/ 184 w 195"/>
                <a:gd name="T63" fmla="*/ 188 h 215"/>
                <a:gd name="T64" fmla="*/ 185 w 195"/>
                <a:gd name="T65" fmla="*/ 190 h 215"/>
                <a:gd name="T66" fmla="*/ 184 w 195"/>
                <a:gd name="T67" fmla="*/ 203 h 215"/>
                <a:gd name="T68" fmla="*/ 125 w 195"/>
                <a:gd name="T69" fmla="*/ 203 h 215"/>
                <a:gd name="T70" fmla="*/ 121 w 195"/>
                <a:gd name="T71" fmla="*/ 201 h 215"/>
                <a:gd name="T72" fmla="*/ 117 w 195"/>
                <a:gd name="T73" fmla="*/ 205 h 215"/>
                <a:gd name="T74" fmla="*/ 110 w 195"/>
                <a:gd name="T75" fmla="*/ 205 h 215"/>
                <a:gd name="T76" fmla="*/ 100 w 195"/>
                <a:gd name="T77" fmla="*/ 205 h 215"/>
                <a:gd name="T78" fmla="*/ 94 w 195"/>
                <a:gd name="T79" fmla="*/ 207 h 215"/>
                <a:gd name="T80" fmla="*/ 85 w 195"/>
                <a:gd name="T81" fmla="*/ 203 h 215"/>
                <a:gd name="T82" fmla="*/ 79 w 195"/>
                <a:gd name="T83" fmla="*/ 215 h 215"/>
                <a:gd name="T84" fmla="*/ 72 w 195"/>
                <a:gd name="T85" fmla="*/ 213 h 215"/>
                <a:gd name="T86" fmla="*/ 64 w 195"/>
                <a:gd name="T87" fmla="*/ 205 h 215"/>
                <a:gd name="T88" fmla="*/ 58 w 195"/>
                <a:gd name="T89" fmla="*/ 198 h 215"/>
                <a:gd name="T90" fmla="*/ 53 w 195"/>
                <a:gd name="T91" fmla="*/ 192 h 215"/>
                <a:gd name="T92" fmla="*/ 49 w 195"/>
                <a:gd name="T93" fmla="*/ 192 h 215"/>
                <a:gd name="T94" fmla="*/ 43 w 195"/>
                <a:gd name="T95" fmla="*/ 184 h 215"/>
                <a:gd name="T96" fmla="*/ 32 w 195"/>
                <a:gd name="T97" fmla="*/ 184 h 215"/>
                <a:gd name="T98" fmla="*/ 15 w 195"/>
                <a:gd name="T99" fmla="*/ 186 h 215"/>
                <a:gd name="T100" fmla="*/ 13 w 195"/>
                <a:gd name="T101" fmla="*/ 186 h 215"/>
                <a:gd name="T102" fmla="*/ 9 w 195"/>
                <a:gd name="T103" fmla="*/ 192 h 215"/>
                <a:gd name="T104" fmla="*/ 9 w 195"/>
                <a:gd name="T105" fmla="*/ 135 h 215"/>
                <a:gd name="T106" fmla="*/ 11 w 195"/>
                <a:gd name="T107" fmla="*/ 131 h 215"/>
                <a:gd name="T108" fmla="*/ 9 w 195"/>
                <a:gd name="T109" fmla="*/ 131 h 215"/>
                <a:gd name="T110" fmla="*/ 9 w 195"/>
                <a:gd name="T111" fmla="*/ 13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215">
                  <a:moveTo>
                    <a:pt x="9" y="192"/>
                  </a:moveTo>
                  <a:lnTo>
                    <a:pt x="7" y="198"/>
                  </a:lnTo>
                  <a:lnTo>
                    <a:pt x="7" y="188"/>
                  </a:lnTo>
                  <a:lnTo>
                    <a:pt x="9" y="184"/>
                  </a:lnTo>
                  <a:lnTo>
                    <a:pt x="9" y="181"/>
                  </a:lnTo>
                  <a:lnTo>
                    <a:pt x="13" y="173"/>
                  </a:lnTo>
                  <a:lnTo>
                    <a:pt x="15" y="167"/>
                  </a:lnTo>
                  <a:lnTo>
                    <a:pt x="15" y="164"/>
                  </a:lnTo>
                  <a:lnTo>
                    <a:pt x="15" y="160"/>
                  </a:lnTo>
                  <a:lnTo>
                    <a:pt x="15" y="156"/>
                  </a:lnTo>
                  <a:lnTo>
                    <a:pt x="13" y="145"/>
                  </a:lnTo>
                  <a:lnTo>
                    <a:pt x="13" y="145"/>
                  </a:lnTo>
                  <a:lnTo>
                    <a:pt x="11" y="143"/>
                  </a:lnTo>
                  <a:lnTo>
                    <a:pt x="11" y="143"/>
                  </a:lnTo>
                  <a:lnTo>
                    <a:pt x="9" y="141"/>
                  </a:lnTo>
                  <a:lnTo>
                    <a:pt x="9" y="141"/>
                  </a:lnTo>
                  <a:lnTo>
                    <a:pt x="7" y="139"/>
                  </a:lnTo>
                  <a:lnTo>
                    <a:pt x="9" y="139"/>
                  </a:lnTo>
                  <a:lnTo>
                    <a:pt x="9" y="137"/>
                  </a:lnTo>
                  <a:lnTo>
                    <a:pt x="11" y="135"/>
                  </a:lnTo>
                  <a:lnTo>
                    <a:pt x="11" y="137"/>
                  </a:lnTo>
                  <a:lnTo>
                    <a:pt x="9" y="137"/>
                  </a:lnTo>
                  <a:lnTo>
                    <a:pt x="9" y="137"/>
                  </a:lnTo>
                  <a:lnTo>
                    <a:pt x="11" y="131"/>
                  </a:lnTo>
                  <a:lnTo>
                    <a:pt x="13" y="127"/>
                  </a:lnTo>
                  <a:lnTo>
                    <a:pt x="13" y="124"/>
                  </a:lnTo>
                  <a:lnTo>
                    <a:pt x="11" y="122"/>
                  </a:lnTo>
                  <a:lnTo>
                    <a:pt x="11" y="120"/>
                  </a:lnTo>
                  <a:lnTo>
                    <a:pt x="9" y="116"/>
                  </a:lnTo>
                  <a:lnTo>
                    <a:pt x="7" y="116"/>
                  </a:lnTo>
                  <a:lnTo>
                    <a:pt x="7" y="116"/>
                  </a:lnTo>
                  <a:lnTo>
                    <a:pt x="7" y="118"/>
                  </a:lnTo>
                  <a:lnTo>
                    <a:pt x="3" y="114"/>
                  </a:lnTo>
                  <a:lnTo>
                    <a:pt x="2" y="110"/>
                  </a:lnTo>
                  <a:lnTo>
                    <a:pt x="0" y="108"/>
                  </a:lnTo>
                  <a:lnTo>
                    <a:pt x="0" y="114"/>
                  </a:lnTo>
                  <a:lnTo>
                    <a:pt x="0" y="112"/>
                  </a:lnTo>
                  <a:lnTo>
                    <a:pt x="0" y="112"/>
                  </a:lnTo>
                  <a:lnTo>
                    <a:pt x="0" y="110"/>
                  </a:lnTo>
                  <a:lnTo>
                    <a:pt x="0" y="108"/>
                  </a:lnTo>
                  <a:lnTo>
                    <a:pt x="0" y="107"/>
                  </a:lnTo>
                  <a:lnTo>
                    <a:pt x="0" y="107"/>
                  </a:lnTo>
                  <a:lnTo>
                    <a:pt x="0" y="105"/>
                  </a:lnTo>
                  <a:lnTo>
                    <a:pt x="2" y="105"/>
                  </a:lnTo>
                  <a:lnTo>
                    <a:pt x="2" y="105"/>
                  </a:lnTo>
                  <a:lnTo>
                    <a:pt x="2" y="105"/>
                  </a:lnTo>
                  <a:lnTo>
                    <a:pt x="5" y="105"/>
                  </a:lnTo>
                  <a:lnTo>
                    <a:pt x="26" y="105"/>
                  </a:lnTo>
                  <a:lnTo>
                    <a:pt x="30" y="105"/>
                  </a:lnTo>
                  <a:lnTo>
                    <a:pt x="32" y="105"/>
                  </a:lnTo>
                  <a:lnTo>
                    <a:pt x="40" y="105"/>
                  </a:lnTo>
                  <a:lnTo>
                    <a:pt x="41" y="105"/>
                  </a:lnTo>
                  <a:lnTo>
                    <a:pt x="45" y="105"/>
                  </a:lnTo>
                  <a:lnTo>
                    <a:pt x="49" y="105"/>
                  </a:lnTo>
                  <a:lnTo>
                    <a:pt x="55" y="105"/>
                  </a:lnTo>
                  <a:lnTo>
                    <a:pt x="58" y="105"/>
                  </a:lnTo>
                  <a:lnTo>
                    <a:pt x="64" y="105"/>
                  </a:lnTo>
                  <a:lnTo>
                    <a:pt x="64" y="101"/>
                  </a:lnTo>
                  <a:lnTo>
                    <a:pt x="62" y="99"/>
                  </a:lnTo>
                  <a:lnTo>
                    <a:pt x="62" y="97"/>
                  </a:lnTo>
                  <a:lnTo>
                    <a:pt x="62" y="95"/>
                  </a:lnTo>
                  <a:lnTo>
                    <a:pt x="62" y="91"/>
                  </a:lnTo>
                  <a:lnTo>
                    <a:pt x="62" y="86"/>
                  </a:lnTo>
                  <a:lnTo>
                    <a:pt x="62" y="84"/>
                  </a:lnTo>
                  <a:lnTo>
                    <a:pt x="62" y="84"/>
                  </a:lnTo>
                  <a:lnTo>
                    <a:pt x="62" y="82"/>
                  </a:lnTo>
                  <a:lnTo>
                    <a:pt x="62" y="82"/>
                  </a:lnTo>
                  <a:lnTo>
                    <a:pt x="60" y="80"/>
                  </a:lnTo>
                  <a:lnTo>
                    <a:pt x="60" y="80"/>
                  </a:lnTo>
                  <a:lnTo>
                    <a:pt x="62" y="78"/>
                  </a:lnTo>
                  <a:lnTo>
                    <a:pt x="62" y="78"/>
                  </a:lnTo>
                  <a:lnTo>
                    <a:pt x="62" y="78"/>
                  </a:lnTo>
                  <a:lnTo>
                    <a:pt x="64" y="76"/>
                  </a:lnTo>
                  <a:lnTo>
                    <a:pt x="68" y="72"/>
                  </a:lnTo>
                  <a:lnTo>
                    <a:pt x="70" y="71"/>
                  </a:lnTo>
                  <a:lnTo>
                    <a:pt x="70" y="71"/>
                  </a:lnTo>
                  <a:lnTo>
                    <a:pt x="72" y="71"/>
                  </a:lnTo>
                  <a:lnTo>
                    <a:pt x="72" y="71"/>
                  </a:lnTo>
                  <a:lnTo>
                    <a:pt x="72" y="71"/>
                  </a:lnTo>
                  <a:lnTo>
                    <a:pt x="74" y="71"/>
                  </a:lnTo>
                  <a:lnTo>
                    <a:pt x="76" y="71"/>
                  </a:lnTo>
                  <a:lnTo>
                    <a:pt x="77" y="69"/>
                  </a:lnTo>
                  <a:lnTo>
                    <a:pt x="79" y="69"/>
                  </a:lnTo>
                  <a:lnTo>
                    <a:pt x="79" y="69"/>
                  </a:lnTo>
                  <a:lnTo>
                    <a:pt x="79" y="23"/>
                  </a:lnTo>
                  <a:lnTo>
                    <a:pt x="94" y="23"/>
                  </a:lnTo>
                  <a:lnTo>
                    <a:pt x="117" y="23"/>
                  </a:lnTo>
                  <a:lnTo>
                    <a:pt x="132" y="23"/>
                  </a:lnTo>
                  <a:lnTo>
                    <a:pt x="132" y="0"/>
                  </a:lnTo>
                  <a:lnTo>
                    <a:pt x="195" y="40"/>
                  </a:lnTo>
                  <a:lnTo>
                    <a:pt x="166" y="40"/>
                  </a:lnTo>
                  <a:lnTo>
                    <a:pt x="182" y="182"/>
                  </a:lnTo>
                  <a:lnTo>
                    <a:pt x="182" y="184"/>
                  </a:lnTo>
                  <a:lnTo>
                    <a:pt x="182" y="186"/>
                  </a:lnTo>
                  <a:lnTo>
                    <a:pt x="184" y="186"/>
                  </a:lnTo>
                  <a:lnTo>
                    <a:pt x="184" y="188"/>
                  </a:lnTo>
                  <a:lnTo>
                    <a:pt x="185" y="188"/>
                  </a:lnTo>
                  <a:lnTo>
                    <a:pt x="185" y="190"/>
                  </a:lnTo>
                  <a:lnTo>
                    <a:pt x="185" y="190"/>
                  </a:lnTo>
                  <a:lnTo>
                    <a:pt x="185" y="194"/>
                  </a:lnTo>
                  <a:lnTo>
                    <a:pt x="184" y="201"/>
                  </a:lnTo>
                  <a:lnTo>
                    <a:pt x="184" y="203"/>
                  </a:lnTo>
                  <a:lnTo>
                    <a:pt x="182" y="203"/>
                  </a:lnTo>
                  <a:lnTo>
                    <a:pt x="130" y="203"/>
                  </a:lnTo>
                  <a:lnTo>
                    <a:pt x="125" y="203"/>
                  </a:lnTo>
                  <a:lnTo>
                    <a:pt x="123" y="200"/>
                  </a:lnTo>
                  <a:lnTo>
                    <a:pt x="121" y="201"/>
                  </a:lnTo>
                  <a:lnTo>
                    <a:pt x="121" y="201"/>
                  </a:lnTo>
                  <a:lnTo>
                    <a:pt x="121" y="203"/>
                  </a:lnTo>
                  <a:lnTo>
                    <a:pt x="119" y="203"/>
                  </a:lnTo>
                  <a:lnTo>
                    <a:pt x="117" y="205"/>
                  </a:lnTo>
                  <a:lnTo>
                    <a:pt x="115" y="205"/>
                  </a:lnTo>
                  <a:lnTo>
                    <a:pt x="112" y="205"/>
                  </a:lnTo>
                  <a:lnTo>
                    <a:pt x="110" y="205"/>
                  </a:lnTo>
                  <a:lnTo>
                    <a:pt x="104" y="203"/>
                  </a:lnTo>
                  <a:lnTo>
                    <a:pt x="102" y="205"/>
                  </a:lnTo>
                  <a:lnTo>
                    <a:pt x="100" y="205"/>
                  </a:lnTo>
                  <a:lnTo>
                    <a:pt x="98" y="209"/>
                  </a:lnTo>
                  <a:lnTo>
                    <a:pt x="96" y="209"/>
                  </a:lnTo>
                  <a:lnTo>
                    <a:pt x="94" y="207"/>
                  </a:lnTo>
                  <a:lnTo>
                    <a:pt x="91" y="203"/>
                  </a:lnTo>
                  <a:lnTo>
                    <a:pt x="89" y="201"/>
                  </a:lnTo>
                  <a:lnTo>
                    <a:pt x="85" y="203"/>
                  </a:lnTo>
                  <a:lnTo>
                    <a:pt x="83" y="207"/>
                  </a:lnTo>
                  <a:lnTo>
                    <a:pt x="81" y="213"/>
                  </a:lnTo>
                  <a:lnTo>
                    <a:pt x="79" y="215"/>
                  </a:lnTo>
                  <a:lnTo>
                    <a:pt x="76" y="215"/>
                  </a:lnTo>
                  <a:lnTo>
                    <a:pt x="74" y="213"/>
                  </a:lnTo>
                  <a:lnTo>
                    <a:pt x="72" y="213"/>
                  </a:lnTo>
                  <a:lnTo>
                    <a:pt x="70" y="211"/>
                  </a:lnTo>
                  <a:lnTo>
                    <a:pt x="68" y="209"/>
                  </a:lnTo>
                  <a:lnTo>
                    <a:pt x="64" y="205"/>
                  </a:lnTo>
                  <a:lnTo>
                    <a:pt x="62" y="203"/>
                  </a:lnTo>
                  <a:lnTo>
                    <a:pt x="60" y="201"/>
                  </a:lnTo>
                  <a:lnTo>
                    <a:pt x="58" y="198"/>
                  </a:lnTo>
                  <a:lnTo>
                    <a:pt x="57" y="194"/>
                  </a:lnTo>
                  <a:lnTo>
                    <a:pt x="55" y="192"/>
                  </a:lnTo>
                  <a:lnTo>
                    <a:pt x="53" y="192"/>
                  </a:lnTo>
                  <a:lnTo>
                    <a:pt x="51" y="192"/>
                  </a:lnTo>
                  <a:lnTo>
                    <a:pt x="51" y="192"/>
                  </a:lnTo>
                  <a:lnTo>
                    <a:pt x="49" y="192"/>
                  </a:lnTo>
                  <a:lnTo>
                    <a:pt x="47" y="190"/>
                  </a:lnTo>
                  <a:lnTo>
                    <a:pt x="45" y="186"/>
                  </a:lnTo>
                  <a:lnTo>
                    <a:pt x="43" y="184"/>
                  </a:lnTo>
                  <a:lnTo>
                    <a:pt x="40" y="184"/>
                  </a:lnTo>
                  <a:lnTo>
                    <a:pt x="36" y="184"/>
                  </a:lnTo>
                  <a:lnTo>
                    <a:pt x="32" y="184"/>
                  </a:lnTo>
                  <a:lnTo>
                    <a:pt x="19" y="186"/>
                  </a:lnTo>
                  <a:lnTo>
                    <a:pt x="17" y="186"/>
                  </a:lnTo>
                  <a:lnTo>
                    <a:pt x="15" y="186"/>
                  </a:lnTo>
                  <a:lnTo>
                    <a:pt x="15" y="186"/>
                  </a:lnTo>
                  <a:lnTo>
                    <a:pt x="13" y="186"/>
                  </a:lnTo>
                  <a:lnTo>
                    <a:pt x="13" y="186"/>
                  </a:lnTo>
                  <a:lnTo>
                    <a:pt x="11" y="188"/>
                  </a:lnTo>
                  <a:lnTo>
                    <a:pt x="9" y="192"/>
                  </a:lnTo>
                  <a:lnTo>
                    <a:pt x="9" y="192"/>
                  </a:lnTo>
                  <a:close/>
                  <a:moveTo>
                    <a:pt x="9" y="133"/>
                  </a:moveTo>
                  <a:lnTo>
                    <a:pt x="9" y="133"/>
                  </a:lnTo>
                  <a:lnTo>
                    <a:pt x="9" y="135"/>
                  </a:lnTo>
                  <a:lnTo>
                    <a:pt x="9" y="133"/>
                  </a:lnTo>
                  <a:lnTo>
                    <a:pt x="9" y="131"/>
                  </a:lnTo>
                  <a:lnTo>
                    <a:pt x="11" y="131"/>
                  </a:lnTo>
                  <a:lnTo>
                    <a:pt x="11" y="129"/>
                  </a:lnTo>
                  <a:lnTo>
                    <a:pt x="9" y="131"/>
                  </a:lnTo>
                  <a:lnTo>
                    <a:pt x="9" y="131"/>
                  </a:lnTo>
                  <a:lnTo>
                    <a:pt x="9" y="131"/>
                  </a:lnTo>
                  <a:lnTo>
                    <a:pt x="7" y="133"/>
                  </a:lnTo>
                  <a:lnTo>
                    <a:pt x="9" y="133"/>
                  </a:lnTo>
                  <a:lnTo>
                    <a:pt x="9" y="13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37" name="Freeform 1790">
              <a:extLst>
                <a:ext uri="{FF2B5EF4-FFF2-40B4-BE49-F238E27FC236}">
                  <a16:creationId xmlns:a16="http://schemas.microsoft.com/office/drawing/2014/main" id="{ECA08B49-1EF5-4E45-AA80-4996E8FFA29A}"/>
                </a:ext>
              </a:extLst>
            </p:cNvPr>
            <p:cNvSpPr>
              <a:spLocks noEditPoints="1"/>
            </p:cNvSpPr>
            <p:nvPr/>
          </p:nvSpPr>
          <p:spPr bwMode="auto">
            <a:xfrm>
              <a:off x="13028613" y="-760412"/>
              <a:ext cx="171450" cy="147638"/>
            </a:xfrm>
            <a:custGeom>
              <a:avLst/>
              <a:gdLst>
                <a:gd name="T0" fmla="*/ 43 w 108"/>
                <a:gd name="T1" fmla="*/ 19 h 93"/>
                <a:gd name="T2" fmla="*/ 53 w 108"/>
                <a:gd name="T3" fmla="*/ 45 h 93"/>
                <a:gd name="T4" fmla="*/ 54 w 108"/>
                <a:gd name="T5" fmla="*/ 43 h 93"/>
                <a:gd name="T6" fmla="*/ 58 w 108"/>
                <a:gd name="T7" fmla="*/ 47 h 93"/>
                <a:gd name="T8" fmla="*/ 75 w 108"/>
                <a:gd name="T9" fmla="*/ 57 h 93"/>
                <a:gd name="T10" fmla="*/ 83 w 108"/>
                <a:gd name="T11" fmla="*/ 66 h 93"/>
                <a:gd name="T12" fmla="*/ 92 w 108"/>
                <a:gd name="T13" fmla="*/ 74 h 93"/>
                <a:gd name="T14" fmla="*/ 96 w 108"/>
                <a:gd name="T15" fmla="*/ 79 h 93"/>
                <a:gd name="T16" fmla="*/ 96 w 108"/>
                <a:gd name="T17" fmla="*/ 79 h 93"/>
                <a:gd name="T18" fmla="*/ 106 w 108"/>
                <a:gd name="T19" fmla="*/ 85 h 93"/>
                <a:gd name="T20" fmla="*/ 108 w 108"/>
                <a:gd name="T21" fmla="*/ 87 h 93"/>
                <a:gd name="T22" fmla="*/ 102 w 108"/>
                <a:gd name="T23" fmla="*/ 93 h 93"/>
                <a:gd name="T24" fmla="*/ 96 w 108"/>
                <a:gd name="T25" fmla="*/ 91 h 93"/>
                <a:gd name="T26" fmla="*/ 58 w 108"/>
                <a:gd name="T27" fmla="*/ 58 h 93"/>
                <a:gd name="T28" fmla="*/ 43 w 108"/>
                <a:gd name="T29" fmla="*/ 57 h 93"/>
                <a:gd name="T30" fmla="*/ 39 w 108"/>
                <a:gd name="T31" fmla="*/ 57 h 93"/>
                <a:gd name="T32" fmla="*/ 32 w 108"/>
                <a:gd name="T33" fmla="*/ 58 h 93"/>
                <a:gd name="T34" fmla="*/ 24 w 108"/>
                <a:gd name="T35" fmla="*/ 53 h 93"/>
                <a:gd name="T36" fmla="*/ 17 w 108"/>
                <a:gd name="T37" fmla="*/ 62 h 93"/>
                <a:gd name="T38" fmla="*/ 11 w 108"/>
                <a:gd name="T39" fmla="*/ 60 h 93"/>
                <a:gd name="T40" fmla="*/ 3 w 108"/>
                <a:gd name="T41" fmla="*/ 62 h 93"/>
                <a:gd name="T42" fmla="*/ 0 w 108"/>
                <a:gd name="T43" fmla="*/ 51 h 93"/>
                <a:gd name="T44" fmla="*/ 1 w 108"/>
                <a:gd name="T45" fmla="*/ 45 h 93"/>
                <a:gd name="T46" fmla="*/ 3 w 108"/>
                <a:gd name="T47" fmla="*/ 38 h 93"/>
                <a:gd name="T48" fmla="*/ 5 w 108"/>
                <a:gd name="T49" fmla="*/ 34 h 93"/>
                <a:gd name="T50" fmla="*/ 7 w 108"/>
                <a:gd name="T51" fmla="*/ 24 h 93"/>
                <a:gd name="T52" fmla="*/ 7 w 108"/>
                <a:gd name="T53" fmla="*/ 22 h 93"/>
                <a:gd name="T54" fmla="*/ 9 w 108"/>
                <a:gd name="T55" fmla="*/ 19 h 93"/>
                <a:gd name="T56" fmla="*/ 9 w 108"/>
                <a:gd name="T57" fmla="*/ 17 h 93"/>
                <a:gd name="T58" fmla="*/ 11 w 108"/>
                <a:gd name="T59" fmla="*/ 15 h 93"/>
                <a:gd name="T60" fmla="*/ 13 w 108"/>
                <a:gd name="T61" fmla="*/ 15 h 93"/>
                <a:gd name="T62" fmla="*/ 17 w 108"/>
                <a:gd name="T63" fmla="*/ 15 h 93"/>
                <a:gd name="T64" fmla="*/ 17 w 108"/>
                <a:gd name="T65" fmla="*/ 13 h 93"/>
                <a:gd name="T66" fmla="*/ 18 w 108"/>
                <a:gd name="T67" fmla="*/ 11 h 93"/>
                <a:gd name="T68" fmla="*/ 22 w 108"/>
                <a:gd name="T69" fmla="*/ 9 h 93"/>
                <a:gd name="T70" fmla="*/ 28 w 108"/>
                <a:gd name="T71" fmla="*/ 7 h 93"/>
                <a:gd name="T72" fmla="*/ 30 w 108"/>
                <a:gd name="T73" fmla="*/ 5 h 93"/>
                <a:gd name="T74" fmla="*/ 32 w 108"/>
                <a:gd name="T75" fmla="*/ 3 h 93"/>
                <a:gd name="T76" fmla="*/ 32 w 108"/>
                <a:gd name="T77" fmla="*/ 2 h 93"/>
                <a:gd name="T78" fmla="*/ 34 w 108"/>
                <a:gd name="T79" fmla="*/ 0 h 93"/>
                <a:gd name="T80" fmla="*/ 60 w 108"/>
                <a:gd name="T81" fmla="*/ 39 h 93"/>
                <a:gd name="T82" fmla="*/ 60 w 108"/>
                <a:gd name="T83" fmla="*/ 38 h 93"/>
                <a:gd name="T84" fmla="*/ 60 w 108"/>
                <a:gd name="T85" fmla="*/ 38 h 93"/>
                <a:gd name="T86" fmla="*/ 58 w 108"/>
                <a:gd name="T87" fmla="*/ 36 h 93"/>
                <a:gd name="T88" fmla="*/ 56 w 108"/>
                <a:gd name="T89" fmla="*/ 38 h 93"/>
                <a:gd name="T90" fmla="*/ 58 w 108"/>
                <a:gd name="T91" fmla="*/ 38 h 93"/>
                <a:gd name="T92" fmla="*/ 58 w 108"/>
                <a:gd name="T93" fmla="*/ 32 h 93"/>
                <a:gd name="T94" fmla="*/ 58 w 108"/>
                <a:gd name="T95" fmla="*/ 3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 h="93">
                  <a:moveTo>
                    <a:pt x="34" y="0"/>
                  </a:moveTo>
                  <a:lnTo>
                    <a:pt x="36" y="0"/>
                  </a:lnTo>
                  <a:lnTo>
                    <a:pt x="41" y="13"/>
                  </a:lnTo>
                  <a:lnTo>
                    <a:pt x="43" y="19"/>
                  </a:lnTo>
                  <a:lnTo>
                    <a:pt x="45" y="28"/>
                  </a:lnTo>
                  <a:lnTo>
                    <a:pt x="45" y="32"/>
                  </a:lnTo>
                  <a:lnTo>
                    <a:pt x="47" y="34"/>
                  </a:lnTo>
                  <a:lnTo>
                    <a:pt x="53" y="45"/>
                  </a:lnTo>
                  <a:lnTo>
                    <a:pt x="54" y="47"/>
                  </a:lnTo>
                  <a:lnTo>
                    <a:pt x="54" y="45"/>
                  </a:lnTo>
                  <a:lnTo>
                    <a:pt x="54" y="43"/>
                  </a:lnTo>
                  <a:lnTo>
                    <a:pt x="54" y="43"/>
                  </a:lnTo>
                  <a:lnTo>
                    <a:pt x="54" y="41"/>
                  </a:lnTo>
                  <a:lnTo>
                    <a:pt x="56" y="43"/>
                  </a:lnTo>
                  <a:lnTo>
                    <a:pt x="58" y="45"/>
                  </a:lnTo>
                  <a:lnTo>
                    <a:pt x="58" y="47"/>
                  </a:lnTo>
                  <a:lnTo>
                    <a:pt x="60" y="49"/>
                  </a:lnTo>
                  <a:lnTo>
                    <a:pt x="62" y="51"/>
                  </a:lnTo>
                  <a:lnTo>
                    <a:pt x="66" y="51"/>
                  </a:lnTo>
                  <a:lnTo>
                    <a:pt x="75" y="57"/>
                  </a:lnTo>
                  <a:lnTo>
                    <a:pt x="77" y="57"/>
                  </a:lnTo>
                  <a:lnTo>
                    <a:pt x="79" y="60"/>
                  </a:lnTo>
                  <a:lnTo>
                    <a:pt x="81" y="64"/>
                  </a:lnTo>
                  <a:lnTo>
                    <a:pt x="83" y="66"/>
                  </a:lnTo>
                  <a:lnTo>
                    <a:pt x="85" y="68"/>
                  </a:lnTo>
                  <a:lnTo>
                    <a:pt x="90" y="72"/>
                  </a:lnTo>
                  <a:lnTo>
                    <a:pt x="92" y="72"/>
                  </a:lnTo>
                  <a:lnTo>
                    <a:pt x="92" y="74"/>
                  </a:lnTo>
                  <a:lnTo>
                    <a:pt x="94" y="75"/>
                  </a:lnTo>
                  <a:lnTo>
                    <a:pt x="94" y="77"/>
                  </a:lnTo>
                  <a:lnTo>
                    <a:pt x="94" y="77"/>
                  </a:lnTo>
                  <a:lnTo>
                    <a:pt x="96" y="79"/>
                  </a:lnTo>
                  <a:lnTo>
                    <a:pt x="96" y="79"/>
                  </a:lnTo>
                  <a:lnTo>
                    <a:pt x="96" y="79"/>
                  </a:lnTo>
                  <a:lnTo>
                    <a:pt x="96" y="79"/>
                  </a:lnTo>
                  <a:lnTo>
                    <a:pt x="96" y="79"/>
                  </a:lnTo>
                  <a:lnTo>
                    <a:pt x="100" y="83"/>
                  </a:lnTo>
                  <a:lnTo>
                    <a:pt x="102" y="85"/>
                  </a:lnTo>
                  <a:lnTo>
                    <a:pt x="104" y="85"/>
                  </a:lnTo>
                  <a:lnTo>
                    <a:pt x="106" y="85"/>
                  </a:lnTo>
                  <a:lnTo>
                    <a:pt x="106" y="85"/>
                  </a:lnTo>
                  <a:lnTo>
                    <a:pt x="106" y="85"/>
                  </a:lnTo>
                  <a:lnTo>
                    <a:pt x="108" y="87"/>
                  </a:lnTo>
                  <a:lnTo>
                    <a:pt x="108" y="87"/>
                  </a:lnTo>
                  <a:lnTo>
                    <a:pt x="104" y="89"/>
                  </a:lnTo>
                  <a:lnTo>
                    <a:pt x="104" y="89"/>
                  </a:lnTo>
                  <a:lnTo>
                    <a:pt x="102" y="89"/>
                  </a:lnTo>
                  <a:lnTo>
                    <a:pt x="102" y="93"/>
                  </a:lnTo>
                  <a:lnTo>
                    <a:pt x="100" y="93"/>
                  </a:lnTo>
                  <a:lnTo>
                    <a:pt x="100" y="93"/>
                  </a:lnTo>
                  <a:lnTo>
                    <a:pt x="98" y="91"/>
                  </a:lnTo>
                  <a:lnTo>
                    <a:pt x="96" y="91"/>
                  </a:lnTo>
                  <a:lnTo>
                    <a:pt x="94" y="91"/>
                  </a:lnTo>
                  <a:lnTo>
                    <a:pt x="70" y="64"/>
                  </a:lnTo>
                  <a:lnTo>
                    <a:pt x="64" y="60"/>
                  </a:lnTo>
                  <a:lnTo>
                    <a:pt x="58" y="58"/>
                  </a:lnTo>
                  <a:lnTo>
                    <a:pt x="53" y="58"/>
                  </a:lnTo>
                  <a:lnTo>
                    <a:pt x="45" y="58"/>
                  </a:lnTo>
                  <a:lnTo>
                    <a:pt x="43" y="57"/>
                  </a:lnTo>
                  <a:lnTo>
                    <a:pt x="43" y="57"/>
                  </a:lnTo>
                  <a:lnTo>
                    <a:pt x="43" y="57"/>
                  </a:lnTo>
                  <a:lnTo>
                    <a:pt x="41" y="57"/>
                  </a:lnTo>
                  <a:lnTo>
                    <a:pt x="41" y="57"/>
                  </a:lnTo>
                  <a:lnTo>
                    <a:pt x="39" y="57"/>
                  </a:lnTo>
                  <a:lnTo>
                    <a:pt x="37" y="58"/>
                  </a:lnTo>
                  <a:lnTo>
                    <a:pt x="36" y="58"/>
                  </a:lnTo>
                  <a:lnTo>
                    <a:pt x="34" y="58"/>
                  </a:lnTo>
                  <a:lnTo>
                    <a:pt x="32" y="58"/>
                  </a:lnTo>
                  <a:lnTo>
                    <a:pt x="32" y="58"/>
                  </a:lnTo>
                  <a:lnTo>
                    <a:pt x="28" y="57"/>
                  </a:lnTo>
                  <a:lnTo>
                    <a:pt x="24" y="53"/>
                  </a:lnTo>
                  <a:lnTo>
                    <a:pt x="24" y="53"/>
                  </a:lnTo>
                  <a:lnTo>
                    <a:pt x="20" y="58"/>
                  </a:lnTo>
                  <a:lnTo>
                    <a:pt x="18" y="60"/>
                  </a:lnTo>
                  <a:lnTo>
                    <a:pt x="18" y="64"/>
                  </a:lnTo>
                  <a:lnTo>
                    <a:pt x="17" y="62"/>
                  </a:lnTo>
                  <a:lnTo>
                    <a:pt x="17" y="62"/>
                  </a:lnTo>
                  <a:lnTo>
                    <a:pt x="15" y="60"/>
                  </a:lnTo>
                  <a:lnTo>
                    <a:pt x="13" y="58"/>
                  </a:lnTo>
                  <a:lnTo>
                    <a:pt x="11" y="60"/>
                  </a:lnTo>
                  <a:lnTo>
                    <a:pt x="11" y="60"/>
                  </a:lnTo>
                  <a:lnTo>
                    <a:pt x="9" y="62"/>
                  </a:lnTo>
                  <a:lnTo>
                    <a:pt x="7" y="62"/>
                  </a:lnTo>
                  <a:lnTo>
                    <a:pt x="3" y="62"/>
                  </a:lnTo>
                  <a:lnTo>
                    <a:pt x="1" y="62"/>
                  </a:lnTo>
                  <a:lnTo>
                    <a:pt x="1" y="58"/>
                  </a:lnTo>
                  <a:lnTo>
                    <a:pt x="1" y="55"/>
                  </a:lnTo>
                  <a:lnTo>
                    <a:pt x="0" y="51"/>
                  </a:lnTo>
                  <a:lnTo>
                    <a:pt x="0" y="47"/>
                  </a:lnTo>
                  <a:lnTo>
                    <a:pt x="1" y="47"/>
                  </a:lnTo>
                  <a:lnTo>
                    <a:pt x="1" y="45"/>
                  </a:lnTo>
                  <a:lnTo>
                    <a:pt x="1" y="45"/>
                  </a:lnTo>
                  <a:lnTo>
                    <a:pt x="1" y="43"/>
                  </a:lnTo>
                  <a:lnTo>
                    <a:pt x="3" y="39"/>
                  </a:lnTo>
                  <a:lnTo>
                    <a:pt x="3" y="39"/>
                  </a:lnTo>
                  <a:lnTo>
                    <a:pt x="3" y="38"/>
                  </a:lnTo>
                  <a:lnTo>
                    <a:pt x="3" y="38"/>
                  </a:lnTo>
                  <a:lnTo>
                    <a:pt x="5" y="38"/>
                  </a:lnTo>
                  <a:lnTo>
                    <a:pt x="5" y="36"/>
                  </a:lnTo>
                  <a:lnTo>
                    <a:pt x="5" y="34"/>
                  </a:lnTo>
                  <a:lnTo>
                    <a:pt x="7" y="32"/>
                  </a:lnTo>
                  <a:lnTo>
                    <a:pt x="7" y="30"/>
                  </a:lnTo>
                  <a:lnTo>
                    <a:pt x="7" y="26"/>
                  </a:lnTo>
                  <a:lnTo>
                    <a:pt x="7" y="24"/>
                  </a:lnTo>
                  <a:lnTo>
                    <a:pt x="7" y="24"/>
                  </a:lnTo>
                  <a:lnTo>
                    <a:pt x="7" y="22"/>
                  </a:lnTo>
                  <a:lnTo>
                    <a:pt x="7" y="22"/>
                  </a:lnTo>
                  <a:lnTo>
                    <a:pt x="7" y="22"/>
                  </a:lnTo>
                  <a:lnTo>
                    <a:pt x="9" y="20"/>
                  </a:lnTo>
                  <a:lnTo>
                    <a:pt x="9" y="20"/>
                  </a:lnTo>
                  <a:lnTo>
                    <a:pt x="9" y="19"/>
                  </a:lnTo>
                  <a:lnTo>
                    <a:pt x="9" y="19"/>
                  </a:lnTo>
                  <a:lnTo>
                    <a:pt x="9" y="17"/>
                  </a:lnTo>
                  <a:lnTo>
                    <a:pt x="9" y="17"/>
                  </a:lnTo>
                  <a:lnTo>
                    <a:pt x="9" y="17"/>
                  </a:lnTo>
                  <a:lnTo>
                    <a:pt x="9" y="17"/>
                  </a:lnTo>
                  <a:lnTo>
                    <a:pt x="9" y="15"/>
                  </a:lnTo>
                  <a:lnTo>
                    <a:pt x="9" y="15"/>
                  </a:lnTo>
                  <a:lnTo>
                    <a:pt x="11" y="15"/>
                  </a:lnTo>
                  <a:lnTo>
                    <a:pt x="11" y="15"/>
                  </a:lnTo>
                  <a:lnTo>
                    <a:pt x="11" y="15"/>
                  </a:lnTo>
                  <a:lnTo>
                    <a:pt x="11" y="15"/>
                  </a:lnTo>
                  <a:lnTo>
                    <a:pt x="13" y="15"/>
                  </a:lnTo>
                  <a:lnTo>
                    <a:pt x="13" y="15"/>
                  </a:lnTo>
                  <a:lnTo>
                    <a:pt x="13" y="15"/>
                  </a:lnTo>
                  <a:lnTo>
                    <a:pt x="17" y="15"/>
                  </a:lnTo>
                  <a:lnTo>
                    <a:pt x="17" y="15"/>
                  </a:lnTo>
                  <a:lnTo>
                    <a:pt x="17" y="15"/>
                  </a:lnTo>
                  <a:lnTo>
                    <a:pt x="17" y="13"/>
                  </a:lnTo>
                  <a:lnTo>
                    <a:pt x="17" y="13"/>
                  </a:lnTo>
                  <a:lnTo>
                    <a:pt x="17" y="13"/>
                  </a:lnTo>
                  <a:lnTo>
                    <a:pt x="17" y="13"/>
                  </a:lnTo>
                  <a:lnTo>
                    <a:pt x="17" y="11"/>
                  </a:lnTo>
                  <a:lnTo>
                    <a:pt x="18" y="11"/>
                  </a:lnTo>
                  <a:lnTo>
                    <a:pt x="18" y="11"/>
                  </a:lnTo>
                  <a:lnTo>
                    <a:pt x="18" y="11"/>
                  </a:lnTo>
                  <a:lnTo>
                    <a:pt x="18" y="11"/>
                  </a:lnTo>
                  <a:lnTo>
                    <a:pt x="20" y="11"/>
                  </a:lnTo>
                  <a:lnTo>
                    <a:pt x="22" y="9"/>
                  </a:lnTo>
                  <a:lnTo>
                    <a:pt x="22" y="9"/>
                  </a:lnTo>
                  <a:lnTo>
                    <a:pt x="24" y="7"/>
                  </a:lnTo>
                  <a:lnTo>
                    <a:pt x="24" y="7"/>
                  </a:lnTo>
                  <a:lnTo>
                    <a:pt x="28" y="7"/>
                  </a:lnTo>
                  <a:lnTo>
                    <a:pt x="28" y="7"/>
                  </a:lnTo>
                  <a:lnTo>
                    <a:pt x="28" y="7"/>
                  </a:lnTo>
                  <a:lnTo>
                    <a:pt x="28" y="7"/>
                  </a:lnTo>
                  <a:lnTo>
                    <a:pt x="30" y="7"/>
                  </a:lnTo>
                  <a:lnTo>
                    <a:pt x="30" y="5"/>
                  </a:lnTo>
                  <a:lnTo>
                    <a:pt x="30" y="5"/>
                  </a:lnTo>
                  <a:lnTo>
                    <a:pt x="32" y="5"/>
                  </a:lnTo>
                  <a:lnTo>
                    <a:pt x="32" y="3"/>
                  </a:lnTo>
                  <a:lnTo>
                    <a:pt x="32" y="3"/>
                  </a:lnTo>
                  <a:lnTo>
                    <a:pt x="32" y="3"/>
                  </a:lnTo>
                  <a:lnTo>
                    <a:pt x="32" y="3"/>
                  </a:lnTo>
                  <a:lnTo>
                    <a:pt x="32" y="2"/>
                  </a:lnTo>
                  <a:lnTo>
                    <a:pt x="32" y="2"/>
                  </a:lnTo>
                  <a:lnTo>
                    <a:pt x="32" y="2"/>
                  </a:lnTo>
                  <a:lnTo>
                    <a:pt x="34" y="2"/>
                  </a:lnTo>
                  <a:lnTo>
                    <a:pt x="34" y="0"/>
                  </a:lnTo>
                  <a:lnTo>
                    <a:pt x="34" y="0"/>
                  </a:lnTo>
                  <a:close/>
                  <a:moveTo>
                    <a:pt x="56" y="38"/>
                  </a:moveTo>
                  <a:lnTo>
                    <a:pt x="56" y="38"/>
                  </a:lnTo>
                  <a:lnTo>
                    <a:pt x="58" y="39"/>
                  </a:lnTo>
                  <a:lnTo>
                    <a:pt x="60" y="39"/>
                  </a:lnTo>
                  <a:lnTo>
                    <a:pt x="62" y="39"/>
                  </a:lnTo>
                  <a:lnTo>
                    <a:pt x="62" y="38"/>
                  </a:lnTo>
                  <a:lnTo>
                    <a:pt x="60" y="38"/>
                  </a:lnTo>
                  <a:lnTo>
                    <a:pt x="60" y="38"/>
                  </a:lnTo>
                  <a:lnTo>
                    <a:pt x="60" y="39"/>
                  </a:lnTo>
                  <a:lnTo>
                    <a:pt x="60" y="39"/>
                  </a:lnTo>
                  <a:lnTo>
                    <a:pt x="60" y="39"/>
                  </a:lnTo>
                  <a:lnTo>
                    <a:pt x="60" y="38"/>
                  </a:lnTo>
                  <a:lnTo>
                    <a:pt x="60" y="38"/>
                  </a:lnTo>
                  <a:lnTo>
                    <a:pt x="58" y="38"/>
                  </a:lnTo>
                  <a:lnTo>
                    <a:pt x="58" y="36"/>
                  </a:lnTo>
                  <a:lnTo>
                    <a:pt x="58" y="36"/>
                  </a:lnTo>
                  <a:lnTo>
                    <a:pt x="56" y="36"/>
                  </a:lnTo>
                  <a:lnTo>
                    <a:pt x="56" y="36"/>
                  </a:lnTo>
                  <a:lnTo>
                    <a:pt x="56" y="36"/>
                  </a:lnTo>
                  <a:lnTo>
                    <a:pt x="56" y="38"/>
                  </a:lnTo>
                  <a:lnTo>
                    <a:pt x="56" y="38"/>
                  </a:lnTo>
                  <a:lnTo>
                    <a:pt x="58" y="38"/>
                  </a:lnTo>
                  <a:lnTo>
                    <a:pt x="58" y="38"/>
                  </a:lnTo>
                  <a:lnTo>
                    <a:pt x="58" y="38"/>
                  </a:lnTo>
                  <a:lnTo>
                    <a:pt x="56" y="38"/>
                  </a:lnTo>
                  <a:close/>
                  <a:moveTo>
                    <a:pt x="58" y="34"/>
                  </a:moveTo>
                  <a:lnTo>
                    <a:pt x="58" y="34"/>
                  </a:lnTo>
                  <a:lnTo>
                    <a:pt x="58" y="32"/>
                  </a:lnTo>
                  <a:lnTo>
                    <a:pt x="58" y="32"/>
                  </a:lnTo>
                  <a:lnTo>
                    <a:pt x="58" y="32"/>
                  </a:lnTo>
                  <a:lnTo>
                    <a:pt x="56" y="32"/>
                  </a:lnTo>
                  <a:lnTo>
                    <a:pt x="58" y="32"/>
                  </a:lnTo>
                  <a:lnTo>
                    <a:pt x="58" y="34"/>
                  </a:lnTo>
                  <a:lnTo>
                    <a:pt x="58" y="3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38" name="Freeform 1791">
              <a:extLst>
                <a:ext uri="{FF2B5EF4-FFF2-40B4-BE49-F238E27FC236}">
                  <a16:creationId xmlns:a16="http://schemas.microsoft.com/office/drawing/2014/main" id="{B2596C19-F6EB-4963-8B26-FDBC1FC22EFB}"/>
                </a:ext>
              </a:extLst>
            </p:cNvPr>
            <p:cNvSpPr>
              <a:spLocks noEditPoints="1"/>
            </p:cNvSpPr>
            <p:nvPr/>
          </p:nvSpPr>
          <p:spPr bwMode="auto">
            <a:xfrm>
              <a:off x="12847638" y="-269875"/>
              <a:ext cx="282575" cy="273050"/>
            </a:xfrm>
            <a:custGeom>
              <a:avLst/>
              <a:gdLst>
                <a:gd name="T0" fmla="*/ 151 w 178"/>
                <a:gd name="T1" fmla="*/ 80 h 172"/>
                <a:gd name="T2" fmla="*/ 157 w 178"/>
                <a:gd name="T3" fmla="*/ 89 h 172"/>
                <a:gd name="T4" fmla="*/ 159 w 178"/>
                <a:gd name="T5" fmla="*/ 93 h 172"/>
                <a:gd name="T6" fmla="*/ 163 w 178"/>
                <a:gd name="T7" fmla="*/ 97 h 172"/>
                <a:gd name="T8" fmla="*/ 159 w 178"/>
                <a:gd name="T9" fmla="*/ 104 h 172"/>
                <a:gd name="T10" fmla="*/ 161 w 178"/>
                <a:gd name="T11" fmla="*/ 116 h 172"/>
                <a:gd name="T12" fmla="*/ 165 w 178"/>
                <a:gd name="T13" fmla="*/ 133 h 172"/>
                <a:gd name="T14" fmla="*/ 167 w 178"/>
                <a:gd name="T15" fmla="*/ 144 h 172"/>
                <a:gd name="T16" fmla="*/ 178 w 178"/>
                <a:gd name="T17" fmla="*/ 152 h 172"/>
                <a:gd name="T18" fmla="*/ 163 w 178"/>
                <a:gd name="T19" fmla="*/ 161 h 172"/>
                <a:gd name="T20" fmla="*/ 148 w 178"/>
                <a:gd name="T21" fmla="*/ 167 h 172"/>
                <a:gd name="T22" fmla="*/ 138 w 178"/>
                <a:gd name="T23" fmla="*/ 167 h 172"/>
                <a:gd name="T24" fmla="*/ 132 w 178"/>
                <a:gd name="T25" fmla="*/ 172 h 172"/>
                <a:gd name="T26" fmla="*/ 121 w 178"/>
                <a:gd name="T27" fmla="*/ 171 h 172"/>
                <a:gd name="T28" fmla="*/ 108 w 178"/>
                <a:gd name="T29" fmla="*/ 171 h 172"/>
                <a:gd name="T30" fmla="*/ 102 w 178"/>
                <a:gd name="T31" fmla="*/ 171 h 172"/>
                <a:gd name="T32" fmla="*/ 89 w 178"/>
                <a:gd name="T33" fmla="*/ 169 h 172"/>
                <a:gd name="T34" fmla="*/ 85 w 178"/>
                <a:gd name="T35" fmla="*/ 157 h 172"/>
                <a:gd name="T36" fmla="*/ 83 w 178"/>
                <a:gd name="T37" fmla="*/ 146 h 172"/>
                <a:gd name="T38" fmla="*/ 78 w 178"/>
                <a:gd name="T39" fmla="*/ 138 h 172"/>
                <a:gd name="T40" fmla="*/ 74 w 178"/>
                <a:gd name="T41" fmla="*/ 138 h 172"/>
                <a:gd name="T42" fmla="*/ 64 w 178"/>
                <a:gd name="T43" fmla="*/ 138 h 172"/>
                <a:gd name="T44" fmla="*/ 49 w 178"/>
                <a:gd name="T45" fmla="*/ 131 h 172"/>
                <a:gd name="T46" fmla="*/ 38 w 178"/>
                <a:gd name="T47" fmla="*/ 125 h 172"/>
                <a:gd name="T48" fmla="*/ 36 w 178"/>
                <a:gd name="T49" fmla="*/ 123 h 172"/>
                <a:gd name="T50" fmla="*/ 32 w 178"/>
                <a:gd name="T51" fmla="*/ 123 h 172"/>
                <a:gd name="T52" fmla="*/ 24 w 178"/>
                <a:gd name="T53" fmla="*/ 119 h 172"/>
                <a:gd name="T54" fmla="*/ 13 w 178"/>
                <a:gd name="T55" fmla="*/ 95 h 172"/>
                <a:gd name="T56" fmla="*/ 4 w 178"/>
                <a:gd name="T57" fmla="*/ 76 h 172"/>
                <a:gd name="T58" fmla="*/ 0 w 178"/>
                <a:gd name="T59" fmla="*/ 61 h 172"/>
                <a:gd name="T60" fmla="*/ 9 w 178"/>
                <a:gd name="T61" fmla="*/ 53 h 172"/>
                <a:gd name="T62" fmla="*/ 24 w 178"/>
                <a:gd name="T63" fmla="*/ 34 h 172"/>
                <a:gd name="T64" fmla="*/ 19 w 178"/>
                <a:gd name="T65" fmla="*/ 30 h 172"/>
                <a:gd name="T66" fmla="*/ 21 w 178"/>
                <a:gd name="T67" fmla="*/ 23 h 172"/>
                <a:gd name="T68" fmla="*/ 24 w 178"/>
                <a:gd name="T69" fmla="*/ 17 h 172"/>
                <a:gd name="T70" fmla="*/ 23 w 178"/>
                <a:gd name="T71" fmla="*/ 6 h 172"/>
                <a:gd name="T72" fmla="*/ 21 w 178"/>
                <a:gd name="T73" fmla="*/ 0 h 172"/>
                <a:gd name="T74" fmla="*/ 76 w 178"/>
                <a:gd name="T75" fmla="*/ 0 h 172"/>
                <a:gd name="T76" fmla="*/ 95 w 178"/>
                <a:gd name="T77" fmla="*/ 11 h 172"/>
                <a:gd name="T78" fmla="*/ 108 w 178"/>
                <a:gd name="T79" fmla="*/ 19 h 172"/>
                <a:gd name="T80" fmla="*/ 129 w 178"/>
                <a:gd name="T81" fmla="*/ 30 h 172"/>
                <a:gd name="T82" fmla="*/ 132 w 178"/>
                <a:gd name="T83" fmla="*/ 38 h 172"/>
                <a:gd name="T84" fmla="*/ 142 w 178"/>
                <a:gd name="T85" fmla="*/ 47 h 172"/>
                <a:gd name="T86" fmla="*/ 159 w 178"/>
                <a:gd name="T87" fmla="*/ 80 h 172"/>
                <a:gd name="T88" fmla="*/ 161 w 178"/>
                <a:gd name="T89" fmla="*/ 85 h 172"/>
                <a:gd name="T90" fmla="*/ 161 w 178"/>
                <a:gd name="T91" fmla="*/ 78 h 172"/>
                <a:gd name="T92" fmla="*/ 168 w 178"/>
                <a:gd name="T93" fmla="*/ 108 h 172"/>
                <a:gd name="T94" fmla="*/ 167 w 178"/>
                <a:gd name="T95" fmla="*/ 112 h 172"/>
                <a:gd name="T96" fmla="*/ 168 w 178"/>
                <a:gd name="T97" fmla="*/ 68 h 172"/>
                <a:gd name="T98" fmla="*/ 167 w 178"/>
                <a:gd name="T99" fmla="*/ 62 h 172"/>
                <a:gd name="T100" fmla="*/ 167 w 178"/>
                <a:gd name="T101" fmla="*/ 7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8" h="172">
                  <a:moveTo>
                    <a:pt x="151" y="55"/>
                  </a:moveTo>
                  <a:lnTo>
                    <a:pt x="159" y="59"/>
                  </a:lnTo>
                  <a:lnTo>
                    <a:pt x="157" y="66"/>
                  </a:lnTo>
                  <a:lnTo>
                    <a:pt x="151" y="80"/>
                  </a:lnTo>
                  <a:lnTo>
                    <a:pt x="151" y="81"/>
                  </a:lnTo>
                  <a:lnTo>
                    <a:pt x="153" y="85"/>
                  </a:lnTo>
                  <a:lnTo>
                    <a:pt x="153" y="87"/>
                  </a:lnTo>
                  <a:lnTo>
                    <a:pt x="157" y="89"/>
                  </a:lnTo>
                  <a:lnTo>
                    <a:pt x="157" y="91"/>
                  </a:lnTo>
                  <a:lnTo>
                    <a:pt x="159" y="91"/>
                  </a:lnTo>
                  <a:lnTo>
                    <a:pt x="159" y="93"/>
                  </a:lnTo>
                  <a:lnTo>
                    <a:pt x="159" y="93"/>
                  </a:lnTo>
                  <a:lnTo>
                    <a:pt x="161" y="93"/>
                  </a:lnTo>
                  <a:lnTo>
                    <a:pt x="163" y="95"/>
                  </a:lnTo>
                  <a:lnTo>
                    <a:pt x="163" y="95"/>
                  </a:lnTo>
                  <a:lnTo>
                    <a:pt x="163" y="97"/>
                  </a:lnTo>
                  <a:lnTo>
                    <a:pt x="163" y="98"/>
                  </a:lnTo>
                  <a:lnTo>
                    <a:pt x="161" y="100"/>
                  </a:lnTo>
                  <a:lnTo>
                    <a:pt x="161" y="102"/>
                  </a:lnTo>
                  <a:lnTo>
                    <a:pt x="159" y="104"/>
                  </a:lnTo>
                  <a:lnTo>
                    <a:pt x="159" y="108"/>
                  </a:lnTo>
                  <a:lnTo>
                    <a:pt x="161" y="108"/>
                  </a:lnTo>
                  <a:lnTo>
                    <a:pt x="163" y="112"/>
                  </a:lnTo>
                  <a:lnTo>
                    <a:pt x="161" y="116"/>
                  </a:lnTo>
                  <a:lnTo>
                    <a:pt x="161" y="119"/>
                  </a:lnTo>
                  <a:lnTo>
                    <a:pt x="161" y="121"/>
                  </a:lnTo>
                  <a:lnTo>
                    <a:pt x="163" y="127"/>
                  </a:lnTo>
                  <a:lnTo>
                    <a:pt x="165" y="133"/>
                  </a:lnTo>
                  <a:lnTo>
                    <a:pt x="165" y="135"/>
                  </a:lnTo>
                  <a:lnTo>
                    <a:pt x="167" y="140"/>
                  </a:lnTo>
                  <a:lnTo>
                    <a:pt x="167" y="142"/>
                  </a:lnTo>
                  <a:lnTo>
                    <a:pt x="167" y="144"/>
                  </a:lnTo>
                  <a:lnTo>
                    <a:pt x="168" y="146"/>
                  </a:lnTo>
                  <a:lnTo>
                    <a:pt x="170" y="146"/>
                  </a:lnTo>
                  <a:lnTo>
                    <a:pt x="176" y="150"/>
                  </a:lnTo>
                  <a:lnTo>
                    <a:pt x="178" y="152"/>
                  </a:lnTo>
                  <a:lnTo>
                    <a:pt x="178" y="152"/>
                  </a:lnTo>
                  <a:lnTo>
                    <a:pt x="172" y="155"/>
                  </a:lnTo>
                  <a:lnTo>
                    <a:pt x="168" y="159"/>
                  </a:lnTo>
                  <a:lnTo>
                    <a:pt x="163" y="161"/>
                  </a:lnTo>
                  <a:lnTo>
                    <a:pt x="153" y="165"/>
                  </a:lnTo>
                  <a:lnTo>
                    <a:pt x="151" y="165"/>
                  </a:lnTo>
                  <a:lnTo>
                    <a:pt x="148" y="167"/>
                  </a:lnTo>
                  <a:lnTo>
                    <a:pt x="148" y="167"/>
                  </a:lnTo>
                  <a:lnTo>
                    <a:pt x="142" y="165"/>
                  </a:lnTo>
                  <a:lnTo>
                    <a:pt x="140" y="165"/>
                  </a:lnTo>
                  <a:lnTo>
                    <a:pt x="138" y="165"/>
                  </a:lnTo>
                  <a:lnTo>
                    <a:pt x="138" y="167"/>
                  </a:lnTo>
                  <a:lnTo>
                    <a:pt x="136" y="167"/>
                  </a:lnTo>
                  <a:lnTo>
                    <a:pt x="136" y="169"/>
                  </a:lnTo>
                  <a:lnTo>
                    <a:pt x="136" y="169"/>
                  </a:lnTo>
                  <a:lnTo>
                    <a:pt x="132" y="172"/>
                  </a:lnTo>
                  <a:lnTo>
                    <a:pt x="131" y="172"/>
                  </a:lnTo>
                  <a:lnTo>
                    <a:pt x="127" y="172"/>
                  </a:lnTo>
                  <a:lnTo>
                    <a:pt x="125" y="171"/>
                  </a:lnTo>
                  <a:lnTo>
                    <a:pt x="121" y="171"/>
                  </a:lnTo>
                  <a:lnTo>
                    <a:pt x="115" y="172"/>
                  </a:lnTo>
                  <a:lnTo>
                    <a:pt x="112" y="172"/>
                  </a:lnTo>
                  <a:lnTo>
                    <a:pt x="110" y="172"/>
                  </a:lnTo>
                  <a:lnTo>
                    <a:pt x="108" y="171"/>
                  </a:lnTo>
                  <a:lnTo>
                    <a:pt x="108" y="169"/>
                  </a:lnTo>
                  <a:lnTo>
                    <a:pt x="106" y="169"/>
                  </a:lnTo>
                  <a:lnTo>
                    <a:pt x="104" y="169"/>
                  </a:lnTo>
                  <a:lnTo>
                    <a:pt x="102" y="171"/>
                  </a:lnTo>
                  <a:lnTo>
                    <a:pt x="100" y="171"/>
                  </a:lnTo>
                  <a:lnTo>
                    <a:pt x="98" y="171"/>
                  </a:lnTo>
                  <a:lnTo>
                    <a:pt x="91" y="171"/>
                  </a:lnTo>
                  <a:lnTo>
                    <a:pt x="89" y="169"/>
                  </a:lnTo>
                  <a:lnTo>
                    <a:pt x="85" y="163"/>
                  </a:lnTo>
                  <a:lnTo>
                    <a:pt x="85" y="161"/>
                  </a:lnTo>
                  <a:lnTo>
                    <a:pt x="85" y="159"/>
                  </a:lnTo>
                  <a:lnTo>
                    <a:pt x="85" y="157"/>
                  </a:lnTo>
                  <a:lnTo>
                    <a:pt x="85" y="157"/>
                  </a:lnTo>
                  <a:lnTo>
                    <a:pt x="85" y="155"/>
                  </a:lnTo>
                  <a:lnTo>
                    <a:pt x="85" y="152"/>
                  </a:lnTo>
                  <a:lnTo>
                    <a:pt x="83" y="146"/>
                  </a:lnTo>
                  <a:lnTo>
                    <a:pt x="83" y="144"/>
                  </a:lnTo>
                  <a:lnTo>
                    <a:pt x="81" y="142"/>
                  </a:lnTo>
                  <a:lnTo>
                    <a:pt x="79" y="140"/>
                  </a:lnTo>
                  <a:lnTo>
                    <a:pt x="78" y="138"/>
                  </a:lnTo>
                  <a:lnTo>
                    <a:pt x="76" y="136"/>
                  </a:lnTo>
                  <a:lnTo>
                    <a:pt x="76" y="136"/>
                  </a:lnTo>
                  <a:lnTo>
                    <a:pt x="74" y="138"/>
                  </a:lnTo>
                  <a:lnTo>
                    <a:pt x="74" y="138"/>
                  </a:lnTo>
                  <a:lnTo>
                    <a:pt x="74" y="140"/>
                  </a:lnTo>
                  <a:lnTo>
                    <a:pt x="72" y="138"/>
                  </a:lnTo>
                  <a:lnTo>
                    <a:pt x="66" y="138"/>
                  </a:lnTo>
                  <a:lnTo>
                    <a:pt x="64" y="138"/>
                  </a:lnTo>
                  <a:lnTo>
                    <a:pt x="60" y="135"/>
                  </a:lnTo>
                  <a:lnTo>
                    <a:pt x="59" y="135"/>
                  </a:lnTo>
                  <a:lnTo>
                    <a:pt x="55" y="135"/>
                  </a:lnTo>
                  <a:lnTo>
                    <a:pt x="49" y="131"/>
                  </a:lnTo>
                  <a:lnTo>
                    <a:pt x="45" y="129"/>
                  </a:lnTo>
                  <a:lnTo>
                    <a:pt x="43" y="129"/>
                  </a:lnTo>
                  <a:lnTo>
                    <a:pt x="40" y="127"/>
                  </a:lnTo>
                  <a:lnTo>
                    <a:pt x="38" y="125"/>
                  </a:lnTo>
                  <a:lnTo>
                    <a:pt x="36" y="125"/>
                  </a:lnTo>
                  <a:lnTo>
                    <a:pt x="36" y="125"/>
                  </a:lnTo>
                  <a:lnTo>
                    <a:pt x="36" y="125"/>
                  </a:lnTo>
                  <a:lnTo>
                    <a:pt x="36" y="123"/>
                  </a:lnTo>
                  <a:lnTo>
                    <a:pt x="34" y="123"/>
                  </a:lnTo>
                  <a:lnTo>
                    <a:pt x="34" y="123"/>
                  </a:lnTo>
                  <a:lnTo>
                    <a:pt x="32" y="123"/>
                  </a:lnTo>
                  <a:lnTo>
                    <a:pt x="32" y="123"/>
                  </a:lnTo>
                  <a:lnTo>
                    <a:pt x="32" y="121"/>
                  </a:lnTo>
                  <a:lnTo>
                    <a:pt x="28" y="121"/>
                  </a:lnTo>
                  <a:lnTo>
                    <a:pt x="26" y="121"/>
                  </a:lnTo>
                  <a:lnTo>
                    <a:pt x="24" y="119"/>
                  </a:lnTo>
                  <a:lnTo>
                    <a:pt x="23" y="116"/>
                  </a:lnTo>
                  <a:lnTo>
                    <a:pt x="21" y="106"/>
                  </a:lnTo>
                  <a:lnTo>
                    <a:pt x="15" y="98"/>
                  </a:lnTo>
                  <a:lnTo>
                    <a:pt x="13" y="95"/>
                  </a:lnTo>
                  <a:lnTo>
                    <a:pt x="7" y="89"/>
                  </a:lnTo>
                  <a:lnTo>
                    <a:pt x="4" y="85"/>
                  </a:lnTo>
                  <a:lnTo>
                    <a:pt x="4" y="81"/>
                  </a:lnTo>
                  <a:lnTo>
                    <a:pt x="4" y="76"/>
                  </a:lnTo>
                  <a:lnTo>
                    <a:pt x="4" y="72"/>
                  </a:lnTo>
                  <a:lnTo>
                    <a:pt x="2" y="64"/>
                  </a:lnTo>
                  <a:lnTo>
                    <a:pt x="0" y="62"/>
                  </a:lnTo>
                  <a:lnTo>
                    <a:pt x="0" y="61"/>
                  </a:lnTo>
                  <a:lnTo>
                    <a:pt x="2" y="57"/>
                  </a:lnTo>
                  <a:lnTo>
                    <a:pt x="2" y="55"/>
                  </a:lnTo>
                  <a:lnTo>
                    <a:pt x="5" y="55"/>
                  </a:lnTo>
                  <a:lnTo>
                    <a:pt x="9" y="53"/>
                  </a:lnTo>
                  <a:lnTo>
                    <a:pt x="11" y="51"/>
                  </a:lnTo>
                  <a:lnTo>
                    <a:pt x="23" y="36"/>
                  </a:lnTo>
                  <a:lnTo>
                    <a:pt x="24" y="36"/>
                  </a:lnTo>
                  <a:lnTo>
                    <a:pt x="24" y="34"/>
                  </a:lnTo>
                  <a:lnTo>
                    <a:pt x="24" y="32"/>
                  </a:lnTo>
                  <a:lnTo>
                    <a:pt x="23" y="32"/>
                  </a:lnTo>
                  <a:lnTo>
                    <a:pt x="21" y="30"/>
                  </a:lnTo>
                  <a:lnTo>
                    <a:pt x="19" y="30"/>
                  </a:lnTo>
                  <a:lnTo>
                    <a:pt x="19" y="28"/>
                  </a:lnTo>
                  <a:lnTo>
                    <a:pt x="19" y="26"/>
                  </a:lnTo>
                  <a:lnTo>
                    <a:pt x="19" y="25"/>
                  </a:lnTo>
                  <a:lnTo>
                    <a:pt x="21" y="23"/>
                  </a:lnTo>
                  <a:lnTo>
                    <a:pt x="23" y="23"/>
                  </a:lnTo>
                  <a:lnTo>
                    <a:pt x="24" y="21"/>
                  </a:lnTo>
                  <a:lnTo>
                    <a:pt x="24" y="19"/>
                  </a:lnTo>
                  <a:lnTo>
                    <a:pt x="24" y="17"/>
                  </a:lnTo>
                  <a:lnTo>
                    <a:pt x="24" y="13"/>
                  </a:lnTo>
                  <a:lnTo>
                    <a:pt x="24" y="9"/>
                  </a:lnTo>
                  <a:lnTo>
                    <a:pt x="23" y="7"/>
                  </a:lnTo>
                  <a:lnTo>
                    <a:pt x="23" y="6"/>
                  </a:lnTo>
                  <a:lnTo>
                    <a:pt x="19" y="4"/>
                  </a:lnTo>
                  <a:lnTo>
                    <a:pt x="19" y="2"/>
                  </a:lnTo>
                  <a:lnTo>
                    <a:pt x="19" y="0"/>
                  </a:lnTo>
                  <a:lnTo>
                    <a:pt x="21" y="0"/>
                  </a:lnTo>
                  <a:lnTo>
                    <a:pt x="26" y="0"/>
                  </a:lnTo>
                  <a:lnTo>
                    <a:pt x="28" y="0"/>
                  </a:lnTo>
                  <a:lnTo>
                    <a:pt x="74" y="0"/>
                  </a:lnTo>
                  <a:lnTo>
                    <a:pt x="76" y="0"/>
                  </a:lnTo>
                  <a:lnTo>
                    <a:pt x="79" y="2"/>
                  </a:lnTo>
                  <a:lnTo>
                    <a:pt x="83" y="6"/>
                  </a:lnTo>
                  <a:lnTo>
                    <a:pt x="95" y="11"/>
                  </a:lnTo>
                  <a:lnTo>
                    <a:pt x="95" y="11"/>
                  </a:lnTo>
                  <a:lnTo>
                    <a:pt x="98" y="13"/>
                  </a:lnTo>
                  <a:lnTo>
                    <a:pt x="100" y="15"/>
                  </a:lnTo>
                  <a:lnTo>
                    <a:pt x="104" y="17"/>
                  </a:lnTo>
                  <a:lnTo>
                    <a:pt x="108" y="19"/>
                  </a:lnTo>
                  <a:lnTo>
                    <a:pt x="115" y="23"/>
                  </a:lnTo>
                  <a:lnTo>
                    <a:pt x="121" y="26"/>
                  </a:lnTo>
                  <a:lnTo>
                    <a:pt x="125" y="28"/>
                  </a:lnTo>
                  <a:lnTo>
                    <a:pt x="129" y="30"/>
                  </a:lnTo>
                  <a:lnTo>
                    <a:pt x="132" y="32"/>
                  </a:lnTo>
                  <a:lnTo>
                    <a:pt x="134" y="34"/>
                  </a:lnTo>
                  <a:lnTo>
                    <a:pt x="134" y="36"/>
                  </a:lnTo>
                  <a:lnTo>
                    <a:pt x="132" y="38"/>
                  </a:lnTo>
                  <a:lnTo>
                    <a:pt x="132" y="40"/>
                  </a:lnTo>
                  <a:lnTo>
                    <a:pt x="134" y="42"/>
                  </a:lnTo>
                  <a:lnTo>
                    <a:pt x="138" y="43"/>
                  </a:lnTo>
                  <a:lnTo>
                    <a:pt x="142" y="47"/>
                  </a:lnTo>
                  <a:lnTo>
                    <a:pt x="151" y="55"/>
                  </a:lnTo>
                  <a:close/>
                  <a:moveTo>
                    <a:pt x="161" y="76"/>
                  </a:moveTo>
                  <a:lnTo>
                    <a:pt x="159" y="78"/>
                  </a:lnTo>
                  <a:lnTo>
                    <a:pt x="159" y="80"/>
                  </a:lnTo>
                  <a:lnTo>
                    <a:pt x="159" y="81"/>
                  </a:lnTo>
                  <a:lnTo>
                    <a:pt x="159" y="81"/>
                  </a:lnTo>
                  <a:lnTo>
                    <a:pt x="159" y="83"/>
                  </a:lnTo>
                  <a:lnTo>
                    <a:pt x="161" y="85"/>
                  </a:lnTo>
                  <a:lnTo>
                    <a:pt x="163" y="87"/>
                  </a:lnTo>
                  <a:lnTo>
                    <a:pt x="163" y="87"/>
                  </a:lnTo>
                  <a:lnTo>
                    <a:pt x="165" y="87"/>
                  </a:lnTo>
                  <a:lnTo>
                    <a:pt x="161" y="78"/>
                  </a:lnTo>
                  <a:lnTo>
                    <a:pt x="161" y="76"/>
                  </a:lnTo>
                  <a:close/>
                  <a:moveTo>
                    <a:pt x="167" y="112"/>
                  </a:moveTo>
                  <a:lnTo>
                    <a:pt x="168" y="110"/>
                  </a:lnTo>
                  <a:lnTo>
                    <a:pt x="168" y="108"/>
                  </a:lnTo>
                  <a:lnTo>
                    <a:pt x="170" y="106"/>
                  </a:lnTo>
                  <a:lnTo>
                    <a:pt x="168" y="108"/>
                  </a:lnTo>
                  <a:lnTo>
                    <a:pt x="165" y="112"/>
                  </a:lnTo>
                  <a:lnTo>
                    <a:pt x="167" y="112"/>
                  </a:lnTo>
                  <a:close/>
                  <a:moveTo>
                    <a:pt x="167" y="70"/>
                  </a:moveTo>
                  <a:lnTo>
                    <a:pt x="167" y="70"/>
                  </a:lnTo>
                  <a:lnTo>
                    <a:pt x="168" y="70"/>
                  </a:lnTo>
                  <a:lnTo>
                    <a:pt x="168" y="68"/>
                  </a:lnTo>
                  <a:lnTo>
                    <a:pt x="168" y="62"/>
                  </a:lnTo>
                  <a:lnTo>
                    <a:pt x="168" y="62"/>
                  </a:lnTo>
                  <a:lnTo>
                    <a:pt x="168" y="62"/>
                  </a:lnTo>
                  <a:lnTo>
                    <a:pt x="167" y="62"/>
                  </a:lnTo>
                  <a:lnTo>
                    <a:pt x="167" y="62"/>
                  </a:lnTo>
                  <a:lnTo>
                    <a:pt x="167" y="64"/>
                  </a:lnTo>
                  <a:lnTo>
                    <a:pt x="167" y="68"/>
                  </a:lnTo>
                  <a:lnTo>
                    <a:pt x="167" y="7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39" name="Freeform 1792">
              <a:extLst>
                <a:ext uri="{FF2B5EF4-FFF2-40B4-BE49-F238E27FC236}">
                  <a16:creationId xmlns:a16="http://schemas.microsoft.com/office/drawing/2014/main" id="{39615FA2-3934-453E-B765-E8EF1F33BF03}"/>
                </a:ext>
              </a:extLst>
            </p:cNvPr>
            <p:cNvSpPr>
              <a:spLocks/>
            </p:cNvSpPr>
            <p:nvPr/>
          </p:nvSpPr>
          <p:spPr bwMode="auto">
            <a:xfrm>
              <a:off x="13247688" y="28575"/>
              <a:ext cx="3175" cy="7938"/>
            </a:xfrm>
            <a:custGeom>
              <a:avLst/>
              <a:gdLst>
                <a:gd name="T0" fmla="*/ 2 w 2"/>
                <a:gd name="T1" fmla="*/ 5 h 5"/>
                <a:gd name="T2" fmla="*/ 2 w 2"/>
                <a:gd name="T3" fmla="*/ 3 h 5"/>
                <a:gd name="T4" fmla="*/ 2 w 2"/>
                <a:gd name="T5" fmla="*/ 2 h 5"/>
                <a:gd name="T6" fmla="*/ 2 w 2"/>
                <a:gd name="T7" fmla="*/ 2 h 5"/>
                <a:gd name="T8" fmla="*/ 2 w 2"/>
                <a:gd name="T9" fmla="*/ 2 h 5"/>
                <a:gd name="T10" fmla="*/ 2 w 2"/>
                <a:gd name="T11" fmla="*/ 0 h 5"/>
                <a:gd name="T12" fmla="*/ 0 w 2"/>
                <a:gd name="T13" fmla="*/ 0 h 5"/>
                <a:gd name="T14" fmla="*/ 0 w 2"/>
                <a:gd name="T15" fmla="*/ 2 h 5"/>
                <a:gd name="T16" fmla="*/ 0 w 2"/>
                <a:gd name="T17" fmla="*/ 3 h 5"/>
                <a:gd name="T18" fmla="*/ 0 w 2"/>
                <a:gd name="T19" fmla="*/ 3 h 5"/>
                <a:gd name="T20" fmla="*/ 0 w 2"/>
                <a:gd name="T21" fmla="*/ 5 h 5"/>
                <a:gd name="T22" fmla="*/ 2 w 2"/>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2" y="5"/>
                  </a:moveTo>
                  <a:lnTo>
                    <a:pt x="2" y="3"/>
                  </a:lnTo>
                  <a:lnTo>
                    <a:pt x="2" y="2"/>
                  </a:lnTo>
                  <a:lnTo>
                    <a:pt x="2" y="2"/>
                  </a:lnTo>
                  <a:lnTo>
                    <a:pt x="2" y="2"/>
                  </a:lnTo>
                  <a:lnTo>
                    <a:pt x="2" y="0"/>
                  </a:lnTo>
                  <a:lnTo>
                    <a:pt x="0" y="0"/>
                  </a:lnTo>
                  <a:lnTo>
                    <a:pt x="0" y="2"/>
                  </a:lnTo>
                  <a:lnTo>
                    <a:pt x="0" y="3"/>
                  </a:lnTo>
                  <a:lnTo>
                    <a:pt x="0" y="3"/>
                  </a:lnTo>
                  <a:lnTo>
                    <a:pt x="0" y="5"/>
                  </a:lnTo>
                  <a:lnTo>
                    <a:pt x="2" y="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40" name="Freeform 1793">
              <a:extLst>
                <a:ext uri="{FF2B5EF4-FFF2-40B4-BE49-F238E27FC236}">
                  <a16:creationId xmlns:a16="http://schemas.microsoft.com/office/drawing/2014/main" id="{0B062E1C-7B59-4FA8-940A-8041856A33AD}"/>
                </a:ext>
              </a:extLst>
            </p:cNvPr>
            <p:cNvSpPr>
              <a:spLocks noEditPoints="1"/>
            </p:cNvSpPr>
            <p:nvPr/>
          </p:nvSpPr>
          <p:spPr bwMode="auto">
            <a:xfrm>
              <a:off x="13201650" y="-4762"/>
              <a:ext cx="33338" cy="26988"/>
            </a:xfrm>
            <a:custGeom>
              <a:avLst/>
              <a:gdLst>
                <a:gd name="T0" fmla="*/ 0 w 21"/>
                <a:gd name="T1" fmla="*/ 7 h 17"/>
                <a:gd name="T2" fmla="*/ 0 w 21"/>
                <a:gd name="T3" fmla="*/ 5 h 17"/>
                <a:gd name="T4" fmla="*/ 0 w 21"/>
                <a:gd name="T5" fmla="*/ 4 h 17"/>
                <a:gd name="T6" fmla="*/ 0 w 21"/>
                <a:gd name="T7" fmla="*/ 2 h 17"/>
                <a:gd name="T8" fmla="*/ 0 w 21"/>
                <a:gd name="T9" fmla="*/ 0 h 17"/>
                <a:gd name="T10" fmla="*/ 2 w 21"/>
                <a:gd name="T11" fmla="*/ 0 h 17"/>
                <a:gd name="T12" fmla="*/ 2 w 21"/>
                <a:gd name="T13" fmla="*/ 2 h 17"/>
                <a:gd name="T14" fmla="*/ 2 w 21"/>
                <a:gd name="T15" fmla="*/ 2 h 17"/>
                <a:gd name="T16" fmla="*/ 2 w 21"/>
                <a:gd name="T17" fmla="*/ 4 h 17"/>
                <a:gd name="T18" fmla="*/ 4 w 21"/>
                <a:gd name="T19" fmla="*/ 7 h 17"/>
                <a:gd name="T20" fmla="*/ 4 w 21"/>
                <a:gd name="T21" fmla="*/ 9 h 17"/>
                <a:gd name="T22" fmla="*/ 2 w 21"/>
                <a:gd name="T23" fmla="*/ 9 h 17"/>
                <a:gd name="T24" fmla="*/ 2 w 21"/>
                <a:gd name="T25" fmla="*/ 7 h 17"/>
                <a:gd name="T26" fmla="*/ 0 w 21"/>
                <a:gd name="T27" fmla="*/ 7 h 17"/>
                <a:gd name="T28" fmla="*/ 19 w 21"/>
                <a:gd name="T29" fmla="*/ 17 h 17"/>
                <a:gd name="T30" fmla="*/ 21 w 21"/>
                <a:gd name="T31" fmla="*/ 15 h 17"/>
                <a:gd name="T32" fmla="*/ 21 w 21"/>
                <a:gd name="T33" fmla="*/ 15 h 17"/>
                <a:gd name="T34" fmla="*/ 21 w 21"/>
                <a:gd name="T35" fmla="*/ 15 h 17"/>
                <a:gd name="T36" fmla="*/ 21 w 21"/>
                <a:gd name="T37" fmla="*/ 13 h 17"/>
                <a:gd name="T38" fmla="*/ 19 w 21"/>
                <a:gd name="T39" fmla="*/ 11 h 17"/>
                <a:gd name="T40" fmla="*/ 19 w 21"/>
                <a:gd name="T41" fmla="*/ 13 h 17"/>
                <a:gd name="T42" fmla="*/ 18 w 21"/>
                <a:gd name="T43" fmla="*/ 13 h 17"/>
                <a:gd name="T44" fmla="*/ 16 w 21"/>
                <a:gd name="T45" fmla="*/ 13 h 17"/>
                <a:gd name="T46" fmla="*/ 18 w 21"/>
                <a:gd name="T47" fmla="*/ 13 h 17"/>
                <a:gd name="T48" fmla="*/ 18 w 21"/>
                <a:gd name="T49" fmla="*/ 15 h 17"/>
                <a:gd name="T50" fmla="*/ 19 w 21"/>
                <a:gd name="T51" fmla="*/ 17 h 17"/>
                <a:gd name="T52" fmla="*/ 8 w 21"/>
                <a:gd name="T53" fmla="*/ 17 h 17"/>
                <a:gd name="T54" fmla="*/ 10 w 21"/>
                <a:gd name="T55" fmla="*/ 17 h 17"/>
                <a:gd name="T56" fmla="*/ 10 w 21"/>
                <a:gd name="T57" fmla="*/ 15 h 17"/>
                <a:gd name="T58" fmla="*/ 8 w 21"/>
                <a:gd name="T59" fmla="*/ 15 h 17"/>
                <a:gd name="T60" fmla="*/ 8 w 21"/>
                <a:gd name="T61" fmla="*/ 15 h 17"/>
                <a:gd name="T62" fmla="*/ 6 w 21"/>
                <a:gd name="T63" fmla="*/ 15 h 17"/>
                <a:gd name="T64" fmla="*/ 6 w 21"/>
                <a:gd name="T65" fmla="*/ 15 h 17"/>
                <a:gd name="T66" fmla="*/ 8 w 21"/>
                <a:gd name="T67" fmla="*/ 17 h 17"/>
                <a:gd name="T68" fmla="*/ 8 w 21"/>
                <a:gd name="T6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 h="17">
                  <a:moveTo>
                    <a:pt x="0" y="7"/>
                  </a:moveTo>
                  <a:lnTo>
                    <a:pt x="0" y="5"/>
                  </a:lnTo>
                  <a:lnTo>
                    <a:pt x="0" y="4"/>
                  </a:lnTo>
                  <a:lnTo>
                    <a:pt x="0" y="2"/>
                  </a:lnTo>
                  <a:lnTo>
                    <a:pt x="0" y="0"/>
                  </a:lnTo>
                  <a:lnTo>
                    <a:pt x="2" y="0"/>
                  </a:lnTo>
                  <a:lnTo>
                    <a:pt x="2" y="2"/>
                  </a:lnTo>
                  <a:lnTo>
                    <a:pt x="2" y="2"/>
                  </a:lnTo>
                  <a:lnTo>
                    <a:pt x="2" y="4"/>
                  </a:lnTo>
                  <a:lnTo>
                    <a:pt x="4" y="7"/>
                  </a:lnTo>
                  <a:lnTo>
                    <a:pt x="4" y="9"/>
                  </a:lnTo>
                  <a:lnTo>
                    <a:pt x="2" y="9"/>
                  </a:lnTo>
                  <a:lnTo>
                    <a:pt x="2" y="7"/>
                  </a:lnTo>
                  <a:lnTo>
                    <a:pt x="0" y="7"/>
                  </a:lnTo>
                  <a:close/>
                  <a:moveTo>
                    <a:pt x="19" y="17"/>
                  </a:moveTo>
                  <a:lnTo>
                    <a:pt x="21" y="15"/>
                  </a:lnTo>
                  <a:lnTo>
                    <a:pt x="21" y="15"/>
                  </a:lnTo>
                  <a:lnTo>
                    <a:pt x="21" y="15"/>
                  </a:lnTo>
                  <a:lnTo>
                    <a:pt x="21" y="13"/>
                  </a:lnTo>
                  <a:lnTo>
                    <a:pt x="19" y="11"/>
                  </a:lnTo>
                  <a:lnTo>
                    <a:pt x="19" y="13"/>
                  </a:lnTo>
                  <a:lnTo>
                    <a:pt x="18" y="13"/>
                  </a:lnTo>
                  <a:lnTo>
                    <a:pt x="16" y="13"/>
                  </a:lnTo>
                  <a:lnTo>
                    <a:pt x="18" y="13"/>
                  </a:lnTo>
                  <a:lnTo>
                    <a:pt x="18" y="15"/>
                  </a:lnTo>
                  <a:lnTo>
                    <a:pt x="19" y="17"/>
                  </a:lnTo>
                  <a:close/>
                  <a:moveTo>
                    <a:pt x="8" y="17"/>
                  </a:moveTo>
                  <a:lnTo>
                    <a:pt x="10" y="17"/>
                  </a:lnTo>
                  <a:lnTo>
                    <a:pt x="10" y="15"/>
                  </a:lnTo>
                  <a:lnTo>
                    <a:pt x="8" y="15"/>
                  </a:lnTo>
                  <a:lnTo>
                    <a:pt x="8" y="15"/>
                  </a:lnTo>
                  <a:lnTo>
                    <a:pt x="6" y="15"/>
                  </a:lnTo>
                  <a:lnTo>
                    <a:pt x="6" y="15"/>
                  </a:lnTo>
                  <a:lnTo>
                    <a:pt x="8" y="17"/>
                  </a:lnTo>
                  <a:lnTo>
                    <a:pt x="8" y="1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41" name="Freeform 1794">
              <a:extLst>
                <a:ext uri="{FF2B5EF4-FFF2-40B4-BE49-F238E27FC236}">
                  <a16:creationId xmlns:a16="http://schemas.microsoft.com/office/drawing/2014/main" id="{BD1408F9-4A05-4F7B-8741-F3217C699913}"/>
                </a:ext>
              </a:extLst>
            </p:cNvPr>
            <p:cNvSpPr>
              <a:spLocks noEditPoints="1"/>
            </p:cNvSpPr>
            <p:nvPr/>
          </p:nvSpPr>
          <p:spPr bwMode="auto">
            <a:xfrm>
              <a:off x="12965113" y="-434975"/>
              <a:ext cx="201613" cy="258763"/>
            </a:xfrm>
            <a:custGeom>
              <a:avLst/>
              <a:gdLst>
                <a:gd name="T0" fmla="*/ 121 w 127"/>
                <a:gd name="T1" fmla="*/ 117 h 163"/>
                <a:gd name="T2" fmla="*/ 115 w 127"/>
                <a:gd name="T3" fmla="*/ 119 h 163"/>
                <a:gd name="T4" fmla="*/ 113 w 127"/>
                <a:gd name="T5" fmla="*/ 119 h 163"/>
                <a:gd name="T6" fmla="*/ 112 w 127"/>
                <a:gd name="T7" fmla="*/ 121 h 163"/>
                <a:gd name="T8" fmla="*/ 112 w 127"/>
                <a:gd name="T9" fmla="*/ 125 h 163"/>
                <a:gd name="T10" fmla="*/ 108 w 127"/>
                <a:gd name="T11" fmla="*/ 129 h 163"/>
                <a:gd name="T12" fmla="*/ 102 w 127"/>
                <a:gd name="T13" fmla="*/ 130 h 163"/>
                <a:gd name="T14" fmla="*/ 100 w 127"/>
                <a:gd name="T15" fmla="*/ 134 h 163"/>
                <a:gd name="T16" fmla="*/ 96 w 127"/>
                <a:gd name="T17" fmla="*/ 144 h 163"/>
                <a:gd name="T18" fmla="*/ 89 w 127"/>
                <a:gd name="T19" fmla="*/ 161 h 163"/>
                <a:gd name="T20" fmla="*/ 85 w 127"/>
                <a:gd name="T21" fmla="*/ 163 h 163"/>
                <a:gd name="T22" fmla="*/ 64 w 127"/>
                <a:gd name="T23" fmla="*/ 147 h 163"/>
                <a:gd name="T24" fmla="*/ 58 w 127"/>
                <a:gd name="T25" fmla="*/ 142 h 163"/>
                <a:gd name="T26" fmla="*/ 58 w 127"/>
                <a:gd name="T27" fmla="*/ 136 h 163"/>
                <a:gd name="T28" fmla="*/ 47 w 127"/>
                <a:gd name="T29" fmla="*/ 130 h 163"/>
                <a:gd name="T30" fmla="*/ 30 w 127"/>
                <a:gd name="T31" fmla="*/ 121 h 163"/>
                <a:gd name="T32" fmla="*/ 21 w 127"/>
                <a:gd name="T33" fmla="*/ 115 h 163"/>
                <a:gd name="T34" fmla="*/ 5 w 127"/>
                <a:gd name="T35" fmla="*/ 106 h 163"/>
                <a:gd name="T36" fmla="*/ 0 w 127"/>
                <a:gd name="T37" fmla="*/ 98 h 163"/>
                <a:gd name="T38" fmla="*/ 2 w 127"/>
                <a:gd name="T39" fmla="*/ 81 h 163"/>
                <a:gd name="T40" fmla="*/ 9 w 127"/>
                <a:gd name="T41" fmla="*/ 72 h 163"/>
                <a:gd name="T42" fmla="*/ 11 w 127"/>
                <a:gd name="T43" fmla="*/ 70 h 163"/>
                <a:gd name="T44" fmla="*/ 15 w 127"/>
                <a:gd name="T45" fmla="*/ 68 h 163"/>
                <a:gd name="T46" fmla="*/ 15 w 127"/>
                <a:gd name="T47" fmla="*/ 64 h 163"/>
                <a:gd name="T48" fmla="*/ 17 w 127"/>
                <a:gd name="T49" fmla="*/ 60 h 163"/>
                <a:gd name="T50" fmla="*/ 15 w 127"/>
                <a:gd name="T51" fmla="*/ 47 h 163"/>
                <a:gd name="T52" fmla="*/ 7 w 127"/>
                <a:gd name="T53" fmla="*/ 37 h 163"/>
                <a:gd name="T54" fmla="*/ 7 w 127"/>
                <a:gd name="T55" fmla="*/ 28 h 163"/>
                <a:gd name="T56" fmla="*/ 5 w 127"/>
                <a:gd name="T57" fmla="*/ 28 h 163"/>
                <a:gd name="T58" fmla="*/ 4 w 127"/>
                <a:gd name="T59" fmla="*/ 26 h 163"/>
                <a:gd name="T60" fmla="*/ 2 w 127"/>
                <a:gd name="T61" fmla="*/ 20 h 163"/>
                <a:gd name="T62" fmla="*/ 19 w 127"/>
                <a:gd name="T63" fmla="*/ 3 h 163"/>
                <a:gd name="T64" fmla="*/ 24 w 127"/>
                <a:gd name="T65" fmla="*/ 1 h 163"/>
                <a:gd name="T66" fmla="*/ 30 w 127"/>
                <a:gd name="T67" fmla="*/ 3 h 163"/>
                <a:gd name="T68" fmla="*/ 30 w 127"/>
                <a:gd name="T69" fmla="*/ 11 h 163"/>
                <a:gd name="T70" fmla="*/ 36 w 127"/>
                <a:gd name="T71" fmla="*/ 17 h 163"/>
                <a:gd name="T72" fmla="*/ 51 w 127"/>
                <a:gd name="T73" fmla="*/ 20 h 163"/>
                <a:gd name="T74" fmla="*/ 70 w 127"/>
                <a:gd name="T75" fmla="*/ 30 h 163"/>
                <a:gd name="T76" fmla="*/ 87 w 127"/>
                <a:gd name="T77" fmla="*/ 32 h 163"/>
                <a:gd name="T78" fmla="*/ 93 w 127"/>
                <a:gd name="T79" fmla="*/ 30 h 163"/>
                <a:gd name="T80" fmla="*/ 96 w 127"/>
                <a:gd name="T81" fmla="*/ 26 h 163"/>
                <a:gd name="T82" fmla="*/ 110 w 127"/>
                <a:gd name="T83" fmla="*/ 20 h 163"/>
                <a:gd name="T84" fmla="*/ 113 w 127"/>
                <a:gd name="T85" fmla="*/ 22 h 163"/>
                <a:gd name="T86" fmla="*/ 127 w 127"/>
                <a:gd name="T87" fmla="*/ 24 h 163"/>
                <a:gd name="T88" fmla="*/ 119 w 127"/>
                <a:gd name="T89" fmla="*/ 36 h 163"/>
                <a:gd name="T90" fmla="*/ 113 w 127"/>
                <a:gd name="T91" fmla="*/ 41 h 163"/>
                <a:gd name="T92" fmla="*/ 113 w 127"/>
                <a:gd name="T93" fmla="*/ 43 h 163"/>
                <a:gd name="T94" fmla="*/ 113 w 127"/>
                <a:gd name="T95" fmla="*/ 70 h 163"/>
                <a:gd name="T96" fmla="*/ 113 w 127"/>
                <a:gd name="T97" fmla="*/ 96 h 163"/>
                <a:gd name="T98" fmla="*/ 113 w 127"/>
                <a:gd name="T99" fmla="*/ 102 h 163"/>
                <a:gd name="T100" fmla="*/ 113 w 127"/>
                <a:gd name="T101" fmla="*/ 104 h 163"/>
                <a:gd name="T102" fmla="*/ 121 w 127"/>
                <a:gd name="T103" fmla="*/ 111 h 163"/>
                <a:gd name="T104" fmla="*/ 112 w 127"/>
                <a:gd name="T105" fmla="*/ 123 h 163"/>
                <a:gd name="T106" fmla="*/ 113 w 127"/>
                <a:gd name="T107" fmla="*/ 1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163">
                  <a:moveTo>
                    <a:pt x="121" y="113"/>
                  </a:moveTo>
                  <a:lnTo>
                    <a:pt x="121" y="115"/>
                  </a:lnTo>
                  <a:lnTo>
                    <a:pt x="121" y="117"/>
                  </a:lnTo>
                  <a:lnTo>
                    <a:pt x="119" y="117"/>
                  </a:lnTo>
                  <a:lnTo>
                    <a:pt x="117" y="119"/>
                  </a:lnTo>
                  <a:lnTo>
                    <a:pt x="115" y="119"/>
                  </a:lnTo>
                  <a:lnTo>
                    <a:pt x="113" y="119"/>
                  </a:lnTo>
                  <a:lnTo>
                    <a:pt x="113" y="119"/>
                  </a:lnTo>
                  <a:lnTo>
                    <a:pt x="113" y="119"/>
                  </a:lnTo>
                  <a:lnTo>
                    <a:pt x="112" y="121"/>
                  </a:lnTo>
                  <a:lnTo>
                    <a:pt x="112" y="121"/>
                  </a:lnTo>
                  <a:lnTo>
                    <a:pt x="112" y="121"/>
                  </a:lnTo>
                  <a:lnTo>
                    <a:pt x="112" y="121"/>
                  </a:lnTo>
                  <a:lnTo>
                    <a:pt x="112" y="123"/>
                  </a:lnTo>
                  <a:lnTo>
                    <a:pt x="112" y="125"/>
                  </a:lnTo>
                  <a:lnTo>
                    <a:pt x="110" y="127"/>
                  </a:lnTo>
                  <a:lnTo>
                    <a:pt x="108" y="127"/>
                  </a:lnTo>
                  <a:lnTo>
                    <a:pt x="108" y="129"/>
                  </a:lnTo>
                  <a:lnTo>
                    <a:pt x="106" y="129"/>
                  </a:lnTo>
                  <a:lnTo>
                    <a:pt x="104" y="129"/>
                  </a:lnTo>
                  <a:lnTo>
                    <a:pt x="102" y="130"/>
                  </a:lnTo>
                  <a:lnTo>
                    <a:pt x="100" y="130"/>
                  </a:lnTo>
                  <a:lnTo>
                    <a:pt x="100" y="132"/>
                  </a:lnTo>
                  <a:lnTo>
                    <a:pt x="100" y="134"/>
                  </a:lnTo>
                  <a:lnTo>
                    <a:pt x="100" y="136"/>
                  </a:lnTo>
                  <a:lnTo>
                    <a:pt x="98" y="138"/>
                  </a:lnTo>
                  <a:lnTo>
                    <a:pt x="96" y="144"/>
                  </a:lnTo>
                  <a:lnTo>
                    <a:pt x="93" y="153"/>
                  </a:lnTo>
                  <a:lnTo>
                    <a:pt x="89" y="159"/>
                  </a:lnTo>
                  <a:lnTo>
                    <a:pt x="89" y="161"/>
                  </a:lnTo>
                  <a:lnTo>
                    <a:pt x="87" y="161"/>
                  </a:lnTo>
                  <a:lnTo>
                    <a:pt x="85" y="163"/>
                  </a:lnTo>
                  <a:lnTo>
                    <a:pt x="85" y="163"/>
                  </a:lnTo>
                  <a:lnTo>
                    <a:pt x="77" y="159"/>
                  </a:lnTo>
                  <a:lnTo>
                    <a:pt x="68" y="151"/>
                  </a:lnTo>
                  <a:lnTo>
                    <a:pt x="64" y="147"/>
                  </a:lnTo>
                  <a:lnTo>
                    <a:pt x="60" y="146"/>
                  </a:lnTo>
                  <a:lnTo>
                    <a:pt x="58" y="144"/>
                  </a:lnTo>
                  <a:lnTo>
                    <a:pt x="58" y="142"/>
                  </a:lnTo>
                  <a:lnTo>
                    <a:pt x="60" y="140"/>
                  </a:lnTo>
                  <a:lnTo>
                    <a:pt x="60" y="138"/>
                  </a:lnTo>
                  <a:lnTo>
                    <a:pt x="58" y="136"/>
                  </a:lnTo>
                  <a:lnTo>
                    <a:pt x="55" y="134"/>
                  </a:lnTo>
                  <a:lnTo>
                    <a:pt x="51" y="132"/>
                  </a:lnTo>
                  <a:lnTo>
                    <a:pt x="47" y="130"/>
                  </a:lnTo>
                  <a:lnTo>
                    <a:pt x="41" y="127"/>
                  </a:lnTo>
                  <a:lnTo>
                    <a:pt x="34" y="123"/>
                  </a:lnTo>
                  <a:lnTo>
                    <a:pt x="30" y="121"/>
                  </a:lnTo>
                  <a:lnTo>
                    <a:pt x="26" y="119"/>
                  </a:lnTo>
                  <a:lnTo>
                    <a:pt x="24" y="117"/>
                  </a:lnTo>
                  <a:lnTo>
                    <a:pt x="21" y="115"/>
                  </a:lnTo>
                  <a:lnTo>
                    <a:pt x="21" y="115"/>
                  </a:lnTo>
                  <a:lnTo>
                    <a:pt x="9" y="110"/>
                  </a:lnTo>
                  <a:lnTo>
                    <a:pt x="5" y="106"/>
                  </a:lnTo>
                  <a:lnTo>
                    <a:pt x="2" y="104"/>
                  </a:lnTo>
                  <a:lnTo>
                    <a:pt x="0" y="104"/>
                  </a:lnTo>
                  <a:lnTo>
                    <a:pt x="0" y="98"/>
                  </a:lnTo>
                  <a:lnTo>
                    <a:pt x="0" y="92"/>
                  </a:lnTo>
                  <a:lnTo>
                    <a:pt x="0" y="87"/>
                  </a:lnTo>
                  <a:lnTo>
                    <a:pt x="2" y="81"/>
                  </a:lnTo>
                  <a:lnTo>
                    <a:pt x="4" y="79"/>
                  </a:lnTo>
                  <a:lnTo>
                    <a:pt x="7" y="73"/>
                  </a:lnTo>
                  <a:lnTo>
                    <a:pt x="9" y="72"/>
                  </a:lnTo>
                  <a:lnTo>
                    <a:pt x="9" y="70"/>
                  </a:lnTo>
                  <a:lnTo>
                    <a:pt x="11" y="70"/>
                  </a:lnTo>
                  <a:lnTo>
                    <a:pt x="11" y="70"/>
                  </a:lnTo>
                  <a:lnTo>
                    <a:pt x="13" y="68"/>
                  </a:lnTo>
                  <a:lnTo>
                    <a:pt x="13" y="68"/>
                  </a:lnTo>
                  <a:lnTo>
                    <a:pt x="15" y="68"/>
                  </a:lnTo>
                  <a:lnTo>
                    <a:pt x="15" y="66"/>
                  </a:lnTo>
                  <a:lnTo>
                    <a:pt x="15" y="64"/>
                  </a:lnTo>
                  <a:lnTo>
                    <a:pt x="15" y="64"/>
                  </a:lnTo>
                  <a:lnTo>
                    <a:pt x="17" y="62"/>
                  </a:lnTo>
                  <a:lnTo>
                    <a:pt x="17" y="62"/>
                  </a:lnTo>
                  <a:lnTo>
                    <a:pt x="17" y="60"/>
                  </a:lnTo>
                  <a:lnTo>
                    <a:pt x="17" y="56"/>
                  </a:lnTo>
                  <a:lnTo>
                    <a:pt x="15" y="49"/>
                  </a:lnTo>
                  <a:lnTo>
                    <a:pt x="15" y="47"/>
                  </a:lnTo>
                  <a:lnTo>
                    <a:pt x="13" y="45"/>
                  </a:lnTo>
                  <a:lnTo>
                    <a:pt x="9" y="39"/>
                  </a:lnTo>
                  <a:lnTo>
                    <a:pt x="7" y="37"/>
                  </a:lnTo>
                  <a:lnTo>
                    <a:pt x="7" y="34"/>
                  </a:lnTo>
                  <a:lnTo>
                    <a:pt x="7" y="30"/>
                  </a:lnTo>
                  <a:lnTo>
                    <a:pt x="7" y="28"/>
                  </a:lnTo>
                  <a:lnTo>
                    <a:pt x="7" y="28"/>
                  </a:lnTo>
                  <a:lnTo>
                    <a:pt x="5" y="28"/>
                  </a:lnTo>
                  <a:lnTo>
                    <a:pt x="5" y="28"/>
                  </a:lnTo>
                  <a:lnTo>
                    <a:pt x="4" y="26"/>
                  </a:lnTo>
                  <a:lnTo>
                    <a:pt x="4" y="26"/>
                  </a:lnTo>
                  <a:lnTo>
                    <a:pt x="4" y="26"/>
                  </a:lnTo>
                  <a:lnTo>
                    <a:pt x="4" y="26"/>
                  </a:lnTo>
                  <a:lnTo>
                    <a:pt x="2" y="22"/>
                  </a:lnTo>
                  <a:lnTo>
                    <a:pt x="2" y="20"/>
                  </a:lnTo>
                  <a:lnTo>
                    <a:pt x="5" y="15"/>
                  </a:lnTo>
                  <a:lnTo>
                    <a:pt x="13" y="7"/>
                  </a:lnTo>
                  <a:lnTo>
                    <a:pt x="19" y="3"/>
                  </a:lnTo>
                  <a:lnTo>
                    <a:pt x="21" y="0"/>
                  </a:lnTo>
                  <a:lnTo>
                    <a:pt x="22" y="1"/>
                  </a:lnTo>
                  <a:lnTo>
                    <a:pt x="24" y="1"/>
                  </a:lnTo>
                  <a:lnTo>
                    <a:pt x="26" y="1"/>
                  </a:lnTo>
                  <a:lnTo>
                    <a:pt x="28" y="1"/>
                  </a:lnTo>
                  <a:lnTo>
                    <a:pt x="30" y="3"/>
                  </a:lnTo>
                  <a:lnTo>
                    <a:pt x="30" y="5"/>
                  </a:lnTo>
                  <a:lnTo>
                    <a:pt x="30" y="7"/>
                  </a:lnTo>
                  <a:lnTo>
                    <a:pt x="30" y="11"/>
                  </a:lnTo>
                  <a:lnTo>
                    <a:pt x="30" y="13"/>
                  </a:lnTo>
                  <a:lnTo>
                    <a:pt x="32" y="15"/>
                  </a:lnTo>
                  <a:lnTo>
                    <a:pt x="36" y="17"/>
                  </a:lnTo>
                  <a:lnTo>
                    <a:pt x="45" y="17"/>
                  </a:lnTo>
                  <a:lnTo>
                    <a:pt x="49" y="18"/>
                  </a:lnTo>
                  <a:lnTo>
                    <a:pt x="51" y="20"/>
                  </a:lnTo>
                  <a:lnTo>
                    <a:pt x="64" y="28"/>
                  </a:lnTo>
                  <a:lnTo>
                    <a:pt x="68" y="30"/>
                  </a:lnTo>
                  <a:lnTo>
                    <a:pt x="70" y="30"/>
                  </a:lnTo>
                  <a:lnTo>
                    <a:pt x="77" y="30"/>
                  </a:lnTo>
                  <a:lnTo>
                    <a:pt x="83" y="32"/>
                  </a:lnTo>
                  <a:lnTo>
                    <a:pt x="87" y="32"/>
                  </a:lnTo>
                  <a:lnTo>
                    <a:pt x="91" y="32"/>
                  </a:lnTo>
                  <a:lnTo>
                    <a:pt x="91" y="30"/>
                  </a:lnTo>
                  <a:lnTo>
                    <a:pt x="93" y="30"/>
                  </a:lnTo>
                  <a:lnTo>
                    <a:pt x="93" y="28"/>
                  </a:lnTo>
                  <a:lnTo>
                    <a:pt x="94" y="26"/>
                  </a:lnTo>
                  <a:lnTo>
                    <a:pt x="96" y="26"/>
                  </a:lnTo>
                  <a:lnTo>
                    <a:pt x="106" y="20"/>
                  </a:lnTo>
                  <a:lnTo>
                    <a:pt x="108" y="20"/>
                  </a:lnTo>
                  <a:lnTo>
                    <a:pt x="110" y="20"/>
                  </a:lnTo>
                  <a:lnTo>
                    <a:pt x="112" y="20"/>
                  </a:lnTo>
                  <a:lnTo>
                    <a:pt x="113" y="22"/>
                  </a:lnTo>
                  <a:lnTo>
                    <a:pt x="113" y="22"/>
                  </a:lnTo>
                  <a:lnTo>
                    <a:pt x="117" y="24"/>
                  </a:lnTo>
                  <a:lnTo>
                    <a:pt x="121" y="24"/>
                  </a:lnTo>
                  <a:lnTo>
                    <a:pt x="127" y="24"/>
                  </a:lnTo>
                  <a:lnTo>
                    <a:pt x="127" y="26"/>
                  </a:lnTo>
                  <a:lnTo>
                    <a:pt x="125" y="28"/>
                  </a:lnTo>
                  <a:lnTo>
                    <a:pt x="119" y="36"/>
                  </a:lnTo>
                  <a:lnTo>
                    <a:pt x="117" y="37"/>
                  </a:lnTo>
                  <a:lnTo>
                    <a:pt x="113" y="41"/>
                  </a:lnTo>
                  <a:lnTo>
                    <a:pt x="113" y="41"/>
                  </a:lnTo>
                  <a:lnTo>
                    <a:pt x="113" y="41"/>
                  </a:lnTo>
                  <a:lnTo>
                    <a:pt x="113" y="43"/>
                  </a:lnTo>
                  <a:lnTo>
                    <a:pt x="113" y="43"/>
                  </a:lnTo>
                  <a:lnTo>
                    <a:pt x="113" y="47"/>
                  </a:lnTo>
                  <a:lnTo>
                    <a:pt x="113" y="53"/>
                  </a:lnTo>
                  <a:lnTo>
                    <a:pt x="113" y="70"/>
                  </a:lnTo>
                  <a:lnTo>
                    <a:pt x="113" y="75"/>
                  </a:lnTo>
                  <a:lnTo>
                    <a:pt x="113" y="92"/>
                  </a:lnTo>
                  <a:lnTo>
                    <a:pt x="113" y="96"/>
                  </a:lnTo>
                  <a:lnTo>
                    <a:pt x="113" y="98"/>
                  </a:lnTo>
                  <a:lnTo>
                    <a:pt x="113" y="100"/>
                  </a:lnTo>
                  <a:lnTo>
                    <a:pt x="113" y="102"/>
                  </a:lnTo>
                  <a:lnTo>
                    <a:pt x="113" y="102"/>
                  </a:lnTo>
                  <a:lnTo>
                    <a:pt x="113" y="102"/>
                  </a:lnTo>
                  <a:lnTo>
                    <a:pt x="113" y="104"/>
                  </a:lnTo>
                  <a:lnTo>
                    <a:pt x="115" y="106"/>
                  </a:lnTo>
                  <a:lnTo>
                    <a:pt x="119" y="111"/>
                  </a:lnTo>
                  <a:lnTo>
                    <a:pt x="121" y="111"/>
                  </a:lnTo>
                  <a:lnTo>
                    <a:pt x="121" y="113"/>
                  </a:lnTo>
                  <a:lnTo>
                    <a:pt x="121" y="113"/>
                  </a:lnTo>
                  <a:close/>
                  <a:moveTo>
                    <a:pt x="112" y="123"/>
                  </a:moveTo>
                  <a:lnTo>
                    <a:pt x="115" y="121"/>
                  </a:lnTo>
                  <a:lnTo>
                    <a:pt x="115" y="121"/>
                  </a:lnTo>
                  <a:lnTo>
                    <a:pt x="113" y="121"/>
                  </a:lnTo>
                  <a:lnTo>
                    <a:pt x="112" y="12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42" name="Freeform 1795">
              <a:extLst>
                <a:ext uri="{FF2B5EF4-FFF2-40B4-BE49-F238E27FC236}">
                  <a16:creationId xmlns:a16="http://schemas.microsoft.com/office/drawing/2014/main" id="{AAA67E32-E618-43EF-9913-7A4A533C3BB7}"/>
                </a:ext>
              </a:extLst>
            </p:cNvPr>
            <p:cNvSpPr>
              <a:spLocks noEditPoints="1"/>
            </p:cNvSpPr>
            <p:nvPr/>
          </p:nvSpPr>
          <p:spPr bwMode="auto">
            <a:xfrm>
              <a:off x="12317413" y="-390525"/>
              <a:ext cx="73025" cy="69850"/>
            </a:xfrm>
            <a:custGeom>
              <a:avLst/>
              <a:gdLst>
                <a:gd name="T0" fmla="*/ 19 w 46"/>
                <a:gd name="T1" fmla="*/ 42 h 44"/>
                <a:gd name="T2" fmla="*/ 19 w 46"/>
                <a:gd name="T3" fmla="*/ 44 h 44"/>
                <a:gd name="T4" fmla="*/ 17 w 46"/>
                <a:gd name="T5" fmla="*/ 42 h 44"/>
                <a:gd name="T6" fmla="*/ 17 w 46"/>
                <a:gd name="T7" fmla="*/ 42 h 44"/>
                <a:gd name="T8" fmla="*/ 15 w 46"/>
                <a:gd name="T9" fmla="*/ 42 h 44"/>
                <a:gd name="T10" fmla="*/ 15 w 46"/>
                <a:gd name="T11" fmla="*/ 40 h 44"/>
                <a:gd name="T12" fmla="*/ 15 w 46"/>
                <a:gd name="T13" fmla="*/ 38 h 44"/>
                <a:gd name="T14" fmla="*/ 17 w 46"/>
                <a:gd name="T15" fmla="*/ 38 h 44"/>
                <a:gd name="T16" fmla="*/ 19 w 46"/>
                <a:gd name="T17" fmla="*/ 34 h 44"/>
                <a:gd name="T18" fmla="*/ 19 w 46"/>
                <a:gd name="T19" fmla="*/ 32 h 44"/>
                <a:gd name="T20" fmla="*/ 21 w 46"/>
                <a:gd name="T21" fmla="*/ 28 h 44"/>
                <a:gd name="T22" fmla="*/ 21 w 46"/>
                <a:gd name="T23" fmla="*/ 23 h 44"/>
                <a:gd name="T24" fmla="*/ 23 w 46"/>
                <a:gd name="T25" fmla="*/ 25 h 44"/>
                <a:gd name="T26" fmla="*/ 25 w 46"/>
                <a:gd name="T27" fmla="*/ 25 h 44"/>
                <a:gd name="T28" fmla="*/ 46 w 46"/>
                <a:gd name="T29" fmla="*/ 25 h 44"/>
                <a:gd name="T30" fmla="*/ 46 w 46"/>
                <a:gd name="T31" fmla="*/ 44 h 44"/>
                <a:gd name="T32" fmla="*/ 25 w 46"/>
                <a:gd name="T33" fmla="*/ 44 h 44"/>
                <a:gd name="T34" fmla="*/ 23 w 46"/>
                <a:gd name="T35" fmla="*/ 44 h 44"/>
                <a:gd name="T36" fmla="*/ 23 w 46"/>
                <a:gd name="T37" fmla="*/ 44 h 44"/>
                <a:gd name="T38" fmla="*/ 21 w 46"/>
                <a:gd name="T39" fmla="*/ 44 h 44"/>
                <a:gd name="T40" fmla="*/ 21 w 46"/>
                <a:gd name="T41" fmla="*/ 44 h 44"/>
                <a:gd name="T42" fmla="*/ 19 w 46"/>
                <a:gd name="T43" fmla="*/ 42 h 44"/>
                <a:gd name="T44" fmla="*/ 8 w 46"/>
                <a:gd name="T45" fmla="*/ 4 h 44"/>
                <a:gd name="T46" fmla="*/ 8 w 46"/>
                <a:gd name="T47" fmla="*/ 0 h 44"/>
                <a:gd name="T48" fmla="*/ 8 w 46"/>
                <a:gd name="T49" fmla="*/ 0 h 44"/>
                <a:gd name="T50" fmla="*/ 6 w 46"/>
                <a:gd name="T51" fmla="*/ 0 h 44"/>
                <a:gd name="T52" fmla="*/ 4 w 46"/>
                <a:gd name="T53" fmla="*/ 0 h 44"/>
                <a:gd name="T54" fmla="*/ 4 w 46"/>
                <a:gd name="T55" fmla="*/ 0 h 44"/>
                <a:gd name="T56" fmla="*/ 2 w 46"/>
                <a:gd name="T57" fmla="*/ 2 h 44"/>
                <a:gd name="T58" fmla="*/ 2 w 46"/>
                <a:gd name="T59" fmla="*/ 4 h 44"/>
                <a:gd name="T60" fmla="*/ 2 w 46"/>
                <a:gd name="T61" fmla="*/ 4 h 44"/>
                <a:gd name="T62" fmla="*/ 2 w 46"/>
                <a:gd name="T63" fmla="*/ 4 h 44"/>
                <a:gd name="T64" fmla="*/ 0 w 46"/>
                <a:gd name="T65" fmla="*/ 4 h 44"/>
                <a:gd name="T66" fmla="*/ 0 w 46"/>
                <a:gd name="T67" fmla="*/ 6 h 44"/>
                <a:gd name="T68" fmla="*/ 0 w 46"/>
                <a:gd name="T69" fmla="*/ 6 h 44"/>
                <a:gd name="T70" fmla="*/ 2 w 46"/>
                <a:gd name="T71" fmla="*/ 8 h 44"/>
                <a:gd name="T72" fmla="*/ 6 w 46"/>
                <a:gd name="T73" fmla="*/ 6 h 44"/>
                <a:gd name="T74" fmla="*/ 8 w 46"/>
                <a:gd name="T75"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44">
                  <a:moveTo>
                    <a:pt x="19" y="42"/>
                  </a:moveTo>
                  <a:lnTo>
                    <a:pt x="19" y="44"/>
                  </a:lnTo>
                  <a:lnTo>
                    <a:pt x="17" y="42"/>
                  </a:lnTo>
                  <a:lnTo>
                    <a:pt x="17" y="42"/>
                  </a:lnTo>
                  <a:lnTo>
                    <a:pt x="15" y="42"/>
                  </a:lnTo>
                  <a:lnTo>
                    <a:pt x="15" y="40"/>
                  </a:lnTo>
                  <a:lnTo>
                    <a:pt x="15" y="38"/>
                  </a:lnTo>
                  <a:lnTo>
                    <a:pt x="17" y="38"/>
                  </a:lnTo>
                  <a:lnTo>
                    <a:pt x="19" y="34"/>
                  </a:lnTo>
                  <a:lnTo>
                    <a:pt x="19" y="32"/>
                  </a:lnTo>
                  <a:lnTo>
                    <a:pt x="21" y="28"/>
                  </a:lnTo>
                  <a:lnTo>
                    <a:pt x="21" y="23"/>
                  </a:lnTo>
                  <a:lnTo>
                    <a:pt x="23" y="25"/>
                  </a:lnTo>
                  <a:lnTo>
                    <a:pt x="25" y="25"/>
                  </a:lnTo>
                  <a:lnTo>
                    <a:pt x="46" y="25"/>
                  </a:lnTo>
                  <a:lnTo>
                    <a:pt x="46" y="44"/>
                  </a:lnTo>
                  <a:lnTo>
                    <a:pt x="25" y="44"/>
                  </a:lnTo>
                  <a:lnTo>
                    <a:pt x="23" y="44"/>
                  </a:lnTo>
                  <a:lnTo>
                    <a:pt x="23" y="44"/>
                  </a:lnTo>
                  <a:lnTo>
                    <a:pt x="21" y="44"/>
                  </a:lnTo>
                  <a:lnTo>
                    <a:pt x="21" y="44"/>
                  </a:lnTo>
                  <a:lnTo>
                    <a:pt x="19" y="42"/>
                  </a:lnTo>
                  <a:close/>
                  <a:moveTo>
                    <a:pt x="8" y="4"/>
                  </a:moveTo>
                  <a:lnTo>
                    <a:pt x="8" y="0"/>
                  </a:lnTo>
                  <a:lnTo>
                    <a:pt x="8" y="0"/>
                  </a:lnTo>
                  <a:lnTo>
                    <a:pt x="6" y="0"/>
                  </a:lnTo>
                  <a:lnTo>
                    <a:pt x="4" y="0"/>
                  </a:lnTo>
                  <a:lnTo>
                    <a:pt x="4" y="0"/>
                  </a:lnTo>
                  <a:lnTo>
                    <a:pt x="2" y="2"/>
                  </a:lnTo>
                  <a:lnTo>
                    <a:pt x="2" y="4"/>
                  </a:lnTo>
                  <a:lnTo>
                    <a:pt x="2" y="4"/>
                  </a:lnTo>
                  <a:lnTo>
                    <a:pt x="2" y="4"/>
                  </a:lnTo>
                  <a:lnTo>
                    <a:pt x="0" y="4"/>
                  </a:lnTo>
                  <a:lnTo>
                    <a:pt x="0" y="6"/>
                  </a:lnTo>
                  <a:lnTo>
                    <a:pt x="0" y="6"/>
                  </a:lnTo>
                  <a:lnTo>
                    <a:pt x="2" y="8"/>
                  </a:lnTo>
                  <a:lnTo>
                    <a:pt x="6" y="6"/>
                  </a:lnTo>
                  <a:lnTo>
                    <a:pt x="8" y="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43" name="Freeform 1796">
              <a:extLst>
                <a:ext uri="{FF2B5EF4-FFF2-40B4-BE49-F238E27FC236}">
                  <a16:creationId xmlns:a16="http://schemas.microsoft.com/office/drawing/2014/main" id="{48307179-1FA5-4770-B416-313A2342C023}"/>
                </a:ext>
              </a:extLst>
            </p:cNvPr>
            <p:cNvSpPr>
              <a:spLocks/>
            </p:cNvSpPr>
            <p:nvPr/>
          </p:nvSpPr>
          <p:spPr bwMode="auto">
            <a:xfrm>
              <a:off x="13560425" y="223838"/>
              <a:ext cx="9525" cy="14288"/>
            </a:xfrm>
            <a:custGeom>
              <a:avLst/>
              <a:gdLst>
                <a:gd name="T0" fmla="*/ 4 w 6"/>
                <a:gd name="T1" fmla="*/ 0 h 9"/>
                <a:gd name="T2" fmla="*/ 2 w 6"/>
                <a:gd name="T3" fmla="*/ 2 h 9"/>
                <a:gd name="T4" fmla="*/ 0 w 6"/>
                <a:gd name="T5" fmla="*/ 8 h 9"/>
                <a:gd name="T6" fmla="*/ 2 w 6"/>
                <a:gd name="T7" fmla="*/ 9 h 9"/>
                <a:gd name="T8" fmla="*/ 4 w 6"/>
                <a:gd name="T9" fmla="*/ 8 h 9"/>
                <a:gd name="T10" fmla="*/ 6 w 6"/>
                <a:gd name="T11" fmla="*/ 6 h 9"/>
                <a:gd name="T12" fmla="*/ 6 w 6"/>
                <a:gd name="T13" fmla="*/ 2 h 9"/>
                <a:gd name="T14" fmla="*/ 4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4" y="0"/>
                  </a:moveTo>
                  <a:lnTo>
                    <a:pt x="2" y="2"/>
                  </a:lnTo>
                  <a:lnTo>
                    <a:pt x="0" y="8"/>
                  </a:lnTo>
                  <a:lnTo>
                    <a:pt x="2" y="9"/>
                  </a:lnTo>
                  <a:lnTo>
                    <a:pt x="4" y="8"/>
                  </a:lnTo>
                  <a:lnTo>
                    <a:pt x="6" y="6"/>
                  </a:lnTo>
                  <a:lnTo>
                    <a:pt x="6" y="2"/>
                  </a:lnTo>
                  <a:lnTo>
                    <a:pt x="4"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44" name="Freeform 1797">
              <a:extLst>
                <a:ext uri="{FF2B5EF4-FFF2-40B4-BE49-F238E27FC236}">
                  <a16:creationId xmlns:a16="http://schemas.microsoft.com/office/drawing/2014/main" id="{DCD3E0DA-0857-4C68-B9D0-B1EFBD94481D}"/>
                </a:ext>
              </a:extLst>
            </p:cNvPr>
            <p:cNvSpPr>
              <a:spLocks/>
            </p:cNvSpPr>
            <p:nvPr/>
          </p:nvSpPr>
          <p:spPr bwMode="auto">
            <a:xfrm>
              <a:off x="13509625" y="-179387"/>
              <a:ext cx="6350" cy="6350"/>
            </a:xfrm>
            <a:custGeom>
              <a:avLst/>
              <a:gdLst>
                <a:gd name="T0" fmla="*/ 4 w 4"/>
                <a:gd name="T1" fmla="*/ 2 h 4"/>
                <a:gd name="T2" fmla="*/ 2 w 4"/>
                <a:gd name="T3" fmla="*/ 2 h 4"/>
                <a:gd name="T4" fmla="*/ 2 w 4"/>
                <a:gd name="T5" fmla="*/ 0 h 4"/>
                <a:gd name="T6" fmla="*/ 2 w 4"/>
                <a:gd name="T7" fmla="*/ 0 h 4"/>
                <a:gd name="T8" fmla="*/ 0 w 4"/>
                <a:gd name="T9" fmla="*/ 0 h 4"/>
                <a:gd name="T10" fmla="*/ 4 w 4"/>
                <a:gd name="T11" fmla="*/ 4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lnTo>
                    <a:pt x="2" y="2"/>
                  </a:lnTo>
                  <a:lnTo>
                    <a:pt x="2" y="0"/>
                  </a:lnTo>
                  <a:lnTo>
                    <a:pt x="2" y="0"/>
                  </a:lnTo>
                  <a:lnTo>
                    <a:pt x="0" y="0"/>
                  </a:lnTo>
                  <a:lnTo>
                    <a:pt x="4" y="4"/>
                  </a:lnTo>
                  <a:lnTo>
                    <a:pt x="4"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45" name="Freeform 1798">
              <a:extLst>
                <a:ext uri="{FF2B5EF4-FFF2-40B4-BE49-F238E27FC236}">
                  <a16:creationId xmlns:a16="http://schemas.microsoft.com/office/drawing/2014/main" id="{437728AB-60BF-40DE-8668-FAD94F094189}"/>
                </a:ext>
              </a:extLst>
            </p:cNvPr>
            <p:cNvSpPr>
              <a:spLocks noEditPoints="1"/>
            </p:cNvSpPr>
            <p:nvPr/>
          </p:nvSpPr>
          <p:spPr bwMode="auto">
            <a:xfrm>
              <a:off x="13201650" y="15875"/>
              <a:ext cx="184150" cy="361950"/>
            </a:xfrm>
            <a:custGeom>
              <a:avLst/>
              <a:gdLst>
                <a:gd name="T0" fmla="*/ 112 w 116"/>
                <a:gd name="T1" fmla="*/ 61 h 228"/>
                <a:gd name="T2" fmla="*/ 107 w 116"/>
                <a:gd name="T3" fmla="*/ 57 h 228"/>
                <a:gd name="T4" fmla="*/ 103 w 116"/>
                <a:gd name="T5" fmla="*/ 55 h 228"/>
                <a:gd name="T6" fmla="*/ 103 w 116"/>
                <a:gd name="T7" fmla="*/ 61 h 228"/>
                <a:gd name="T8" fmla="*/ 105 w 116"/>
                <a:gd name="T9" fmla="*/ 70 h 228"/>
                <a:gd name="T10" fmla="*/ 103 w 116"/>
                <a:gd name="T11" fmla="*/ 78 h 228"/>
                <a:gd name="T12" fmla="*/ 101 w 116"/>
                <a:gd name="T13" fmla="*/ 80 h 228"/>
                <a:gd name="T14" fmla="*/ 99 w 116"/>
                <a:gd name="T15" fmla="*/ 87 h 228"/>
                <a:gd name="T16" fmla="*/ 65 w 116"/>
                <a:gd name="T17" fmla="*/ 211 h 228"/>
                <a:gd name="T18" fmla="*/ 55 w 116"/>
                <a:gd name="T19" fmla="*/ 220 h 228"/>
                <a:gd name="T20" fmla="*/ 48 w 116"/>
                <a:gd name="T21" fmla="*/ 222 h 228"/>
                <a:gd name="T22" fmla="*/ 36 w 116"/>
                <a:gd name="T23" fmla="*/ 228 h 228"/>
                <a:gd name="T24" fmla="*/ 25 w 116"/>
                <a:gd name="T25" fmla="*/ 224 h 228"/>
                <a:gd name="T26" fmla="*/ 16 w 116"/>
                <a:gd name="T27" fmla="*/ 220 h 228"/>
                <a:gd name="T28" fmla="*/ 12 w 116"/>
                <a:gd name="T29" fmla="*/ 214 h 228"/>
                <a:gd name="T30" fmla="*/ 8 w 116"/>
                <a:gd name="T31" fmla="*/ 207 h 228"/>
                <a:gd name="T32" fmla="*/ 6 w 116"/>
                <a:gd name="T33" fmla="*/ 199 h 228"/>
                <a:gd name="T34" fmla="*/ 8 w 116"/>
                <a:gd name="T35" fmla="*/ 190 h 228"/>
                <a:gd name="T36" fmla="*/ 2 w 116"/>
                <a:gd name="T37" fmla="*/ 180 h 228"/>
                <a:gd name="T38" fmla="*/ 0 w 116"/>
                <a:gd name="T39" fmla="*/ 173 h 228"/>
                <a:gd name="T40" fmla="*/ 0 w 116"/>
                <a:gd name="T41" fmla="*/ 163 h 228"/>
                <a:gd name="T42" fmla="*/ 6 w 116"/>
                <a:gd name="T43" fmla="*/ 154 h 228"/>
                <a:gd name="T44" fmla="*/ 12 w 116"/>
                <a:gd name="T45" fmla="*/ 142 h 228"/>
                <a:gd name="T46" fmla="*/ 18 w 116"/>
                <a:gd name="T47" fmla="*/ 129 h 228"/>
                <a:gd name="T48" fmla="*/ 19 w 116"/>
                <a:gd name="T49" fmla="*/ 121 h 228"/>
                <a:gd name="T50" fmla="*/ 16 w 116"/>
                <a:gd name="T51" fmla="*/ 108 h 228"/>
                <a:gd name="T52" fmla="*/ 12 w 116"/>
                <a:gd name="T53" fmla="*/ 87 h 228"/>
                <a:gd name="T54" fmla="*/ 18 w 116"/>
                <a:gd name="T55" fmla="*/ 76 h 228"/>
                <a:gd name="T56" fmla="*/ 19 w 116"/>
                <a:gd name="T57" fmla="*/ 68 h 228"/>
                <a:gd name="T58" fmla="*/ 25 w 116"/>
                <a:gd name="T59" fmla="*/ 66 h 228"/>
                <a:gd name="T60" fmla="*/ 33 w 116"/>
                <a:gd name="T61" fmla="*/ 63 h 228"/>
                <a:gd name="T62" fmla="*/ 38 w 116"/>
                <a:gd name="T63" fmla="*/ 63 h 228"/>
                <a:gd name="T64" fmla="*/ 40 w 116"/>
                <a:gd name="T65" fmla="*/ 61 h 228"/>
                <a:gd name="T66" fmla="*/ 46 w 116"/>
                <a:gd name="T67" fmla="*/ 59 h 228"/>
                <a:gd name="T68" fmla="*/ 50 w 116"/>
                <a:gd name="T69" fmla="*/ 61 h 228"/>
                <a:gd name="T70" fmla="*/ 50 w 116"/>
                <a:gd name="T71" fmla="*/ 57 h 228"/>
                <a:gd name="T72" fmla="*/ 61 w 116"/>
                <a:gd name="T73" fmla="*/ 55 h 228"/>
                <a:gd name="T74" fmla="*/ 61 w 116"/>
                <a:gd name="T75" fmla="*/ 51 h 228"/>
                <a:gd name="T76" fmla="*/ 65 w 116"/>
                <a:gd name="T77" fmla="*/ 46 h 228"/>
                <a:gd name="T78" fmla="*/ 69 w 116"/>
                <a:gd name="T79" fmla="*/ 44 h 228"/>
                <a:gd name="T80" fmla="*/ 69 w 116"/>
                <a:gd name="T81" fmla="*/ 47 h 228"/>
                <a:gd name="T82" fmla="*/ 72 w 116"/>
                <a:gd name="T83" fmla="*/ 40 h 228"/>
                <a:gd name="T84" fmla="*/ 72 w 116"/>
                <a:gd name="T85" fmla="*/ 36 h 228"/>
                <a:gd name="T86" fmla="*/ 74 w 116"/>
                <a:gd name="T87" fmla="*/ 29 h 228"/>
                <a:gd name="T88" fmla="*/ 76 w 116"/>
                <a:gd name="T89" fmla="*/ 25 h 228"/>
                <a:gd name="T90" fmla="*/ 78 w 116"/>
                <a:gd name="T91" fmla="*/ 25 h 228"/>
                <a:gd name="T92" fmla="*/ 80 w 116"/>
                <a:gd name="T93" fmla="*/ 25 h 228"/>
                <a:gd name="T94" fmla="*/ 90 w 116"/>
                <a:gd name="T95" fmla="*/ 17 h 228"/>
                <a:gd name="T96" fmla="*/ 90 w 116"/>
                <a:gd name="T97" fmla="*/ 10 h 228"/>
                <a:gd name="T98" fmla="*/ 90 w 116"/>
                <a:gd name="T99" fmla="*/ 6 h 228"/>
                <a:gd name="T100" fmla="*/ 95 w 116"/>
                <a:gd name="T101" fmla="*/ 0 h 228"/>
                <a:gd name="T102" fmla="*/ 101 w 116"/>
                <a:gd name="T103" fmla="*/ 4 h 228"/>
                <a:gd name="T104" fmla="*/ 107 w 116"/>
                <a:gd name="T105" fmla="*/ 15 h 228"/>
                <a:gd name="T106" fmla="*/ 112 w 116"/>
                <a:gd name="T107" fmla="*/ 40 h 228"/>
                <a:gd name="T108" fmla="*/ 107 w 116"/>
                <a:gd name="T109" fmla="*/ 78 h 228"/>
                <a:gd name="T110" fmla="*/ 107 w 116"/>
                <a:gd name="T111" fmla="*/ 78 h 228"/>
                <a:gd name="T112" fmla="*/ 107 w 116"/>
                <a:gd name="T113" fmla="*/ 78 h 228"/>
                <a:gd name="T114" fmla="*/ 80 w 116"/>
                <a:gd name="T115" fmla="*/ 17 h 228"/>
                <a:gd name="T116" fmla="*/ 80 w 116"/>
                <a:gd name="T117" fmla="*/ 19 h 228"/>
                <a:gd name="T118" fmla="*/ 82 w 116"/>
                <a:gd name="T119"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 h="228">
                  <a:moveTo>
                    <a:pt x="116" y="51"/>
                  </a:moveTo>
                  <a:lnTo>
                    <a:pt x="116" y="57"/>
                  </a:lnTo>
                  <a:lnTo>
                    <a:pt x="112" y="61"/>
                  </a:lnTo>
                  <a:lnTo>
                    <a:pt x="110" y="63"/>
                  </a:lnTo>
                  <a:lnTo>
                    <a:pt x="108" y="61"/>
                  </a:lnTo>
                  <a:lnTo>
                    <a:pt x="107" y="57"/>
                  </a:lnTo>
                  <a:lnTo>
                    <a:pt x="107" y="55"/>
                  </a:lnTo>
                  <a:lnTo>
                    <a:pt x="105" y="55"/>
                  </a:lnTo>
                  <a:lnTo>
                    <a:pt x="103" y="55"/>
                  </a:lnTo>
                  <a:lnTo>
                    <a:pt x="103" y="57"/>
                  </a:lnTo>
                  <a:lnTo>
                    <a:pt x="103" y="59"/>
                  </a:lnTo>
                  <a:lnTo>
                    <a:pt x="103" y="61"/>
                  </a:lnTo>
                  <a:lnTo>
                    <a:pt x="105" y="66"/>
                  </a:lnTo>
                  <a:lnTo>
                    <a:pt x="105" y="68"/>
                  </a:lnTo>
                  <a:lnTo>
                    <a:pt x="105" y="70"/>
                  </a:lnTo>
                  <a:lnTo>
                    <a:pt x="105" y="74"/>
                  </a:lnTo>
                  <a:lnTo>
                    <a:pt x="103" y="76"/>
                  </a:lnTo>
                  <a:lnTo>
                    <a:pt x="103" y="78"/>
                  </a:lnTo>
                  <a:lnTo>
                    <a:pt x="103" y="78"/>
                  </a:lnTo>
                  <a:lnTo>
                    <a:pt x="103" y="78"/>
                  </a:lnTo>
                  <a:lnTo>
                    <a:pt x="101" y="80"/>
                  </a:lnTo>
                  <a:lnTo>
                    <a:pt x="101" y="82"/>
                  </a:lnTo>
                  <a:lnTo>
                    <a:pt x="99" y="84"/>
                  </a:lnTo>
                  <a:lnTo>
                    <a:pt x="99" y="87"/>
                  </a:lnTo>
                  <a:lnTo>
                    <a:pt x="101" y="91"/>
                  </a:lnTo>
                  <a:lnTo>
                    <a:pt x="99" y="97"/>
                  </a:lnTo>
                  <a:lnTo>
                    <a:pt x="65" y="211"/>
                  </a:lnTo>
                  <a:lnTo>
                    <a:pt x="63" y="214"/>
                  </a:lnTo>
                  <a:lnTo>
                    <a:pt x="59" y="218"/>
                  </a:lnTo>
                  <a:lnTo>
                    <a:pt x="55" y="220"/>
                  </a:lnTo>
                  <a:lnTo>
                    <a:pt x="54" y="220"/>
                  </a:lnTo>
                  <a:lnTo>
                    <a:pt x="50" y="220"/>
                  </a:lnTo>
                  <a:lnTo>
                    <a:pt x="48" y="222"/>
                  </a:lnTo>
                  <a:lnTo>
                    <a:pt x="44" y="222"/>
                  </a:lnTo>
                  <a:lnTo>
                    <a:pt x="38" y="226"/>
                  </a:lnTo>
                  <a:lnTo>
                    <a:pt x="36" y="228"/>
                  </a:lnTo>
                  <a:lnTo>
                    <a:pt x="33" y="228"/>
                  </a:lnTo>
                  <a:lnTo>
                    <a:pt x="31" y="228"/>
                  </a:lnTo>
                  <a:lnTo>
                    <a:pt x="25" y="224"/>
                  </a:lnTo>
                  <a:lnTo>
                    <a:pt x="19" y="222"/>
                  </a:lnTo>
                  <a:lnTo>
                    <a:pt x="18" y="222"/>
                  </a:lnTo>
                  <a:lnTo>
                    <a:pt x="16" y="220"/>
                  </a:lnTo>
                  <a:lnTo>
                    <a:pt x="14" y="218"/>
                  </a:lnTo>
                  <a:lnTo>
                    <a:pt x="12" y="216"/>
                  </a:lnTo>
                  <a:lnTo>
                    <a:pt x="12" y="214"/>
                  </a:lnTo>
                  <a:lnTo>
                    <a:pt x="10" y="211"/>
                  </a:lnTo>
                  <a:lnTo>
                    <a:pt x="10" y="209"/>
                  </a:lnTo>
                  <a:lnTo>
                    <a:pt x="8" y="207"/>
                  </a:lnTo>
                  <a:lnTo>
                    <a:pt x="8" y="205"/>
                  </a:lnTo>
                  <a:lnTo>
                    <a:pt x="6" y="203"/>
                  </a:lnTo>
                  <a:lnTo>
                    <a:pt x="6" y="199"/>
                  </a:lnTo>
                  <a:lnTo>
                    <a:pt x="6" y="197"/>
                  </a:lnTo>
                  <a:lnTo>
                    <a:pt x="8" y="192"/>
                  </a:lnTo>
                  <a:lnTo>
                    <a:pt x="8" y="190"/>
                  </a:lnTo>
                  <a:lnTo>
                    <a:pt x="6" y="188"/>
                  </a:lnTo>
                  <a:lnTo>
                    <a:pt x="6" y="184"/>
                  </a:lnTo>
                  <a:lnTo>
                    <a:pt x="2" y="180"/>
                  </a:lnTo>
                  <a:lnTo>
                    <a:pt x="2" y="178"/>
                  </a:lnTo>
                  <a:lnTo>
                    <a:pt x="0" y="175"/>
                  </a:lnTo>
                  <a:lnTo>
                    <a:pt x="0" y="173"/>
                  </a:lnTo>
                  <a:lnTo>
                    <a:pt x="0" y="171"/>
                  </a:lnTo>
                  <a:lnTo>
                    <a:pt x="0" y="165"/>
                  </a:lnTo>
                  <a:lnTo>
                    <a:pt x="0" y="163"/>
                  </a:lnTo>
                  <a:lnTo>
                    <a:pt x="4" y="156"/>
                  </a:lnTo>
                  <a:lnTo>
                    <a:pt x="4" y="154"/>
                  </a:lnTo>
                  <a:lnTo>
                    <a:pt x="6" y="154"/>
                  </a:lnTo>
                  <a:lnTo>
                    <a:pt x="8" y="150"/>
                  </a:lnTo>
                  <a:lnTo>
                    <a:pt x="10" y="148"/>
                  </a:lnTo>
                  <a:lnTo>
                    <a:pt x="12" y="142"/>
                  </a:lnTo>
                  <a:lnTo>
                    <a:pt x="16" y="137"/>
                  </a:lnTo>
                  <a:lnTo>
                    <a:pt x="18" y="133"/>
                  </a:lnTo>
                  <a:lnTo>
                    <a:pt x="18" y="129"/>
                  </a:lnTo>
                  <a:lnTo>
                    <a:pt x="19" y="125"/>
                  </a:lnTo>
                  <a:lnTo>
                    <a:pt x="19" y="123"/>
                  </a:lnTo>
                  <a:lnTo>
                    <a:pt x="19" y="121"/>
                  </a:lnTo>
                  <a:lnTo>
                    <a:pt x="19" y="120"/>
                  </a:lnTo>
                  <a:lnTo>
                    <a:pt x="18" y="116"/>
                  </a:lnTo>
                  <a:lnTo>
                    <a:pt x="16" y="108"/>
                  </a:lnTo>
                  <a:lnTo>
                    <a:pt x="14" y="101"/>
                  </a:lnTo>
                  <a:lnTo>
                    <a:pt x="12" y="89"/>
                  </a:lnTo>
                  <a:lnTo>
                    <a:pt x="12" y="87"/>
                  </a:lnTo>
                  <a:lnTo>
                    <a:pt x="12" y="85"/>
                  </a:lnTo>
                  <a:lnTo>
                    <a:pt x="18" y="78"/>
                  </a:lnTo>
                  <a:lnTo>
                    <a:pt x="18" y="76"/>
                  </a:lnTo>
                  <a:lnTo>
                    <a:pt x="19" y="74"/>
                  </a:lnTo>
                  <a:lnTo>
                    <a:pt x="19" y="68"/>
                  </a:lnTo>
                  <a:lnTo>
                    <a:pt x="19" y="68"/>
                  </a:lnTo>
                  <a:lnTo>
                    <a:pt x="19" y="66"/>
                  </a:lnTo>
                  <a:lnTo>
                    <a:pt x="21" y="66"/>
                  </a:lnTo>
                  <a:lnTo>
                    <a:pt x="25" y="66"/>
                  </a:lnTo>
                  <a:lnTo>
                    <a:pt x="27" y="66"/>
                  </a:lnTo>
                  <a:lnTo>
                    <a:pt x="31" y="63"/>
                  </a:lnTo>
                  <a:lnTo>
                    <a:pt x="33" y="63"/>
                  </a:lnTo>
                  <a:lnTo>
                    <a:pt x="35" y="63"/>
                  </a:lnTo>
                  <a:lnTo>
                    <a:pt x="36" y="63"/>
                  </a:lnTo>
                  <a:lnTo>
                    <a:pt x="38" y="63"/>
                  </a:lnTo>
                  <a:lnTo>
                    <a:pt x="38" y="63"/>
                  </a:lnTo>
                  <a:lnTo>
                    <a:pt x="38" y="61"/>
                  </a:lnTo>
                  <a:lnTo>
                    <a:pt x="40" y="61"/>
                  </a:lnTo>
                  <a:lnTo>
                    <a:pt x="42" y="59"/>
                  </a:lnTo>
                  <a:lnTo>
                    <a:pt x="44" y="59"/>
                  </a:lnTo>
                  <a:lnTo>
                    <a:pt x="46" y="59"/>
                  </a:lnTo>
                  <a:lnTo>
                    <a:pt x="48" y="59"/>
                  </a:lnTo>
                  <a:lnTo>
                    <a:pt x="48" y="61"/>
                  </a:lnTo>
                  <a:lnTo>
                    <a:pt x="50" y="61"/>
                  </a:lnTo>
                  <a:lnTo>
                    <a:pt x="50" y="63"/>
                  </a:lnTo>
                  <a:lnTo>
                    <a:pt x="52" y="61"/>
                  </a:lnTo>
                  <a:lnTo>
                    <a:pt x="50" y="57"/>
                  </a:lnTo>
                  <a:lnTo>
                    <a:pt x="54" y="53"/>
                  </a:lnTo>
                  <a:lnTo>
                    <a:pt x="59" y="51"/>
                  </a:lnTo>
                  <a:lnTo>
                    <a:pt x="61" y="55"/>
                  </a:lnTo>
                  <a:lnTo>
                    <a:pt x="63" y="53"/>
                  </a:lnTo>
                  <a:lnTo>
                    <a:pt x="63" y="51"/>
                  </a:lnTo>
                  <a:lnTo>
                    <a:pt x="61" y="51"/>
                  </a:lnTo>
                  <a:lnTo>
                    <a:pt x="61" y="49"/>
                  </a:lnTo>
                  <a:lnTo>
                    <a:pt x="63" y="47"/>
                  </a:lnTo>
                  <a:lnTo>
                    <a:pt x="65" y="46"/>
                  </a:lnTo>
                  <a:lnTo>
                    <a:pt x="67" y="44"/>
                  </a:lnTo>
                  <a:lnTo>
                    <a:pt x="67" y="42"/>
                  </a:lnTo>
                  <a:lnTo>
                    <a:pt x="69" y="44"/>
                  </a:lnTo>
                  <a:lnTo>
                    <a:pt x="67" y="46"/>
                  </a:lnTo>
                  <a:lnTo>
                    <a:pt x="67" y="47"/>
                  </a:lnTo>
                  <a:lnTo>
                    <a:pt x="69" y="47"/>
                  </a:lnTo>
                  <a:lnTo>
                    <a:pt x="71" y="46"/>
                  </a:lnTo>
                  <a:lnTo>
                    <a:pt x="71" y="42"/>
                  </a:lnTo>
                  <a:lnTo>
                    <a:pt x="72" y="40"/>
                  </a:lnTo>
                  <a:lnTo>
                    <a:pt x="76" y="42"/>
                  </a:lnTo>
                  <a:lnTo>
                    <a:pt x="72" y="38"/>
                  </a:lnTo>
                  <a:lnTo>
                    <a:pt x="72" y="36"/>
                  </a:lnTo>
                  <a:lnTo>
                    <a:pt x="74" y="34"/>
                  </a:lnTo>
                  <a:lnTo>
                    <a:pt x="76" y="30"/>
                  </a:lnTo>
                  <a:lnTo>
                    <a:pt x="74" y="29"/>
                  </a:lnTo>
                  <a:lnTo>
                    <a:pt x="74" y="29"/>
                  </a:lnTo>
                  <a:lnTo>
                    <a:pt x="74" y="27"/>
                  </a:lnTo>
                  <a:lnTo>
                    <a:pt x="76" y="25"/>
                  </a:lnTo>
                  <a:lnTo>
                    <a:pt x="76" y="25"/>
                  </a:lnTo>
                  <a:lnTo>
                    <a:pt x="78" y="25"/>
                  </a:lnTo>
                  <a:lnTo>
                    <a:pt x="78" y="25"/>
                  </a:lnTo>
                  <a:lnTo>
                    <a:pt x="78" y="25"/>
                  </a:lnTo>
                  <a:lnTo>
                    <a:pt x="80" y="25"/>
                  </a:lnTo>
                  <a:lnTo>
                    <a:pt x="80" y="25"/>
                  </a:lnTo>
                  <a:lnTo>
                    <a:pt x="82" y="23"/>
                  </a:lnTo>
                  <a:lnTo>
                    <a:pt x="88" y="19"/>
                  </a:lnTo>
                  <a:lnTo>
                    <a:pt x="90" y="17"/>
                  </a:lnTo>
                  <a:lnTo>
                    <a:pt x="91" y="13"/>
                  </a:lnTo>
                  <a:lnTo>
                    <a:pt x="91" y="11"/>
                  </a:lnTo>
                  <a:lnTo>
                    <a:pt x="90" y="10"/>
                  </a:lnTo>
                  <a:lnTo>
                    <a:pt x="90" y="6"/>
                  </a:lnTo>
                  <a:lnTo>
                    <a:pt x="90" y="6"/>
                  </a:lnTo>
                  <a:lnTo>
                    <a:pt x="90" y="6"/>
                  </a:lnTo>
                  <a:lnTo>
                    <a:pt x="91" y="6"/>
                  </a:lnTo>
                  <a:lnTo>
                    <a:pt x="93" y="0"/>
                  </a:lnTo>
                  <a:lnTo>
                    <a:pt x="95" y="0"/>
                  </a:lnTo>
                  <a:lnTo>
                    <a:pt x="97" y="0"/>
                  </a:lnTo>
                  <a:lnTo>
                    <a:pt x="99" y="0"/>
                  </a:lnTo>
                  <a:lnTo>
                    <a:pt x="101" y="4"/>
                  </a:lnTo>
                  <a:lnTo>
                    <a:pt x="103" y="8"/>
                  </a:lnTo>
                  <a:lnTo>
                    <a:pt x="105" y="13"/>
                  </a:lnTo>
                  <a:lnTo>
                    <a:pt x="107" y="15"/>
                  </a:lnTo>
                  <a:lnTo>
                    <a:pt x="110" y="29"/>
                  </a:lnTo>
                  <a:lnTo>
                    <a:pt x="110" y="30"/>
                  </a:lnTo>
                  <a:lnTo>
                    <a:pt x="112" y="40"/>
                  </a:lnTo>
                  <a:lnTo>
                    <a:pt x="112" y="42"/>
                  </a:lnTo>
                  <a:lnTo>
                    <a:pt x="116" y="51"/>
                  </a:lnTo>
                  <a:close/>
                  <a:moveTo>
                    <a:pt x="107" y="78"/>
                  </a:moveTo>
                  <a:lnTo>
                    <a:pt x="107" y="80"/>
                  </a:lnTo>
                  <a:lnTo>
                    <a:pt x="105" y="82"/>
                  </a:lnTo>
                  <a:lnTo>
                    <a:pt x="107" y="78"/>
                  </a:lnTo>
                  <a:lnTo>
                    <a:pt x="108" y="76"/>
                  </a:lnTo>
                  <a:lnTo>
                    <a:pt x="107" y="76"/>
                  </a:lnTo>
                  <a:lnTo>
                    <a:pt x="107" y="78"/>
                  </a:lnTo>
                  <a:close/>
                  <a:moveTo>
                    <a:pt x="82" y="17"/>
                  </a:moveTo>
                  <a:lnTo>
                    <a:pt x="80" y="17"/>
                  </a:lnTo>
                  <a:lnTo>
                    <a:pt x="80" y="17"/>
                  </a:lnTo>
                  <a:lnTo>
                    <a:pt x="80" y="17"/>
                  </a:lnTo>
                  <a:lnTo>
                    <a:pt x="80" y="19"/>
                  </a:lnTo>
                  <a:lnTo>
                    <a:pt x="80" y="19"/>
                  </a:lnTo>
                  <a:lnTo>
                    <a:pt x="80" y="21"/>
                  </a:lnTo>
                  <a:lnTo>
                    <a:pt x="82" y="21"/>
                  </a:lnTo>
                  <a:lnTo>
                    <a:pt x="82" y="19"/>
                  </a:lnTo>
                  <a:lnTo>
                    <a:pt x="82" y="19"/>
                  </a:lnTo>
                  <a:lnTo>
                    <a:pt x="82" y="1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46" name="Freeform 1799">
              <a:extLst>
                <a:ext uri="{FF2B5EF4-FFF2-40B4-BE49-F238E27FC236}">
                  <a16:creationId xmlns:a16="http://schemas.microsoft.com/office/drawing/2014/main" id="{85FBE7CA-47DD-4413-B817-9F4D8511BCDA}"/>
                </a:ext>
              </a:extLst>
            </p:cNvPr>
            <p:cNvSpPr>
              <a:spLocks/>
            </p:cNvSpPr>
            <p:nvPr/>
          </p:nvSpPr>
          <p:spPr bwMode="auto">
            <a:xfrm>
              <a:off x="13506450" y="247650"/>
              <a:ext cx="14288" cy="12700"/>
            </a:xfrm>
            <a:custGeom>
              <a:avLst/>
              <a:gdLst>
                <a:gd name="T0" fmla="*/ 6 w 9"/>
                <a:gd name="T1" fmla="*/ 0 h 8"/>
                <a:gd name="T2" fmla="*/ 2 w 9"/>
                <a:gd name="T3" fmla="*/ 0 h 8"/>
                <a:gd name="T4" fmla="*/ 0 w 9"/>
                <a:gd name="T5" fmla="*/ 2 h 8"/>
                <a:gd name="T6" fmla="*/ 2 w 9"/>
                <a:gd name="T7" fmla="*/ 6 h 8"/>
                <a:gd name="T8" fmla="*/ 6 w 9"/>
                <a:gd name="T9" fmla="*/ 8 h 8"/>
                <a:gd name="T10" fmla="*/ 9 w 9"/>
                <a:gd name="T11" fmla="*/ 8 h 8"/>
                <a:gd name="T12" fmla="*/ 9 w 9"/>
                <a:gd name="T13" fmla="*/ 4 h 8"/>
                <a:gd name="T14" fmla="*/ 7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lnTo>
                    <a:pt x="2" y="0"/>
                  </a:lnTo>
                  <a:lnTo>
                    <a:pt x="0" y="2"/>
                  </a:lnTo>
                  <a:lnTo>
                    <a:pt x="2" y="6"/>
                  </a:lnTo>
                  <a:lnTo>
                    <a:pt x="6" y="8"/>
                  </a:lnTo>
                  <a:lnTo>
                    <a:pt x="9" y="8"/>
                  </a:lnTo>
                  <a:lnTo>
                    <a:pt x="9" y="4"/>
                  </a:lnTo>
                  <a:lnTo>
                    <a:pt x="7" y="2"/>
                  </a:lnTo>
                  <a:lnTo>
                    <a:pt x="6"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47" name="Freeform 1800">
              <a:extLst>
                <a:ext uri="{FF2B5EF4-FFF2-40B4-BE49-F238E27FC236}">
                  <a16:creationId xmlns:a16="http://schemas.microsoft.com/office/drawing/2014/main" id="{7886DC52-6FA1-406C-BCFC-E51764F14EE5}"/>
                </a:ext>
              </a:extLst>
            </p:cNvPr>
            <p:cNvSpPr>
              <a:spLocks/>
            </p:cNvSpPr>
            <p:nvPr/>
          </p:nvSpPr>
          <p:spPr bwMode="auto">
            <a:xfrm>
              <a:off x="13943013" y="-111125"/>
              <a:ext cx="3175" cy="3175"/>
            </a:xfrm>
            <a:custGeom>
              <a:avLst/>
              <a:gdLst>
                <a:gd name="T0" fmla="*/ 0 w 2"/>
                <a:gd name="T1" fmla="*/ 0 h 2"/>
                <a:gd name="T2" fmla="*/ 0 w 2"/>
                <a:gd name="T3" fmla="*/ 0 h 2"/>
                <a:gd name="T4" fmla="*/ 0 w 2"/>
                <a:gd name="T5" fmla="*/ 0 h 2"/>
                <a:gd name="T6" fmla="*/ 0 w 2"/>
                <a:gd name="T7" fmla="*/ 2 h 2"/>
                <a:gd name="T8" fmla="*/ 0 w 2"/>
                <a:gd name="T9" fmla="*/ 2 h 2"/>
                <a:gd name="T10" fmla="*/ 0 w 2"/>
                <a:gd name="T11" fmla="*/ 0 h 2"/>
                <a:gd name="T12" fmla="*/ 0 w 2"/>
                <a:gd name="T13" fmla="*/ 0 h 2"/>
                <a:gd name="T14" fmla="*/ 0 w 2"/>
                <a:gd name="T15" fmla="*/ 0 h 2"/>
                <a:gd name="T16" fmla="*/ 0 w 2"/>
                <a:gd name="T17" fmla="*/ 2 h 2"/>
                <a:gd name="T18" fmla="*/ 0 w 2"/>
                <a:gd name="T19" fmla="*/ 2 h 2"/>
                <a:gd name="T20" fmla="*/ 0 w 2"/>
                <a:gd name="T21" fmla="*/ 2 h 2"/>
                <a:gd name="T22" fmla="*/ 2 w 2"/>
                <a:gd name="T23" fmla="*/ 2 h 2"/>
                <a:gd name="T24" fmla="*/ 2 w 2"/>
                <a:gd name="T25" fmla="*/ 2 h 2"/>
                <a:gd name="T26" fmla="*/ 2 w 2"/>
                <a:gd name="T27" fmla="*/ 0 h 2"/>
                <a:gd name="T28" fmla="*/ 0 w 2"/>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2">
                  <a:moveTo>
                    <a:pt x="0" y="0"/>
                  </a:moveTo>
                  <a:lnTo>
                    <a:pt x="0" y="0"/>
                  </a:lnTo>
                  <a:lnTo>
                    <a:pt x="0" y="0"/>
                  </a:lnTo>
                  <a:lnTo>
                    <a:pt x="0" y="2"/>
                  </a:lnTo>
                  <a:lnTo>
                    <a:pt x="0" y="2"/>
                  </a:lnTo>
                  <a:lnTo>
                    <a:pt x="0" y="0"/>
                  </a:lnTo>
                  <a:lnTo>
                    <a:pt x="0" y="0"/>
                  </a:lnTo>
                  <a:lnTo>
                    <a:pt x="0" y="0"/>
                  </a:lnTo>
                  <a:lnTo>
                    <a:pt x="0" y="2"/>
                  </a:lnTo>
                  <a:lnTo>
                    <a:pt x="0" y="2"/>
                  </a:lnTo>
                  <a:lnTo>
                    <a:pt x="0" y="2"/>
                  </a:lnTo>
                  <a:lnTo>
                    <a:pt x="2" y="2"/>
                  </a:lnTo>
                  <a:lnTo>
                    <a:pt x="2" y="2"/>
                  </a:lnTo>
                  <a:lnTo>
                    <a:pt x="2" y="0"/>
                  </a:lnTo>
                  <a:lnTo>
                    <a:pt x="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48" name="Freeform 1801">
              <a:extLst>
                <a:ext uri="{FF2B5EF4-FFF2-40B4-BE49-F238E27FC236}">
                  <a16:creationId xmlns:a16="http://schemas.microsoft.com/office/drawing/2014/main" id="{F0565495-4391-4399-973E-30FE0D802721}"/>
                </a:ext>
              </a:extLst>
            </p:cNvPr>
            <p:cNvSpPr>
              <a:spLocks noEditPoints="1"/>
            </p:cNvSpPr>
            <p:nvPr/>
          </p:nvSpPr>
          <p:spPr bwMode="auto">
            <a:xfrm>
              <a:off x="11763375" y="-550862"/>
              <a:ext cx="79375" cy="79375"/>
            </a:xfrm>
            <a:custGeom>
              <a:avLst/>
              <a:gdLst>
                <a:gd name="T0" fmla="*/ 29 w 50"/>
                <a:gd name="T1" fmla="*/ 50 h 50"/>
                <a:gd name="T2" fmla="*/ 25 w 50"/>
                <a:gd name="T3" fmla="*/ 46 h 50"/>
                <a:gd name="T4" fmla="*/ 14 w 50"/>
                <a:gd name="T5" fmla="*/ 42 h 50"/>
                <a:gd name="T6" fmla="*/ 14 w 50"/>
                <a:gd name="T7" fmla="*/ 36 h 50"/>
                <a:gd name="T8" fmla="*/ 12 w 50"/>
                <a:gd name="T9" fmla="*/ 36 h 50"/>
                <a:gd name="T10" fmla="*/ 8 w 50"/>
                <a:gd name="T11" fmla="*/ 35 h 50"/>
                <a:gd name="T12" fmla="*/ 8 w 50"/>
                <a:gd name="T13" fmla="*/ 31 h 50"/>
                <a:gd name="T14" fmla="*/ 6 w 50"/>
                <a:gd name="T15" fmla="*/ 29 h 50"/>
                <a:gd name="T16" fmla="*/ 4 w 50"/>
                <a:gd name="T17" fmla="*/ 29 h 50"/>
                <a:gd name="T18" fmla="*/ 2 w 50"/>
                <a:gd name="T19" fmla="*/ 27 h 50"/>
                <a:gd name="T20" fmla="*/ 2 w 50"/>
                <a:gd name="T21" fmla="*/ 25 h 50"/>
                <a:gd name="T22" fmla="*/ 2 w 50"/>
                <a:gd name="T23" fmla="*/ 25 h 50"/>
                <a:gd name="T24" fmla="*/ 2 w 50"/>
                <a:gd name="T25" fmla="*/ 25 h 50"/>
                <a:gd name="T26" fmla="*/ 4 w 50"/>
                <a:gd name="T27" fmla="*/ 25 h 50"/>
                <a:gd name="T28" fmla="*/ 4 w 50"/>
                <a:gd name="T29" fmla="*/ 25 h 50"/>
                <a:gd name="T30" fmla="*/ 6 w 50"/>
                <a:gd name="T31" fmla="*/ 23 h 50"/>
                <a:gd name="T32" fmla="*/ 6 w 50"/>
                <a:gd name="T33" fmla="*/ 23 h 50"/>
                <a:gd name="T34" fmla="*/ 8 w 50"/>
                <a:gd name="T35" fmla="*/ 21 h 50"/>
                <a:gd name="T36" fmla="*/ 6 w 50"/>
                <a:gd name="T37" fmla="*/ 21 h 50"/>
                <a:gd name="T38" fmla="*/ 4 w 50"/>
                <a:gd name="T39" fmla="*/ 23 h 50"/>
                <a:gd name="T40" fmla="*/ 2 w 50"/>
                <a:gd name="T41" fmla="*/ 21 h 50"/>
                <a:gd name="T42" fmla="*/ 4 w 50"/>
                <a:gd name="T43" fmla="*/ 17 h 50"/>
                <a:gd name="T44" fmla="*/ 4 w 50"/>
                <a:gd name="T45" fmla="*/ 17 h 50"/>
                <a:gd name="T46" fmla="*/ 2 w 50"/>
                <a:gd name="T47" fmla="*/ 16 h 50"/>
                <a:gd name="T48" fmla="*/ 4 w 50"/>
                <a:gd name="T49" fmla="*/ 16 h 50"/>
                <a:gd name="T50" fmla="*/ 6 w 50"/>
                <a:gd name="T51" fmla="*/ 14 h 50"/>
                <a:gd name="T52" fmla="*/ 8 w 50"/>
                <a:gd name="T53" fmla="*/ 12 h 50"/>
                <a:gd name="T54" fmla="*/ 10 w 50"/>
                <a:gd name="T55" fmla="*/ 10 h 50"/>
                <a:gd name="T56" fmla="*/ 12 w 50"/>
                <a:gd name="T57" fmla="*/ 8 h 50"/>
                <a:gd name="T58" fmla="*/ 14 w 50"/>
                <a:gd name="T59" fmla="*/ 2 h 50"/>
                <a:gd name="T60" fmla="*/ 18 w 50"/>
                <a:gd name="T61" fmla="*/ 0 h 50"/>
                <a:gd name="T62" fmla="*/ 19 w 50"/>
                <a:gd name="T63" fmla="*/ 0 h 50"/>
                <a:gd name="T64" fmla="*/ 23 w 50"/>
                <a:gd name="T65" fmla="*/ 0 h 50"/>
                <a:gd name="T66" fmla="*/ 23 w 50"/>
                <a:gd name="T67" fmla="*/ 0 h 50"/>
                <a:gd name="T68" fmla="*/ 23 w 50"/>
                <a:gd name="T69" fmla="*/ 0 h 50"/>
                <a:gd name="T70" fmla="*/ 25 w 50"/>
                <a:gd name="T71" fmla="*/ 0 h 50"/>
                <a:gd name="T72" fmla="*/ 33 w 50"/>
                <a:gd name="T73" fmla="*/ 0 h 50"/>
                <a:gd name="T74" fmla="*/ 36 w 50"/>
                <a:gd name="T75" fmla="*/ 2 h 50"/>
                <a:gd name="T76" fmla="*/ 42 w 50"/>
                <a:gd name="T77" fmla="*/ 10 h 50"/>
                <a:gd name="T78" fmla="*/ 42 w 50"/>
                <a:gd name="T79" fmla="*/ 12 h 50"/>
                <a:gd name="T80" fmla="*/ 42 w 50"/>
                <a:gd name="T81" fmla="*/ 14 h 50"/>
                <a:gd name="T82" fmla="*/ 44 w 50"/>
                <a:gd name="T83" fmla="*/ 16 h 50"/>
                <a:gd name="T84" fmla="*/ 44 w 50"/>
                <a:gd name="T85" fmla="*/ 16 h 50"/>
                <a:gd name="T86" fmla="*/ 44 w 50"/>
                <a:gd name="T87" fmla="*/ 17 h 50"/>
                <a:gd name="T88" fmla="*/ 46 w 50"/>
                <a:gd name="T89" fmla="*/ 21 h 50"/>
                <a:gd name="T90" fmla="*/ 44 w 50"/>
                <a:gd name="T91" fmla="*/ 27 h 50"/>
                <a:gd name="T92" fmla="*/ 50 w 50"/>
                <a:gd name="T93" fmla="*/ 25 h 50"/>
                <a:gd name="T94" fmla="*/ 48 w 50"/>
                <a:gd name="T95" fmla="*/ 27 h 50"/>
                <a:gd name="T96" fmla="*/ 48 w 50"/>
                <a:gd name="T97" fmla="*/ 29 h 50"/>
                <a:gd name="T98" fmla="*/ 46 w 50"/>
                <a:gd name="T99" fmla="*/ 31 h 50"/>
                <a:gd name="T100" fmla="*/ 44 w 50"/>
                <a:gd name="T101" fmla="*/ 35 h 50"/>
                <a:gd name="T102" fmla="*/ 40 w 50"/>
                <a:gd name="T103" fmla="*/ 38 h 50"/>
                <a:gd name="T104" fmla="*/ 35 w 50"/>
                <a:gd name="T105" fmla="*/ 44 h 50"/>
                <a:gd name="T106" fmla="*/ 10 w 50"/>
                <a:gd name="T107" fmla="*/ 38 h 50"/>
                <a:gd name="T108" fmla="*/ 6 w 50"/>
                <a:gd name="T109" fmla="*/ 38 h 50"/>
                <a:gd name="T110" fmla="*/ 12 w 50"/>
                <a:gd name="T111" fmla="*/ 40 h 50"/>
                <a:gd name="T112" fmla="*/ 14 w 50"/>
                <a:gd name="T113" fmla="*/ 40 h 50"/>
                <a:gd name="T114" fmla="*/ 14 w 50"/>
                <a:gd name="T115" fmla="*/ 40 h 50"/>
                <a:gd name="T116" fmla="*/ 10 w 50"/>
                <a:gd name="T11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 h="50">
                  <a:moveTo>
                    <a:pt x="31" y="48"/>
                  </a:moveTo>
                  <a:lnTo>
                    <a:pt x="29" y="50"/>
                  </a:lnTo>
                  <a:lnTo>
                    <a:pt x="27" y="48"/>
                  </a:lnTo>
                  <a:lnTo>
                    <a:pt x="25" y="46"/>
                  </a:lnTo>
                  <a:lnTo>
                    <a:pt x="16" y="42"/>
                  </a:lnTo>
                  <a:lnTo>
                    <a:pt x="14" y="42"/>
                  </a:lnTo>
                  <a:lnTo>
                    <a:pt x="14" y="36"/>
                  </a:lnTo>
                  <a:lnTo>
                    <a:pt x="14" y="36"/>
                  </a:lnTo>
                  <a:lnTo>
                    <a:pt x="12" y="36"/>
                  </a:lnTo>
                  <a:lnTo>
                    <a:pt x="12" y="36"/>
                  </a:lnTo>
                  <a:lnTo>
                    <a:pt x="10" y="36"/>
                  </a:lnTo>
                  <a:lnTo>
                    <a:pt x="8" y="35"/>
                  </a:lnTo>
                  <a:lnTo>
                    <a:pt x="8" y="35"/>
                  </a:lnTo>
                  <a:lnTo>
                    <a:pt x="8" y="31"/>
                  </a:lnTo>
                  <a:lnTo>
                    <a:pt x="6" y="31"/>
                  </a:lnTo>
                  <a:lnTo>
                    <a:pt x="6" y="29"/>
                  </a:lnTo>
                  <a:lnTo>
                    <a:pt x="6" y="29"/>
                  </a:lnTo>
                  <a:lnTo>
                    <a:pt x="4" y="29"/>
                  </a:lnTo>
                  <a:lnTo>
                    <a:pt x="4" y="29"/>
                  </a:lnTo>
                  <a:lnTo>
                    <a:pt x="2" y="27"/>
                  </a:lnTo>
                  <a:lnTo>
                    <a:pt x="2" y="27"/>
                  </a:lnTo>
                  <a:lnTo>
                    <a:pt x="2" y="25"/>
                  </a:lnTo>
                  <a:lnTo>
                    <a:pt x="2" y="25"/>
                  </a:lnTo>
                  <a:lnTo>
                    <a:pt x="2" y="25"/>
                  </a:lnTo>
                  <a:lnTo>
                    <a:pt x="2" y="25"/>
                  </a:lnTo>
                  <a:lnTo>
                    <a:pt x="2" y="25"/>
                  </a:lnTo>
                  <a:lnTo>
                    <a:pt x="2" y="25"/>
                  </a:lnTo>
                  <a:lnTo>
                    <a:pt x="4" y="25"/>
                  </a:lnTo>
                  <a:lnTo>
                    <a:pt x="4" y="25"/>
                  </a:lnTo>
                  <a:lnTo>
                    <a:pt x="4" y="25"/>
                  </a:lnTo>
                  <a:lnTo>
                    <a:pt x="4" y="25"/>
                  </a:lnTo>
                  <a:lnTo>
                    <a:pt x="6" y="23"/>
                  </a:lnTo>
                  <a:lnTo>
                    <a:pt x="6" y="23"/>
                  </a:lnTo>
                  <a:lnTo>
                    <a:pt x="6" y="23"/>
                  </a:lnTo>
                  <a:lnTo>
                    <a:pt x="6" y="23"/>
                  </a:lnTo>
                  <a:lnTo>
                    <a:pt x="8" y="21"/>
                  </a:lnTo>
                  <a:lnTo>
                    <a:pt x="8" y="21"/>
                  </a:lnTo>
                  <a:lnTo>
                    <a:pt x="6" y="21"/>
                  </a:lnTo>
                  <a:lnTo>
                    <a:pt x="4" y="23"/>
                  </a:lnTo>
                  <a:lnTo>
                    <a:pt x="4" y="23"/>
                  </a:lnTo>
                  <a:lnTo>
                    <a:pt x="2" y="23"/>
                  </a:lnTo>
                  <a:lnTo>
                    <a:pt x="2" y="21"/>
                  </a:lnTo>
                  <a:lnTo>
                    <a:pt x="2" y="19"/>
                  </a:lnTo>
                  <a:lnTo>
                    <a:pt x="4" y="17"/>
                  </a:lnTo>
                  <a:lnTo>
                    <a:pt x="4" y="17"/>
                  </a:lnTo>
                  <a:lnTo>
                    <a:pt x="4" y="17"/>
                  </a:lnTo>
                  <a:lnTo>
                    <a:pt x="2" y="17"/>
                  </a:lnTo>
                  <a:lnTo>
                    <a:pt x="2" y="16"/>
                  </a:lnTo>
                  <a:lnTo>
                    <a:pt x="0" y="16"/>
                  </a:lnTo>
                  <a:lnTo>
                    <a:pt x="4" y="16"/>
                  </a:lnTo>
                  <a:lnTo>
                    <a:pt x="4" y="14"/>
                  </a:lnTo>
                  <a:lnTo>
                    <a:pt x="6" y="14"/>
                  </a:lnTo>
                  <a:lnTo>
                    <a:pt x="6" y="12"/>
                  </a:lnTo>
                  <a:lnTo>
                    <a:pt x="8" y="12"/>
                  </a:lnTo>
                  <a:lnTo>
                    <a:pt x="8" y="10"/>
                  </a:lnTo>
                  <a:lnTo>
                    <a:pt x="10" y="10"/>
                  </a:lnTo>
                  <a:lnTo>
                    <a:pt x="10" y="8"/>
                  </a:lnTo>
                  <a:lnTo>
                    <a:pt x="12" y="8"/>
                  </a:lnTo>
                  <a:lnTo>
                    <a:pt x="14" y="4"/>
                  </a:lnTo>
                  <a:lnTo>
                    <a:pt x="14" y="2"/>
                  </a:lnTo>
                  <a:lnTo>
                    <a:pt x="16" y="0"/>
                  </a:lnTo>
                  <a:lnTo>
                    <a:pt x="18" y="0"/>
                  </a:lnTo>
                  <a:lnTo>
                    <a:pt x="19" y="0"/>
                  </a:lnTo>
                  <a:lnTo>
                    <a:pt x="19" y="0"/>
                  </a:lnTo>
                  <a:lnTo>
                    <a:pt x="21" y="0"/>
                  </a:lnTo>
                  <a:lnTo>
                    <a:pt x="23" y="0"/>
                  </a:lnTo>
                  <a:lnTo>
                    <a:pt x="23" y="0"/>
                  </a:lnTo>
                  <a:lnTo>
                    <a:pt x="23" y="0"/>
                  </a:lnTo>
                  <a:lnTo>
                    <a:pt x="23" y="0"/>
                  </a:lnTo>
                  <a:lnTo>
                    <a:pt x="23" y="0"/>
                  </a:lnTo>
                  <a:lnTo>
                    <a:pt x="25" y="0"/>
                  </a:lnTo>
                  <a:lnTo>
                    <a:pt x="25" y="0"/>
                  </a:lnTo>
                  <a:lnTo>
                    <a:pt x="29" y="0"/>
                  </a:lnTo>
                  <a:lnTo>
                    <a:pt x="33" y="0"/>
                  </a:lnTo>
                  <a:lnTo>
                    <a:pt x="35" y="0"/>
                  </a:lnTo>
                  <a:lnTo>
                    <a:pt x="36" y="2"/>
                  </a:lnTo>
                  <a:lnTo>
                    <a:pt x="40" y="6"/>
                  </a:lnTo>
                  <a:lnTo>
                    <a:pt x="42" y="10"/>
                  </a:lnTo>
                  <a:lnTo>
                    <a:pt x="42" y="12"/>
                  </a:lnTo>
                  <a:lnTo>
                    <a:pt x="42" y="12"/>
                  </a:lnTo>
                  <a:lnTo>
                    <a:pt x="42" y="14"/>
                  </a:lnTo>
                  <a:lnTo>
                    <a:pt x="42" y="14"/>
                  </a:lnTo>
                  <a:lnTo>
                    <a:pt x="42" y="16"/>
                  </a:lnTo>
                  <a:lnTo>
                    <a:pt x="44" y="16"/>
                  </a:lnTo>
                  <a:lnTo>
                    <a:pt x="44" y="16"/>
                  </a:lnTo>
                  <a:lnTo>
                    <a:pt x="44" y="16"/>
                  </a:lnTo>
                  <a:lnTo>
                    <a:pt x="44" y="17"/>
                  </a:lnTo>
                  <a:lnTo>
                    <a:pt x="44" y="17"/>
                  </a:lnTo>
                  <a:lnTo>
                    <a:pt x="46" y="21"/>
                  </a:lnTo>
                  <a:lnTo>
                    <a:pt x="46" y="21"/>
                  </a:lnTo>
                  <a:lnTo>
                    <a:pt x="42" y="27"/>
                  </a:lnTo>
                  <a:lnTo>
                    <a:pt x="44" y="27"/>
                  </a:lnTo>
                  <a:lnTo>
                    <a:pt x="48" y="25"/>
                  </a:lnTo>
                  <a:lnTo>
                    <a:pt x="50" y="25"/>
                  </a:lnTo>
                  <a:lnTo>
                    <a:pt x="50" y="27"/>
                  </a:lnTo>
                  <a:lnTo>
                    <a:pt x="48" y="27"/>
                  </a:lnTo>
                  <a:lnTo>
                    <a:pt x="48" y="29"/>
                  </a:lnTo>
                  <a:lnTo>
                    <a:pt x="48" y="29"/>
                  </a:lnTo>
                  <a:lnTo>
                    <a:pt x="46" y="29"/>
                  </a:lnTo>
                  <a:lnTo>
                    <a:pt x="46" y="31"/>
                  </a:lnTo>
                  <a:lnTo>
                    <a:pt x="44" y="31"/>
                  </a:lnTo>
                  <a:lnTo>
                    <a:pt x="44" y="35"/>
                  </a:lnTo>
                  <a:lnTo>
                    <a:pt x="42" y="36"/>
                  </a:lnTo>
                  <a:lnTo>
                    <a:pt x="40" y="38"/>
                  </a:lnTo>
                  <a:lnTo>
                    <a:pt x="35" y="44"/>
                  </a:lnTo>
                  <a:lnTo>
                    <a:pt x="35" y="44"/>
                  </a:lnTo>
                  <a:lnTo>
                    <a:pt x="31" y="48"/>
                  </a:lnTo>
                  <a:close/>
                  <a:moveTo>
                    <a:pt x="10" y="38"/>
                  </a:moveTo>
                  <a:lnTo>
                    <a:pt x="8" y="38"/>
                  </a:lnTo>
                  <a:lnTo>
                    <a:pt x="6" y="38"/>
                  </a:lnTo>
                  <a:lnTo>
                    <a:pt x="10" y="40"/>
                  </a:lnTo>
                  <a:lnTo>
                    <a:pt x="12" y="40"/>
                  </a:lnTo>
                  <a:lnTo>
                    <a:pt x="14" y="42"/>
                  </a:lnTo>
                  <a:lnTo>
                    <a:pt x="14" y="40"/>
                  </a:lnTo>
                  <a:lnTo>
                    <a:pt x="14" y="40"/>
                  </a:lnTo>
                  <a:lnTo>
                    <a:pt x="14" y="40"/>
                  </a:lnTo>
                  <a:lnTo>
                    <a:pt x="12" y="38"/>
                  </a:lnTo>
                  <a:lnTo>
                    <a:pt x="10" y="3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49" name="Freeform 1802">
              <a:extLst>
                <a:ext uri="{FF2B5EF4-FFF2-40B4-BE49-F238E27FC236}">
                  <a16:creationId xmlns:a16="http://schemas.microsoft.com/office/drawing/2014/main" id="{119D5CED-B6FA-4421-AA1E-5BADDFFB603F}"/>
                </a:ext>
              </a:extLst>
            </p:cNvPr>
            <p:cNvSpPr>
              <a:spLocks noEditPoints="1"/>
            </p:cNvSpPr>
            <p:nvPr/>
          </p:nvSpPr>
          <p:spPr bwMode="auto">
            <a:xfrm>
              <a:off x="11676063" y="-622300"/>
              <a:ext cx="79375" cy="47625"/>
            </a:xfrm>
            <a:custGeom>
              <a:avLst/>
              <a:gdLst>
                <a:gd name="T0" fmla="*/ 29 w 50"/>
                <a:gd name="T1" fmla="*/ 30 h 30"/>
                <a:gd name="T2" fmla="*/ 27 w 50"/>
                <a:gd name="T3" fmla="*/ 28 h 30"/>
                <a:gd name="T4" fmla="*/ 27 w 50"/>
                <a:gd name="T5" fmla="*/ 26 h 30"/>
                <a:gd name="T6" fmla="*/ 25 w 50"/>
                <a:gd name="T7" fmla="*/ 28 h 30"/>
                <a:gd name="T8" fmla="*/ 25 w 50"/>
                <a:gd name="T9" fmla="*/ 26 h 30"/>
                <a:gd name="T10" fmla="*/ 23 w 50"/>
                <a:gd name="T11" fmla="*/ 25 h 30"/>
                <a:gd name="T12" fmla="*/ 23 w 50"/>
                <a:gd name="T13" fmla="*/ 23 h 30"/>
                <a:gd name="T14" fmla="*/ 21 w 50"/>
                <a:gd name="T15" fmla="*/ 21 h 30"/>
                <a:gd name="T16" fmla="*/ 23 w 50"/>
                <a:gd name="T17" fmla="*/ 19 h 30"/>
                <a:gd name="T18" fmla="*/ 27 w 50"/>
                <a:gd name="T19" fmla="*/ 19 h 30"/>
                <a:gd name="T20" fmla="*/ 23 w 50"/>
                <a:gd name="T21" fmla="*/ 17 h 30"/>
                <a:gd name="T22" fmla="*/ 21 w 50"/>
                <a:gd name="T23" fmla="*/ 15 h 30"/>
                <a:gd name="T24" fmla="*/ 27 w 50"/>
                <a:gd name="T25" fmla="*/ 13 h 30"/>
                <a:gd name="T26" fmla="*/ 25 w 50"/>
                <a:gd name="T27" fmla="*/ 13 h 30"/>
                <a:gd name="T28" fmla="*/ 21 w 50"/>
                <a:gd name="T29" fmla="*/ 13 h 30"/>
                <a:gd name="T30" fmla="*/ 18 w 50"/>
                <a:gd name="T31" fmla="*/ 15 h 30"/>
                <a:gd name="T32" fmla="*/ 14 w 50"/>
                <a:gd name="T33" fmla="*/ 15 h 30"/>
                <a:gd name="T34" fmla="*/ 14 w 50"/>
                <a:gd name="T35" fmla="*/ 13 h 30"/>
                <a:gd name="T36" fmla="*/ 10 w 50"/>
                <a:gd name="T37" fmla="*/ 13 h 30"/>
                <a:gd name="T38" fmla="*/ 8 w 50"/>
                <a:gd name="T39" fmla="*/ 11 h 30"/>
                <a:gd name="T40" fmla="*/ 8 w 50"/>
                <a:gd name="T41" fmla="*/ 7 h 30"/>
                <a:gd name="T42" fmla="*/ 4 w 50"/>
                <a:gd name="T43" fmla="*/ 7 h 30"/>
                <a:gd name="T44" fmla="*/ 0 w 50"/>
                <a:gd name="T45" fmla="*/ 6 h 30"/>
                <a:gd name="T46" fmla="*/ 8 w 50"/>
                <a:gd name="T47" fmla="*/ 6 h 30"/>
                <a:gd name="T48" fmla="*/ 19 w 50"/>
                <a:gd name="T49" fmla="*/ 4 h 30"/>
                <a:gd name="T50" fmla="*/ 29 w 50"/>
                <a:gd name="T51" fmla="*/ 0 h 30"/>
                <a:gd name="T52" fmla="*/ 50 w 50"/>
                <a:gd name="T53" fmla="*/ 2 h 30"/>
                <a:gd name="T54" fmla="*/ 50 w 50"/>
                <a:gd name="T55" fmla="*/ 4 h 30"/>
                <a:gd name="T56" fmla="*/ 50 w 50"/>
                <a:gd name="T57" fmla="*/ 7 h 30"/>
                <a:gd name="T58" fmla="*/ 46 w 50"/>
                <a:gd name="T59" fmla="*/ 7 h 30"/>
                <a:gd name="T60" fmla="*/ 46 w 50"/>
                <a:gd name="T61" fmla="*/ 9 h 30"/>
                <a:gd name="T62" fmla="*/ 50 w 50"/>
                <a:gd name="T63" fmla="*/ 13 h 30"/>
                <a:gd name="T64" fmla="*/ 48 w 50"/>
                <a:gd name="T65" fmla="*/ 17 h 30"/>
                <a:gd name="T66" fmla="*/ 42 w 50"/>
                <a:gd name="T67" fmla="*/ 17 h 30"/>
                <a:gd name="T68" fmla="*/ 38 w 50"/>
                <a:gd name="T69" fmla="*/ 19 h 30"/>
                <a:gd name="T70" fmla="*/ 33 w 50"/>
                <a:gd name="T71" fmla="*/ 21 h 30"/>
                <a:gd name="T72" fmla="*/ 31 w 50"/>
                <a:gd name="T73" fmla="*/ 25 h 30"/>
                <a:gd name="T74" fmla="*/ 14 w 50"/>
                <a:gd name="T75" fmla="*/ 25 h 30"/>
                <a:gd name="T76" fmla="*/ 14 w 50"/>
                <a:gd name="T77" fmla="*/ 26 h 30"/>
                <a:gd name="T78" fmla="*/ 14 w 50"/>
                <a:gd name="T79" fmla="*/ 26 h 30"/>
                <a:gd name="T80" fmla="*/ 14 w 50"/>
                <a:gd name="T81" fmla="*/ 26 h 30"/>
                <a:gd name="T82" fmla="*/ 18 w 50"/>
                <a:gd name="T83" fmla="*/ 25 h 30"/>
                <a:gd name="T84" fmla="*/ 16 w 50"/>
                <a:gd name="T85" fmla="*/ 25 h 30"/>
                <a:gd name="T86" fmla="*/ 18 w 50"/>
                <a:gd name="T87" fmla="*/ 26 h 30"/>
                <a:gd name="T88" fmla="*/ 18 w 50"/>
                <a:gd name="T89" fmla="*/ 25 h 30"/>
                <a:gd name="T90" fmla="*/ 19 w 50"/>
                <a:gd name="T91" fmla="*/ 19 h 30"/>
                <a:gd name="T92" fmla="*/ 19 w 50"/>
                <a:gd name="T93" fmla="*/ 19 h 30"/>
                <a:gd name="T94" fmla="*/ 21 w 50"/>
                <a:gd name="T95" fmla="*/ 19 h 30"/>
                <a:gd name="T96" fmla="*/ 21 w 50"/>
                <a:gd name="T97" fmla="*/ 19 h 30"/>
                <a:gd name="T98" fmla="*/ 19 w 50"/>
                <a:gd name="T99" fmla="*/ 19 h 30"/>
                <a:gd name="T100" fmla="*/ 14 w 50"/>
                <a:gd name="T101" fmla="*/ 19 h 30"/>
                <a:gd name="T102" fmla="*/ 14 w 50"/>
                <a:gd name="T103" fmla="*/ 21 h 30"/>
                <a:gd name="T104" fmla="*/ 14 w 50"/>
                <a:gd name="T105" fmla="*/ 13 h 30"/>
                <a:gd name="T106" fmla="*/ 12 w 50"/>
                <a:gd name="T107" fmla="*/ 13 h 30"/>
                <a:gd name="T108" fmla="*/ 10 w 50"/>
                <a:gd name="T109" fmla="*/ 13 h 30"/>
                <a:gd name="T110" fmla="*/ 12 w 50"/>
                <a:gd name="T111" fmla="*/ 15 h 30"/>
                <a:gd name="T112" fmla="*/ 12 w 50"/>
                <a:gd name="T113" fmla="*/ 15 h 30"/>
                <a:gd name="T114" fmla="*/ 14 w 50"/>
                <a:gd name="T115" fmla="*/ 13 h 30"/>
                <a:gd name="T116" fmla="*/ 10 w 50"/>
                <a:gd name="T117" fmla="*/ 26 h 30"/>
                <a:gd name="T118" fmla="*/ 10 w 50"/>
                <a:gd name="T119" fmla="*/ 28 h 30"/>
                <a:gd name="T120" fmla="*/ 12 w 50"/>
                <a:gd name="T121" fmla="*/ 26 h 30"/>
                <a:gd name="T122" fmla="*/ 12 w 50"/>
                <a:gd name="T1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30">
                  <a:moveTo>
                    <a:pt x="29" y="28"/>
                  </a:moveTo>
                  <a:lnTo>
                    <a:pt x="29" y="30"/>
                  </a:lnTo>
                  <a:lnTo>
                    <a:pt x="27" y="28"/>
                  </a:lnTo>
                  <a:lnTo>
                    <a:pt x="27" y="28"/>
                  </a:lnTo>
                  <a:lnTo>
                    <a:pt x="27" y="26"/>
                  </a:lnTo>
                  <a:lnTo>
                    <a:pt x="27" y="26"/>
                  </a:lnTo>
                  <a:lnTo>
                    <a:pt x="27" y="26"/>
                  </a:lnTo>
                  <a:lnTo>
                    <a:pt x="25" y="28"/>
                  </a:lnTo>
                  <a:lnTo>
                    <a:pt x="25" y="28"/>
                  </a:lnTo>
                  <a:lnTo>
                    <a:pt x="25" y="26"/>
                  </a:lnTo>
                  <a:lnTo>
                    <a:pt x="23" y="25"/>
                  </a:lnTo>
                  <a:lnTo>
                    <a:pt x="23" y="25"/>
                  </a:lnTo>
                  <a:lnTo>
                    <a:pt x="23" y="23"/>
                  </a:lnTo>
                  <a:lnTo>
                    <a:pt x="23" y="23"/>
                  </a:lnTo>
                  <a:lnTo>
                    <a:pt x="21" y="23"/>
                  </a:lnTo>
                  <a:lnTo>
                    <a:pt x="21" y="21"/>
                  </a:lnTo>
                  <a:lnTo>
                    <a:pt x="21" y="21"/>
                  </a:lnTo>
                  <a:lnTo>
                    <a:pt x="23" y="19"/>
                  </a:lnTo>
                  <a:lnTo>
                    <a:pt x="25" y="19"/>
                  </a:lnTo>
                  <a:lnTo>
                    <a:pt x="27" y="19"/>
                  </a:lnTo>
                  <a:lnTo>
                    <a:pt x="25" y="17"/>
                  </a:lnTo>
                  <a:lnTo>
                    <a:pt x="23" y="17"/>
                  </a:lnTo>
                  <a:lnTo>
                    <a:pt x="21" y="17"/>
                  </a:lnTo>
                  <a:lnTo>
                    <a:pt x="21" y="15"/>
                  </a:lnTo>
                  <a:lnTo>
                    <a:pt x="21" y="15"/>
                  </a:lnTo>
                  <a:lnTo>
                    <a:pt x="27" y="13"/>
                  </a:lnTo>
                  <a:lnTo>
                    <a:pt x="27" y="13"/>
                  </a:lnTo>
                  <a:lnTo>
                    <a:pt x="25" y="13"/>
                  </a:lnTo>
                  <a:lnTo>
                    <a:pt x="23" y="13"/>
                  </a:lnTo>
                  <a:lnTo>
                    <a:pt x="21" y="13"/>
                  </a:lnTo>
                  <a:lnTo>
                    <a:pt x="19" y="13"/>
                  </a:lnTo>
                  <a:lnTo>
                    <a:pt x="18" y="15"/>
                  </a:lnTo>
                  <a:lnTo>
                    <a:pt x="16" y="15"/>
                  </a:lnTo>
                  <a:lnTo>
                    <a:pt x="14" y="15"/>
                  </a:lnTo>
                  <a:lnTo>
                    <a:pt x="14" y="13"/>
                  </a:lnTo>
                  <a:lnTo>
                    <a:pt x="14" y="13"/>
                  </a:lnTo>
                  <a:lnTo>
                    <a:pt x="12" y="13"/>
                  </a:lnTo>
                  <a:lnTo>
                    <a:pt x="10" y="13"/>
                  </a:lnTo>
                  <a:lnTo>
                    <a:pt x="8" y="13"/>
                  </a:lnTo>
                  <a:lnTo>
                    <a:pt x="8" y="11"/>
                  </a:lnTo>
                  <a:lnTo>
                    <a:pt x="8" y="9"/>
                  </a:lnTo>
                  <a:lnTo>
                    <a:pt x="8" y="7"/>
                  </a:lnTo>
                  <a:lnTo>
                    <a:pt x="6" y="7"/>
                  </a:lnTo>
                  <a:lnTo>
                    <a:pt x="4" y="7"/>
                  </a:lnTo>
                  <a:lnTo>
                    <a:pt x="4" y="7"/>
                  </a:lnTo>
                  <a:lnTo>
                    <a:pt x="0" y="6"/>
                  </a:lnTo>
                  <a:lnTo>
                    <a:pt x="4" y="6"/>
                  </a:lnTo>
                  <a:lnTo>
                    <a:pt x="8" y="6"/>
                  </a:lnTo>
                  <a:lnTo>
                    <a:pt x="18" y="4"/>
                  </a:lnTo>
                  <a:lnTo>
                    <a:pt x="19" y="4"/>
                  </a:lnTo>
                  <a:lnTo>
                    <a:pt x="23" y="2"/>
                  </a:lnTo>
                  <a:lnTo>
                    <a:pt x="29" y="0"/>
                  </a:lnTo>
                  <a:lnTo>
                    <a:pt x="37" y="0"/>
                  </a:lnTo>
                  <a:lnTo>
                    <a:pt x="50" y="2"/>
                  </a:lnTo>
                  <a:lnTo>
                    <a:pt x="50" y="2"/>
                  </a:lnTo>
                  <a:lnTo>
                    <a:pt x="50" y="4"/>
                  </a:lnTo>
                  <a:lnTo>
                    <a:pt x="50" y="6"/>
                  </a:lnTo>
                  <a:lnTo>
                    <a:pt x="50" y="7"/>
                  </a:lnTo>
                  <a:lnTo>
                    <a:pt x="48" y="7"/>
                  </a:lnTo>
                  <a:lnTo>
                    <a:pt x="46" y="7"/>
                  </a:lnTo>
                  <a:lnTo>
                    <a:pt x="46" y="7"/>
                  </a:lnTo>
                  <a:lnTo>
                    <a:pt x="46" y="9"/>
                  </a:lnTo>
                  <a:lnTo>
                    <a:pt x="48" y="11"/>
                  </a:lnTo>
                  <a:lnTo>
                    <a:pt x="50" y="13"/>
                  </a:lnTo>
                  <a:lnTo>
                    <a:pt x="50" y="15"/>
                  </a:lnTo>
                  <a:lnTo>
                    <a:pt x="48" y="17"/>
                  </a:lnTo>
                  <a:lnTo>
                    <a:pt x="46" y="17"/>
                  </a:lnTo>
                  <a:lnTo>
                    <a:pt x="42" y="17"/>
                  </a:lnTo>
                  <a:lnTo>
                    <a:pt x="40" y="19"/>
                  </a:lnTo>
                  <a:lnTo>
                    <a:pt x="38" y="19"/>
                  </a:lnTo>
                  <a:lnTo>
                    <a:pt x="35" y="21"/>
                  </a:lnTo>
                  <a:lnTo>
                    <a:pt x="33" y="21"/>
                  </a:lnTo>
                  <a:lnTo>
                    <a:pt x="33" y="23"/>
                  </a:lnTo>
                  <a:lnTo>
                    <a:pt x="31" y="25"/>
                  </a:lnTo>
                  <a:lnTo>
                    <a:pt x="29" y="28"/>
                  </a:lnTo>
                  <a:close/>
                  <a:moveTo>
                    <a:pt x="14" y="25"/>
                  </a:moveTo>
                  <a:lnTo>
                    <a:pt x="14" y="26"/>
                  </a:lnTo>
                  <a:lnTo>
                    <a:pt x="14" y="26"/>
                  </a:lnTo>
                  <a:lnTo>
                    <a:pt x="14" y="28"/>
                  </a:lnTo>
                  <a:lnTo>
                    <a:pt x="14" y="26"/>
                  </a:lnTo>
                  <a:lnTo>
                    <a:pt x="14" y="26"/>
                  </a:lnTo>
                  <a:lnTo>
                    <a:pt x="14" y="26"/>
                  </a:lnTo>
                  <a:lnTo>
                    <a:pt x="14" y="25"/>
                  </a:lnTo>
                  <a:close/>
                  <a:moveTo>
                    <a:pt x="18" y="25"/>
                  </a:moveTo>
                  <a:lnTo>
                    <a:pt x="16" y="25"/>
                  </a:lnTo>
                  <a:lnTo>
                    <a:pt x="16" y="25"/>
                  </a:lnTo>
                  <a:lnTo>
                    <a:pt x="18" y="25"/>
                  </a:lnTo>
                  <a:lnTo>
                    <a:pt x="18" y="26"/>
                  </a:lnTo>
                  <a:lnTo>
                    <a:pt x="18" y="25"/>
                  </a:lnTo>
                  <a:lnTo>
                    <a:pt x="18" y="25"/>
                  </a:lnTo>
                  <a:lnTo>
                    <a:pt x="18" y="25"/>
                  </a:lnTo>
                  <a:close/>
                  <a:moveTo>
                    <a:pt x="19" y="19"/>
                  </a:moveTo>
                  <a:lnTo>
                    <a:pt x="19" y="19"/>
                  </a:lnTo>
                  <a:lnTo>
                    <a:pt x="19" y="19"/>
                  </a:lnTo>
                  <a:lnTo>
                    <a:pt x="19" y="19"/>
                  </a:lnTo>
                  <a:lnTo>
                    <a:pt x="21" y="19"/>
                  </a:lnTo>
                  <a:lnTo>
                    <a:pt x="21" y="19"/>
                  </a:lnTo>
                  <a:lnTo>
                    <a:pt x="21" y="19"/>
                  </a:lnTo>
                  <a:lnTo>
                    <a:pt x="21" y="19"/>
                  </a:lnTo>
                  <a:lnTo>
                    <a:pt x="19" y="19"/>
                  </a:lnTo>
                  <a:close/>
                  <a:moveTo>
                    <a:pt x="14" y="19"/>
                  </a:moveTo>
                  <a:lnTo>
                    <a:pt x="14" y="19"/>
                  </a:lnTo>
                  <a:lnTo>
                    <a:pt x="12" y="21"/>
                  </a:lnTo>
                  <a:lnTo>
                    <a:pt x="14" y="21"/>
                  </a:lnTo>
                  <a:lnTo>
                    <a:pt x="14" y="19"/>
                  </a:lnTo>
                  <a:close/>
                  <a:moveTo>
                    <a:pt x="14" y="13"/>
                  </a:moveTo>
                  <a:lnTo>
                    <a:pt x="12" y="13"/>
                  </a:lnTo>
                  <a:lnTo>
                    <a:pt x="12" y="13"/>
                  </a:lnTo>
                  <a:lnTo>
                    <a:pt x="12" y="13"/>
                  </a:lnTo>
                  <a:lnTo>
                    <a:pt x="10" y="13"/>
                  </a:lnTo>
                  <a:lnTo>
                    <a:pt x="10" y="15"/>
                  </a:lnTo>
                  <a:lnTo>
                    <a:pt x="12" y="15"/>
                  </a:lnTo>
                  <a:lnTo>
                    <a:pt x="12" y="15"/>
                  </a:lnTo>
                  <a:lnTo>
                    <a:pt x="12" y="15"/>
                  </a:lnTo>
                  <a:lnTo>
                    <a:pt x="12" y="15"/>
                  </a:lnTo>
                  <a:lnTo>
                    <a:pt x="14" y="13"/>
                  </a:lnTo>
                  <a:close/>
                  <a:moveTo>
                    <a:pt x="10" y="26"/>
                  </a:moveTo>
                  <a:lnTo>
                    <a:pt x="10" y="26"/>
                  </a:lnTo>
                  <a:lnTo>
                    <a:pt x="10" y="26"/>
                  </a:lnTo>
                  <a:lnTo>
                    <a:pt x="10" y="28"/>
                  </a:lnTo>
                  <a:lnTo>
                    <a:pt x="10" y="28"/>
                  </a:lnTo>
                  <a:lnTo>
                    <a:pt x="12" y="26"/>
                  </a:lnTo>
                  <a:lnTo>
                    <a:pt x="12" y="26"/>
                  </a:lnTo>
                  <a:lnTo>
                    <a:pt x="12" y="25"/>
                  </a:lnTo>
                  <a:lnTo>
                    <a:pt x="10" y="2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50" name="Freeform 1803">
              <a:extLst>
                <a:ext uri="{FF2B5EF4-FFF2-40B4-BE49-F238E27FC236}">
                  <a16:creationId xmlns:a16="http://schemas.microsoft.com/office/drawing/2014/main" id="{074B7BB3-2DDF-446F-80BB-4184A7B3D358}"/>
                </a:ext>
              </a:extLst>
            </p:cNvPr>
            <p:cNvSpPr>
              <a:spLocks noEditPoints="1"/>
            </p:cNvSpPr>
            <p:nvPr/>
          </p:nvSpPr>
          <p:spPr bwMode="auto">
            <a:xfrm>
              <a:off x="12169775" y="-652462"/>
              <a:ext cx="304800" cy="246063"/>
            </a:xfrm>
            <a:custGeom>
              <a:avLst/>
              <a:gdLst>
                <a:gd name="T0" fmla="*/ 93 w 192"/>
                <a:gd name="T1" fmla="*/ 148 h 155"/>
                <a:gd name="T2" fmla="*/ 89 w 192"/>
                <a:gd name="T3" fmla="*/ 152 h 155"/>
                <a:gd name="T4" fmla="*/ 76 w 192"/>
                <a:gd name="T5" fmla="*/ 152 h 155"/>
                <a:gd name="T6" fmla="*/ 72 w 192"/>
                <a:gd name="T7" fmla="*/ 150 h 155"/>
                <a:gd name="T8" fmla="*/ 69 w 192"/>
                <a:gd name="T9" fmla="*/ 154 h 155"/>
                <a:gd name="T10" fmla="*/ 67 w 192"/>
                <a:gd name="T11" fmla="*/ 150 h 155"/>
                <a:gd name="T12" fmla="*/ 67 w 192"/>
                <a:gd name="T13" fmla="*/ 155 h 155"/>
                <a:gd name="T14" fmla="*/ 63 w 192"/>
                <a:gd name="T15" fmla="*/ 155 h 155"/>
                <a:gd name="T16" fmla="*/ 57 w 192"/>
                <a:gd name="T17" fmla="*/ 155 h 155"/>
                <a:gd name="T18" fmla="*/ 48 w 192"/>
                <a:gd name="T19" fmla="*/ 152 h 155"/>
                <a:gd name="T20" fmla="*/ 44 w 192"/>
                <a:gd name="T21" fmla="*/ 142 h 155"/>
                <a:gd name="T22" fmla="*/ 44 w 192"/>
                <a:gd name="T23" fmla="*/ 140 h 155"/>
                <a:gd name="T24" fmla="*/ 44 w 192"/>
                <a:gd name="T25" fmla="*/ 138 h 155"/>
                <a:gd name="T26" fmla="*/ 42 w 192"/>
                <a:gd name="T27" fmla="*/ 135 h 155"/>
                <a:gd name="T28" fmla="*/ 44 w 192"/>
                <a:gd name="T29" fmla="*/ 135 h 155"/>
                <a:gd name="T30" fmla="*/ 40 w 192"/>
                <a:gd name="T31" fmla="*/ 135 h 155"/>
                <a:gd name="T32" fmla="*/ 33 w 192"/>
                <a:gd name="T33" fmla="*/ 125 h 155"/>
                <a:gd name="T34" fmla="*/ 14 w 192"/>
                <a:gd name="T35" fmla="*/ 121 h 155"/>
                <a:gd name="T36" fmla="*/ 15 w 192"/>
                <a:gd name="T37" fmla="*/ 119 h 155"/>
                <a:gd name="T38" fmla="*/ 12 w 192"/>
                <a:gd name="T39" fmla="*/ 121 h 155"/>
                <a:gd name="T40" fmla="*/ 2 w 192"/>
                <a:gd name="T41" fmla="*/ 104 h 155"/>
                <a:gd name="T42" fmla="*/ 2 w 192"/>
                <a:gd name="T43" fmla="*/ 81 h 155"/>
                <a:gd name="T44" fmla="*/ 8 w 192"/>
                <a:gd name="T45" fmla="*/ 78 h 155"/>
                <a:gd name="T46" fmla="*/ 12 w 192"/>
                <a:gd name="T47" fmla="*/ 68 h 155"/>
                <a:gd name="T48" fmla="*/ 15 w 192"/>
                <a:gd name="T49" fmla="*/ 64 h 155"/>
                <a:gd name="T50" fmla="*/ 15 w 192"/>
                <a:gd name="T51" fmla="*/ 59 h 155"/>
                <a:gd name="T52" fmla="*/ 19 w 192"/>
                <a:gd name="T53" fmla="*/ 53 h 155"/>
                <a:gd name="T54" fmla="*/ 15 w 192"/>
                <a:gd name="T55" fmla="*/ 36 h 155"/>
                <a:gd name="T56" fmla="*/ 21 w 192"/>
                <a:gd name="T57" fmla="*/ 17 h 155"/>
                <a:gd name="T58" fmla="*/ 27 w 192"/>
                <a:gd name="T59" fmla="*/ 6 h 155"/>
                <a:gd name="T60" fmla="*/ 38 w 192"/>
                <a:gd name="T61" fmla="*/ 2 h 155"/>
                <a:gd name="T62" fmla="*/ 48 w 192"/>
                <a:gd name="T63" fmla="*/ 2 h 155"/>
                <a:gd name="T64" fmla="*/ 69 w 192"/>
                <a:gd name="T65" fmla="*/ 13 h 155"/>
                <a:gd name="T66" fmla="*/ 86 w 192"/>
                <a:gd name="T67" fmla="*/ 9 h 155"/>
                <a:gd name="T68" fmla="*/ 101 w 192"/>
                <a:gd name="T69" fmla="*/ 17 h 155"/>
                <a:gd name="T70" fmla="*/ 112 w 192"/>
                <a:gd name="T71" fmla="*/ 17 h 155"/>
                <a:gd name="T72" fmla="*/ 124 w 192"/>
                <a:gd name="T73" fmla="*/ 9 h 155"/>
                <a:gd name="T74" fmla="*/ 144 w 192"/>
                <a:gd name="T75" fmla="*/ 9 h 155"/>
                <a:gd name="T76" fmla="*/ 165 w 192"/>
                <a:gd name="T77" fmla="*/ 6 h 155"/>
                <a:gd name="T78" fmla="*/ 184 w 192"/>
                <a:gd name="T79" fmla="*/ 21 h 155"/>
                <a:gd name="T80" fmla="*/ 192 w 192"/>
                <a:gd name="T81" fmla="*/ 26 h 155"/>
                <a:gd name="T82" fmla="*/ 190 w 192"/>
                <a:gd name="T83" fmla="*/ 38 h 155"/>
                <a:gd name="T84" fmla="*/ 186 w 192"/>
                <a:gd name="T85" fmla="*/ 42 h 155"/>
                <a:gd name="T86" fmla="*/ 177 w 192"/>
                <a:gd name="T87" fmla="*/ 49 h 155"/>
                <a:gd name="T88" fmla="*/ 171 w 192"/>
                <a:gd name="T89" fmla="*/ 68 h 155"/>
                <a:gd name="T90" fmla="*/ 163 w 192"/>
                <a:gd name="T91" fmla="*/ 74 h 155"/>
                <a:gd name="T92" fmla="*/ 161 w 192"/>
                <a:gd name="T93" fmla="*/ 83 h 155"/>
                <a:gd name="T94" fmla="*/ 156 w 192"/>
                <a:gd name="T95" fmla="*/ 89 h 155"/>
                <a:gd name="T96" fmla="*/ 148 w 192"/>
                <a:gd name="T97" fmla="*/ 106 h 155"/>
                <a:gd name="T98" fmla="*/ 148 w 192"/>
                <a:gd name="T99" fmla="*/ 110 h 155"/>
                <a:gd name="T100" fmla="*/ 144 w 192"/>
                <a:gd name="T101" fmla="*/ 114 h 155"/>
                <a:gd name="T102" fmla="*/ 142 w 192"/>
                <a:gd name="T103" fmla="*/ 118 h 155"/>
                <a:gd name="T104" fmla="*/ 133 w 192"/>
                <a:gd name="T105" fmla="*/ 116 h 155"/>
                <a:gd name="T106" fmla="*/ 127 w 192"/>
                <a:gd name="T107" fmla="*/ 112 h 155"/>
                <a:gd name="T108" fmla="*/ 124 w 192"/>
                <a:gd name="T109" fmla="*/ 114 h 155"/>
                <a:gd name="T110" fmla="*/ 112 w 192"/>
                <a:gd name="T111" fmla="*/ 119 h 155"/>
                <a:gd name="T112" fmla="*/ 101 w 192"/>
                <a:gd name="T113" fmla="*/ 135 h 155"/>
                <a:gd name="T114" fmla="*/ 72 w 192"/>
                <a:gd name="T115" fmla="*/ 154 h 155"/>
                <a:gd name="T116" fmla="*/ 74 w 192"/>
                <a:gd name="T11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2" h="155">
                  <a:moveTo>
                    <a:pt x="99" y="140"/>
                  </a:moveTo>
                  <a:lnTo>
                    <a:pt x="95" y="148"/>
                  </a:lnTo>
                  <a:lnTo>
                    <a:pt x="93" y="148"/>
                  </a:lnTo>
                  <a:lnTo>
                    <a:pt x="93" y="148"/>
                  </a:lnTo>
                  <a:lnTo>
                    <a:pt x="89" y="146"/>
                  </a:lnTo>
                  <a:lnTo>
                    <a:pt x="89" y="148"/>
                  </a:lnTo>
                  <a:lnTo>
                    <a:pt x="91" y="150"/>
                  </a:lnTo>
                  <a:lnTo>
                    <a:pt x="89" y="152"/>
                  </a:lnTo>
                  <a:lnTo>
                    <a:pt x="82" y="152"/>
                  </a:lnTo>
                  <a:lnTo>
                    <a:pt x="80" y="152"/>
                  </a:lnTo>
                  <a:lnTo>
                    <a:pt x="78" y="150"/>
                  </a:lnTo>
                  <a:lnTo>
                    <a:pt x="76" y="152"/>
                  </a:lnTo>
                  <a:lnTo>
                    <a:pt x="74" y="152"/>
                  </a:lnTo>
                  <a:lnTo>
                    <a:pt x="72" y="150"/>
                  </a:lnTo>
                  <a:lnTo>
                    <a:pt x="70" y="150"/>
                  </a:lnTo>
                  <a:lnTo>
                    <a:pt x="72" y="150"/>
                  </a:lnTo>
                  <a:lnTo>
                    <a:pt x="72" y="152"/>
                  </a:lnTo>
                  <a:lnTo>
                    <a:pt x="70" y="154"/>
                  </a:lnTo>
                  <a:lnTo>
                    <a:pt x="69" y="154"/>
                  </a:lnTo>
                  <a:lnTo>
                    <a:pt x="69" y="154"/>
                  </a:lnTo>
                  <a:lnTo>
                    <a:pt x="67" y="152"/>
                  </a:lnTo>
                  <a:lnTo>
                    <a:pt x="67" y="150"/>
                  </a:lnTo>
                  <a:lnTo>
                    <a:pt x="67" y="150"/>
                  </a:lnTo>
                  <a:lnTo>
                    <a:pt x="67" y="150"/>
                  </a:lnTo>
                  <a:lnTo>
                    <a:pt x="67" y="152"/>
                  </a:lnTo>
                  <a:lnTo>
                    <a:pt x="67" y="154"/>
                  </a:lnTo>
                  <a:lnTo>
                    <a:pt x="69" y="155"/>
                  </a:lnTo>
                  <a:lnTo>
                    <a:pt x="67" y="155"/>
                  </a:lnTo>
                  <a:lnTo>
                    <a:pt x="65" y="155"/>
                  </a:lnTo>
                  <a:lnTo>
                    <a:pt x="63" y="154"/>
                  </a:lnTo>
                  <a:lnTo>
                    <a:pt x="63" y="154"/>
                  </a:lnTo>
                  <a:lnTo>
                    <a:pt x="63" y="155"/>
                  </a:lnTo>
                  <a:lnTo>
                    <a:pt x="61" y="155"/>
                  </a:lnTo>
                  <a:lnTo>
                    <a:pt x="59" y="155"/>
                  </a:lnTo>
                  <a:lnTo>
                    <a:pt x="59" y="154"/>
                  </a:lnTo>
                  <a:lnTo>
                    <a:pt x="57" y="155"/>
                  </a:lnTo>
                  <a:lnTo>
                    <a:pt x="55" y="155"/>
                  </a:lnTo>
                  <a:lnTo>
                    <a:pt x="53" y="155"/>
                  </a:lnTo>
                  <a:lnTo>
                    <a:pt x="52" y="154"/>
                  </a:lnTo>
                  <a:lnTo>
                    <a:pt x="48" y="152"/>
                  </a:lnTo>
                  <a:lnTo>
                    <a:pt x="46" y="148"/>
                  </a:lnTo>
                  <a:lnTo>
                    <a:pt x="46" y="146"/>
                  </a:lnTo>
                  <a:lnTo>
                    <a:pt x="44" y="142"/>
                  </a:lnTo>
                  <a:lnTo>
                    <a:pt x="44" y="142"/>
                  </a:lnTo>
                  <a:lnTo>
                    <a:pt x="46" y="142"/>
                  </a:lnTo>
                  <a:lnTo>
                    <a:pt x="46" y="142"/>
                  </a:lnTo>
                  <a:lnTo>
                    <a:pt x="44" y="140"/>
                  </a:lnTo>
                  <a:lnTo>
                    <a:pt x="44" y="140"/>
                  </a:lnTo>
                  <a:lnTo>
                    <a:pt x="46" y="138"/>
                  </a:lnTo>
                  <a:lnTo>
                    <a:pt x="46" y="137"/>
                  </a:lnTo>
                  <a:lnTo>
                    <a:pt x="46" y="137"/>
                  </a:lnTo>
                  <a:lnTo>
                    <a:pt x="44" y="138"/>
                  </a:lnTo>
                  <a:lnTo>
                    <a:pt x="42" y="137"/>
                  </a:lnTo>
                  <a:lnTo>
                    <a:pt x="42" y="137"/>
                  </a:lnTo>
                  <a:lnTo>
                    <a:pt x="42" y="135"/>
                  </a:lnTo>
                  <a:lnTo>
                    <a:pt x="42" y="135"/>
                  </a:lnTo>
                  <a:lnTo>
                    <a:pt x="44" y="135"/>
                  </a:lnTo>
                  <a:lnTo>
                    <a:pt x="46" y="135"/>
                  </a:lnTo>
                  <a:lnTo>
                    <a:pt x="44" y="135"/>
                  </a:lnTo>
                  <a:lnTo>
                    <a:pt x="44" y="135"/>
                  </a:lnTo>
                  <a:lnTo>
                    <a:pt x="44" y="135"/>
                  </a:lnTo>
                  <a:lnTo>
                    <a:pt x="44" y="133"/>
                  </a:lnTo>
                  <a:lnTo>
                    <a:pt x="42" y="135"/>
                  </a:lnTo>
                  <a:lnTo>
                    <a:pt x="40" y="135"/>
                  </a:lnTo>
                  <a:lnTo>
                    <a:pt x="40" y="133"/>
                  </a:lnTo>
                  <a:lnTo>
                    <a:pt x="38" y="131"/>
                  </a:lnTo>
                  <a:lnTo>
                    <a:pt x="34" y="127"/>
                  </a:lnTo>
                  <a:lnTo>
                    <a:pt x="33" y="125"/>
                  </a:lnTo>
                  <a:lnTo>
                    <a:pt x="27" y="123"/>
                  </a:lnTo>
                  <a:lnTo>
                    <a:pt x="23" y="123"/>
                  </a:lnTo>
                  <a:lnTo>
                    <a:pt x="17" y="123"/>
                  </a:lnTo>
                  <a:lnTo>
                    <a:pt x="14" y="121"/>
                  </a:lnTo>
                  <a:lnTo>
                    <a:pt x="17" y="119"/>
                  </a:lnTo>
                  <a:lnTo>
                    <a:pt x="17" y="119"/>
                  </a:lnTo>
                  <a:lnTo>
                    <a:pt x="15" y="119"/>
                  </a:lnTo>
                  <a:lnTo>
                    <a:pt x="15" y="119"/>
                  </a:lnTo>
                  <a:lnTo>
                    <a:pt x="14" y="119"/>
                  </a:lnTo>
                  <a:lnTo>
                    <a:pt x="14" y="119"/>
                  </a:lnTo>
                  <a:lnTo>
                    <a:pt x="12" y="121"/>
                  </a:lnTo>
                  <a:lnTo>
                    <a:pt x="12" y="121"/>
                  </a:lnTo>
                  <a:lnTo>
                    <a:pt x="10" y="123"/>
                  </a:lnTo>
                  <a:lnTo>
                    <a:pt x="0" y="123"/>
                  </a:lnTo>
                  <a:lnTo>
                    <a:pt x="2" y="108"/>
                  </a:lnTo>
                  <a:lnTo>
                    <a:pt x="2" y="104"/>
                  </a:lnTo>
                  <a:lnTo>
                    <a:pt x="2" y="97"/>
                  </a:lnTo>
                  <a:lnTo>
                    <a:pt x="0" y="95"/>
                  </a:lnTo>
                  <a:lnTo>
                    <a:pt x="2" y="83"/>
                  </a:lnTo>
                  <a:lnTo>
                    <a:pt x="2" y="81"/>
                  </a:lnTo>
                  <a:lnTo>
                    <a:pt x="2" y="80"/>
                  </a:lnTo>
                  <a:lnTo>
                    <a:pt x="4" y="80"/>
                  </a:lnTo>
                  <a:lnTo>
                    <a:pt x="6" y="78"/>
                  </a:lnTo>
                  <a:lnTo>
                    <a:pt x="8" y="78"/>
                  </a:lnTo>
                  <a:lnTo>
                    <a:pt x="8" y="76"/>
                  </a:lnTo>
                  <a:lnTo>
                    <a:pt x="8" y="74"/>
                  </a:lnTo>
                  <a:lnTo>
                    <a:pt x="10" y="72"/>
                  </a:lnTo>
                  <a:lnTo>
                    <a:pt x="12" y="68"/>
                  </a:lnTo>
                  <a:lnTo>
                    <a:pt x="12" y="66"/>
                  </a:lnTo>
                  <a:lnTo>
                    <a:pt x="12" y="66"/>
                  </a:lnTo>
                  <a:lnTo>
                    <a:pt x="14" y="64"/>
                  </a:lnTo>
                  <a:lnTo>
                    <a:pt x="15" y="64"/>
                  </a:lnTo>
                  <a:lnTo>
                    <a:pt x="15" y="63"/>
                  </a:lnTo>
                  <a:lnTo>
                    <a:pt x="15" y="61"/>
                  </a:lnTo>
                  <a:lnTo>
                    <a:pt x="15" y="61"/>
                  </a:lnTo>
                  <a:lnTo>
                    <a:pt x="15" y="59"/>
                  </a:lnTo>
                  <a:lnTo>
                    <a:pt x="15" y="57"/>
                  </a:lnTo>
                  <a:lnTo>
                    <a:pt x="17" y="57"/>
                  </a:lnTo>
                  <a:lnTo>
                    <a:pt x="19" y="57"/>
                  </a:lnTo>
                  <a:lnTo>
                    <a:pt x="19" y="53"/>
                  </a:lnTo>
                  <a:lnTo>
                    <a:pt x="17" y="49"/>
                  </a:lnTo>
                  <a:lnTo>
                    <a:pt x="15" y="45"/>
                  </a:lnTo>
                  <a:lnTo>
                    <a:pt x="14" y="40"/>
                  </a:lnTo>
                  <a:lnTo>
                    <a:pt x="15" y="36"/>
                  </a:lnTo>
                  <a:lnTo>
                    <a:pt x="17" y="34"/>
                  </a:lnTo>
                  <a:lnTo>
                    <a:pt x="17" y="25"/>
                  </a:lnTo>
                  <a:lnTo>
                    <a:pt x="17" y="21"/>
                  </a:lnTo>
                  <a:lnTo>
                    <a:pt x="21" y="17"/>
                  </a:lnTo>
                  <a:lnTo>
                    <a:pt x="23" y="15"/>
                  </a:lnTo>
                  <a:lnTo>
                    <a:pt x="25" y="9"/>
                  </a:lnTo>
                  <a:lnTo>
                    <a:pt x="25" y="7"/>
                  </a:lnTo>
                  <a:lnTo>
                    <a:pt x="27" y="6"/>
                  </a:lnTo>
                  <a:lnTo>
                    <a:pt x="29" y="4"/>
                  </a:lnTo>
                  <a:lnTo>
                    <a:pt x="33" y="4"/>
                  </a:lnTo>
                  <a:lnTo>
                    <a:pt x="34" y="2"/>
                  </a:lnTo>
                  <a:lnTo>
                    <a:pt x="38" y="2"/>
                  </a:lnTo>
                  <a:lnTo>
                    <a:pt x="40" y="2"/>
                  </a:lnTo>
                  <a:lnTo>
                    <a:pt x="44" y="2"/>
                  </a:lnTo>
                  <a:lnTo>
                    <a:pt x="46" y="0"/>
                  </a:lnTo>
                  <a:lnTo>
                    <a:pt x="48" y="2"/>
                  </a:lnTo>
                  <a:lnTo>
                    <a:pt x="53" y="2"/>
                  </a:lnTo>
                  <a:lnTo>
                    <a:pt x="57" y="4"/>
                  </a:lnTo>
                  <a:lnTo>
                    <a:pt x="61" y="6"/>
                  </a:lnTo>
                  <a:lnTo>
                    <a:pt x="69" y="13"/>
                  </a:lnTo>
                  <a:lnTo>
                    <a:pt x="72" y="13"/>
                  </a:lnTo>
                  <a:lnTo>
                    <a:pt x="76" y="13"/>
                  </a:lnTo>
                  <a:lnTo>
                    <a:pt x="80" y="9"/>
                  </a:lnTo>
                  <a:lnTo>
                    <a:pt x="86" y="9"/>
                  </a:lnTo>
                  <a:lnTo>
                    <a:pt x="89" y="11"/>
                  </a:lnTo>
                  <a:lnTo>
                    <a:pt x="93" y="13"/>
                  </a:lnTo>
                  <a:lnTo>
                    <a:pt x="99" y="17"/>
                  </a:lnTo>
                  <a:lnTo>
                    <a:pt x="101" y="17"/>
                  </a:lnTo>
                  <a:lnTo>
                    <a:pt x="105" y="17"/>
                  </a:lnTo>
                  <a:lnTo>
                    <a:pt x="108" y="19"/>
                  </a:lnTo>
                  <a:lnTo>
                    <a:pt x="110" y="17"/>
                  </a:lnTo>
                  <a:lnTo>
                    <a:pt x="112" y="17"/>
                  </a:lnTo>
                  <a:lnTo>
                    <a:pt x="114" y="15"/>
                  </a:lnTo>
                  <a:lnTo>
                    <a:pt x="116" y="13"/>
                  </a:lnTo>
                  <a:lnTo>
                    <a:pt x="118" y="11"/>
                  </a:lnTo>
                  <a:lnTo>
                    <a:pt x="124" y="9"/>
                  </a:lnTo>
                  <a:lnTo>
                    <a:pt x="129" y="9"/>
                  </a:lnTo>
                  <a:lnTo>
                    <a:pt x="135" y="7"/>
                  </a:lnTo>
                  <a:lnTo>
                    <a:pt x="141" y="9"/>
                  </a:lnTo>
                  <a:lnTo>
                    <a:pt x="144" y="9"/>
                  </a:lnTo>
                  <a:lnTo>
                    <a:pt x="150" y="11"/>
                  </a:lnTo>
                  <a:lnTo>
                    <a:pt x="154" y="13"/>
                  </a:lnTo>
                  <a:lnTo>
                    <a:pt x="158" y="13"/>
                  </a:lnTo>
                  <a:lnTo>
                    <a:pt x="165" y="6"/>
                  </a:lnTo>
                  <a:lnTo>
                    <a:pt x="171" y="4"/>
                  </a:lnTo>
                  <a:lnTo>
                    <a:pt x="177" y="4"/>
                  </a:lnTo>
                  <a:lnTo>
                    <a:pt x="182" y="13"/>
                  </a:lnTo>
                  <a:lnTo>
                    <a:pt x="184" y="21"/>
                  </a:lnTo>
                  <a:lnTo>
                    <a:pt x="184" y="23"/>
                  </a:lnTo>
                  <a:lnTo>
                    <a:pt x="186" y="25"/>
                  </a:lnTo>
                  <a:lnTo>
                    <a:pt x="190" y="26"/>
                  </a:lnTo>
                  <a:lnTo>
                    <a:pt x="192" y="26"/>
                  </a:lnTo>
                  <a:lnTo>
                    <a:pt x="192" y="30"/>
                  </a:lnTo>
                  <a:lnTo>
                    <a:pt x="192" y="32"/>
                  </a:lnTo>
                  <a:lnTo>
                    <a:pt x="192" y="36"/>
                  </a:lnTo>
                  <a:lnTo>
                    <a:pt x="190" y="38"/>
                  </a:lnTo>
                  <a:lnTo>
                    <a:pt x="190" y="40"/>
                  </a:lnTo>
                  <a:lnTo>
                    <a:pt x="190" y="40"/>
                  </a:lnTo>
                  <a:lnTo>
                    <a:pt x="188" y="42"/>
                  </a:lnTo>
                  <a:lnTo>
                    <a:pt x="186" y="42"/>
                  </a:lnTo>
                  <a:lnTo>
                    <a:pt x="182" y="44"/>
                  </a:lnTo>
                  <a:lnTo>
                    <a:pt x="180" y="45"/>
                  </a:lnTo>
                  <a:lnTo>
                    <a:pt x="179" y="47"/>
                  </a:lnTo>
                  <a:lnTo>
                    <a:pt x="177" y="49"/>
                  </a:lnTo>
                  <a:lnTo>
                    <a:pt x="177" y="51"/>
                  </a:lnTo>
                  <a:lnTo>
                    <a:pt x="175" y="53"/>
                  </a:lnTo>
                  <a:lnTo>
                    <a:pt x="171" y="64"/>
                  </a:lnTo>
                  <a:lnTo>
                    <a:pt x="171" y="68"/>
                  </a:lnTo>
                  <a:lnTo>
                    <a:pt x="169" y="68"/>
                  </a:lnTo>
                  <a:lnTo>
                    <a:pt x="169" y="70"/>
                  </a:lnTo>
                  <a:lnTo>
                    <a:pt x="165" y="72"/>
                  </a:lnTo>
                  <a:lnTo>
                    <a:pt x="163" y="74"/>
                  </a:lnTo>
                  <a:lnTo>
                    <a:pt x="163" y="76"/>
                  </a:lnTo>
                  <a:lnTo>
                    <a:pt x="163" y="80"/>
                  </a:lnTo>
                  <a:lnTo>
                    <a:pt x="163" y="81"/>
                  </a:lnTo>
                  <a:lnTo>
                    <a:pt x="161" y="83"/>
                  </a:lnTo>
                  <a:lnTo>
                    <a:pt x="160" y="85"/>
                  </a:lnTo>
                  <a:lnTo>
                    <a:pt x="158" y="85"/>
                  </a:lnTo>
                  <a:lnTo>
                    <a:pt x="156" y="87"/>
                  </a:lnTo>
                  <a:lnTo>
                    <a:pt x="156" y="89"/>
                  </a:lnTo>
                  <a:lnTo>
                    <a:pt x="154" y="91"/>
                  </a:lnTo>
                  <a:lnTo>
                    <a:pt x="152" y="100"/>
                  </a:lnTo>
                  <a:lnTo>
                    <a:pt x="150" y="102"/>
                  </a:lnTo>
                  <a:lnTo>
                    <a:pt x="148" y="106"/>
                  </a:lnTo>
                  <a:lnTo>
                    <a:pt x="146" y="108"/>
                  </a:lnTo>
                  <a:lnTo>
                    <a:pt x="146" y="110"/>
                  </a:lnTo>
                  <a:lnTo>
                    <a:pt x="148" y="110"/>
                  </a:lnTo>
                  <a:lnTo>
                    <a:pt x="148" y="110"/>
                  </a:lnTo>
                  <a:lnTo>
                    <a:pt x="148" y="110"/>
                  </a:lnTo>
                  <a:lnTo>
                    <a:pt x="146" y="112"/>
                  </a:lnTo>
                  <a:lnTo>
                    <a:pt x="146" y="112"/>
                  </a:lnTo>
                  <a:lnTo>
                    <a:pt x="144" y="114"/>
                  </a:lnTo>
                  <a:lnTo>
                    <a:pt x="142" y="114"/>
                  </a:lnTo>
                  <a:lnTo>
                    <a:pt x="142" y="116"/>
                  </a:lnTo>
                  <a:lnTo>
                    <a:pt x="142" y="118"/>
                  </a:lnTo>
                  <a:lnTo>
                    <a:pt x="142" y="118"/>
                  </a:lnTo>
                  <a:lnTo>
                    <a:pt x="141" y="119"/>
                  </a:lnTo>
                  <a:lnTo>
                    <a:pt x="137" y="121"/>
                  </a:lnTo>
                  <a:lnTo>
                    <a:pt x="135" y="119"/>
                  </a:lnTo>
                  <a:lnTo>
                    <a:pt x="133" y="116"/>
                  </a:lnTo>
                  <a:lnTo>
                    <a:pt x="131" y="114"/>
                  </a:lnTo>
                  <a:lnTo>
                    <a:pt x="129" y="112"/>
                  </a:lnTo>
                  <a:lnTo>
                    <a:pt x="127" y="112"/>
                  </a:lnTo>
                  <a:lnTo>
                    <a:pt x="127" y="112"/>
                  </a:lnTo>
                  <a:lnTo>
                    <a:pt x="127" y="112"/>
                  </a:lnTo>
                  <a:lnTo>
                    <a:pt x="125" y="114"/>
                  </a:lnTo>
                  <a:lnTo>
                    <a:pt x="125" y="114"/>
                  </a:lnTo>
                  <a:lnTo>
                    <a:pt x="124" y="114"/>
                  </a:lnTo>
                  <a:lnTo>
                    <a:pt x="122" y="114"/>
                  </a:lnTo>
                  <a:lnTo>
                    <a:pt x="122" y="114"/>
                  </a:lnTo>
                  <a:lnTo>
                    <a:pt x="120" y="112"/>
                  </a:lnTo>
                  <a:lnTo>
                    <a:pt x="112" y="119"/>
                  </a:lnTo>
                  <a:lnTo>
                    <a:pt x="105" y="125"/>
                  </a:lnTo>
                  <a:lnTo>
                    <a:pt x="103" y="129"/>
                  </a:lnTo>
                  <a:lnTo>
                    <a:pt x="101" y="131"/>
                  </a:lnTo>
                  <a:lnTo>
                    <a:pt x="101" y="135"/>
                  </a:lnTo>
                  <a:lnTo>
                    <a:pt x="99" y="140"/>
                  </a:lnTo>
                  <a:close/>
                  <a:moveTo>
                    <a:pt x="74" y="152"/>
                  </a:moveTo>
                  <a:lnTo>
                    <a:pt x="72" y="154"/>
                  </a:lnTo>
                  <a:lnTo>
                    <a:pt x="72" y="154"/>
                  </a:lnTo>
                  <a:lnTo>
                    <a:pt x="72" y="154"/>
                  </a:lnTo>
                  <a:lnTo>
                    <a:pt x="74" y="154"/>
                  </a:lnTo>
                  <a:lnTo>
                    <a:pt x="74" y="154"/>
                  </a:lnTo>
                  <a:lnTo>
                    <a:pt x="74" y="154"/>
                  </a:lnTo>
                  <a:lnTo>
                    <a:pt x="74" y="152"/>
                  </a:lnTo>
                  <a:lnTo>
                    <a:pt x="74" y="15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51" name="Rectangle 1804">
              <a:extLst>
                <a:ext uri="{FF2B5EF4-FFF2-40B4-BE49-F238E27FC236}">
                  <a16:creationId xmlns:a16="http://schemas.microsoft.com/office/drawing/2014/main" id="{52300A02-D662-4132-A320-6FC6CE997053}"/>
                </a:ext>
              </a:extLst>
            </p:cNvPr>
            <p:cNvSpPr>
              <a:spLocks noChangeArrowheads="1"/>
            </p:cNvSpPr>
            <p:nvPr/>
          </p:nvSpPr>
          <p:spPr bwMode="auto">
            <a:xfrm>
              <a:off x="11957050" y="115888"/>
              <a:ext cx="3175" cy="1588"/>
            </a:xfrm>
            <a:prstGeom prst="rect">
              <a:avLst/>
            </a:pr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52" name="Freeform 1805">
              <a:extLst>
                <a:ext uri="{FF2B5EF4-FFF2-40B4-BE49-F238E27FC236}">
                  <a16:creationId xmlns:a16="http://schemas.microsoft.com/office/drawing/2014/main" id="{0F7DB6D7-F09D-410A-9063-5D061C80F56D}"/>
                </a:ext>
              </a:extLst>
            </p:cNvPr>
            <p:cNvSpPr>
              <a:spLocks noEditPoints="1"/>
            </p:cNvSpPr>
            <p:nvPr/>
          </p:nvSpPr>
          <p:spPr bwMode="auto">
            <a:xfrm>
              <a:off x="12266613" y="-339725"/>
              <a:ext cx="23813" cy="42863"/>
            </a:xfrm>
            <a:custGeom>
              <a:avLst/>
              <a:gdLst>
                <a:gd name="T0" fmla="*/ 4 w 15"/>
                <a:gd name="T1" fmla="*/ 21 h 27"/>
                <a:gd name="T2" fmla="*/ 6 w 15"/>
                <a:gd name="T3" fmla="*/ 23 h 27"/>
                <a:gd name="T4" fmla="*/ 4 w 15"/>
                <a:gd name="T5" fmla="*/ 25 h 27"/>
                <a:gd name="T6" fmla="*/ 2 w 15"/>
                <a:gd name="T7" fmla="*/ 27 h 27"/>
                <a:gd name="T8" fmla="*/ 2 w 15"/>
                <a:gd name="T9" fmla="*/ 27 h 27"/>
                <a:gd name="T10" fmla="*/ 0 w 15"/>
                <a:gd name="T11" fmla="*/ 25 h 27"/>
                <a:gd name="T12" fmla="*/ 2 w 15"/>
                <a:gd name="T13" fmla="*/ 23 h 27"/>
                <a:gd name="T14" fmla="*/ 4 w 15"/>
                <a:gd name="T15" fmla="*/ 21 h 27"/>
                <a:gd name="T16" fmla="*/ 4 w 15"/>
                <a:gd name="T17" fmla="*/ 21 h 27"/>
                <a:gd name="T18" fmla="*/ 15 w 15"/>
                <a:gd name="T19" fmla="*/ 2 h 27"/>
                <a:gd name="T20" fmla="*/ 15 w 15"/>
                <a:gd name="T21" fmla="*/ 2 h 27"/>
                <a:gd name="T22" fmla="*/ 15 w 15"/>
                <a:gd name="T23" fmla="*/ 2 h 27"/>
                <a:gd name="T24" fmla="*/ 15 w 15"/>
                <a:gd name="T25" fmla="*/ 0 h 27"/>
                <a:gd name="T26" fmla="*/ 15 w 15"/>
                <a:gd name="T2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7">
                  <a:moveTo>
                    <a:pt x="4" y="21"/>
                  </a:moveTo>
                  <a:lnTo>
                    <a:pt x="6" y="23"/>
                  </a:lnTo>
                  <a:lnTo>
                    <a:pt x="4" y="25"/>
                  </a:lnTo>
                  <a:lnTo>
                    <a:pt x="2" y="27"/>
                  </a:lnTo>
                  <a:lnTo>
                    <a:pt x="2" y="27"/>
                  </a:lnTo>
                  <a:lnTo>
                    <a:pt x="0" y="25"/>
                  </a:lnTo>
                  <a:lnTo>
                    <a:pt x="2" y="23"/>
                  </a:lnTo>
                  <a:lnTo>
                    <a:pt x="4" y="21"/>
                  </a:lnTo>
                  <a:lnTo>
                    <a:pt x="4" y="21"/>
                  </a:lnTo>
                  <a:close/>
                  <a:moveTo>
                    <a:pt x="15" y="2"/>
                  </a:moveTo>
                  <a:lnTo>
                    <a:pt x="15" y="2"/>
                  </a:lnTo>
                  <a:lnTo>
                    <a:pt x="15" y="2"/>
                  </a:lnTo>
                  <a:lnTo>
                    <a:pt x="15" y="0"/>
                  </a:lnTo>
                  <a:lnTo>
                    <a:pt x="15"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53" name="Freeform 1806">
              <a:extLst>
                <a:ext uri="{FF2B5EF4-FFF2-40B4-BE49-F238E27FC236}">
                  <a16:creationId xmlns:a16="http://schemas.microsoft.com/office/drawing/2014/main" id="{C234AB99-959C-4768-968B-47B1FAFA9DDF}"/>
                </a:ext>
              </a:extLst>
            </p:cNvPr>
            <p:cNvSpPr>
              <a:spLocks/>
            </p:cNvSpPr>
            <p:nvPr/>
          </p:nvSpPr>
          <p:spPr bwMode="auto">
            <a:xfrm>
              <a:off x="11766550" y="-1260475"/>
              <a:ext cx="311150" cy="231775"/>
            </a:xfrm>
            <a:custGeom>
              <a:avLst/>
              <a:gdLst>
                <a:gd name="T0" fmla="*/ 194 w 196"/>
                <a:gd name="T1" fmla="*/ 60 h 146"/>
                <a:gd name="T2" fmla="*/ 188 w 196"/>
                <a:gd name="T3" fmla="*/ 55 h 146"/>
                <a:gd name="T4" fmla="*/ 188 w 196"/>
                <a:gd name="T5" fmla="*/ 53 h 146"/>
                <a:gd name="T6" fmla="*/ 186 w 196"/>
                <a:gd name="T7" fmla="*/ 49 h 146"/>
                <a:gd name="T8" fmla="*/ 186 w 196"/>
                <a:gd name="T9" fmla="*/ 43 h 146"/>
                <a:gd name="T10" fmla="*/ 184 w 196"/>
                <a:gd name="T11" fmla="*/ 38 h 146"/>
                <a:gd name="T12" fmla="*/ 184 w 196"/>
                <a:gd name="T13" fmla="*/ 30 h 146"/>
                <a:gd name="T14" fmla="*/ 184 w 196"/>
                <a:gd name="T15" fmla="*/ 26 h 146"/>
                <a:gd name="T16" fmla="*/ 182 w 196"/>
                <a:gd name="T17" fmla="*/ 24 h 146"/>
                <a:gd name="T18" fmla="*/ 182 w 196"/>
                <a:gd name="T19" fmla="*/ 21 h 146"/>
                <a:gd name="T20" fmla="*/ 177 w 196"/>
                <a:gd name="T21" fmla="*/ 17 h 146"/>
                <a:gd name="T22" fmla="*/ 165 w 196"/>
                <a:gd name="T23" fmla="*/ 13 h 146"/>
                <a:gd name="T24" fmla="*/ 160 w 196"/>
                <a:gd name="T25" fmla="*/ 13 h 146"/>
                <a:gd name="T26" fmla="*/ 150 w 196"/>
                <a:gd name="T27" fmla="*/ 11 h 146"/>
                <a:gd name="T28" fmla="*/ 143 w 196"/>
                <a:gd name="T29" fmla="*/ 13 h 146"/>
                <a:gd name="T30" fmla="*/ 127 w 196"/>
                <a:gd name="T31" fmla="*/ 3 h 146"/>
                <a:gd name="T32" fmla="*/ 124 w 196"/>
                <a:gd name="T33" fmla="*/ 0 h 146"/>
                <a:gd name="T34" fmla="*/ 116 w 196"/>
                <a:gd name="T35" fmla="*/ 3 h 146"/>
                <a:gd name="T36" fmla="*/ 108 w 196"/>
                <a:gd name="T37" fmla="*/ 22 h 146"/>
                <a:gd name="T38" fmla="*/ 101 w 196"/>
                <a:gd name="T39" fmla="*/ 36 h 146"/>
                <a:gd name="T40" fmla="*/ 78 w 196"/>
                <a:gd name="T41" fmla="*/ 47 h 146"/>
                <a:gd name="T42" fmla="*/ 65 w 196"/>
                <a:gd name="T43" fmla="*/ 60 h 146"/>
                <a:gd name="T44" fmla="*/ 61 w 196"/>
                <a:gd name="T45" fmla="*/ 70 h 146"/>
                <a:gd name="T46" fmla="*/ 55 w 196"/>
                <a:gd name="T47" fmla="*/ 85 h 146"/>
                <a:gd name="T48" fmla="*/ 55 w 196"/>
                <a:gd name="T49" fmla="*/ 95 h 146"/>
                <a:gd name="T50" fmla="*/ 57 w 196"/>
                <a:gd name="T51" fmla="*/ 100 h 146"/>
                <a:gd name="T52" fmla="*/ 48 w 196"/>
                <a:gd name="T53" fmla="*/ 115 h 146"/>
                <a:gd name="T54" fmla="*/ 23 w 196"/>
                <a:gd name="T55" fmla="*/ 136 h 146"/>
                <a:gd name="T56" fmla="*/ 8 w 196"/>
                <a:gd name="T57" fmla="*/ 140 h 146"/>
                <a:gd name="T58" fmla="*/ 4 w 196"/>
                <a:gd name="T59" fmla="*/ 142 h 146"/>
                <a:gd name="T60" fmla="*/ 72 w 196"/>
                <a:gd name="T61" fmla="*/ 146 h 146"/>
                <a:gd name="T62" fmla="*/ 74 w 196"/>
                <a:gd name="T63" fmla="*/ 127 h 146"/>
                <a:gd name="T64" fmla="*/ 97 w 196"/>
                <a:gd name="T65" fmla="*/ 112 h 146"/>
                <a:gd name="T66" fmla="*/ 106 w 196"/>
                <a:gd name="T67" fmla="*/ 112 h 146"/>
                <a:gd name="T68" fmla="*/ 108 w 196"/>
                <a:gd name="T69" fmla="*/ 108 h 146"/>
                <a:gd name="T70" fmla="*/ 133 w 196"/>
                <a:gd name="T71" fmla="*/ 96 h 146"/>
                <a:gd name="T72" fmla="*/ 154 w 196"/>
                <a:gd name="T73" fmla="*/ 89 h 146"/>
                <a:gd name="T74" fmla="*/ 154 w 196"/>
                <a:gd name="T75" fmla="*/ 87 h 146"/>
                <a:gd name="T76" fmla="*/ 150 w 196"/>
                <a:gd name="T77" fmla="*/ 85 h 146"/>
                <a:gd name="T78" fmla="*/ 150 w 196"/>
                <a:gd name="T79" fmla="*/ 83 h 146"/>
                <a:gd name="T80" fmla="*/ 150 w 196"/>
                <a:gd name="T81" fmla="*/ 76 h 146"/>
                <a:gd name="T82" fmla="*/ 156 w 196"/>
                <a:gd name="T83" fmla="*/ 76 h 146"/>
                <a:gd name="T84" fmla="*/ 165 w 196"/>
                <a:gd name="T85" fmla="*/ 70 h 146"/>
                <a:gd name="T86" fmla="*/ 167 w 196"/>
                <a:gd name="T87" fmla="*/ 68 h 146"/>
                <a:gd name="T88" fmla="*/ 173 w 196"/>
                <a:gd name="T89" fmla="*/ 68 h 146"/>
                <a:gd name="T90" fmla="*/ 180 w 196"/>
                <a:gd name="T91" fmla="*/ 68 h 146"/>
                <a:gd name="T92" fmla="*/ 190 w 196"/>
                <a:gd name="T93" fmla="*/ 68 h 146"/>
                <a:gd name="T94" fmla="*/ 192 w 196"/>
                <a:gd name="T95" fmla="*/ 68 h 146"/>
                <a:gd name="T96" fmla="*/ 192 w 196"/>
                <a:gd name="T97" fmla="*/ 68 h 146"/>
                <a:gd name="T98" fmla="*/ 192 w 196"/>
                <a:gd name="T99" fmla="*/ 66 h 146"/>
                <a:gd name="T100" fmla="*/ 194 w 196"/>
                <a:gd name="T101" fmla="*/ 62 h 146"/>
                <a:gd name="T102" fmla="*/ 196 w 196"/>
                <a:gd name="T103" fmla="*/ 6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46">
                  <a:moveTo>
                    <a:pt x="196" y="62"/>
                  </a:moveTo>
                  <a:lnTo>
                    <a:pt x="194" y="60"/>
                  </a:lnTo>
                  <a:lnTo>
                    <a:pt x="194" y="60"/>
                  </a:lnTo>
                  <a:lnTo>
                    <a:pt x="190" y="58"/>
                  </a:lnTo>
                  <a:lnTo>
                    <a:pt x="188" y="57"/>
                  </a:lnTo>
                  <a:lnTo>
                    <a:pt x="188" y="55"/>
                  </a:lnTo>
                  <a:lnTo>
                    <a:pt x="188" y="55"/>
                  </a:lnTo>
                  <a:lnTo>
                    <a:pt x="188" y="53"/>
                  </a:lnTo>
                  <a:lnTo>
                    <a:pt x="188" y="53"/>
                  </a:lnTo>
                  <a:lnTo>
                    <a:pt x="186" y="51"/>
                  </a:lnTo>
                  <a:lnTo>
                    <a:pt x="186" y="51"/>
                  </a:lnTo>
                  <a:lnTo>
                    <a:pt x="186" y="49"/>
                  </a:lnTo>
                  <a:lnTo>
                    <a:pt x="186" y="47"/>
                  </a:lnTo>
                  <a:lnTo>
                    <a:pt x="186" y="45"/>
                  </a:lnTo>
                  <a:lnTo>
                    <a:pt x="186" y="43"/>
                  </a:lnTo>
                  <a:lnTo>
                    <a:pt x="186" y="41"/>
                  </a:lnTo>
                  <a:lnTo>
                    <a:pt x="184" y="38"/>
                  </a:lnTo>
                  <a:lnTo>
                    <a:pt x="184" y="38"/>
                  </a:lnTo>
                  <a:lnTo>
                    <a:pt x="184" y="36"/>
                  </a:lnTo>
                  <a:lnTo>
                    <a:pt x="184" y="32"/>
                  </a:lnTo>
                  <a:lnTo>
                    <a:pt x="184" y="30"/>
                  </a:lnTo>
                  <a:lnTo>
                    <a:pt x="182" y="28"/>
                  </a:lnTo>
                  <a:lnTo>
                    <a:pt x="184" y="26"/>
                  </a:lnTo>
                  <a:lnTo>
                    <a:pt x="184" y="26"/>
                  </a:lnTo>
                  <a:lnTo>
                    <a:pt x="184" y="24"/>
                  </a:lnTo>
                  <a:lnTo>
                    <a:pt x="184" y="24"/>
                  </a:lnTo>
                  <a:lnTo>
                    <a:pt x="182" y="24"/>
                  </a:lnTo>
                  <a:lnTo>
                    <a:pt x="182" y="24"/>
                  </a:lnTo>
                  <a:lnTo>
                    <a:pt x="182" y="22"/>
                  </a:lnTo>
                  <a:lnTo>
                    <a:pt x="182" y="21"/>
                  </a:lnTo>
                  <a:lnTo>
                    <a:pt x="182" y="19"/>
                  </a:lnTo>
                  <a:lnTo>
                    <a:pt x="179" y="17"/>
                  </a:lnTo>
                  <a:lnTo>
                    <a:pt x="177" y="17"/>
                  </a:lnTo>
                  <a:lnTo>
                    <a:pt x="177" y="15"/>
                  </a:lnTo>
                  <a:lnTo>
                    <a:pt x="169" y="15"/>
                  </a:lnTo>
                  <a:lnTo>
                    <a:pt x="165" y="13"/>
                  </a:lnTo>
                  <a:lnTo>
                    <a:pt x="165" y="9"/>
                  </a:lnTo>
                  <a:lnTo>
                    <a:pt x="161" y="11"/>
                  </a:lnTo>
                  <a:lnTo>
                    <a:pt x="160" y="13"/>
                  </a:lnTo>
                  <a:lnTo>
                    <a:pt x="158" y="13"/>
                  </a:lnTo>
                  <a:lnTo>
                    <a:pt x="154" y="13"/>
                  </a:lnTo>
                  <a:lnTo>
                    <a:pt x="150" y="11"/>
                  </a:lnTo>
                  <a:lnTo>
                    <a:pt x="148" y="13"/>
                  </a:lnTo>
                  <a:lnTo>
                    <a:pt x="144" y="13"/>
                  </a:lnTo>
                  <a:lnTo>
                    <a:pt x="143" y="13"/>
                  </a:lnTo>
                  <a:lnTo>
                    <a:pt x="139" y="13"/>
                  </a:lnTo>
                  <a:lnTo>
                    <a:pt x="131" y="9"/>
                  </a:lnTo>
                  <a:lnTo>
                    <a:pt x="127" y="3"/>
                  </a:lnTo>
                  <a:lnTo>
                    <a:pt x="127" y="0"/>
                  </a:lnTo>
                  <a:lnTo>
                    <a:pt x="125" y="0"/>
                  </a:lnTo>
                  <a:lnTo>
                    <a:pt x="124" y="0"/>
                  </a:lnTo>
                  <a:lnTo>
                    <a:pt x="120" y="2"/>
                  </a:lnTo>
                  <a:lnTo>
                    <a:pt x="118" y="2"/>
                  </a:lnTo>
                  <a:lnTo>
                    <a:pt x="116" y="3"/>
                  </a:lnTo>
                  <a:lnTo>
                    <a:pt x="116" y="7"/>
                  </a:lnTo>
                  <a:lnTo>
                    <a:pt x="114" y="13"/>
                  </a:lnTo>
                  <a:lnTo>
                    <a:pt x="108" y="22"/>
                  </a:lnTo>
                  <a:lnTo>
                    <a:pt x="106" y="28"/>
                  </a:lnTo>
                  <a:lnTo>
                    <a:pt x="105" y="32"/>
                  </a:lnTo>
                  <a:lnTo>
                    <a:pt x="101" y="36"/>
                  </a:lnTo>
                  <a:lnTo>
                    <a:pt x="97" y="40"/>
                  </a:lnTo>
                  <a:lnTo>
                    <a:pt x="82" y="45"/>
                  </a:lnTo>
                  <a:lnTo>
                    <a:pt x="78" y="47"/>
                  </a:lnTo>
                  <a:lnTo>
                    <a:pt x="74" y="51"/>
                  </a:lnTo>
                  <a:lnTo>
                    <a:pt x="67" y="58"/>
                  </a:lnTo>
                  <a:lnTo>
                    <a:pt x="65" y="60"/>
                  </a:lnTo>
                  <a:lnTo>
                    <a:pt x="63" y="62"/>
                  </a:lnTo>
                  <a:lnTo>
                    <a:pt x="63" y="68"/>
                  </a:lnTo>
                  <a:lnTo>
                    <a:pt x="61" y="70"/>
                  </a:lnTo>
                  <a:lnTo>
                    <a:pt x="57" y="77"/>
                  </a:lnTo>
                  <a:lnTo>
                    <a:pt x="55" y="81"/>
                  </a:lnTo>
                  <a:lnTo>
                    <a:pt x="55" y="85"/>
                  </a:lnTo>
                  <a:lnTo>
                    <a:pt x="55" y="93"/>
                  </a:lnTo>
                  <a:lnTo>
                    <a:pt x="55" y="93"/>
                  </a:lnTo>
                  <a:lnTo>
                    <a:pt x="55" y="95"/>
                  </a:lnTo>
                  <a:lnTo>
                    <a:pt x="57" y="96"/>
                  </a:lnTo>
                  <a:lnTo>
                    <a:pt x="57" y="98"/>
                  </a:lnTo>
                  <a:lnTo>
                    <a:pt x="57" y="100"/>
                  </a:lnTo>
                  <a:lnTo>
                    <a:pt x="57" y="104"/>
                  </a:lnTo>
                  <a:lnTo>
                    <a:pt x="55" y="106"/>
                  </a:lnTo>
                  <a:lnTo>
                    <a:pt x="48" y="115"/>
                  </a:lnTo>
                  <a:lnTo>
                    <a:pt x="46" y="119"/>
                  </a:lnTo>
                  <a:lnTo>
                    <a:pt x="27" y="134"/>
                  </a:lnTo>
                  <a:lnTo>
                    <a:pt x="23" y="136"/>
                  </a:lnTo>
                  <a:lnTo>
                    <a:pt x="17" y="138"/>
                  </a:lnTo>
                  <a:lnTo>
                    <a:pt x="12" y="140"/>
                  </a:lnTo>
                  <a:lnTo>
                    <a:pt x="8" y="140"/>
                  </a:lnTo>
                  <a:lnTo>
                    <a:pt x="6" y="140"/>
                  </a:lnTo>
                  <a:lnTo>
                    <a:pt x="6" y="142"/>
                  </a:lnTo>
                  <a:lnTo>
                    <a:pt x="4" y="142"/>
                  </a:lnTo>
                  <a:lnTo>
                    <a:pt x="2" y="146"/>
                  </a:lnTo>
                  <a:lnTo>
                    <a:pt x="0" y="146"/>
                  </a:lnTo>
                  <a:lnTo>
                    <a:pt x="72" y="146"/>
                  </a:lnTo>
                  <a:lnTo>
                    <a:pt x="72" y="146"/>
                  </a:lnTo>
                  <a:lnTo>
                    <a:pt x="72" y="127"/>
                  </a:lnTo>
                  <a:lnTo>
                    <a:pt x="74" y="127"/>
                  </a:lnTo>
                  <a:lnTo>
                    <a:pt x="89" y="115"/>
                  </a:lnTo>
                  <a:lnTo>
                    <a:pt x="91" y="115"/>
                  </a:lnTo>
                  <a:lnTo>
                    <a:pt x="97" y="112"/>
                  </a:lnTo>
                  <a:lnTo>
                    <a:pt x="97" y="112"/>
                  </a:lnTo>
                  <a:lnTo>
                    <a:pt x="105" y="112"/>
                  </a:lnTo>
                  <a:lnTo>
                    <a:pt x="106" y="112"/>
                  </a:lnTo>
                  <a:lnTo>
                    <a:pt x="106" y="112"/>
                  </a:lnTo>
                  <a:lnTo>
                    <a:pt x="108" y="108"/>
                  </a:lnTo>
                  <a:lnTo>
                    <a:pt x="108" y="108"/>
                  </a:lnTo>
                  <a:lnTo>
                    <a:pt x="125" y="106"/>
                  </a:lnTo>
                  <a:lnTo>
                    <a:pt x="127" y="104"/>
                  </a:lnTo>
                  <a:lnTo>
                    <a:pt x="133" y="96"/>
                  </a:lnTo>
                  <a:lnTo>
                    <a:pt x="148" y="89"/>
                  </a:lnTo>
                  <a:lnTo>
                    <a:pt x="152" y="89"/>
                  </a:lnTo>
                  <a:lnTo>
                    <a:pt x="154" y="89"/>
                  </a:lnTo>
                  <a:lnTo>
                    <a:pt x="154" y="87"/>
                  </a:lnTo>
                  <a:lnTo>
                    <a:pt x="154" y="87"/>
                  </a:lnTo>
                  <a:lnTo>
                    <a:pt x="154" y="87"/>
                  </a:lnTo>
                  <a:lnTo>
                    <a:pt x="154" y="87"/>
                  </a:lnTo>
                  <a:lnTo>
                    <a:pt x="154" y="85"/>
                  </a:lnTo>
                  <a:lnTo>
                    <a:pt x="150" y="85"/>
                  </a:lnTo>
                  <a:lnTo>
                    <a:pt x="150" y="85"/>
                  </a:lnTo>
                  <a:lnTo>
                    <a:pt x="150" y="85"/>
                  </a:lnTo>
                  <a:lnTo>
                    <a:pt x="150" y="83"/>
                  </a:lnTo>
                  <a:lnTo>
                    <a:pt x="152" y="81"/>
                  </a:lnTo>
                  <a:lnTo>
                    <a:pt x="150" y="77"/>
                  </a:lnTo>
                  <a:lnTo>
                    <a:pt x="150" y="76"/>
                  </a:lnTo>
                  <a:lnTo>
                    <a:pt x="152" y="76"/>
                  </a:lnTo>
                  <a:lnTo>
                    <a:pt x="152" y="76"/>
                  </a:lnTo>
                  <a:lnTo>
                    <a:pt x="156" y="76"/>
                  </a:lnTo>
                  <a:lnTo>
                    <a:pt x="163" y="74"/>
                  </a:lnTo>
                  <a:lnTo>
                    <a:pt x="163" y="72"/>
                  </a:lnTo>
                  <a:lnTo>
                    <a:pt x="165" y="70"/>
                  </a:lnTo>
                  <a:lnTo>
                    <a:pt x="165" y="70"/>
                  </a:lnTo>
                  <a:lnTo>
                    <a:pt x="165" y="70"/>
                  </a:lnTo>
                  <a:lnTo>
                    <a:pt x="167" y="68"/>
                  </a:lnTo>
                  <a:lnTo>
                    <a:pt x="167" y="68"/>
                  </a:lnTo>
                  <a:lnTo>
                    <a:pt x="171" y="68"/>
                  </a:lnTo>
                  <a:lnTo>
                    <a:pt x="173" y="68"/>
                  </a:lnTo>
                  <a:lnTo>
                    <a:pt x="175" y="68"/>
                  </a:lnTo>
                  <a:lnTo>
                    <a:pt x="177" y="68"/>
                  </a:lnTo>
                  <a:lnTo>
                    <a:pt x="180" y="68"/>
                  </a:lnTo>
                  <a:lnTo>
                    <a:pt x="182" y="68"/>
                  </a:lnTo>
                  <a:lnTo>
                    <a:pt x="188" y="68"/>
                  </a:lnTo>
                  <a:lnTo>
                    <a:pt x="190" y="68"/>
                  </a:lnTo>
                  <a:lnTo>
                    <a:pt x="190" y="68"/>
                  </a:lnTo>
                  <a:lnTo>
                    <a:pt x="192" y="68"/>
                  </a:lnTo>
                  <a:lnTo>
                    <a:pt x="192" y="68"/>
                  </a:lnTo>
                  <a:lnTo>
                    <a:pt x="192" y="68"/>
                  </a:lnTo>
                  <a:lnTo>
                    <a:pt x="192" y="68"/>
                  </a:lnTo>
                  <a:lnTo>
                    <a:pt x="192" y="68"/>
                  </a:lnTo>
                  <a:lnTo>
                    <a:pt x="192" y="66"/>
                  </a:lnTo>
                  <a:lnTo>
                    <a:pt x="192" y="66"/>
                  </a:lnTo>
                  <a:lnTo>
                    <a:pt x="192" y="66"/>
                  </a:lnTo>
                  <a:lnTo>
                    <a:pt x="192" y="64"/>
                  </a:lnTo>
                  <a:lnTo>
                    <a:pt x="192" y="64"/>
                  </a:lnTo>
                  <a:lnTo>
                    <a:pt x="194" y="62"/>
                  </a:lnTo>
                  <a:lnTo>
                    <a:pt x="194" y="62"/>
                  </a:lnTo>
                  <a:lnTo>
                    <a:pt x="196" y="62"/>
                  </a:lnTo>
                  <a:lnTo>
                    <a:pt x="196" y="62"/>
                  </a:lnTo>
                  <a:lnTo>
                    <a:pt x="196" y="62"/>
                  </a:lnTo>
                  <a:lnTo>
                    <a:pt x="196" y="6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54" name="Freeform 1807">
              <a:extLst>
                <a:ext uri="{FF2B5EF4-FFF2-40B4-BE49-F238E27FC236}">
                  <a16:creationId xmlns:a16="http://schemas.microsoft.com/office/drawing/2014/main" id="{72510D9B-10C1-4D8F-91E0-5852785F3A8D}"/>
                </a:ext>
              </a:extLst>
            </p:cNvPr>
            <p:cNvSpPr>
              <a:spLocks/>
            </p:cNvSpPr>
            <p:nvPr/>
          </p:nvSpPr>
          <p:spPr bwMode="auto">
            <a:xfrm>
              <a:off x="11668125" y="-1028700"/>
              <a:ext cx="212725" cy="192088"/>
            </a:xfrm>
            <a:custGeom>
              <a:avLst/>
              <a:gdLst>
                <a:gd name="T0" fmla="*/ 134 w 134"/>
                <a:gd name="T1" fmla="*/ 7 h 121"/>
                <a:gd name="T2" fmla="*/ 134 w 134"/>
                <a:gd name="T3" fmla="*/ 0 h 121"/>
                <a:gd name="T4" fmla="*/ 60 w 134"/>
                <a:gd name="T5" fmla="*/ 11 h 121"/>
                <a:gd name="T6" fmla="*/ 55 w 134"/>
                <a:gd name="T7" fmla="*/ 19 h 121"/>
                <a:gd name="T8" fmla="*/ 47 w 134"/>
                <a:gd name="T9" fmla="*/ 23 h 121"/>
                <a:gd name="T10" fmla="*/ 43 w 134"/>
                <a:gd name="T11" fmla="*/ 26 h 121"/>
                <a:gd name="T12" fmla="*/ 38 w 134"/>
                <a:gd name="T13" fmla="*/ 42 h 121"/>
                <a:gd name="T14" fmla="*/ 36 w 134"/>
                <a:gd name="T15" fmla="*/ 51 h 121"/>
                <a:gd name="T16" fmla="*/ 34 w 134"/>
                <a:gd name="T17" fmla="*/ 55 h 121"/>
                <a:gd name="T18" fmla="*/ 21 w 134"/>
                <a:gd name="T19" fmla="*/ 66 h 121"/>
                <a:gd name="T20" fmla="*/ 19 w 134"/>
                <a:gd name="T21" fmla="*/ 72 h 121"/>
                <a:gd name="T22" fmla="*/ 21 w 134"/>
                <a:gd name="T23" fmla="*/ 72 h 121"/>
                <a:gd name="T24" fmla="*/ 17 w 134"/>
                <a:gd name="T25" fmla="*/ 78 h 121"/>
                <a:gd name="T26" fmla="*/ 13 w 134"/>
                <a:gd name="T27" fmla="*/ 87 h 121"/>
                <a:gd name="T28" fmla="*/ 11 w 134"/>
                <a:gd name="T29" fmla="*/ 93 h 121"/>
                <a:gd name="T30" fmla="*/ 5 w 134"/>
                <a:gd name="T31" fmla="*/ 97 h 121"/>
                <a:gd name="T32" fmla="*/ 4 w 134"/>
                <a:gd name="T33" fmla="*/ 100 h 121"/>
                <a:gd name="T34" fmla="*/ 2 w 134"/>
                <a:gd name="T35" fmla="*/ 114 h 121"/>
                <a:gd name="T36" fmla="*/ 2 w 134"/>
                <a:gd name="T37" fmla="*/ 121 h 121"/>
                <a:gd name="T38" fmla="*/ 2 w 134"/>
                <a:gd name="T39" fmla="*/ 119 h 121"/>
                <a:gd name="T40" fmla="*/ 2 w 134"/>
                <a:gd name="T41" fmla="*/ 115 h 121"/>
                <a:gd name="T42" fmla="*/ 2 w 134"/>
                <a:gd name="T43" fmla="*/ 114 h 121"/>
                <a:gd name="T44" fmla="*/ 4 w 134"/>
                <a:gd name="T45" fmla="*/ 112 h 121"/>
                <a:gd name="T46" fmla="*/ 4 w 134"/>
                <a:gd name="T47" fmla="*/ 112 h 121"/>
                <a:gd name="T48" fmla="*/ 28 w 134"/>
                <a:gd name="T49" fmla="*/ 112 h 121"/>
                <a:gd name="T50" fmla="*/ 34 w 134"/>
                <a:gd name="T51" fmla="*/ 112 h 121"/>
                <a:gd name="T52" fmla="*/ 43 w 134"/>
                <a:gd name="T53" fmla="*/ 112 h 121"/>
                <a:gd name="T54" fmla="*/ 51 w 134"/>
                <a:gd name="T55" fmla="*/ 112 h 121"/>
                <a:gd name="T56" fmla="*/ 60 w 134"/>
                <a:gd name="T57" fmla="*/ 112 h 121"/>
                <a:gd name="T58" fmla="*/ 66 w 134"/>
                <a:gd name="T59" fmla="*/ 108 h 121"/>
                <a:gd name="T60" fmla="*/ 64 w 134"/>
                <a:gd name="T61" fmla="*/ 104 h 121"/>
                <a:gd name="T62" fmla="*/ 64 w 134"/>
                <a:gd name="T63" fmla="*/ 98 h 121"/>
                <a:gd name="T64" fmla="*/ 64 w 134"/>
                <a:gd name="T65" fmla="*/ 91 h 121"/>
                <a:gd name="T66" fmla="*/ 64 w 134"/>
                <a:gd name="T67" fmla="*/ 89 h 121"/>
                <a:gd name="T68" fmla="*/ 62 w 134"/>
                <a:gd name="T69" fmla="*/ 87 h 121"/>
                <a:gd name="T70" fmla="*/ 64 w 134"/>
                <a:gd name="T71" fmla="*/ 85 h 121"/>
                <a:gd name="T72" fmla="*/ 64 w 134"/>
                <a:gd name="T73" fmla="*/ 85 h 121"/>
                <a:gd name="T74" fmla="*/ 70 w 134"/>
                <a:gd name="T75" fmla="*/ 79 h 121"/>
                <a:gd name="T76" fmla="*/ 72 w 134"/>
                <a:gd name="T77" fmla="*/ 78 h 121"/>
                <a:gd name="T78" fmla="*/ 74 w 134"/>
                <a:gd name="T79" fmla="*/ 78 h 121"/>
                <a:gd name="T80" fmla="*/ 76 w 134"/>
                <a:gd name="T81" fmla="*/ 78 h 121"/>
                <a:gd name="T82" fmla="*/ 79 w 134"/>
                <a:gd name="T83" fmla="*/ 76 h 121"/>
                <a:gd name="T84" fmla="*/ 81 w 134"/>
                <a:gd name="T85" fmla="*/ 76 h 121"/>
                <a:gd name="T86" fmla="*/ 96 w 134"/>
                <a:gd name="T87" fmla="*/ 30 h 121"/>
                <a:gd name="T88" fmla="*/ 134 w 134"/>
                <a:gd name="T89" fmla="*/ 30 h 121"/>
                <a:gd name="T90" fmla="*/ 134 w 134"/>
                <a:gd name="T91" fmla="*/ 2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4" h="121">
                  <a:moveTo>
                    <a:pt x="134" y="23"/>
                  </a:moveTo>
                  <a:lnTo>
                    <a:pt x="134" y="7"/>
                  </a:lnTo>
                  <a:lnTo>
                    <a:pt x="134" y="7"/>
                  </a:lnTo>
                  <a:lnTo>
                    <a:pt x="134" y="0"/>
                  </a:lnTo>
                  <a:lnTo>
                    <a:pt x="62" y="0"/>
                  </a:lnTo>
                  <a:lnTo>
                    <a:pt x="60" y="11"/>
                  </a:lnTo>
                  <a:lnTo>
                    <a:pt x="57" y="15"/>
                  </a:lnTo>
                  <a:lnTo>
                    <a:pt x="55" y="19"/>
                  </a:lnTo>
                  <a:lnTo>
                    <a:pt x="53" y="21"/>
                  </a:lnTo>
                  <a:lnTo>
                    <a:pt x="47" y="23"/>
                  </a:lnTo>
                  <a:lnTo>
                    <a:pt x="45" y="24"/>
                  </a:lnTo>
                  <a:lnTo>
                    <a:pt x="43" y="26"/>
                  </a:lnTo>
                  <a:lnTo>
                    <a:pt x="42" y="28"/>
                  </a:lnTo>
                  <a:lnTo>
                    <a:pt x="38" y="42"/>
                  </a:lnTo>
                  <a:lnTo>
                    <a:pt x="36" y="43"/>
                  </a:lnTo>
                  <a:lnTo>
                    <a:pt x="36" y="51"/>
                  </a:lnTo>
                  <a:lnTo>
                    <a:pt x="36" y="53"/>
                  </a:lnTo>
                  <a:lnTo>
                    <a:pt x="34" y="55"/>
                  </a:lnTo>
                  <a:lnTo>
                    <a:pt x="24" y="64"/>
                  </a:lnTo>
                  <a:lnTo>
                    <a:pt x="21" y="66"/>
                  </a:lnTo>
                  <a:lnTo>
                    <a:pt x="19" y="68"/>
                  </a:lnTo>
                  <a:lnTo>
                    <a:pt x="19" y="72"/>
                  </a:lnTo>
                  <a:lnTo>
                    <a:pt x="21" y="68"/>
                  </a:lnTo>
                  <a:lnTo>
                    <a:pt x="21" y="72"/>
                  </a:lnTo>
                  <a:lnTo>
                    <a:pt x="19" y="74"/>
                  </a:lnTo>
                  <a:lnTo>
                    <a:pt x="17" y="78"/>
                  </a:lnTo>
                  <a:lnTo>
                    <a:pt x="15" y="79"/>
                  </a:lnTo>
                  <a:lnTo>
                    <a:pt x="13" y="87"/>
                  </a:lnTo>
                  <a:lnTo>
                    <a:pt x="11" y="91"/>
                  </a:lnTo>
                  <a:lnTo>
                    <a:pt x="11" y="93"/>
                  </a:lnTo>
                  <a:lnTo>
                    <a:pt x="9" y="95"/>
                  </a:lnTo>
                  <a:lnTo>
                    <a:pt x="5" y="97"/>
                  </a:lnTo>
                  <a:lnTo>
                    <a:pt x="5" y="98"/>
                  </a:lnTo>
                  <a:lnTo>
                    <a:pt x="4" y="100"/>
                  </a:lnTo>
                  <a:lnTo>
                    <a:pt x="4" y="102"/>
                  </a:lnTo>
                  <a:lnTo>
                    <a:pt x="2" y="114"/>
                  </a:lnTo>
                  <a:lnTo>
                    <a:pt x="0" y="117"/>
                  </a:lnTo>
                  <a:lnTo>
                    <a:pt x="2" y="121"/>
                  </a:lnTo>
                  <a:lnTo>
                    <a:pt x="2" y="119"/>
                  </a:lnTo>
                  <a:lnTo>
                    <a:pt x="2" y="119"/>
                  </a:lnTo>
                  <a:lnTo>
                    <a:pt x="2" y="117"/>
                  </a:lnTo>
                  <a:lnTo>
                    <a:pt x="2" y="115"/>
                  </a:lnTo>
                  <a:lnTo>
                    <a:pt x="2" y="114"/>
                  </a:lnTo>
                  <a:lnTo>
                    <a:pt x="2" y="114"/>
                  </a:lnTo>
                  <a:lnTo>
                    <a:pt x="2" y="112"/>
                  </a:lnTo>
                  <a:lnTo>
                    <a:pt x="4" y="112"/>
                  </a:lnTo>
                  <a:lnTo>
                    <a:pt x="4" y="112"/>
                  </a:lnTo>
                  <a:lnTo>
                    <a:pt x="4" y="112"/>
                  </a:lnTo>
                  <a:lnTo>
                    <a:pt x="7" y="112"/>
                  </a:lnTo>
                  <a:lnTo>
                    <a:pt x="28" y="112"/>
                  </a:lnTo>
                  <a:lnTo>
                    <a:pt x="32" y="112"/>
                  </a:lnTo>
                  <a:lnTo>
                    <a:pt x="34" y="112"/>
                  </a:lnTo>
                  <a:lnTo>
                    <a:pt x="42" y="112"/>
                  </a:lnTo>
                  <a:lnTo>
                    <a:pt x="43" y="112"/>
                  </a:lnTo>
                  <a:lnTo>
                    <a:pt x="47" y="112"/>
                  </a:lnTo>
                  <a:lnTo>
                    <a:pt x="51" y="112"/>
                  </a:lnTo>
                  <a:lnTo>
                    <a:pt x="57" y="112"/>
                  </a:lnTo>
                  <a:lnTo>
                    <a:pt x="60" y="112"/>
                  </a:lnTo>
                  <a:lnTo>
                    <a:pt x="66" y="112"/>
                  </a:lnTo>
                  <a:lnTo>
                    <a:pt x="66" y="108"/>
                  </a:lnTo>
                  <a:lnTo>
                    <a:pt x="64" y="106"/>
                  </a:lnTo>
                  <a:lnTo>
                    <a:pt x="64" y="104"/>
                  </a:lnTo>
                  <a:lnTo>
                    <a:pt x="64" y="102"/>
                  </a:lnTo>
                  <a:lnTo>
                    <a:pt x="64" y="98"/>
                  </a:lnTo>
                  <a:lnTo>
                    <a:pt x="64" y="93"/>
                  </a:lnTo>
                  <a:lnTo>
                    <a:pt x="64" y="91"/>
                  </a:lnTo>
                  <a:lnTo>
                    <a:pt x="64" y="91"/>
                  </a:lnTo>
                  <a:lnTo>
                    <a:pt x="64" y="89"/>
                  </a:lnTo>
                  <a:lnTo>
                    <a:pt x="64" y="89"/>
                  </a:lnTo>
                  <a:lnTo>
                    <a:pt x="62" y="87"/>
                  </a:lnTo>
                  <a:lnTo>
                    <a:pt x="62" y="87"/>
                  </a:lnTo>
                  <a:lnTo>
                    <a:pt x="64" y="85"/>
                  </a:lnTo>
                  <a:lnTo>
                    <a:pt x="64" y="85"/>
                  </a:lnTo>
                  <a:lnTo>
                    <a:pt x="64" y="85"/>
                  </a:lnTo>
                  <a:lnTo>
                    <a:pt x="66" y="83"/>
                  </a:lnTo>
                  <a:lnTo>
                    <a:pt x="70" y="79"/>
                  </a:lnTo>
                  <a:lnTo>
                    <a:pt x="72" y="78"/>
                  </a:lnTo>
                  <a:lnTo>
                    <a:pt x="72" y="78"/>
                  </a:lnTo>
                  <a:lnTo>
                    <a:pt x="74" y="78"/>
                  </a:lnTo>
                  <a:lnTo>
                    <a:pt x="74" y="78"/>
                  </a:lnTo>
                  <a:lnTo>
                    <a:pt x="74" y="78"/>
                  </a:lnTo>
                  <a:lnTo>
                    <a:pt x="76" y="78"/>
                  </a:lnTo>
                  <a:lnTo>
                    <a:pt x="78" y="78"/>
                  </a:lnTo>
                  <a:lnTo>
                    <a:pt x="79" y="76"/>
                  </a:lnTo>
                  <a:lnTo>
                    <a:pt x="81" y="76"/>
                  </a:lnTo>
                  <a:lnTo>
                    <a:pt x="81" y="76"/>
                  </a:lnTo>
                  <a:lnTo>
                    <a:pt x="81" y="30"/>
                  </a:lnTo>
                  <a:lnTo>
                    <a:pt x="96" y="30"/>
                  </a:lnTo>
                  <a:lnTo>
                    <a:pt x="119" y="30"/>
                  </a:lnTo>
                  <a:lnTo>
                    <a:pt x="134" y="30"/>
                  </a:lnTo>
                  <a:lnTo>
                    <a:pt x="134" y="23"/>
                  </a:lnTo>
                  <a:lnTo>
                    <a:pt x="134" y="2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55" name="Freeform 1808">
              <a:extLst>
                <a:ext uri="{FF2B5EF4-FFF2-40B4-BE49-F238E27FC236}">
                  <a16:creationId xmlns:a16="http://schemas.microsoft.com/office/drawing/2014/main" id="{415CEED9-374C-4C70-BD6D-643B1AD1A294}"/>
                </a:ext>
              </a:extLst>
            </p:cNvPr>
            <p:cNvSpPr>
              <a:spLocks/>
            </p:cNvSpPr>
            <p:nvPr/>
          </p:nvSpPr>
          <p:spPr bwMode="auto">
            <a:xfrm>
              <a:off x="12941300" y="-676275"/>
              <a:ext cx="381000" cy="292100"/>
            </a:xfrm>
            <a:custGeom>
              <a:avLst/>
              <a:gdLst>
                <a:gd name="T0" fmla="*/ 199 w 240"/>
                <a:gd name="T1" fmla="*/ 102 h 184"/>
                <a:gd name="T2" fmla="*/ 174 w 240"/>
                <a:gd name="T3" fmla="*/ 93 h 184"/>
                <a:gd name="T4" fmla="*/ 168 w 240"/>
                <a:gd name="T5" fmla="*/ 89 h 184"/>
                <a:gd name="T6" fmla="*/ 164 w 240"/>
                <a:gd name="T7" fmla="*/ 83 h 184"/>
                <a:gd name="T8" fmla="*/ 161 w 240"/>
                <a:gd name="T9" fmla="*/ 79 h 184"/>
                <a:gd name="T10" fmla="*/ 157 w 240"/>
                <a:gd name="T11" fmla="*/ 76 h 184"/>
                <a:gd name="T12" fmla="*/ 155 w 240"/>
                <a:gd name="T13" fmla="*/ 70 h 184"/>
                <a:gd name="T14" fmla="*/ 157 w 240"/>
                <a:gd name="T15" fmla="*/ 64 h 184"/>
                <a:gd name="T16" fmla="*/ 159 w 240"/>
                <a:gd name="T17" fmla="*/ 62 h 184"/>
                <a:gd name="T18" fmla="*/ 145 w 240"/>
                <a:gd name="T19" fmla="*/ 64 h 184"/>
                <a:gd name="T20" fmla="*/ 142 w 240"/>
                <a:gd name="T21" fmla="*/ 53 h 184"/>
                <a:gd name="T22" fmla="*/ 108 w 240"/>
                <a:gd name="T23" fmla="*/ 5 h 184"/>
                <a:gd name="T24" fmla="*/ 96 w 240"/>
                <a:gd name="T25" fmla="*/ 4 h 184"/>
                <a:gd name="T26" fmla="*/ 87 w 240"/>
                <a:gd name="T27" fmla="*/ 5 h 184"/>
                <a:gd name="T28" fmla="*/ 73 w 240"/>
                <a:gd name="T29" fmla="*/ 11 h 184"/>
                <a:gd name="T30" fmla="*/ 66 w 240"/>
                <a:gd name="T31" fmla="*/ 7 h 184"/>
                <a:gd name="T32" fmla="*/ 55 w 240"/>
                <a:gd name="T33" fmla="*/ 13 h 184"/>
                <a:gd name="T34" fmla="*/ 55 w 240"/>
                <a:gd name="T35" fmla="*/ 21 h 184"/>
                <a:gd name="T36" fmla="*/ 51 w 240"/>
                <a:gd name="T37" fmla="*/ 30 h 184"/>
                <a:gd name="T38" fmla="*/ 51 w 240"/>
                <a:gd name="T39" fmla="*/ 34 h 184"/>
                <a:gd name="T40" fmla="*/ 43 w 240"/>
                <a:gd name="T41" fmla="*/ 36 h 184"/>
                <a:gd name="T42" fmla="*/ 36 w 240"/>
                <a:gd name="T43" fmla="*/ 47 h 184"/>
                <a:gd name="T44" fmla="*/ 32 w 240"/>
                <a:gd name="T45" fmla="*/ 59 h 184"/>
                <a:gd name="T46" fmla="*/ 30 w 240"/>
                <a:gd name="T47" fmla="*/ 66 h 184"/>
                <a:gd name="T48" fmla="*/ 24 w 240"/>
                <a:gd name="T49" fmla="*/ 66 h 184"/>
                <a:gd name="T50" fmla="*/ 20 w 240"/>
                <a:gd name="T51" fmla="*/ 76 h 184"/>
                <a:gd name="T52" fmla="*/ 19 w 240"/>
                <a:gd name="T53" fmla="*/ 85 h 184"/>
                <a:gd name="T54" fmla="*/ 19 w 240"/>
                <a:gd name="T55" fmla="*/ 96 h 184"/>
                <a:gd name="T56" fmla="*/ 17 w 240"/>
                <a:gd name="T57" fmla="*/ 102 h 184"/>
                <a:gd name="T58" fmla="*/ 15 w 240"/>
                <a:gd name="T59" fmla="*/ 104 h 184"/>
                <a:gd name="T60" fmla="*/ 5 w 240"/>
                <a:gd name="T61" fmla="*/ 104 h 184"/>
                <a:gd name="T62" fmla="*/ 0 w 240"/>
                <a:gd name="T63" fmla="*/ 112 h 184"/>
                <a:gd name="T64" fmla="*/ 3 w 240"/>
                <a:gd name="T65" fmla="*/ 114 h 184"/>
                <a:gd name="T66" fmla="*/ 11 w 240"/>
                <a:gd name="T67" fmla="*/ 115 h 184"/>
                <a:gd name="T68" fmla="*/ 15 w 240"/>
                <a:gd name="T69" fmla="*/ 119 h 184"/>
                <a:gd name="T70" fmla="*/ 17 w 240"/>
                <a:gd name="T71" fmla="*/ 123 h 184"/>
                <a:gd name="T72" fmla="*/ 22 w 240"/>
                <a:gd name="T73" fmla="*/ 129 h 184"/>
                <a:gd name="T74" fmla="*/ 26 w 240"/>
                <a:gd name="T75" fmla="*/ 131 h 184"/>
                <a:gd name="T76" fmla="*/ 32 w 240"/>
                <a:gd name="T77" fmla="*/ 142 h 184"/>
                <a:gd name="T78" fmla="*/ 32 w 240"/>
                <a:gd name="T79" fmla="*/ 148 h 184"/>
                <a:gd name="T80" fmla="*/ 37 w 240"/>
                <a:gd name="T81" fmla="*/ 153 h 184"/>
                <a:gd name="T82" fmla="*/ 45 w 240"/>
                <a:gd name="T83" fmla="*/ 159 h 184"/>
                <a:gd name="T84" fmla="*/ 64 w 240"/>
                <a:gd name="T85" fmla="*/ 170 h 184"/>
                <a:gd name="T86" fmla="*/ 98 w 240"/>
                <a:gd name="T87" fmla="*/ 184 h 184"/>
                <a:gd name="T88" fmla="*/ 109 w 240"/>
                <a:gd name="T89" fmla="*/ 178 h 184"/>
                <a:gd name="T90" fmla="*/ 128 w 240"/>
                <a:gd name="T91" fmla="*/ 174 h 184"/>
                <a:gd name="T92" fmla="*/ 144 w 240"/>
                <a:gd name="T93" fmla="*/ 174 h 184"/>
                <a:gd name="T94" fmla="*/ 145 w 240"/>
                <a:gd name="T95" fmla="*/ 172 h 184"/>
                <a:gd name="T96" fmla="*/ 153 w 240"/>
                <a:gd name="T97" fmla="*/ 172 h 184"/>
                <a:gd name="T98" fmla="*/ 159 w 240"/>
                <a:gd name="T99" fmla="*/ 169 h 184"/>
                <a:gd name="T100" fmla="*/ 161 w 240"/>
                <a:gd name="T101" fmla="*/ 167 h 184"/>
                <a:gd name="T102" fmla="*/ 174 w 240"/>
                <a:gd name="T103" fmla="*/ 161 h 184"/>
                <a:gd name="T104" fmla="*/ 189 w 240"/>
                <a:gd name="T105" fmla="*/ 161 h 184"/>
                <a:gd name="T106" fmla="*/ 208 w 240"/>
                <a:gd name="T107" fmla="*/ 142 h 184"/>
                <a:gd name="T108" fmla="*/ 233 w 240"/>
                <a:gd name="T109" fmla="*/ 11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0" h="184">
                  <a:moveTo>
                    <a:pt x="223" y="112"/>
                  </a:moveTo>
                  <a:lnTo>
                    <a:pt x="223" y="110"/>
                  </a:lnTo>
                  <a:lnTo>
                    <a:pt x="214" y="108"/>
                  </a:lnTo>
                  <a:lnTo>
                    <a:pt x="210" y="106"/>
                  </a:lnTo>
                  <a:lnTo>
                    <a:pt x="204" y="104"/>
                  </a:lnTo>
                  <a:lnTo>
                    <a:pt x="199" y="102"/>
                  </a:lnTo>
                  <a:lnTo>
                    <a:pt x="195" y="102"/>
                  </a:lnTo>
                  <a:lnTo>
                    <a:pt x="191" y="100"/>
                  </a:lnTo>
                  <a:lnTo>
                    <a:pt x="180" y="96"/>
                  </a:lnTo>
                  <a:lnTo>
                    <a:pt x="178" y="95"/>
                  </a:lnTo>
                  <a:lnTo>
                    <a:pt x="176" y="95"/>
                  </a:lnTo>
                  <a:lnTo>
                    <a:pt x="174" y="93"/>
                  </a:lnTo>
                  <a:lnTo>
                    <a:pt x="170" y="89"/>
                  </a:lnTo>
                  <a:lnTo>
                    <a:pt x="170" y="89"/>
                  </a:lnTo>
                  <a:lnTo>
                    <a:pt x="170" y="89"/>
                  </a:lnTo>
                  <a:lnTo>
                    <a:pt x="170" y="89"/>
                  </a:lnTo>
                  <a:lnTo>
                    <a:pt x="168" y="89"/>
                  </a:lnTo>
                  <a:lnTo>
                    <a:pt x="168" y="89"/>
                  </a:lnTo>
                  <a:lnTo>
                    <a:pt x="168" y="89"/>
                  </a:lnTo>
                  <a:lnTo>
                    <a:pt x="168" y="89"/>
                  </a:lnTo>
                  <a:lnTo>
                    <a:pt x="166" y="87"/>
                  </a:lnTo>
                  <a:lnTo>
                    <a:pt x="166" y="87"/>
                  </a:lnTo>
                  <a:lnTo>
                    <a:pt x="166" y="87"/>
                  </a:lnTo>
                  <a:lnTo>
                    <a:pt x="164" y="83"/>
                  </a:lnTo>
                  <a:lnTo>
                    <a:pt x="163" y="81"/>
                  </a:lnTo>
                  <a:lnTo>
                    <a:pt x="163" y="81"/>
                  </a:lnTo>
                  <a:lnTo>
                    <a:pt x="163" y="81"/>
                  </a:lnTo>
                  <a:lnTo>
                    <a:pt x="163" y="81"/>
                  </a:lnTo>
                  <a:lnTo>
                    <a:pt x="163" y="79"/>
                  </a:lnTo>
                  <a:lnTo>
                    <a:pt x="161" y="79"/>
                  </a:lnTo>
                  <a:lnTo>
                    <a:pt x="161" y="79"/>
                  </a:lnTo>
                  <a:lnTo>
                    <a:pt x="161" y="78"/>
                  </a:lnTo>
                  <a:lnTo>
                    <a:pt x="159" y="78"/>
                  </a:lnTo>
                  <a:lnTo>
                    <a:pt x="159" y="78"/>
                  </a:lnTo>
                  <a:lnTo>
                    <a:pt x="159" y="76"/>
                  </a:lnTo>
                  <a:lnTo>
                    <a:pt x="157" y="76"/>
                  </a:lnTo>
                  <a:lnTo>
                    <a:pt x="157" y="76"/>
                  </a:lnTo>
                  <a:lnTo>
                    <a:pt x="157" y="74"/>
                  </a:lnTo>
                  <a:lnTo>
                    <a:pt x="157" y="74"/>
                  </a:lnTo>
                  <a:lnTo>
                    <a:pt x="157" y="72"/>
                  </a:lnTo>
                  <a:lnTo>
                    <a:pt x="157" y="72"/>
                  </a:lnTo>
                  <a:lnTo>
                    <a:pt x="155" y="70"/>
                  </a:lnTo>
                  <a:lnTo>
                    <a:pt x="155" y="70"/>
                  </a:lnTo>
                  <a:lnTo>
                    <a:pt x="155" y="70"/>
                  </a:lnTo>
                  <a:lnTo>
                    <a:pt x="155" y="68"/>
                  </a:lnTo>
                  <a:lnTo>
                    <a:pt x="155" y="68"/>
                  </a:lnTo>
                  <a:lnTo>
                    <a:pt x="155" y="66"/>
                  </a:lnTo>
                  <a:lnTo>
                    <a:pt x="157" y="64"/>
                  </a:lnTo>
                  <a:lnTo>
                    <a:pt x="159" y="64"/>
                  </a:lnTo>
                  <a:lnTo>
                    <a:pt x="159" y="64"/>
                  </a:lnTo>
                  <a:lnTo>
                    <a:pt x="159" y="62"/>
                  </a:lnTo>
                  <a:lnTo>
                    <a:pt x="159" y="62"/>
                  </a:lnTo>
                  <a:lnTo>
                    <a:pt x="159" y="62"/>
                  </a:lnTo>
                  <a:lnTo>
                    <a:pt x="159" y="62"/>
                  </a:lnTo>
                  <a:lnTo>
                    <a:pt x="157" y="62"/>
                  </a:lnTo>
                  <a:lnTo>
                    <a:pt x="157" y="62"/>
                  </a:lnTo>
                  <a:lnTo>
                    <a:pt x="155" y="60"/>
                  </a:lnTo>
                  <a:lnTo>
                    <a:pt x="155" y="60"/>
                  </a:lnTo>
                  <a:lnTo>
                    <a:pt x="153" y="60"/>
                  </a:lnTo>
                  <a:lnTo>
                    <a:pt x="145" y="64"/>
                  </a:lnTo>
                  <a:lnTo>
                    <a:pt x="144" y="64"/>
                  </a:lnTo>
                  <a:lnTo>
                    <a:pt x="142" y="62"/>
                  </a:lnTo>
                  <a:lnTo>
                    <a:pt x="142" y="62"/>
                  </a:lnTo>
                  <a:lnTo>
                    <a:pt x="142" y="60"/>
                  </a:lnTo>
                  <a:lnTo>
                    <a:pt x="140" y="60"/>
                  </a:lnTo>
                  <a:lnTo>
                    <a:pt x="142" y="53"/>
                  </a:lnTo>
                  <a:lnTo>
                    <a:pt x="144" y="49"/>
                  </a:lnTo>
                  <a:lnTo>
                    <a:pt x="149" y="38"/>
                  </a:lnTo>
                  <a:lnTo>
                    <a:pt x="125" y="11"/>
                  </a:lnTo>
                  <a:lnTo>
                    <a:pt x="119" y="7"/>
                  </a:lnTo>
                  <a:lnTo>
                    <a:pt x="113" y="5"/>
                  </a:lnTo>
                  <a:lnTo>
                    <a:pt x="108" y="5"/>
                  </a:lnTo>
                  <a:lnTo>
                    <a:pt x="100" y="5"/>
                  </a:lnTo>
                  <a:lnTo>
                    <a:pt x="98" y="4"/>
                  </a:lnTo>
                  <a:lnTo>
                    <a:pt x="98" y="4"/>
                  </a:lnTo>
                  <a:lnTo>
                    <a:pt x="98" y="4"/>
                  </a:lnTo>
                  <a:lnTo>
                    <a:pt x="96" y="4"/>
                  </a:lnTo>
                  <a:lnTo>
                    <a:pt x="96" y="4"/>
                  </a:lnTo>
                  <a:lnTo>
                    <a:pt x="94" y="4"/>
                  </a:lnTo>
                  <a:lnTo>
                    <a:pt x="92" y="5"/>
                  </a:lnTo>
                  <a:lnTo>
                    <a:pt x="91" y="5"/>
                  </a:lnTo>
                  <a:lnTo>
                    <a:pt x="89" y="5"/>
                  </a:lnTo>
                  <a:lnTo>
                    <a:pt x="87" y="5"/>
                  </a:lnTo>
                  <a:lnTo>
                    <a:pt x="87" y="5"/>
                  </a:lnTo>
                  <a:lnTo>
                    <a:pt x="83" y="4"/>
                  </a:lnTo>
                  <a:lnTo>
                    <a:pt x="79" y="0"/>
                  </a:lnTo>
                  <a:lnTo>
                    <a:pt x="79" y="0"/>
                  </a:lnTo>
                  <a:lnTo>
                    <a:pt x="75" y="5"/>
                  </a:lnTo>
                  <a:lnTo>
                    <a:pt x="73" y="7"/>
                  </a:lnTo>
                  <a:lnTo>
                    <a:pt x="73" y="11"/>
                  </a:lnTo>
                  <a:lnTo>
                    <a:pt x="72" y="9"/>
                  </a:lnTo>
                  <a:lnTo>
                    <a:pt x="72" y="9"/>
                  </a:lnTo>
                  <a:lnTo>
                    <a:pt x="70" y="7"/>
                  </a:lnTo>
                  <a:lnTo>
                    <a:pt x="68" y="5"/>
                  </a:lnTo>
                  <a:lnTo>
                    <a:pt x="66" y="7"/>
                  </a:lnTo>
                  <a:lnTo>
                    <a:pt x="66" y="7"/>
                  </a:lnTo>
                  <a:lnTo>
                    <a:pt x="64" y="9"/>
                  </a:lnTo>
                  <a:lnTo>
                    <a:pt x="62" y="9"/>
                  </a:lnTo>
                  <a:lnTo>
                    <a:pt x="58" y="9"/>
                  </a:lnTo>
                  <a:lnTo>
                    <a:pt x="56" y="9"/>
                  </a:lnTo>
                  <a:lnTo>
                    <a:pt x="56" y="11"/>
                  </a:lnTo>
                  <a:lnTo>
                    <a:pt x="55" y="13"/>
                  </a:lnTo>
                  <a:lnTo>
                    <a:pt x="55" y="15"/>
                  </a:lnTo>
                  <a:lnTo>
                    <a:pt x="55" y="17"/>
                  </a:lnTo>
                  <a:lnTo>
                    <a:pt x="55" y="17"/>
                  </a:lnTo>
                  <a:lnTo>
                    <a:pt x="55" y="19"/>
                  </a:lnTo>
                  <a:lnTo>
                    <a:pt x="55" y="21"/>
                  </a:lnTo>
                  <a:lnTo>
                    <a:pt x="55" y="21"/>
                  </a:lnTo>
                  <a:lnTo>
                    <a:pt x="53" y="22"/>
                  </a:lnTo>
                  <a:lnTo>
                    <a:pt x="53" y="24"/>
                  </a:lnTo>
                  <a:lnTo>
                    <a:pt x="51" y="24"/>
                  </a:lnTo>
                  <a:lnTo>
                    <a:pt x="51" y="28"/>
                  </a:lnTo>
                  <a:lnTo>
                    <a:pt x="51" y="30"/>
                  </a:lnTo>
                  <a:lnTo>
                    <a:pt x="51" y="30"/>
                  </a:lnTo>
                  <a:lnTo>
                    <a:pt x="51" y="32"/>
                  </a:lnTo>
                  <a:lnTo>
                    <a:pt x="51" y="32"/>
                  </a:lnTo>
                  <a:lnTo>
                    <a:pt x="51" y="32"/>
                  </a:lnTo>
                  <a:lnTo>
                    <a:pt x="51" y="34"/>
                  </a:lnTo>
                  <a:lnTo>
                    <a:pt x="51" y="34"/>
                  </a:lnTo>
                  <a:lnTo>
                    <a:pt x="51" y="34"/>
                  </a:lnTo>
                  <a:lnTo>
                    <a:pt x="51" y="34"/>
                  </a:lnTo>
                  <a:lnTo>
                    <a:pt x="51" y="34"/>
                  </a:lnTo>
                  <a:lnTo>
                    <a:pt x="51" y="34"/>
                  </a:lnTo>
                  <a:lnTo>
                    <a:pt x="49" y="34"/>
                  </a:lnTo>
                  <a:lnTo>
                    <a:pt x="45" y="34"/>
                  </a:lnTo>
                  <a:lnTo>
                    <a:pt x="43" y="36"/>
                  </a:lnTo>
                  <a:lnTo>
                    <a:pt x="43" y="36"/>
                  </a:lnTo>
                  <a:lnTo>
                    <a:pt x="41" y="38"/>
                  </a:lnTo>
                  <a:lnTo>
                    <a:pt x="41" y="40"/>
                  </a:lnTo>
                  <a:lnTo>
                    <a:pt x="37" y="43"/>
                  </a:lnTo>
                  <a:lnTo>
                    <a:pt x="37" y="45"/>
                  </a:lnTo>
                  <a:lnTo>
                    <a:pt x="36" y="47"/>
                  </a:lnTo>
                  <a:lnTo>
                    <a:pt x="34" y="49"/>
                  </a:lnTo>
                  <a:lnTo>
                    <a:pt x="34" y="51"/>
                  </a:lnTo>
                  <a:lnTo>
                    <a:pt x="34" y="51"/>
                  </a:lnTo>
                  <a:lnTo>
                    <a:pt x="32" y="55"/>
                  </a:lnTo>
                  <a:lnTo>
                    <a:pt x="32" y="57"/>
                  </a:lnTo>
                  <a:lnTo>
                    <a:pt x="32" y="59"/>
                  </a:lnTo>
                  <a:lnTo>
                    <a:pt x="32" y="60"/>
                  </a:lnTo>
                  <a:lnTo>
                    <a:pt x="32" y="60"/>
                  </a:lnTo>
                  <a:lnTo>
                    <a:pt x="32" y="62"/>
                  </a:lnTo>
                  <a:lnTo>
                    <a:pt x="32" y="64"/>
                  </a:lnTo>
                  <a:lnTo>
                    <a:pt x="30" y="64"/>
                  </a:lnTo>
                  <a:lnTo>
                    <a:pt x="30" y="66"/>
                  </a:lnTo>
                  <a:lnTo>
                    <a:pt x="30" y="66"/>
                  </a:lnTo>
                  <a:lnTo>
                    <a:pt x="30" y="66"/>
                  </a:lnTo>
                  <a:lnTo>
                    <a:pt x="28" y="66"/>
                  </a:lnTo>
                  <a:lnTo>
                    <a:pt x="26" y="66"/>
                  </a:lnTo>
                  <a:lnTo>
                    <a:pt x="24" y="64"/>
                  </a:lnTo>
                  <a:lnTo>
                    <a:pt x="24" y="66"/>
                  </a:lnTo>
                  <a:lnTo>
                    <a:pt x="22" y="68"/>
                  </a:lnTo>
                  <a:lnTo>
                    <a:pt x="20" y="70"/>
                  </a:lnTo>
                  <a:lnTo>
                    <a:pt x="20" y="72"/>
                  </a:lnTo>
                  <a:lnTo>
                    <a:pt x="20" y="74"/>
                  </a:lnTo>
                  <a:lnTo>
                    <a:pt x="20" y="76"/>
                  </a:lnTo>
                  <a:lnTo>
                    <a:pt x="20" y="76"/>
                  </a:lnTo>
                  <a:lnTo>
                    <a:pt x="20" y="78"/>
                  </a:lnTo>
                  <a:lnTo>
                    <a:pt x="20" y="78"/>
                  </a:lnTo>
                  <a:lnTo>
                    <a:pt x="19" y="79"/>
                  </a:lnTo>
                  <a:lnTo>
                    <a:pt x="19" y="81"/>
                  </a:lnTo>
                  <a:lnTo>
                    <a:pt x="19" y="83"/>
                  </a:lnTo>
                  <a:lnTo>
                    <a:pt x="19" y="85"/>
                  </a:lnTo>
                  <a:lnTo>
                    <a:pt x="17" y="87"/>
                  </a:lnTo>
                  <a:lnTo>
                    <a:pt x="17" y="87"/>
                  </a:lnTo>
                  <a:lnTo>
                    <a:pt x="17" y="89"/>
                  </a:lnTo>
                  <a:lnTo>
                    <a:pt x="17" y="89"/>
                  </a:lnTo>
                  <a:lnTo>
                    <a:pt x="17" y="93"/>
                  </a:lnTo>
                  <a:lnTo>
                    <a:pt x="19" y="96"/>
                  </a:lnTo>
                  <a:lnTo>
                    <a:pt x="19" y="98"/>
                  </a:lnTo>
                  <a:lnTo>
                    <a:pt x="19" y="100"/>
                  </a:lnTo>
                  <a:lnTo>
                    <a:pt x="19" y="100"/>
                  </a:lnTo>
                  <a:lnTo>
                    <a:pt x="17" y="102"/>
                  </a:lnTo>
                  <a:lnTo>
                    <a:pt x="17" y="102"/>
                  </a:lnTo>
                  <a:lnTo>
                    <a:pt x="17" y="102"/>
                  </a:lnTo>
                  <a:lnTo>
                    <a:pt x="17" y="104"/>
                  </a:lnTo>
                  <a:lnTo>
                    <a:pt x="15" y="104"/>
                  </a:lnTo>
                  <a:lnTo>
                    <a:pt x="15" y="104"/>
                  </a:lnTo>
                  <a:lnTo>
                    <a:pt x="15" y="104"/>
                  </a:lnTo>
                  <a:lnTo>
                    <a:pt x="15" y="104"/>
                  </a:lnTo>
                  <a:lnTo>
                    <a:pt x="15" y="104"/>
                  </a:lnTo>
                  <a:lnTo>
                    <a:pt x="13" y="104"/>
                  </a:lnTo>
                  <a:lnTo>
                    <a:pt x="7" y="104"/>
                  </a:lnTo>
                  <a:lnTo>
                    <a:pt x="7" y="104"/>
                  </a:lnTo>
                  <a:lnTo>
                    <a:pt x="5" y="104"/>
                  </a:lnTo>
                  <a:lnTo>
                    <a:pt x="5" y="104"/>
                  </a:lnTo>
                  <a:lnTo>
                    <a:pt x="5" y="104"/>
                  </a:lnTo>
                  <a:lnTo>
                    <a:pt x="3" y="104"/>
                  </a:lnTo>
                  <a:lnTo>
                    <a:pt x="3" y="106"/>
                  </a:lnTo>
                  <a:lnTo>
                    <a:pt x="1" y="110"/>
                  </a:lnTo>
                  <a:lnTo>
                    <a:pt x="0" y="112"/>
                  </a:lnTo>
                  <a:lnTo>
                    <a:pt x="0" y="112"/>
                  </a:lnTo>
                  <a:lnTo>
                    <a:pt x="0" y="112"/>
                  </a:lnTo>
                  <a:lnTo>
                    <a:pt x="0" y="114"/>
                  </a:lnTo>
                  <a:lnTo>
                    <a:pt x="0" y="114"/>
                  </a:lnTo>
                  <a:lnTo>
                    <a:pt x="1" y="114"/>
                  </a:lnTo>
                  <a:lnTo>
                    <a:pt x="1" y="114"/>
                  </a:lnTo>
                  <a:lnTo>
                    <a:pt x="1" y="114"/>
                  </a:lnTo>
                  <a:lnTo>
                    <a:pt x="3" y="114"/>
                  </a:lnTo>
                  <a:lnTo>
                    <a:pt x="3" y="115"/>
                  </a:lnTo>
                  <a:lnTo>
                    <a:pt x="3" y="115"/>
                  </a:lnTo>
                  <a:lnTo>
                    <a:pt x="5" y="115"/>
                  </a:lnTo>
                  <a:lnTo>
                    <a:pt x="5" y="115"/>
                  </a:lnTo>
                  <a:lnTo>
                    <a:pt x="9" y="115"/>
                  </a:lnTo>
                  <a:lnTo>
                    <a:pt x="11" y="115"/>
                  </a:lnTo>
                  <a:lnTo>
                    <a:pt x="11" y="117"/>
                  </a:lnTo>
                  <a:lnTo>
                    <a:pt x="13" y="117"/>
                  </a:lnTo>
                  <a:lnTo>
                    <a:pt x="13" y="117"/>
                  </a:lnTo>
                  <a:lnTo>
                    <a:pt x="15" y="119"/>
                  </a:lnTo>
                  <a:lnTo>
                    <a:pt x="15" y="119"/>
                  </a:lnTo>
                  <a:lnTo>
                    <a:pt x="15" y="119"/>
                  </a:lnTo>
                  <a:lnTo>
                    <a:pt x="17" y="121"/>
                  </a:lnTo>
                  <a:lnTo>
                    <a:pt x="17" y="121"/>
                  </a:lnTo>
                  <a:lnTo>
                    <a:pt x="17" y="121"/>
                  </a:lnTo>
                  <a:lnTo>
                    <a:pt x="17" y="123"/>
                  </a:lnTo>
                  <a:lnTo>
                    <a:pt x="17" y="123"/>
                  </a:lnTo>
                  <a:lnTo>
                    <a:pt x="17" y="123"/>
                  </a:lnTo>
                  <a:lnTo>
                    <a:pt x="19" y="127"/>
                  </a:lnTo>
                  <a:lnTo>
                    <a:pt x="20" y="127"/>
                  </a:lnTo>
                  <a:lnTo>
                    <a:pt x="20" y="127"/>
                  </a:lnTo>
                  <a:lnTo>
                    <a:pt x="22" y="127"/>
                  </a:lnTo>
                  <a:lnTo>
                    <a:pt x="22" y="129"/>
                  </a:lnTo>
                  <a:lnTo>
                    <a:pt x="22" y="129"/>
                  </a:lnTo>
                  <a:lnTo>
                    <a:pt x="24" y="129"/>
                  </a:lnTo>
                  <a:lnTo>
                    <a:pt x="24" y="129"/>
                  </a:lnTo>
                  <a:lnTo>
                    <a:pt x="24" y="131"/>
                  </a:lnTo>
                  <a:lnTo>
                    <a:pt x="24" y="131"/>
                  </a:lnTo>
                  <a:lnTo>
                    <a:pt x="26" y="131"/>
                  </a:lnTo>
                  <a:lnTo>
                    <a:pt x="26" y="131"/>
                  </a:lnTo>
                  <a:lnTo>
                    <a:pt x="26" y="133"/>
                  </a:lnTo>
                  <a:lnTo>
                    <a:pt x="28" y="133"/>
                  </a:lnTo>
                  <a:lnTo>
                    <a:pt x="28" y="134"/>
                  </a:lnTo>
                  <a:lnTo>
                    <a:pt x="30" y="140"/>
                  </a:lnTo>
                  <a:lnTo>
                    <a:pt x="30" y="140"/>
                  </a:lnTo>
                  <a:lnTo>
                    <a:pt x="32" y="142"/>
                  </a:lnTo>
                  <a:lnTo>
                    <a:pt x="32" y="142"/>
                  </a:lnTo>
                  <a:lnTo>
                    <a:pt x="32" y="142"/>
                  </a:lnTo>
                  <a:lnTo>
                    <a:pt x="32" y="144"/>
                  </a:lnTo>
                  <a:lnTo>
                    <a:pt x="32" y="144"/>
                  </a:lnTo>
                  <a:lnTo>
                    <a:pt x="32" y="146"/>
                  </a:lnTo>
                  <a:lnTo>
                    <a:pt x="32" y="148"/>
                  </a:lnTo>
                  <a:lnTo>
                    <a:pt x="34" y="148"/>
                  </a:lnTo>
                  <a:lnTo>
                    <a:pt x="34" y="150"/>
                  </a:lnTo>
                  <a:lnTo>
                    <a:pt x="36" y="150"/>
                  </a:lnTo>
                  <a:lnTo>
                    <a:pt x="36" y="152"/>
                  </a:lnTo>
                  <a:lnTo>
                    <a:pt x="36" y="152"/>
                  </a:lnTo>
                  <a:lnTo>
                    <a:pt x="37" y="153"/>
                  </a:lnTo>
                  <a:lnTo>
                    <a:pt x="39" y="153"/>
                  </a:lnTo>
                  <a:lnTo>
                    <a:pt x="41" y="153"/>
                  </a:lnTo>
                  <a:lnTo>
                    <a:pt x="43" y="153"/>
                  </a:lnTo>
                  <a:lnTo>
                    <a:pt x="45" y="155"/>
                  </a:lnTo>
                  <a:lnTo>
                    <a:pt x="45" y="157"/>
                  </a:lnTo>
                  <a:lnTo>
                    <a:pt x="45" y="159"/>
                  </a:lnTo>
                  <a:lnTo>
                    <a:pt x="45" y="163"/>
                  </a:lnTo>
                  <a:lnTo>
                    <a:pt x="45" y="165"/>
                  </a:lnTo>
                  <a:lnTo>
                    <a:pt x="47" y="167"/>
                  </a:lnTo>
                  <a:lnTo>
                    <a:pt x="51" y="169"/>
                  </a:lnTo>
                  <a:lnTo>
                    <a:pt x="60" y="169"/>
                  </a:lnTo>
                  <a:lnTo>
                    <a:pt x="64" y="170"/>
                  </a:lnTo>
                  <a:lnTo>
                    <a:pt x="66" y="172"/>
                  </a:lnTo>
                  <a:lnTo>
                    <a:pt x="79" y="180"/>
                  </a:lnTo>
                  <a:lnTo>
                    <a:pt x="83" y="182"/>
                  </a:lnTo>
                  <a:lnTo>
                    <a:pt x="85" y="182"/>
                  </a:lnTo>
                  <a:lnTo>
                    <a:pt x="92" y="182"/>
                  </a:lnTo>
                  <a:lnTo>
                    <a:pt x="98" y="184"/>
                  </a:lnTo>
                  <a:lnTo>
                    <a:pt x="102" y="184"/>
                  </a:lnTo>
                  <a:lnTo>
                    <a:pt x="106" y="184"/>
                  </a:lnTo>
                  <a:lnTo>
                    <a:pt x="106" y="182"/>
                  </a:lnTo>
                  <a:lnTo>
                    <a:pt x="108" y="182"/>
                  </a:lnTo>
                  <a:lnTo>
                    <a:pt x="108" y="180"/>
                  </a:lnTo>
                  <a:lnTo>
                    <a:pt x="109" y="178"/>
                  </a:lnTo>
                  <a:lnTo>
                    <a:pt x="111" y="178"/>
                  </a:lnTo>
                  <a:lnTo>
                    <a:pt x="121" y="172"/>
                  </a:lnTo>
                  <a:lnTo>
                    <a:pt x="123" y="172"/>
                  </a:lnTo>
                  <a:lnTo>
                    <a:pt x="125" y="172"/>
                  </a:lnTo>
                  <a:lnTo>
                    <a:pt x="127" y="172"/>
                  </a:lnTo>
                  <a:lnTo>
                    <a:pt x="128" y="174"/>
                  </a:lnTo>
                  <a:lnTo>
                    <a:pt x="128" y="174"/>
                  </a:lnTo>
                  <a:lnTo>
                    <a:pt x="132" y="176"/>
                  </a:lnTo>
                  <a:lnTo>
                    <a:pt x="136" y="176"/>
                  </a:lnTo>
                  <a:lnTo>
                    <a:pt x="142" y="176"/>
                  </a:lnTo>
                  <a:lnTo>
                    <a:pt x="142" y="176"/>
                  </a:lnTo>
                  <a:lnTo>
                    <a:pt x="144" y="174"/>
                  </a:lnTo>
                  <a:lnTo>
                    <a:pt x="144" y="174"/>
                  </a:lnTo>
                  <a:lnTo>
                    <a:pt x="144" y="174"/>
                  </a:lnTo>
                  <a:lnTo>
                    <a:pt x="144" y="174"/>
                  </a:lnTo>
                  <a:lnTo>
                    <a:pt x="144" y="174"/>
                  </a:lnTo>
                  <a:lnTo>
                    <a:pt x="145" y="172"/>
                  </a:lnTo>
                  <a:lnTo>
                    <a:pt x="145" y="172"/>
                  </a:lnTo>
                  <a:lnTo>
                    <a:pt x="145" y="172"/>
                  </a:lnTo>
                  <a:lnTo>
                    <a:pt x="147" y="172"/>
                  </a:lnTo>
                  <a:lnTo>
                    <a:pt x="147" y="172"/>
                  </a:lnTo>
                  <a:lnTo>
                    <a:pt x="147" y="172"/>
                  </a:lnTo>
                  <a:lnTo>
                    <a:pt x="149" y="172"/>
                  </a:lnTo>
                  <a:lnTo>
                    <a:pt x="153" y="172"/>
                  </a:lnTo>
                  <a:lnTo>
                    <a:pt x="155" y="170"/>
                  </a:lnTo>
                  <a:lnTo>
                    <a:pt x="159" y="170"/>
                  </a:lnTo>
                  <a:lnTo>
                    <a:pt x="159" y="170"/>
                  </a:lnTo>
                  <a:lnTo>
                    <a:pt x="159" y="170"/>
                  </a:lnTo>
                  <a:lnTo>
                    <a:pt x="159" y="169"/>
                  </a:lnTo>
                  <a:lnTo>
                    <a:pt x="159" y="169"/>
                  </a:lnTo>
                  <a:lnTo>
                    <a:pt x="159" y="169"/>
                  </a:lnTo>
                  <a:lnTo>
                    <a:pt x="159" y="169"/>
                  </a:lnTo>
                  <a:lnTo>
                    <a:pt x="159" y="167"/>
                  </a:lnTo>
                  <a:lnTo>
                    <a:pt x="161" y="167"/>
                  </a:lnTo>
                  <a:lnTo>
                    <a:pt x="161" y="167"/>
                  </a:lnTo>
                  <a:lnTo>
                    <a:pt x="161" y="167"/>
                  </a:lnTo>
                  <a:lnTo>
                    <a:pt x="161" y="167"/>
                  </a:lnTo>
                  <a:lnTo>
                    <a:pt x="161" y="167"/>
                  </a:lnTo>
                  <a:lnTo>
                    <a:pt x="163" y="165"/>
                  </a:lnTo>
                  <a:lnTo>
                    <a:pt x="166" y="163"/>
                  </a:lnTo>
                  <a:lnTo>
                    <a:pt x="170" y="161"/>
                  </a:lnTo>
                  <a:lnTo>
                    <a:pt x="174" y="161"/>
                  </a:lnTo>
                  <a:lnTo>
                    <a:pt x="174" y="161"/>
                  </a:lnTo>
                  <a:lnTo>
                    <a:pt x="174" y="161"/>
                  </a:lnTo>
                  <a:lnTo>
                    <a:pt x="176" y="161"/>
                  </a:lnTo>
                  <a:lnTo>
                    <a:pt x="180" y="161"/>
                  </a:lnTo>
                  <a:lnTo>
                    <a:pt x="183" y="161"/>
                  </a:lnTo>
                  <a:lnTo>
                    <a:pt x="189" y="161"/>
                  </a:lnTo>
                  <a:lnTo>
                    <a:pt x="189" y="161"/>
                  </a:lnTo>
                  <a:lnTo>
                    <a:pt x="191" y="161"/>
                  </a:lnTo>
                  <a:lnTo>
                    <a:pt x="193" y="161"/>
                  </a:lnTo>
                  <a:lnTo>
                    <a:pt x="193" y="159"/>
                  </a:lnTo>
                  <a:lnTo>
                    <a:pt x="197" y="155"/>
                  </a:lnTo>
                  <a:lnTo>
                    <a:pt x="208" y="142"/>
                  </a:lnTo>
                  <a:lnTo>
                    <a:pt x="216" y="134"/>
                  </a:lnTo>
                  <a:lnTo>
                    <a:pt x="218" y="133"/>
                  </a:lnTo>
                  <a:lnTo>
                    <a:pt x="221" y="129"/>
                  </a:lnTo>
                  <a:lnTo>
                    <a:pt x="223" y="127"/>
                  </a:lnTo>
                  <a:lnTo>
                    <a:pt x="229" y="121"/>
                  </a:lnTo>
                  <a:lnTo>
                    <a:pt x="233" y="117"/>
                  </a:lnTo>
                  <a:lnTo>
                    <a:pt x="240" y="112"/>
                  </a:lnTo>
                  <a:lnTo>
                    <a:pt x="223" y="11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56" name="Freeform 1809">
              <a:extLst>
                <a:ext uri="{FF2B5EF4-FFF2-40B4-BE49-F238E27FC236}">
                  <a16:creationId xmlns:a16="http://schemas.microsoft.com/office/drawing/2014/main" id="{B9FFBFCE-69AF-47D6-8BDE-52CC2413C13E}"/>
                </a:ext>
              </a:extLst>
            </p:cNvPr>
            <p:cNvSpPr>
              <a:spLocks/>
            </p:cNvSpPr>
            <p:nvPr/>
          </p:nvSpPr>
          <p:spPr bwMode="auto">
            <a:xfrm>
              <a:off x="12657138" y="-874712"/>
              <a:ext cx="428625" cy="339725"/>
            </a:xfrm>
            <a:custGeom>
              <a:avLst/>
              <a:gdLst>
                <a:gd name="T0" fmla="*/ 262 w 270"/>
                <a:gd name="T1" fmla="*/ 66 h 214"/>
                <a:gd name="T2" fmla="*/ 249 w 270"/>
                <a:gd name="T3" fmla="*/ 49 h 214"/>
                <a:gd name="T4" fmla="*/ 247 w 270"/>
                <a:gd name="T5" fmla="*/ 18 h 214"/>
                <a:gd name="T6" fmla="*/ 235 w 270"/>
                <a:gd name="T7" fmla="*/ 3 h 214"/>
                <a:gd name="T8" fmla="*/ 194 w 270"/>
                <a:gd name="T9" fmla="*/ 3 h 214"/>
                <a:gd name="T10" fmla="*/ 154 w 270"/>
                <a:gd name="T11" fmla="*/ 0 h 214"/>
                <a:gd name="T12" fmla="*/ 152 w 270"/>
                <a:gd name="T13" fmla="*/ 1 h 214"/>
                <a:gd name="T14" fmla="*/ 141 w 270"/>
                <a:gd name="T15" fmla="*/ 3 h 214"/>
                <a:gd name="T16" fmla="*/ 116 w 270"/>
                <a:gd name="T17" fmla="*/ 3 h 214"/>
                <a:gd name="T18" fmla="*/ 97 w 270"/>
                <a:gd name="T19" fmla="*/ 3 h 214"/>
                <a:gd name="T20" fmla="*/ 74 w 270"/>
                <a:gd name="T21" fmla="*/ 3 h 214"/>
                <a:gd name="T22" fmla="*/ 52 w 270"/>
                <a:gd name="T23" fmla="*/ 9 h 214"/>
                <a:gd name="T24" fmla="*/ 35 w 270"/>
                <a:gd name="T25" fmla="*/ 58 h 214"/>
                <a:gd name="T26" fmla="*/ 35 w 270"/>
                <a:gd name="T27" fmla="*/ 98 h 214"/>
                <a:gd name="T28" fmla="*/ 35 w 270"/>
                <a:gd name="T29" fmla="*/ 110 h 214"/>
                <a:gd name="T30" fmla="*/ 21 w 270"/>
                <a:gd name="T31" fmla="*/ 110 h 214"/>
                <a:gd name="T32" fmla="*/ 19 w 270"/>
                <a:gd name="T33" fmla="*/ 117 h 214"/>
                <a:gd name="T34" fmla="*/ 14 w 270"/>
                <a:gd name="T35" fmla="*/ 127 h 214"/>
                <a:gd name="T36" fmla="*/ 12 w 270"/>
                <a:gd name="T37" fmla="*/ 136 h 214"/>
                <a:gd name="T38" fmla="*/ 6 w 270"/>
                <a:gd name="T39" fmla="*/ 149 h 214"/>
                <a:gd name="T40" fmla="*/ 2 w 270"/>
                <a:gd name="T41" fmla="*/ 161 h 214"/>
                <a:gd name="T42" fmla="*/ 10 w 270"/>
                <a:gd name="T43" fmla="*/ 163 h 214"/>
                <a:gd name="T44" fmla="*/ 14 w 270"/>
                <a:gd name="T45" fmla="*/ 180 h 214"/>
                <a:gd name="T46" fmla="*/ 17 w 270"/>
                <a:gd name="T47" fmla="*/ 189 h 214"/>
                <a:gd name="T48" fmla="*/ 29 w 270"/>
                <a:gd name="T49" fmla="*/ 204 h 214"/>
                <a:gd name="T50" fmla="*/ 29 w 270"/>
                <a:gd name="T51" fmla="*/ 210 h 214"/>
                <a:gd name="T52" fmla="*/ 50 w 270"/>
                <a:gd name="T53" fmla="*/ 203 h 214"/>
                <a:gd name="T54" fmla="*/ 61 w 270"/>
                <a:gd name="T55" fmla="*/ 197 h 214"/>
                <a:gd name="T56" fmla="*/ 71 w 270"/>
                <a:gd name="T57" fmla="*/ 204 h 214"/>
                <a:gd name="T58" fmla="*/ 97 w 270"/>
                <a:gd name="T59" fmla="*/ 210 h 214"/>
                <a:gd name="T60" fmla="*/ 114 w 270"/>
                <a:gd name="T61" fmla="*/ 210 h 214"/>
                <a:gd name="T62" fmla="*/ 124 w 270"/>
                <a:gd name="T63" fmla="*/ 204 h 214"/>
                <a:gd name="T64" fmla="*/ 144 w 270"/>
                <a:gd name="T65" fmla="*/ 206 h 214"/>
                <a:gd name="T66" fmla="*/ 169 w 270"/>
                <a:gd name="T67" fmla="*/ 185 h 214"/>
                <a:gd name="T68" fmla="*/ 175 w 270"/>
                <a:gd name="T69" fmla="*/ 166 h 214"/>
                <a:gd name="T70" fmla="*/ 182 w 270"/>
                <a:gd name="T71" fmla="*/ 191 h 214"/>
                <a:gd name="T72" fmla="*/ 194 w 270"/>
                <a:gd name="T73" fmla="*/ 201 h 214"/>
                <a:gd name="T74" fmla="*/ 198 w 270"/>
                <a:gd name="T75" fmla="*/ 206 h 214"/>
                <a:gd name="T76" fmla="*/ 199 w 270"/>
                <a:gd name="T77" fmla="*/ 197 h 214"/>
                <a:gd name="T78" fmla="*/ 209 w 270"/>
                <a:gd name="T79" fmla="*/ 191 h 214"/>
                <a:gd name="T80" fmla="*/ 211 w 270"/>
                <a:gd name="T81" fmla="*/ 185 h 214"/>
                <a:gd name="T82" fmla="*/ 215 w 270"/>
                <a:gd name="T83" fmla="*/ 172 h 214"/>
                <a:gd name="T84" fmla="*/ 224 w 270"/>
                <a:gd name="T85" fmla="*/ 159 h 214"/>
                <a:gd name="T86" fmla="*/ 230 w 270"/>
                <a:gd name="T87" fmla="*/ 159 h 214"/>
                <a:gd name="T88" fmla="*/ 230 w 270"/>
                <a:gd name="T89" fmla="*/ 149 h 214"/>
                <a:gd name="T90" fmla="*/ 234 w 270"/>
                <a:gd name="T91" fmla="*/ 142 h 214"/>
                <a:gd name="T92" fmla="*/ 234 w 270"/>
                <a:gd name="T93" fmla="*/ 123 h 214"/>
                <a:gd name="T94" fmla="*/ 237 w 270"/>
                <a:gd name="T95" fmla="*/ 111 h 214"/>
                <a:gd name="T96" fmla="*/ 241 w 270"/>
                <a:gd name="T97" fmla="*/ 102 h 214"/>
                <a:gd name="T98" fmla="*/ 243 w 270"/>
                <a:gd name="T99" fmla="*/ 92 h 214"/>
                <a:gd name="T100" fmla="*/ 243 w 270"/>
                <a:gd name="T101" fmla="*/ 89 h 214"/>
                <a:gd name="T102" fmla="*/ 247 w 270"/>
                <a:gd name="T103" fmla="*/ 87 h 214"/>
                <a:gd name="T104" fmla="*/ 251 w 270"/>
                <a:gd name="T105" fmla="*/ 85 h 214"/>
                <a:gd name="T106" fmla="*/ 252 w 270"/>
                <a:gd name="T107" fmla="*/ 83 h 214"/>
                <a:gd name="T108" fmla="*/ 262 w 270"/>
                <a:gd name="T109" fmla="*/ 79 h 214"/>
                <a:gd name="T110" fmla="*/ 266 w 270"/>
                <a:gd name="T111" fmla="*/ 75 h 214"/>
                <a:gd name="T112" fmla="*/ 268 w 270"/>
                <a:gd name="T113" fmla="*/ 7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0" h="214">
                  <a:moveTo>
                    <a:pt x="268" y="70"/>
                  </a:moveTo>
                  <a:lnTo>
                    <a:pt x="266" y="68"/>
                  </a:lnTo>
                  <a:lnTo>
                    <a:pt x="264" y="66"/>
                  </a:lnTo>
                  <a:lnTo>
                    <a:pt x="264" y="66"/>
                  </a:lnTo>
                  <a:lnTo>
                    <a:pt x="262" y="66"/>
                  </a:lnTo>
                  <a:lnTo>
                    <a:pt x="262" y="66"/>
                  </a:lnTo>
                  <a:lnTo>
                    <a:pt x="262" y="66"/>
                  </a:lnTo>
                  <a:lnTo>
                    <a:pt x="260" y="66"/>
                  </a:lnTo>
                  <a:lnTo>
                    <a:pt x="258" y="62"/>
                  </a:lnTo>
                  <a:lnTo>
                    <a:pt x="256" y="60"/>
                  </a:lnTo>
                  <a:lnTo>
                    <a:pt x="252" y="58"/>
                  </a:lnTo>
                  <a:lnTo>
                    <a:pt x="251" y="56"/>
                  </a:lnTo>
                  <a:lnTo>
                    <a:pt x="249" y="53"/>
                  </a:lnTo>
                  <a:lnTo>
                    <a:pt x="249" y="49"/>
                  </a:lnTo>
                  <a:lnTo>
                    <a:pt x="247" y="36"/>
                  </a:lnTo>
                  <a:lnTo>
                    <a:pt x="247" y="26"/>
                  </a:lnTo>
                  <a:lnTo>
                    <a:pt x="245" y="20"/>
                  </a:lnTo>
                  <a:lnTo>
                    <a:pt x="245" y="18"/>
                  </a:lnTo>
                  <a:lnTo>
                    <a:pt x="247" y="18"/>
                  </a:lnTo>
                  <a:lnTo>
                    <a:pt x="247" y="20"/>
                  </a:lnTo>
                  <a:lnTo>
                    <a:pt x="247" y="18"/>
                  </a:lnTo>
                  <a:lnTo>
                    <a:pt x="247" y="17"/>
                  </a:lnTo>
                  <a:lnTo>
                    <a:pt x="243" y="13"/>
                  </a:lnTo>
                  <a:lnTo>
                    <a:pt x="243" y="11"/>
                  </a:lnTo>
                  <a:lnTo>
                    <a:pt x="241" y="9"/>
                  </a:lnTo>
                  <a:lnTo>
                    <a:pt x="241" y="5"/>
                  </a:lnTo>
                  <a:lnTo>
                    <a:pt x="241" y="3"/>
                  </a:lnTo>
                  <a:lnTo>
                    <a:pt x="235" y="3"/>
                  </a:lnTo>
                  <a:lnTo>
                    <a:pt x="230" y="3"/>
                  </a:lnTo>
                  <a:lnTo>
                    <a:pt x="228" y="3"/>
                  </a:lnTo>
                  <a:lnTo>
                    <a:pt x="220" y="3"/>
                  </a:lnTo>
                  <a:lnTo>
                    <a:pt x="215" y="3"/>
                  </a:lnTo>
                  <a:lnTo>
                    <a:pt x="213" y="3"/>
                  </a:lnTo>
                  <a:lnTo>
                    <a:pt x="201" y="3"/>
                  </a:lnTo>
                  <a:lnTo>
                    <a:pt x="194" y="3"/>
                  </a:lnTo>
                  <a:lnTo>
                    <a:pt x="175" y="3"/>
                  </a:lnTo>
                  <a:lnTo>
                    <a:pt x="167" y="3"/>
                  </a:lnTo>
                  <a:lnTo>
                    <a:pt x="161" y="3"/>
                  </a:lnTo>
                  <a:lnTo>
                    <a:pt x="154" y="3"/>
                  </a:lnTo>
                  <a:lnTo>
                    <a:pt x="154" y="1"/>
                  </a:lnTo>
                  <a:lnTo>
                    <a:pt x="154" y="0"/>
                  </a:lnTo>
                  <a:lnTo>
                    <a:pt x="154" y="0"/>
                  </a:lnTo>
                  <a:lnTo>
                    <a:pt x="154" y="0"/>
                  </a:lnTo>
                  <a:lnTo>
                    <a:pt x="154" y="0"/>
                  </a:lnTo>
                  <a:lnTo>
                    <a:pt x="154" y="0"/>
                  </a:lnTo>
                  <a:lnTo>
                    <a:pt x="154" y="0"/>
                  </a:lnTo>
                  <a:lnTo>
                    <a:pt x="152" y="0"/>
                  </a:lnTo>
                  <a:lnTo>
                    <a:pt x="152" y="1"/>
                  </a:lnTo>
                  <a:lnTo>
                    <a:pt x="152" y="1"/>
                  </a:lnTo>
                  <a:lnTo>
                    <a:pt x="152" y="1"/>
                  </a:lnTo>
                  <a:lnTo>
                    <a:pt x="152" y="3"/>
                  </a:lnTo>
                  <a:lnTo>
                    <a:pt x="150" y="3"/>
                  </a:lnTo>
                  <a:lnTo>
                    <a:pt x="148" y="3"/>
                  </a:lnTo>
                  <a:lnTo>
                    <a:pt x="146" y="3"/>
                  </a:lnTo>
                  <a:lnTo>
                    <a:pt x="144" y="3"/>
                  </a:lnTo>
                  <a:lnTo>
                    <a:pt x="141" y="3"/>
                  </a:lnTo>
                  <a:lnTo>
                    <a:pt x="139" y="3"/>
                  </a:lnTo>
                  <a:lnTo>
                    <a:pt x="137" y="3"/>
                  </a:lnTo>
                  <a:lnTo>
                    <a:pt x="129" y="3"/>
                  </a:lnTo>
                  <a:lnTo>
                    <a:pt x="124" y="3"/>
                  </a:lnTo>
                  <a:lnTo>
                    <a:pt x="122" y="3"/>
                  </a:lnTo>
                  <a:lnTo>
                    <a:pt x="120" y="3"/>
                  </a:lnTo>
                  <a:lnTo>
                    <a:pt x="116" y="3"/>
                  </a:lnTo>
                  <a:lnTo>
                    <a:pt x="116" y="3"/>
                  </a:lnTo>
                  <a:lnTo>
                    <a:pt x="114" y="3"/>
                  </a:lnTo>
                  <a:lnTo>
                    <a:pt x="110" y="3"/>
                  </a:lnTo>
                  <a:lnTo>
                    <a:pt x="107" y="3"/>
                  </a:lnTo>
                  <a:lnTo>
                    <a:pt x="107" y="3"/>
                  </a:lnTo>
                  <a:lnTo>
                    <a:pt x="99" y="3"/>
                  </a:lnTo>
                  <a:lnTo>
                    <a:pt x="97" y="3"/>
                  </a:lnTo>
                  <a:lnTo>
                    <a:pt x="95" y="3"/>
                  </a:lnTo>
                  <a:lnTo>
                    <a:pt x="93" y="3"/>
                  </a:lnTo>
                  <a:lnTo>
                    <a:pt x="91" y="3"/>
                  </a:lnTo>
                  <a:lnTo>
                    <a:pt x="82" y="3"/>
                  </a:lnTo>
                  <a:lnTo>
                    <a:pt x="78" y="3"/>
                  </a:lnTo>
                  <a:lnTo>
                    <a:pt x="74" y="3"/>
                  </a:lnTo>
                  <a:lnTo>
                    <a:pt x="74" y="3"/>
                  </a:lnTo>
                  <a:lnTo>
                    <a:pt x="67" y="3"/>
                  </a:lnTo>
                  <a:lnTo>
                    <a:pt x="61" y="3"/>
                  </a:lnTo>
                  <a:lnTo>
                    <a:pt x="59" y="3"/>
                  </a:lnTo>
                  <a:lnTo>
                    <a:pt x="55" y="3"/>
                  </a:lnTo>
                  <a:lnTo>
                    <a:pt x="52" y="3"/>
                  </a:lnTo>
                  <a:lnTo>
                    <a:pt x="52" y="3"/>
                  </a:lnTo>
                  <a:lnTo>
                    <a:pt x="52" y="9"/>
                  </a:lnTo>
                  <a:lnTo>
                    <a:pt x="52" y="17"/>
                  </a:lnTo>
                  <a:lnTo>
                    <a:pt x="52" y="37"/>
                  </a:lnTo>
                  <a:lnTo>
                    <a:pt x="50" y="37"/>
                  </a:lnTo>
                  <a:lnTo>
                    <a:pt x="35" y="37"/>
                  </a:lnTo>
                  <a:lnTo>
                    <a:pt x="35" y="47"/>
                  </a:lnTo>
                  <a:lnTo>
                    <a:pt x="35" y="49"/>
                  </a:lnTo>
                  <a:lnTo>
                    <a:pt x="35" y="58"/>
                  </a:lnTo>
                  <a:lnTo>
                    <a:pt x="35" y="62"/>
                  </a:lnTo>
                  <a:lnTo>
                    <a:pt x="35" y="66"/>
                  </a:lnTo>
                  <a:lnTo>
                    <a:pt x="35" y="72"/>
                  </a:lnTo>
                  <a:lnTo>
                    <a:pt x="35" y="79"/>
                  </a:lnTo>
                  <a:lnTo>
                    <a:pt x="35" y="83"/>
                  </a:lnTo>
                  <a:lnTo>
                    <a:pt x="35" y="91"/>
                  </a:lnTo>
                  <a:lnTo>
                    <a:pt x="35" y="98"/>
                  </a:lnTo>
                  <a:lnTo>
                    <a:pt x="35" y="100"/>
                  </a:lnTo>
                  <a:lnTo>
                    <a:pt x="35" y="110"/>
                  </a:lnTo>
                  <a:lnTo>
                    <a:pt x="35" y="110"/>
                  </a:lnTo>
                  <a:lnTo>
                    <a:pt x="35" y="110"/>
                  </a:lnTo>
                  <a:lnTo>
                    <a:pt x="35" y="110"/>
                  </a:lnTo>
                  <a:lnTo>
                    <a:pt x="35" y="110"/>
                  </a:lnTo>
                  <a:lnTo>
                    <a:pt x="35" y="110"/>
                  </a:lnTo>
                  <a:lnTo>
                    <a:pt x="31" y="110"/>
                  </a:lnTo>
                  <a:lnTo>
                    <a:pt x="29" y="110"/>
                  </a:lnTo>
                  <a:lnTo>
                    <a:pt x="27" y="110"/>
                  </a:lnTo>
                  <a:lnTo>
                    <a:pt x="27" y="110"/>
                  </a:lnTo>
                  <a:lnTo>
                    <a:pt x="25" y="110"/>
                  </a:lnTo>
                  <a:lnTo>
                    <a:pt x="21" y="110"/>
                  </a:lnTo>
                  <a:lnTo>
                    <a:pt x="21" y="110"/>
                  </a:lnTo>
                  <a:lnTo>
                    <a:pt x="19" y="111"/>
                  </a:lnTo>
                  <a:lnTo>
                    <a:pt x="19" y="111"/>
                  </a:lnTo>
                  <a:lnTo>
                    <a:pt x="19" y="111"/>
                  </a:lnTo>
                  <a:lnTo>
                    <a:pt x="19" y="111"/>
                  </a:lnTo>
                  <a:lnTo>
                    <a:pt x="17" y="113"/>
                  </a:lnTo>
                  <a:lnTo>
                    <a:pt x="17" y="115"/>
                  </a:lnTo>
                  <a:lnTo>
                    <a:pt x="19" y="117"/>
                  </a:lnTo>
                  <a:lnTo>
                    <a:pt x="17" y="119"/>
                  </a:lnTo>
                  <a:lnTo>
                    <a:pt x="16" y="121"/>
                  </a:lnTo>
                  <a:lnTo>
                    <a:pt x="14" y="123"/>
                  </a:lnTo>
                  <a:lnTo>
                    <a:pt x="14" y="123"/>
                  </a:lnTo>
                  <a:lnTo>
                    <a:pt x="14" y="125"/>
                  </a:lnTo>
                  <a:lnTo>
                    <a:pt x="14" y="125"/>
                  </a:lnTo>
                  <a:lnTo>
                    <a:pt x="14" y="127"/>
                  </a:lnTo>
                  <a:lnTo>
                    <a:pt x="14" y="127"/>
                  </a:lnTo>
                  <a:lnTo>
                    <a:pt x="14" y="127"/>
                  </a:lnTo>
                  <a:lnTo>
                    <a:pt x="12" y="127"/>
                  </a:lnTo>
                  <a:lnTo>
                    <a:pt x="10" y="129"/>
                  </a:lnTo>
                  <a:lnTo>
                    <a:pt x="10" y="134"/>
                  </a:lnTo>
                  <a:lnTo>
                    <a:pt x="12" y="134"/>
                  </a:lnTo>
                  <a:lnTo>
                    <a:pt x="12" y="136"/>
                  </a:lnTo>
                  <a:lnTo>
                    <a:pt x="12" y="136"/>
                  </a:lnTo>
                  <a:lnTo>
                    <a:pt x="6" y="140"/>
                  </a:lnTo>
                  <a:lnTo>
                    <a:pt x="4" y="140"/>
                  </a:lnTo>
                  <a:lnTo>
                    <a:pt x="4" y="142"/>
                  </a:lnTo>
                  <a:lnTo>
                    <a:pt x="4" y="142"/>
                  </a:lnTo>
                  <a:lnTo>
                    <a:pt x="6" y="147"/>
                  </a:lnTo>
                  <a:lnTo>
                    <a:pt x="6" y="149"/>
                  </a:lnTo>
                  <a:lnTo>
                    <a:pt x="6" y="151"/>
                  </a:lnTo>
                  <a:lnTo>
                    <a:pt x="2" y="153"/>
                  </a:lnTo>
                  <a:lnTo>
                    <a:pt x="0" y="157"/>
                  </a:lnTo>
                  <a:lnTo>
                    <a:pt x="0" y="159"/>
                  </a:lnTo>
                  <a:lnTo>
                    <a:pt x="0" y="159"/>
                  </a:lnTo>
                  <a:lnTo>
                    <a:pt x="0" y="159"/>
                  </a:lnTo>
                  <a:lnTo>
                    <a:pt x="2" y="161"/>
                  </a:lnTo>
                  <a:lnTo>
                    <a:pt x="2" y="161"/>
                  </a:lnTo>
                  <a:lnTo>
                    <a:pt x="6" y="159"/>
                  </a:lnTo>
                  <a:lnTo>
                    <a:pt x="8" y="161"/>
                  </a:lnTo>
                  <a:lnTo>
                    <a:pt x="10" y="161"/>
                  </a:lnTo>
                  <a:lnTo>
                    <a:pt x="10" y="163"/>
                  </a:lnTo>
                  <a:lnTo>
                    <a:pt x="10" y="163"/>
                  </a:lnTo>
                  <a:lnTo>
                    <a:pt x="10" y="163"/>
                  </a:lnTo>
                  <a:lnTo>
                    <a:pt x="10" y="168"/>
                  </a:lnTo>
                  <a:lnTo>
                    <a:pt x="12" y="170"/>
                  </a:lnTo>
                  <a:lnTo>
                    <a:pt x="12" y="170"/>
                  </a:lnTo>
                  <a:lnTo>
                    <a:pt x="12" y="172"/>
                  </a:lnTo>
                  <a:lnTo>
                    <a:pt x="12" y="176"/>
                  </a:lnTo>
                  <a:lnTo>
                    <a:pt x="12" y="178"/>
                  </a:lnTo>
                  <a:lnTo>
                    <a:pt x="14" y="180"/>
                  </a:lnTo>
                  <a:lnTo>
                    <a:pt x="16" y="180"/>
                  </a:lnTo>
                  <a:lnTo>
                    <a:pt x="16" y="182"/>
                  </a:lnTo>
                  <a:lnTo>
                    <a:pt x="17" y="182"/>
                  </a:lnTo>
                  <a:lnTo>
                    <a:pt x="17" y="182"/>
                  </a:lnTo>
                  <a:lnTo>
                    <a:pt x="17" y="184"/>
                  </a:lnTo>
                  <a:lnTo>
                    <a:pt x="17" y="187"/>
                  </a:lnTo>
                  <a:lnTo>
                    <a:pt x="17" y="189"/>
                  </a:lnTo>
                  <a:lnTo>
                    <a:pt x="17" y="191"/>
                  </a:lnTo>
                  <a:lnTo>
                    <a:pt x="21" y="193"/>
                  </a:lnTo>
                  <a:lnTo>
                    <a:pt x="23" y="197"/>
                  </a:lnTo>
                  <a:lnTo>
                    <a:pt x="25" y="199"/>
                  </a:lnTo>
                  <a:lnTo>
                    <a:pt x="27" y="201"/>
                  </a:lnTo>
                  <a:lnTo>
                    <a:pt x="27" y="203"/>
                  </a:lnTo>
                  <a:lnTo>
                    <a:pt x="29" y="204"/>
                  </a:lnTo>
                  <a:lnTo>
                    <a:pt x="29" y="204"/>
                  </a:lnTo>
                  <a:lnTo>
                    <a:pt x="29" y="206"/>
                  </a:lnTo>
                  <a:lnTo>
                    <a:pt x="29" y="206"/>
                  </a:lnTo>
                  <a:lnTo>
                    <a:pt x="29" y="206"/>
                  </a:lnTo>
                  <a:lnTo>
                    <a:pt x="29" y="208"/>
                  </a:lnTo>
                  <a:lnTo>
                    <a:pt x="29" y="208"/>
                  </a:lnTo>
                  <a:lnTo>
                    <a:pt x="29" y="210"/>
                  </a:lnTo>
                  <a:lnTo>
                    <a:pt x="33" y="210"/>
                  </a:lnTo>
                  <a:lnTo>
                    <a:pt x="38" y="208"/>
                  </a:lnTo>
                  <a:lnTo>
                    <a:pt x="42" y="206"/>
                  </a:lnTo>
                  <a:lnTo>
                    <a:pt x="46" y="206"/>
                  </a:lnTo>
                  <a:lnTo>
                    <a:pt x="48" y="206"/>
                  </a:lnTo>
                  <a:lnTo>
                    <a:pt x="48" y="204"/>
                  </a:lnTo>
                  <a:lnTo>
                    <a:pt x="50" y="203"/>
                  </a:lnTo>
                  <a:lnTo>
                    <a:pt x="50" y="203"/>
                  </a:lnTo>
                  <a:lnTo>
                    <a:pt x="52" y="201"/>
                  </a:lnTo>
                  <a:lnTo>
                    <a:pt x="52" y="199"/>
                  </a:lnTo>
                  <a:lnTo>
                    <a:pt x="53" y="199"/>
                  </a:lnTo>
                  <a:lnTo>
                    <a:pt x="53" y="197"/>
                  </a:lnTo>
                  <a:lnTo>
                    <a:pt x="55" y="197"/>
                  </a:lnTo>
                  <a:lnTo>
                    <a:pt x="61" y="197"/>
                  </a:lnTo>
                  <a:lnTo>
                    <a:pt x="63" y="197"/>
                  </a:lnTo>
                  <a:lnTo>
                    <a:pt x="65" y="197"/>
                  </a:lnTo>
                  <a:lnTo>
                    <a:pt x="65" y="197"/>
                  </a:lnTo>
                  <a:lnTo>
                    <a:pt x="65" y="197"/>
                  </a:lnTo>
                  <a:lnTo>
                    <a:pt x="65" y="199"/>
                  </a:lnTo>
                  <a:lnTo>
                    <a:pt x="67" y="201"/>
                  </a:lnTo>
                  <a:lnTo>
                    <a:pt x="71" y="204"/>
                  </a:lnTo>
                  <a:lnTo>
                    <a:pt x="76" y="210"/>
                  </a:lnTo>
                  <a:lnTo>
                    <a:pt x="78" y="210"/>
                  </a:lnTo>
                  <a:lnTo>
                    <a:pt x="84" y="208"/>
                  </a:lnTo>
                  <a:lnTo>
                    <a:pt x="88" y="208"/>
                  </a:lnTo>
                  <a:lnTo>
                    <a:pt x="91" y="208"/>
                  </a:lnTo>
                  <a:lnTo>
                    <a:pt x="95" y="208"/>
                  </a:lnTo>
                  <a:lnTo>
                    <a:pt x="97" y="210"/>
                  </a:lnTo>
                  <a:lnTo>
                    <a:pt x="99" y="212"/>
                  </a:lnTo>
                  <a:lnTo>
                    <a:pt x="99" y="212"/>
                  </a:lnTo>
                  <a:lnTo>
                    <a:pt x="101" y="214"/>
                  </a:lnTo>
                  <a:lnTo>
                    <a:pt x="103" y="214"/>
                  </a:lnTo>
                  <a:lnTo>
                    <a:pt x="112" y="214"/>
                  </a:lnTo>
                  <a:lnTo>
                    <a:pt x="112" y="212"/>
                  </a:lnTo>
                  <a:lnTo>
                    <a:pt x="114" y="210"/>
                  </a:lnTo>
                  <a:lnTo>
                    <a:pt x="116" y="208"/>
                  </a:lnTo>
                  <a:lnTo>
                    <a:pt x="118" y="208"/>
                  </a:lnTo>
                  <a:lnTo>
                    <a:pt x="120" y="208"/>
                  </a:lnTo>
                  <a:lnTo>
                    <a:pt x="122" y="206"/>
                  </a:lnTo>
                  <a:lnTo>
                    <a:pt x="122" y="206"/>
                  </a:lnTo>
                  <a:lnTo>
                    <a:pt x="124" y="206"/>
                  </a:lnTo>
                  <a:lnTo>
                    <a:pt x="124" y="204"/>
                  </a:lnTo>
                  <a:lnTo>
                    <a:pt x="125" y="203"/>
                  </a:lnTo>
                  <a:lnTo>
                    <a:pt x="125" y="201"/>
                  </a:lnTo>
                  <a:lnTo>
                    <a:pt x="129" y="199"/>
                  </a:lnTo>
                  <a:lnTo>
                    <a:pt x="133" y="199"/>
                  </a:lnTo>
                  <a:lnTo>
                    <a:pt x="135" y="201"/>
                  </a:lnTo>
                  <a:lnTo>
                    <a:pt x="143" y="206"/>
                  </a:lnTo>
                  <a:lnTo>
                    <a:pt x="144" y="206"/>
                  </a:lnTo>
                  <a:lnTo>
                    <a:pt x="146" y="206"/>
                  </a:lnTo>
                  <a:lnTo>
                    <a:pt x="152" y="204"/>
                  </a:lnTo>
                  <a:lnTo>
                    <a:pt x="158" y="199"/>
                  </a:lnTo>
                  <a:lnTo>
                    <a:pt x="161" y="195"/>
                  </a:lnTo>
                  <a:lnTo>
                    <a:pt x="165" y="189"/>
                  </a:lnTo>
                  <a:lnTo>
                    <a:pt x="167" y="187"/>
                  </a:lnTo>
                  <a:lnTo>
                    <a:pt x="169" y="185"/>
                  </a:lnTo>
                  <a:lnTo>
                    <a:pt x="169" y="184"/>
                  </a:lnTo>
                  <a:lnTo>
                    <a:pt x="167" y="176"/>
                  </a:lnTo>
                  <a:lnTo>
                    <a:pt x="167" y="172"/>
                  </a:lnTo>
                  <a:lnTo>
                    <a:pt x="165" y="170"/>
                  </a:lnTo>
                  <a:lnTo>
                    <a:pt x="175" y="170"/>
                  </a:lnTo>
                  <a:lnTo>
                    <a:pt x="175" y="168"/>
                  </a:lnTo>
                  <a:lnTo>
                    <a:pt x="175" y="166"/>
                  </a:lnTo>
                  <a:lnTo>
                    <a:pt x="182" y="166"/>
                  </a:lnTo>
                  <a:lnTo>
                    <a:pt x="180" y="176"/>
                  </a:lnTo>
                  <a:lnTo>
                    <a:pt x="180" y="180"/>
                  </a:lnTo>
                  <a:lnTo>
                    <a:pt x="182" y="187"/>
                  </a:lnTo>
                  <a:lnTo>
                    <a:pt x="182" y="189"/>
                  </a:lnTo>
                  <a:lnTo>
                    <a:pt x="182" y="189"/>
                  </a:lnTo>
                  <a:lnTo>
                    <a:pt x="182" y="191"/>
                  </a:lnTo>
                  <a:lnTo>
                    <a:pt x="182" y="191"/>
                  </a:lnTo>
                  <a:lnTo>
                    <a:pt x="182" y="191"/>
                  </a:lnTo>
                  <a:lnTo>
                    <a:pt x="184" y="191"/>
                  </a:lnTo>
                  <a:lnTo>
                    <a:pt x="186" y="193"/>
                  </a:lnTo>
                  <a:lnTo>
                    <a:pt x="188" y="195"/>
                  </a:lnTo>
                  <a:lnTo>
                    <a:pt x="192" y="197"/>
                  </a:lnTo>
                  <a:lnTo>
                    <a:pt x="194" y="201"/>
                  </a:lnTo>
                  <a:lnTo>
                    <a:pt x="196" y="204"/>
                  </a:lnTo>
                  <a:lnTo>
                    <a:pt x="194" y="210"/>
                  </a:lnTo>
                  <a:lnTo>
                    <a:pt x="194" y="212"/>
                  </a:lnTo>
                  <a:lnTo>
                    <a:pt x="196" y="212"/>
                  </a:lnTo>
                  <a:lnTo>
                    <a:pt x="198" y="210"/>
                  </a:lnTo>
                  <a:lnTo>
                    <a:pt x="198" y="208"/>
                  </a:lnTo>
                  <a:lnTo>
                    <a:pt x="198" y="206"/>
                  </a:lnTo>
                  <a:lnTo>
                    <a:pt x="198" y="204"/>
                  </a:lnTo>
                  <a:lnTo>
                    <a:pt x="199" y="203"/>
                  </a:lnTo>
                  <a:lnTo>
                    <a:pt x="199" y="203"/>
                  </a:lnTo>
                  <a:lnTo>
                    <a:pt x="199" y="201"/>
                  </a:lnTo>
                  <a:lnTo>
                    <a:pt x="199" y="201"/>
                  </a:lnTo>
                  <a:lnTo>
                    <a:pt x="199" y="199"/>
                  </a:lnTo>
                  <a:lnTo>
                    <a:pt x="199" y="197"/>
                  </a:lnTo>
                  <a:lnTo>
                    <a:pt x="199" y="195"/>
                  </a:lnTo>
                  <a:lnTo>
                    <a:pt x="201" y="193"/>
                  </a:lnTo>
                  <a:lnTo>
                    <a:pt x="203" y="191"/>
                  </a:lnTo>
                  <a:lnTo>
                    <a:pt x="203" y="189"/>
                  </a:lnTo>
                  <a:lnTo>
                    <a:pt x="205" y="191"/>
                  </a:lnTo>
                  <a:lnTo>
                    <a:pt x="207" y="191"/>
                  </a:lnTo>
                  <a:lnTo>
                    <a:pt x="209" y="191"/>
                  </a:lnTo>
                  <a:lnTo>
                    <a:pt x="209" y="191"/>
                  </a:lnTo>
                  <a:lnTo>
                    <a:pt x="209" y="191"/>
                  </a:lnTo>
                  <a:lnTo>
                    <a:pt x="209" y="189"/>
                  </a:lnTo>
                  <a:lnTo>
                    <a:pt x="211" y="189"/>
                  </a:lnTo>
                  <a:lnTo>
                    <a:pt x="211" y="187"/>
                  </a:lnTo>
                  <a:lnTo>
                    <a:pt x="211" y="185"/>
                  </a:lnTo>
                  <a:lnTo>
                    <a:pt x="211" y="185"/>
                  </a:lnTo>
                  <a:lnTo>
                    <a:pt x="211" y="184"/>
                  </a:lnTo>
                  <a:lnTo>
                    <a:pt x="211" y="182"/>
                  </a:lnTo>
                  <a:lnTo>
                    <a:pt x="211" y="180"/>
                  </a:lnTo>
                  <a:lnTo>
                    <a:pt x="213" y="176"/>
                  </a:lnTo>
                  <a:lnTo>
                    <a:pt x="213" y="176"/>
                  </a:lnTo>
                  <a:lnTo>
                    <a:pt x="213" y="174"/>
                  </a:lnTo>
                  <a:lnTo>
                    <a:pt x="215" y="172"/>
                  </a:lnTo>
                  <a:lnTo>
                    <a:pt x="216" y="170"/>
                  </a:lnTo>
                  <a:lnTo>
                    <a:pt x="216" y="168"/>
                  </a:lnTo>
                  <a:lnTo>
                    <a:pt x="220" y="165"/>
                  </a:lnTo>
                  <a:lnTo>
                    <a:pt x="220" y="163"/>
                  </a:lnTo>
                  <a:lnTo>
                    <a:pt x="222" y="161"/>
                  </a:lnTo>
                  <a:lnTo>
                    <a:pt x="222" y="161"/>
                  </a:lnTo>
                  <a:lnTo>
                    <a:pt x="224" y="159"/>
                  </a:lnTo>
                  <a:lnTo>
                    <a:pt x="228" y="159"/>
                  </a:lnTo>
                  <a:lnTo>
                    <a:pt x="230" y="159"/>
                  </a:lnTo>
                  <a:lnTo>
                    <a:pt x="230" y="159"/>
                  </a:lnTo>
                  <a:lnTo>
                    <a:pt x="230" y="159"/>
                  </a:lnTo>
                  <a:lnTo>
                    <a:pt x="230" y="159"/>
                  </a:lnTo>
                  <a:lnTo>
                    <a:pt x="230" y="159"/>
                  </a:lnTo>
                  <a:lnTo>
                    <a:pt x="230" y="159"/>
                  </a:lnTo>
                  <a:lnTo>
                    <a:pt x="230" y="157"/>
                  </a:lnTo>
                  <a:lnTo>
                    <a:pt x="230" y="157"/>
                  </a:lnTo>
                  <a:lnTo>
                    <a:pt x="230" y="157"/>
                  </a:lnTo>
                  <a:lnTo>
                    <a:pt x="230" y="155"/>
                  </a:lnTo>
                  <a:lnTo>
                    <a:pt x="230" y="155"/>
                  </a:lnTo>
                  <a:lnTo>
                    <a:pt x="230" y="153"/>
                  </a:lnTo>
                  <a:lnTo>
                    <a:pt x="230" y="149"/>
                  </a:lnTo>
                  <a:lnTo>
                    <a:pt x="232" y="149"/>
                  </a:lnTo>
                  <a:lnTo>
                    <a:pt x="232" y="147"/>
                  </a:lnTo>
                  <a:lnTo>
                    <a:pt x="234" y="146"/>
                  </a:lnTo>
                  <a:lnTo>
                    <a:pt x="234" y="146"/>
                  </a:lnTo>
                  <a:lnTo>
                    <a:pt x="234" y="144"/>
                  </a:lnTo>
                  <a:lnTo>
                    <a:pt x="234" y="142"/>
                  </a:lnTo>
                  <a:lnTo>
                    <a:pt x="234" y="142"/>
                  </a:lnTo>
                  <a:lnTo>
                    <a:pt x="234" y="140"/>
                  </a:lnTo>
                  <a:lnTo>
                    <a:pt x="234" y="138"/>
                  </a:lnTo>
                  <a:lnTo>
                    <a:pt x="235" y="136"/>
                  </a:lnTo>
                  <a:lnTo>
                    <a:pt x="235" y="134"/>
                  </a:lnTo>
                  <a:lnTo>
                    <a:pt x="235" y="130"/>
                  </a:lnTo>
                  <a:lnTo>
                    <a:pt x="235" y="127"/>
                  </a:lnTo>
                  <a:lnTo>
                    <a:pt x="234" y="123"/>
                  </a:lnTo>
                  <a:lnTo>
                    <a:pt x="234" y="119"/>
                  </a:lnTo>
                  <a:lnTo>
                    <a:pt x="235" y="119"/>
                  </a:lnTo>
                  <a:lnTo>
                    <a:pt x="235" y="117"/>
                  </a:lnTo>
                  <a:lnTo>
                    <a:pt x="235" y="117"/>
                  </a:lnTo>
                  <a:lnTo>
                    <a:pt x="235" y="115"/>
                  </a:lnTo>
                  <a:lnTo>
                    <a:pt x="237" y="111"/>
                  </a:lnTo>
                  <a:lnTo>
                    <a:pt x="237" y="111"/>
                  </a:lnTo>
                  <a:lnTo>
                    <a:pt x="237" y="110"/>
                  </a:lnTo>
                  <a:lnTo>
                    <a:pt x="237" y="110"/>
                  </a:lnTo>
                  <a:lnTo>
                    <a:pt x="239" y="110"/>
                  </a:lnTo>
                  <a:lnTo>
                    <a:pt x="239" y="108"/>
                  </a:lnTo>
                  <a:lnTo>
                    <a:pt x="239" y="106"/>
                  </a:lnTo>
                  <a:lnTo>
                    <a:pt x="241" y="104"/>
                  </a:lnTo>
                  <a:lnTo>
                    <a:pt x="241" y="102"/>
                  </a:lnTo>
                  <a:lnTo>
                    <a:pt x="241" y="98"/>
                  </a:lnTo>
                  <a:lnTo>
                    <a:pt x="241" y="96"/>
                  </a:lnTo>
                  <a:lnTo>
                    <a:pt x="241" y="96"/>
                  </a:lnTo>
                  <a:lnTo>
                    <a:pt x="241" y="94"/>
                  </a:lnTo>
                  <a:lnTo>
                    <a:pt x="241" y="94"/>
                  </a:lnTo>
                  <a:lnTo>
                    <a:pt x="241" y="94"/>
                  </a:lnTo>
                  <a:lnTo>
                    <a:pt x="243" y="92"/>
                  </a:lnTo>
                  <a:lnTo>
                    <a:pt x="243" y="92"/>
                  </a:lnTo>
                  <a:lnTo>
                    <a:pt x="243" y="91"/>
                  </a:lnTo>
                  <a:lnTo>
                    <a:pt x="243" y="91"/>
                  </a:lnTo>
                  <a:lnTo>
                    <a:pt x="243" y="89"/>
                  </a:lnTo>
                  <a:lnTo>
                    <a:pt x="243" y="89"/>
                  </a:lnTo>
                  <a:lnTo>
                    <a:pt x="243" y="89"/>
                  </a:lnTo>
                  <a:lnTo>
                    <a:pt x="243" y="89"/>
                  </a:lnTo>
                  <a:lnTo>
                    <a:pt x="243" y="87"/>
                  </a:lnTo>
                  <a:lnTo>
                    <a:pt x="243" y="87"/>
                  </a:lnTo>
                  <a:lnTo>
                    <a:pt x="245" y="87"/>
                  </a:lnTo>
                  <a:lnTo>
                    <a:pt x="245" y="87"/>
                  </a:lnTo>
                  <a:lnTo>
                    <a:pt x="245" y="87"/>
                  </a:lnTo>
                  <a:lnTo>
                    <a:pt x="245" y="87"/>
                  </a:lnTo>
                  <a:lnTo>
                    <a:pt x="247" y="87"/>
                  </a:lnTo>
                  <a:lnTo>
                    <a:pt x="247" y="87"/>
                  </a:lnTo>
                  <a:lnTo>
                    <a:pt x="247" y="87"/>
                  </a:lnTo>
                  <a:lnTo>
                    <a:pt x="251" y="87"/>
                  </a:lnTo>
                  <a:lnTo>
                    <a:pt x="251" y="87"/>
                  </a:lnTo>
                  <a:lnTo>
                    <a:pt x="251" y="87"/>
                  </a:lnTo>
                  <a:lnTo>
                    <a:pt x="251" y="85"/>
                  </a:lnTo>
                  <a:lnTo>
                    <a:pt x="251" y="85"/>
                  </a:lnTo>
                  <a:lnTo>
                    <a:pt x="251" y="85"/>
                  </a:lnTo>
                  <a:lnTo>
                    <a:pt x="251" y="85"/>
                  </a:lnTo>
                  <a:lnTo>
                    <a:pt x="251" y="83"/>
                  </a:lnTo>
                  <a:lnTo>
                    <a:pt x="252" y="83"/>
                  </a:lnTo>
                  <a:lnTo>
                    <a:pt x="252" y="83"/>
                  </a:lnTo>
                  <a:lnTo>
                    <a:pt x="252" y="83"/>
                  </a:lnTo>
                  <a:lnTo>
                    <a:pt x="252" y="83"/>
                  </a:lnTo>
                  <a:lnTo>
                    <a:pt x="254" y="83"/>
                  </a:lnTo>
                  <a:lnTo>
                    <a:pt x="256" y="81"/>
                  </a:lnTo>
                  <a:lnTo>
                    <a:pt x="256" y="81"/>
                  </a:lnTo>
                  <a:lnTo>
                    <a:pt x="258" y="79"/>
                  </a:lnTo>
                  <a:lnTo>
                    <a:pt x="258" y="79"/>
                  </a:lnTo>
                  <a:lnTo>
                    <a:pt x="262" y="79"/>
                  </a:lnTo>
                  <a:lnTo>
                    <a:pt x="262" y="79"/>
                  </a:lnTo>
                  <a:lnTo>
                    <a:pt x="262" y="79"/>
                  </a:lnTo>
                  <a:lnTo>
                    <a:pt x="262" y="79"/>
                  </a:lnTo>
                  <a:lnTo>
                    <a:pt x="264" y="79"/>
                  </a:lnTo>
                  <a:lnTo>
                    <a:pt x="264" y="77"/>
                  </a:lnTo>
                  <a:lnTo>
                    <a:pt x="264" y="77"/>
                  </a:lnTo>
                  <a:lnTo>
                    <a:pt x="266" y="77"/>
                  </a:lnTo>
                  <a:lnTo>
                    <a:pt x="266" y="75"/>
                  </a:lnTo>
                  <a:lnTo>
                    <a:pt x="266" y="75"/>
                  </a:lnTo>
                  <a:lnTo>
                    <a:pt x="266" y="75"/>
                  </a:lnTo>
                  <a:lnTo>
                    <a:pt x="266" y="75"/>
                  </a:lnTo>
                  <a:lnTo>
                    <a:pt x="266" y="74"/>
                  </a:lnTo>
                  <a:lnTo>
                    <a:pt x="266" y="74"/>
                  </a:lnTo>
                  <a:lnTo>
                    <a:pt x="266" y="74"/>
                  </a:lnTo>
                  <a:lnTo>
                    <a:pt x="268" y="74"/>
                  </a:lnTo>
                  <a:lnTo>
                    <a:pt x="268" y="72"/>
                  </a:lnTo>
                  <a:lnTo>
                    <a:pt x="268" y="72"/>
                  </a:lnTo>
                  <a:lnTo>
                    <a:pt x="270" y="72"/>
                  </a:lnTo>
                  <a:lnTo>
                    <a:pt x="268" y="7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57" name="Freeform 1810">
              <a:extLst>
                <a:ext uri="{FF2B5EF4-FFF2-40B4-BE49-F238E27FC236}">
                  <a16:creationId xmlns:a16="http://schemas.microsoft.com/office/drawing/2014/main" id="{65D48709-EB49-483B-B05E-ADA669FFF875}"/>
                </a:ext>
              </a:extLst>
            </p:cNvPr>
            <p:cNvSpPr>
              <a:spLocks/>
            </p:cNvSpPr>
            <p:nvPr/>
          </p:nvSpPr>
          <p:spPr bwMode="auto">
            <a:xfrm>
              <a:off x="12700000" y="-611187"/>
              <a:ext cx="298450" cy="227013"/>
            </a:xfrm>
            <a:custGeom>
              <a:avLst/>
              <a:gdLst>
                <a:gd name="T0" fmla="*/ 184 w 188"/>
                <a:gd name="T1" fmla="*/ 105 h 143"/>
                <a:gd name="T2" fmla="*/ 182 w 188"/>
                <a:gd name="T3" fmla="*/ 99 h 143"/>
                <a:gd name="T4" fmla="*/ 178 w 188"/>
                <a:gd name="T5" fmla="*/ 90 h 143"/>
                <a:gd name="T6" fmla="*/ 174 w 188"/>
                <a:gd name="T7" fmla="*/ 88 h 143"/>
                <a:gd name="T8" fmla="*/ 169 w 188"/>
                <a:gd name="T9" fmla="*/ 82 h 143"/>
                <a:gd name="T10" fmla="*/ 167 w 188"/>
                <a:gd name="T11" fmla="*/ 78 h 143"/>
                <a:gd name="T12" fmla="*/ 161 w 188"/>
                <a:gd name="T13" fmla="*/ 74 h 143"/>
                <a:gd name="T14" fmla="*/ 153 w 188"/>
                <a:gd name="T15" fmla="*/ 73 h 143"/>
                <a:gd name="T16" fmla="*/ 152 w 188"/>
                <a:gd name="T17" fmla="*/ 71 h 143"/>
                <a:gd name="T18" fmla="*/ 157 w 188"/>
                <a:gd name="T19" fmla="*/ 63 h 143"/>
                <a:gd name="T20" fmla="*/ 167 w 188"/>
                <a:gd name="T21" fmla="*/ 63 h 143"/>
                <a:gd name="T22" fmla="*/ 169 w 188"/>
                <a:gd name="T23" fmla="*/ 61 h 143"/>
                <a:gd name="T24" fmla="*/ 169 w 188"/>
                <a:gd name="T25" fmla="*/ 48 h 143"/>
                <a:gd name="T26" fmla="*/ 169 w 188"/>
                <a:gd name="T27" fmla="*/ 38 h 143"/>
                <a:gd name="T28" fmla="*/ 155 w 188"/>
                <a:gd name="T29" fmla="*/ 25 h 143"/>
                <a:gd name="T30" fmla="*/ 153 w 188"/>
                <a:gd name="T31" fmla="*/ 14 h 143"/>
                <a:gd name="T32" fmla="*/ 138 w 188"/>
                <a:gd name="T33" fmla="*/ 4 h 143"/>
                <a:gd name="T34" fmla="*/ 138 w 188"/>
                <a:gd name="T35" fmla="*/ 23 h 143"/>
                <a:gd name="T36" fmla="*/ 116 w 188"/>
                <a:gd name="T37" fmla="*/ 40 h 143"/>
                <a:gd name="T38" fmla="*/ 97 w 188"/>
                <a:gd name="T39" fmla="*/ 38 h 143"/>
                <a:gd name="T40" fmla="*/ 89 w 188"/>
                <a:gd name="T41" fmla="*/ 42 h 143"/>
                <a:gd name="T42" fmla="*/ 72 w 188"/>
                <a:gd name="T43" fmla="*/ 46 h 143"/>
                <a:gd name="T44" fmla="*/ 57 w 188"/>
                <a:gd name="T45" fmla="*/ 42 h 143"/>
                <a:gd name="T46" fmla="*/ 38 w 188"/>
                <a:gd name="T47" fmla="*/ 31 h 143"/>
                <a:gd name="T48" fmla="*/ 26 w 188"/>
                <a:gd name="T49" fmla="*/ 31 h 143"/>
                <a:gd name="T50" fmla="*/ 21 w 188"/>
                <a:gd name="T51" fmla="*/ 38 h 143"/>
                <a:gd name="T52" fmla="*/ 2 w 188"/>
                <a:gd name="T53" fmla="*/ 44 h 143"/>
                <a:gd name="T54" fmla="*/ 0 w 188"/>
                <a:gd name="T55" fmla="*/ 54 h 143"/>
                <a:gd name="T56" fmla="*/ 2 w 188"/>
                <a:gd name="T57" fmla="*/ 57 h 143"/>
                <a:gd name="T58" fmla="*/ 11 w 188"/>
                <a:gd name="T59" fmla="*/ 59 h 143"/>
                <a:gd name="T60" fmla="*/ 11 w 188"/>
                <a:gd name="T61" fmla="*/ 65 h 143"/>
                <a:gd name="T62" fmla="*/ 21 w 188"/>
                <a:gd name="T63" fmla="*/ 67 h 143"/>
                <a:gd name="T64" fmla="*/ 28 w 188"/>
                <a:gd name="T65" fmla="*/ 76 h 143"/>
                <a:gd name="T66" fmla="*/ 30 w 188"/>
                <a:gd name="T67" fmla="*/ 80 h 143"/>
                <a:gd name="T68" fmla="*/ 40 w 188"/>
                <a:gd name="T69" fmla="*/ 88 h 143"/>
                <a:gd name="T70" fmla="*/ 45 w 188"/>
                <a:gd name="T71" fmla="*/ 92 h 143"/>
                <a:gd name="T72" fmla="*/ 47 w 188"/>
                <a:gd name="T73" fmla="*/ 99 h 143"/>
                <a:gd name="T74" fmla="*/ 49 w 188"/>
                <a:gd name="T75" fmla="*/ 103 h 143"/>
                <a:gd name="T76" fmla="*/ 55 w 188"/>
                <a:gd name="T77" fmla="*/ 105 h 143"/>
                <a:gd name="T78" fmla="*/ 59 w 188"/>
                <a:gd name="T79" fmla="*/ 109 h 143"/>
                <a:gd name="T80" fmla="*/ 61 w 188"/>
                <a:gd name="T81" fmla="*/ 112 h 143"/>
                <a:gd name="T82" fmla="*/ 62 w 188"/>
                <a:gd name="T83" fmla="*/ 118 h 143"/>
                <a:gd name="T84" fmla="*/ 68 w 188"/>
                <a:gd name="T85" fmla="*/ 124 h 143"/>
                <a:gd name="T86" fmla="*/ 74 w 188"/>
                <a:gd name="T87" fmla="*/ 128 h 143"/>
                <a:gd name="T88" fmla="*/ 83 w 188"/>
                <a:gd name="T89" fmla="*/ 126 h 143"/>
                <a:gd name="T90" fmla="*/ 93 w 188"/>
                <a:gd name="T91" fmla="*/ 128 h 143"/>
                <a:gd name="T92" fmla="*/ 97 w 188"/>
                <a:gd name="T93" fmla="*/ 124 h 143"/>
                <a:gd name="T94" fmla="*/ 108 w 188"/>
                <a:gd name="T95" fmla="*/ 135 h 143"/>
                <a:gd name="T96" fmla="*/ 114 w 188"/>
                <a:gd name="T97" fmla="*/ 139 h 143"/>
                <a:gd name="T98" fmla="*/ 114 w 188"/>
                <a:gd name="T99" fmla="*/ 141 h 143"/>
                <a:gd name="T100" fmla="*/ 117 w 188"/>
                <a:gd name="T101" fmla="*/ 143 h 143"/>
                <a:gd name="T102" fmla="*/ 123 w 188"/>
                <a:gd name="T103" fmla="*/ 137 h 143"/>
                <a:gd name="T104" fmla="*/ 129 w 188"/>
                <a:gd name="T105" fmla="*/ 139 h 143"/>
                <a:gd name="T106" fmla="*/ 134 w 188"/>
                <a:gd name="T107" fmla="*/ 139 h 143"/>
                <a:gd name="T108" fmla="*/ 136 w 188"/>
                <a:gd name="T109" fmla="*/ 141 h 143"/>
                <a:gd name="T110" fmla="*/ 138 w 188"/>
                <a:gd name="T111" fmla="*/ 143 h 143"/>
                <a:gd name="T112" fmla="*/ 148 w 188"/>
                <a:gd name="T113" fmla="*/ 137 h 143"/>
                <a:gd name="T114" fmla="*/ 155 w 188"/>
                <a:gd name="T115" fmla="*/ 139 h 143"/>
                <a:gd name="T116" fmla="*/ 161 w 188"/>
                <a:gd name="T117" fmla="*/ 137 h 143"/>
                <a:gd name="T118" fmla="*/ 188 w 188"/>
                <a:gd name="T119" fmla="*/ 111 h 143"/>
                <a:gd name="T120" fmla="*/ 188 w 188"/>
                <a:gd name="T121" fmla="*/ 11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8" h="143">
                  <a:moveTo>
                    <a:pt x="188" y="111"/>
                  </a:moveTo>
                  <a:lnTo>
                    <a:pt x="188" y="109"/>
                  </a:lnTo>
                  <a:lnTo>
                    <a:pt x="186" y="109"/>
                  </a:lnTo>
                  <a:lnTo>
                    <a:pt x="186" y="107"/>
                  </a:lnTo>
                  <a:lnTo>
                    <a:pt x="184" y="107"/>
                  </a:lnTo>
                  <a:lnTo>
                    <a:pt x="184" y="105"/>
                  </a:lnTo>
                  <a:lnTo>
                    <a:pt x="184" y="103"/>
                  </a:lnTo>
                  <a:lnTo>
                    <a:pt x="184" y="103"/>
                  </a:lnTo>
                  <a:lnTo>
                    <a:pt x="184" y="101"/>
                  </a:lnTo>
                  <a:lnTo>
                    <a:pt x="184" y="101"/>
                  </a:lnTo>
                  <a:lnTo>
                    <a:pt x="184" y="101"/>
                  </a:lnTo>
                  <a:lnTo>
                    <a:pt x="182" y="99"/>
                  </a:lnTo>
                  <a:lnTo>
                    <a:pt x="182" y="99"/>
                  </a:lnTo>
                  <a:lnTo>
                    <a:pt x="180" y="93"/>
                  </a:lnTo>
                  <a:lnTo>
                    <a:pt x="180" y="92"/>
                  </a:lnTo>
                  <a:lnTo>
                    <a:pt x="178" y="92"/>
                  </a:lnTo>
                  <a:lnTo>
                    <a:pt x="178" y="90"/>
                  </a:lnTo>
                  <a:lnTo>
                    <a:pt x="178" y="90"/>
                  </a:lnTo>
                  <a:lnTo>
                    <a:pt x="176" y="90"/>
                  </a:lnTo>
                  <a:lnTo>
                    <a:pt x="176" y="90"/>
                  </a:lnTo>
                  <a:lnTo>
                    <a:pt x="176" y="88"/>
                  </a:lnTo>
                  <a:lnTo>
                    <a:pt x="176" y="88"/>
                  </a:lnTo>
                  <a:lnTo>
                    <a:pt x="174" y="88"/>
                  </a:lnTo>
                  <a:lnTo>
                    <a:pt x="174" y="88"/>
                  </a:lnTo>
                  <a:lnTo>
                    <a:pt x="174" y="86"/>
                  </a:lnTo>
                  <a:lnTo>
                    <a:pt x="172" y="86"/>
                  </a:lnTo>
                  <a:lnTo>
                    <a:pt x="172" y="86"/>
                  </a:lnTo>
                  <a:lnTo>
                    <a:pt x="171" y="86"/>
                  </a:lnTo>
                  <a:lnTo>
                    <a:pt x="169" y="82"/>
                  </a:lnTo>
                  <a:lnTo>
                    <a:pt x="169" y="82"/>
                  </a:lnTo>
                  <a:lnTo>
                    <a:pt x="169" y="82"/>
                  </a:lnTo>
                  <a:lnTo>
                    <a:pt x="169" y="80"/>
                  </a:lnTo>
                  <a:lnTo>
                    <a:pt x="169" y="80"/>
                  </a:lnTo>
                  <a:lnTo>
                    <a:pt x="169" y="80"/>
                  </a:lnTo>
                  <a:lnTo>
                    <a:pt x="167" y="78"/>
                  </a:lnTo>
                  <a:lnTo>
                    <a:pt x="167" y="78"/>
                  </a:lnTo>
                  <a:lnTo>
                    <a:pt x="167" y="78"/>
                  </a:lnTo>
                  <a:lnTo>
                    <a:pt x="165" y="76"/>
                  </a:lnTo>
                  <a:lnTo>
                    <a:pt x="165" y="76"/>
                  </a:lnTo>
                  <a:lnTo>
                    <a:pt x="163" y="76"/>
                  </a:lnTo>
                  <a:lnTo>
                    <a:pt x="163" y="74"/>
                  </a:lnTo>
                  <a:lnTo>
                    <a:pt x="161" y="74"/>
                  </a:lnTo>
                  <a:lnTo>
                    <a:pt x="157" y="74"/>
                  </a:lnTo>
                  <a:lnTo>
                    <a:pt x="157" y="74"/>
                  </a:lnTo>
                  <a:lnTo>
                    <a:pt x="155" y="74"/>
                  </a:lnTo>
                  <a:lnTo>
                    <a:pt x="155" y="74"/>
                  </a:lnTo>
                  <a:lnTo>
                    <a:pt x="155" y="73"/>
                  </a:lnTo>
                  <a:lnTo>
                    <a:pt x="153" y="73"/>
                  </a:lnTo>
                  <a:lnTo>
                    <a:pt x="153" y="73"/>
                  </a:lnTo>
                  <a:lnTo>
                    <a:pt x="153" y="73"/>
                  </a:lnTo>
                  <a:lnTo>
                    <a:pt x="152" y="73"/>
                  </a:lnTo>
                  <a:lnTo>
                    <a:pt x="152" y="73"/>
                  </a:lnTo>
                  <a:lnTo>
                    <a:pt x="152" y="71"/>
                  </a:lnTo>
                  <a:lnTo>
                    <a:pt x="152" y="71"/>
                  </a:lnTo>
                  <a:lnTo>
                    <a:pt x="152" y="71"/>
                  </a:lnTo>
                  <a:lnTo>
                    <a:pt x="153" y="69"/>
                  </a:lnTo>
                  <a:lnTo>
                    <a:pt x="155" y="65"/>
                  </a:lnTo>
                  <a:lnTo>
                    <a:pt x="155" y="63"/>
                  </a:lnTo>
                  <a:lnTo>
                    <a:pt x="157" y="63"/>
                  </a:lnTo>
                  <a:lnTo>
                    <a:pt x="157" y="63"/>
                  </a:lnTo>
                  <a:lnTo>
                    <a:pt x="157" y="63"/>
                  </a:lnTo>
                  <a:lnTo>
                    <a:pt x="159" y="63"/>
                  </a:lnTo>
                  <a:lnTo>
                    <a:pt x="159" y="63"/>
                  </a:lnTo>
                  <a:lnTo>
                    <a:pt x="165" y="63"/>
                  </a:lnTo>
                  <a:lnTo>
                    <a:pt x="167" y="63"/>
                  </a:lnTo>
                  <a:lnTo>
                    <a:pt x="167" y="63"/>
                  </a:lnTo>
                  <a:lnTo>
                    <a:pt x="167" y="63"/>
                  </a:lnTo>
                  <a:lnTo>
                    <a:pt x="167" y="63"/>
                  </a:lnTo>
                  <a:lnTo>
                    <a:pt x="169" y="63"/>
                  </a:lnTo>
                  <a:lnTo>
                    <a:pt x="169" y="61"/>
                  </a:lnTo>
                  <a:lnTo>
                    <a:pt x="169" y="61"/>
                  </a:lnTo>
                  <a:lnTo>
                    <a:pt x="169" y="61"/>
                  </a:lnTo>
                  <a:lnTo>
                    <a:pt x="171" y="59"/>
                  </a:lnTo>
                  <a:lnTo>
                    <a:pt x="171" y="59"/>
                  </a:lnTo>
                  <a:lnTo>
                    <a:pt x="171" y="57"/>
                  </a:lnTo>
                  <a:lnTo>
                    <a:pt x="171" y="55"/>
                  </a:lnTo>
                  <a:lnTo>
                    <a:pt x="169" y="52"/>
                  </a:lnTo>
                  <a:lnTo>
                    <a:pt x="169" y="48"/>
                  </a:lnTo>
                  <a:lnTo>
                    <a:pt x="169" y="48"/>
                  </a:lnTo>
                  <a:lnTo>
                    <a:pt x="169" y="46"/>
                  </a:lnTo>
                  <a:lnTo>
                    <a:pt x="169" y="46"/>
                  </a:lnTo>
                  <a:lnTo>
                    <a:pt x="167" y="46"/>
                  </a:lnTo>
                  <a:lnTo>
                    <a:pt x="167" y="44"/>
                  </a:lnTo>
                  <a:lnTo>
                    <a:pt x="169" y="38"/>
                  </a:lnTo>
                  <a:lnTo>
                    <a:pt x="167" y="35"/>
                  </a:lnTo>
                  <a:lnTo>
                    <a:pt x="165" y="31"/>
                  </a:lnTo>
                  <a:lnTo>
                    <a:pt x="161" y="29"/>
                  </a:lnTo>
                  <a:lnTo>
                    <a:pt x="159" y="27"/>
                  </a:lnTo>
                  <a:lnTo>
                    <a:pt x="157" y="25"/>
                  </a:lnTo>
                  <a:lnTo>
                    <a:pt x="155" y="25"/>
                  </a:lnTo>
                  <a:lnTo>
                    <a:pt x="155" y="25"/>
                  </a:lnTo>
                  <a:lnTo>
                    <a:pt x="155" y="25"/>
                  </a:lnTo>
                  <a:lnTo>
                    <a:pt x="155" y="23"/>
                  </a:lnTo>
                  <a:lnTo>
                    <a:pt x="155" y="23"/>
                  </a:lnTo>
                  <a:lnTo>
                    <a:pt x="155" y="21"/>
                  </a:lnTo>
                  <a:lnTo>
                    <a:pt x="153" y="14"/>
                  </a:lnTo>
                  <a:lnTo>
                    <a:pt x="153" y="10"/>
                  </a:lnTo>
                  <a:lnTo>
                    <a:pt x="155" y="0"/>
                  </a:lnTo>
                  <a:lnTo>
                    <a:pt x="148" y="0"/>
                  </a:lnTo>
                  <a:lnTo>
                    <a:pt x="148" y="2"/>
                  </a:lnTo>
                  <a:lnTo>
                    <a:pt x="148" y="4"/>
                  </a:lnTo>
                  <a:lnTo>
                    <a:pt x="138" y="4"/>
                  </a:lnTo>
                  <a:lnTo>
                    <a:pt x="140" y="6"/>
                  </a:lnTo>
                  <a:lnTo>
                    <a:pt x="140" y="10"/>
                  </a:lnTo>
                  <a:lnTo>
                    <a:pt x="142" y="18"/>
                  </a:lnTo>
                  <a:lnTo>
                    <a:pt x="142" y="19"/>
                  </a:lnTo>
                  <a:lnTo>
                    <a:pt x="140" y="21"/>
                  </a:lnTo>
                  <a:lnTo>
                    <a:pt x="138" y="23"/>
                  </a:lnTo>
                  <a:lnTo>
                    <a:pt x="134" y="29"/>
                  </a:lnTo>
                  <a:lnTo>
                    <a:pt x="131" y="33"/>
                  </a:lnTo>
                  <a:lnTo>
                    <a:pt x="125" y="38"/>
                  </a:lnTo>
                  <a:lnTo>
                    <a:pt x="119" y="40"/>
                  </a:lnTo>
                  <a:lnTo>
                    <a:pt x="117" y="40"/>
                  </a:lnTo>
                  <a:lnTo>
                    <a:pt x="116" y="40"/>
                  </a:lnTo>
                  <a:lnTo>
                    <a:pt x="108" y="35"/>
                  </a:lnTo>
                  <a:lnTo>
                    <a:pt x="106" y="33"/>
                  </a:lnTo>
                  <a:lnTo>
                    <a:pt x="102" y="33"/>
                  </a:lnTo>
                  <a:lnTo>
                    <a:pt x="98" y="35"/>
                  </a:lnTo>
                  <a:lnTo>
                    <a:pt x="98" y="37"/>
                  </a:lnTo>
                  <a:lnTo>
                    <a:pt x="97" y="38"/>
                  </a:lnTo>
                  <a:lnTo>
                    <a:pt x="97" y="40"/>
                  </a:lnTo>
                  <a:lnTo>
                    <a:pt x="95" y="40"/>
                  </a:lnTo>
                  <a:lnTo>
                    <a:pt x="95" y="40"/>
                  </a:lnTo>
                  <a:lnTo>
                    <a:pt x="93" y="42"/>
                  </a:lnTo>
                  <a:lnTo>
                    <a:pt x="91" y="42"/>
                  </a:lnTo>
                  <a:lnTo>
                    <a:pt x="89" y="42"/>
                  </a:lnTo>
                  <a:lnTo>
                    <a:pt x="87" y="44"/>
                  </a:lnTo>
                  <a:lnTo>
                    <a:pt x="85" y="46"/>
                  </a:lnTo>
                  <a:lnTo>
                    <a:pt x="85" y="48"/>
                  </a:lnTo>
                  <a:lnTo>
                    <a:pt x="76" y="48"/>
                  </a:lnTo>
                  <a:lnTo>
                    <a:pt x="74" y="48"/>
                  </a:lnTo>
                  <a:lnTo>
                    <a:pt x="72" y="46"/>
                  </a:lnTo>
                  <a:lnTo>
                    <a:pt x="72" y="46"/>
                  </a:lnTo>
                  <a:lnTo>
                    <a:pt x="70" y="44"/>
                  </a:lnTo>
                  <a:lnTo>
                    <a:pt x="68" y="42"/>
                  </a:lnTo>
                  <a:lnTo>
                    <a:pt x="64" y="42"/>
                  </a:lnTo>
                  <a:lnTo>
                    <a:pt x="61" y="42"/>
                  </a:lnTo>
                  <a:lnTo>
                    <a:pt x="57" y="42"/>
                  </a:lnTo>
                  <a:lnTo>
                    <a:pt x="51" y="44"/>
                  </a:lnTo>
                  <a:lnTo>
                    <a:pt x="49" y="44"/>
                  </a:lnTo>
                  <a:lnTo>
                    <a:pt x="44" y="38"/>
                  </a:lnTo>
                  <a:lnTo>
                    <a:pt x="40" y="35"/>
                  </a:lnTo>
                  <a:lnTo>
                    <a:pt x="38" y="33"/>
                  </a:lnTo>
                  <a:lnTo>
                    <a:pt x="38" y="31"/>
                  </a:lnTo>
                  <a:lnTo>
                    <a:pt x="38" y="31"/>
                  </a:lnTo>
                  <a:lnTo>
                    <a:pt x="38" y="31"/>
                  </a:lnTo>
                  <a:lnTo>
                    <a:pt x="36" y="31"/>
                  </a:lnTo>
                  <a:lnTo>
                    <a:pt x="34" y="31"/>
                  </a:lnTo>
                  <a:lnTo>
                    <a:pt x="28" y="31"/>
                  </a:lnTo>
                  <a:lnTo>
                    <a:pt x="26" y="31"/>
                  </a:lnTo>
                  <a:lnTo>
                    <a:pt x="26" y="33"/>
                  </a:lnTo>
                  <a:lnTo>
                    <a:pt x="25" y="33"/>
                  </a:lnTo>
                  <a:lnTo>
                    <a:pt x="25" y="35"/>
                  </a:lnTo>
                  <a:lnTo>
                    <a:pt x="23" y="37"/>
                  </a:lnTo>
                  <a:lnTo>
                    <a:pt x="23" y="37"/>
                  </a:lnTo>
                  <a:lnTo>
                    <a:pt x="21" y="38"/>
                  </a:lnTo>
                  <a:lnTo>
                    <a:pt x="21" y="40"/>
                  </a:lnTo>
                  <a:lnTo>
                    <a:pt x="19" y="40"/>
                  </a:lnTo>
                  <a:lnTo>
                    <a:pt x="15" y="40"/>
                  </a:lnTo>
                  <a:lnTo>
                    <a:pt x="11" y="42"/>
                  </a:lnTo>
                  <a:lnTo>
                    <a:pt x="6" y="44"/>
                  </a:lnTo>
                  <a:lnTo>
                    <a:pt x="2" y="44"/>
                  </a:lnTo>
                  <a:lnTo>
                    <a:pt x="2" y="44"/>
                  </a:lnTo>
                  <a:lnTo>
                    <a:pt x="2" y="48"/>
                  </a:lnTo>
                  <a:lnTo>
                    <a:pt x="2" y="50"/>
                  </a:lnTo>
                  <a:lnTo>
                    <a:pt x="0" y="52"/>
                  </a:lnTo>
                  <a:lnTo>
                    <a:pt x="0" y="54"/>
                  </a:lnTo>
                  <a:lnTo>
                    <a:pt x="0" y="54"/>
                  </a:lnTo>
                  <a:lnTo>
                    <a:pt x="0" y="54"/>
                  </a:lnTo>
                  <a:lnTo>
                    <a:pt x="0" y="55"/>
                  </a:lnTo>
                  <a:lnTo>
                    <a:pt x="0" y="55"/>
                  </a:lnTo>
                  <a:lnTo>
                    <a:pt x="0" y="55"/>
                  </a:lnTo>
                  <a:lnTo>
                    <a:pt x="0" y="57"/>
                  </a:lnTo>
                  <a:lnTo>
                    <a:pt x="2" y="57"/>
                  </a:lnTo>
                  <a:lnTo>
                    <a:pt x="2" y="57"/>
                  </a:lnTo>
                  <a:lnTo>
                    <a:pt x="4" y="57"/>
                  </a:lnTo>
                  <a:lnTo>
                    <a:pt x="8" y="59"/>
                  </a:lnTo>
                  <a:lnTo>
                    <a:pt x="9" y="59"/>
                  </a:lnTo>
                  <a:lnTo>
                    <a:pt x="9" y="59"/>
                  </a:lnTo>
                  <a:lnTo>
                    <a:pt x="11" y="59"/>
                  </a:lnTo>
                  <a:lnTo>
                    <a:pt x="11" y="59"/>
                  </a:lnTo>
                  <a:lnTo>
                    <a:pt x="11" y="59"/>
                  </a:lnTo>
                  <a:lnTo>
                    <a:pt x="11" y="59"/>
                  </a:lnTo>
                  <a:lnTo>
                    <a:pt x="11" y="61"/>
                  </a:lnTo>
                  <a:lnTo>
                    <a:pt x="11" y="63"/>
                  </a:lnTo>
                  <a:lnTo>
                    <a:pt x="11" y="65"/>
                  </a:lnTo>
                  <a:lnTo>
                    <a:pt x="11" y="65"/>
                  </a:lnTo>
                  <a:lnTo>
                    <a:pt x="13" y="65"/>
                  </a:lnTo>
                  <a:lnTo>
                    <a:pt x="13" y="65"/>
                  </a:lnTo>
                  <a:lnTo>
                    <a:pt x="13" y="67"/>
                  </a:lnTo>
                  <a:lnTo>
                    <a:pt x="19" y="67"/>
                  </a:lnTo>
                  <a:lnTo>
                    <a:pt x="21" y="67"/>
                  </a:lnTo>
                  <a:lnTo>
                    <a:pt x="21" y="69"/>
                  </a:lnTo>
                  <a:lnTo>
                    <a:pt x="23" y="69"/>
                  </a:lnTo>
                  <a:lnTo>
                    <a:pt x="25" y="71"/>
                  </a:lnTo>
                  <a:lnTo>
                    <a:pt x="26" y="73"/>
                  </a:lnTo>
                  <a:lnTo>
                    <a:pt x="28" y="74"/>
                  </a:lnTo>
                  <a:lnTo>
                    <a:pt x="28" y="76"/>
                  </a:lnTo>
                  <a:lnTo>
                    <a:pt x="26" y="76"/>
                  </a:lnTo>
                  <a:lnTo>
                    <a:pt x="26" y="78"/>
                  </a:lnTo>
                  <a:lnTo>
                    <a:pt x="26" y="78"/>
                  </a:lnTo>
                  <a:lnTo>
                    <a:pt x="28" y="78"/>
                  </a:lnTo>
                  <a:lnTo>
                    <a:pt x="28" y="78"/>
                  </a:lnTo>
                  <a:lnTo>
                    <a:pt x="30" y="80"/>
                  </a:lnTo>
                  <a:lnTo>
                    <a:pt x="30" y="82"/>
                  </a:lnTo>
                  <a:lnTo>
                    <a:pt x="32" y="82"/>
                  </a:lnTo>
                  <a:lnTo>
                    <a:pt x="36" y="84"/>
                  </a:lnTo>
                  <a:lnTo>
                    <a:pt x="38" y="84"/>
                  </a:lnTo>
                  <a:lnTo>
                    <a:pt x="40" y="86"/>
                  </a:lnTo>
                  <a:lnTo>
                    <a:pt x="40" y="88"/>
                  </a:lnTo>
                  <a:lnTo>
                    <a:pt x="42" y="88"/>
                  </a:lnTo>
                  <a:lnTo>
                    <a:pt x="42" y="88"/>
                  </a:lnTo>
                  <a:lnTo>
                    <a:pt x="42" y="88"/>
                  </a:lnTo>
                  <a:lnTo>
                    <a:pt x="42" y="90"/>
                  </a:lnTo>
                  <a:lnTo>
                    <a:pt x="44" y="90"/>
                  </a:lnTo>
                  <a:lnTo>
                    <a:pt x="45" y="92"/>
                  </a:lnTo>
                  <a:lnTo>
                    <a:pt x="45" y="95"/>
                  </a:lnTo>
                  <a:lnTo>
                    <a:pt x="45" y="95"/>
                  </a:lnTo>
                  <a:lnTo>
                    <a:pt x="45" y="97"/>
                  </a:lnTo>
                  <a:lnTo>
                    <a:pt x="45" y="97"/>
                  </a:lnTo>
                  <a:lnTo>
                    <a:pt x="47" y="97"/>
                  </a:lnTo>
                  <a:lnTo>
                    <a:pt x="47" y="99"/>
                  </a:lnTo>
                  <a:lnTo>
                    <a:pt x="47" y="99"/>
                  </a:lnTo>
                  <a:lnTo>
                    <a:pt x="47" y="101"/>
                  </a:lnTo>
                  <a:lnTo>
                    <a:pt x="49" y="101"/>
                  </a:lnTo>
                  <a:lnTo>
                    <a:pt x="49" y="101"/>
                  </a:lnTo>
                  <a:lnTo>
                    <a:pt x="49" y="103"/>
                  </a:lnTo>
                  <a:lnTo>
                    <a:pt x="49" y="103"/>
                  </a:lnTo>
                  <a:lnTo>
                    <a:pt x="51" y="103"/>
                  </a:lnTo>
                  <a:lnTo>
                    <a:pt x="51" y="103"/>
                  </a:lnTo>
                  <a:lnTo>
                    <a:pt x="51" y="103"/>
                  </a:lnTo>
                  <a:lnTo>
                    <a:pt x="53" y="103"/>
                  </a:lnTo>
                  <a:lnTo>
                    <a:pt x="53" y="103"/>
                  </a:lnTo>
                  <a:lnTo>
                    <a:pt x="55" y="105"/>
                  </a:lnTo>
                  <a:lnTo>
                    <a:pt x="57" y="107"/>
                  </a:lnTo>
                  <a:lnTo>
                    <a:pt x="59" y="107"/>
                  </a:lnTo>
                  <a:lnTo>
                    <a:pt x="59" y="107"/>
                  </a:lnTo>
                  <a:lnTo>
                    <a:pt x="59" y="107"/>
                  </a:lnTo>
                  <a:lnTo>
                    <a:pt x="59" y="107"/>
                  </a:lnTo>
                  <a:lnTo>
                    <a:pt x="59" y="109"/>
                  </a:lnTo>
                  <a:lnTo>
                    <a:pt x="61" y="109"/>
                  </a:lnTo>
                  <a:lnTo>
                    <a:pt x="61" y="111"/>
                  </a:lnTo>
                  <a:lnTo>
                    <a:pt x="61" y="111"/>
                  </a:lnTo>
                  <a:lnTo>
                    <a:pt x="61" y="111"/>
                  </a:lnTo>
                  <a:lnTo>
                    <a:pt x="61" y="112"/>
                  </a:lnTo>
                  <a:lnTo>
                    <a:pt x="61" y="112"/>
                  </a:lnTo>
                  <a:lnTo>
                    <a:pt x="61" y="114"/>
                  </a:lnTo>
                  <a:lnTo>
                    <a:pt x="61" y="114"/>
                  </a:lnTo>
                  <a:lnTo>
                    <a:pt x="61" y="116"/>
                  </a:lnTo>
                  <a:lnTo>
                    <a:pt x="62" y="116"/>
                  </a:lnTo>
                  <a:lnTo>
                    <a:pt x="62" y="116"/>
                  </a:lnTo>
                  <a:lnTo>
                    <a:pt x="62" y="118"/>
                  </a:lnTo>
                  <a:lnTo>
                    <a:pt x="64" y="118"/>
                  </a:lnTo>
                  <a:lnTo>
                    <a:pt x="64" y="120"/>
                  </a:lnTo>
                  <a:lnTo>
                    <a:pt x="66" y="122"/>
                  </a:lnTo>
                  <a:lnTo>
                    <a:pt x="68" y="122"/>
                  </a:lnTo>
                  <a:lnTo>
                    <a:pt x="68" y="122"/>
                  </a:lnTo>
                  <a:lnTo>
                    <a:pt x="68" y="124"/>
                  </a:lnTo>
                  <a:lnTo>
                    <a:pt x="68" y="124"/>
                  </a:lnTo>
                  <a:lnTo>
                    <a:pt x="70" y="126"/>
                  </a:lnTo>
                  <a:lnTo>
                    <a:pt x="72" y="126"/>
                  </a:lnTo>
                  <a:lnTo>
                    <a:pt x="72" y="128"/>
                  </a:lnTo>
                  <a:lnTo>
                    <a:pt x="74" y="128"/>
                  </a:lnTo>
                  <a:lnTo>
                    <a:pt x="74" y="128"/>
                  </a:lnTo>
                  <a:lnTo>
                    <a:pt x="74" y="129"/>
                  </a:lnTo>
                  <a:lnTo>
                    <a:pt x="76" y="129"/>
                  </a:lnTo>
                  <a:lnTo>
                    <a:pt x="76" y="129"/>
                  </a:lnTo>
                  <a:lnTo>
                    <a:pt x="76" y="129"/>
                  </a:lnTo>
                  <a:lnTo>
                    <a:pt x="80" y="129"/>
                  </a:lnTo>
                  <a:lnTo>
                    <a:pt x="83" y="126"/>
                  </a:lnTo>
                  <a:lnTo>
                    <a:pt x="85" y="126"/>
                  </a:lnTo>
                  <a:lnTo>
                    <a:pt x="87" y="128"/>
                  </a:lnTo>
                  <a:lnTo>
                    <a:pt x="89" y="128"/>
                  </a:lnTo>
                  <a:lnTo>
                    <a:pt x="91" y="128"/>
                  </a:lnTo>
                  <a:lnTo>
                    <a:pt x="91" y="128"/>
                  </a:lnTo>
                  <a:lnTo>
                    <a:pt x="93" y="128"/>
                  </a:lnTo>
                  <a:lnTo>
                    <a:pt x="93" y="128"/>
                  </a:lnTo>
                  <a:lnTo>
                    <a:pt x="95" y="126"/>
                  </a:lnTo>
                  <a:lnTo>
                    <a:pt x="95" y="126"/>
                  </a:lnTo>
                  <a:lnTo>
                    <a:pt x="95" y="126"/>
                  </a:lnTo>
                  <a:lnTo>
                    <a:pt x="97" y="124"/>
                  </a:lnTo>
                  <a:lnTo>
                    <a:pt x="97" y="124"/>
                  </a:lnTo>
                  <a:lnTo>
                    <a:pt x="98" y="126"/>
                  </a:lnTo>
                  <a:lnTo>
                    <a:pt x="98" y="126"/>
                  </a:lnTo>
                  <a:lnTo>
                    <a:pt x="100" y="128"/>
                  </a:lnTo>
                  <a:lnTo>
                    <a:pt x="102" y="129"/>
                  </a:lnTo>
                  <a:lnTo>
                    <a:pt x="104" y="131"/>
                  </a:lnTo>
                  <a:lnTo>
                    <a:pt x="108" y="135"/>
                  </a:lnTo>
                  <a:lnTo>
                    <a:pt x="110" y="137"/>
                  </a:lnTo>
                  <a:lnTo>
                    <a:pt x="112" y="137"/>
                  </a:lnTo>
                  <a:lnTo>
                    <a:pt x="112" y="137"/>
                  </a:lnTo>
                  <a:lnTo>
                    <a:pt x="112" y="137"/>
                  </a:lnTo>
                  <a:lnTo>
                    <a:pt x="112" y="137"/>
                  </a:lnTo>
                  <a:lnTo>
                    <a:pt x="114" y="139"/>
                  </a:lnTo>
                  <a:lnTo>
                    <a:pt x="114" y="139"/>
                  </a:lnTo>
                  <a:lnTo>
                    <a:pt x="114" y="139"/>
                  </a:lnTo>
                  <a:lnTo>
                    <a:pt x="114" y="141"/>
                  </a:lnTo>
                  <a:lnTo>
                    <a:pt x="114" y="141"/>
                  </a:lnTo>
                  <a:lnTo>
                    <a:pt x="114" y="141"/>
                  </a:lnTo>
                  <a:lnTo>
                    <a:pt x="114" y="141"/>
                  </a:lnTo>
                  <a:lnTo>
                    <a:pt x="116" y="141"/>
                  </a:lnTo>
                  <a:lnTo>
                    <a:pt x="116" y="141"/>
                  </a:lnTo>
                  <a:lnTo>
                    <a:pt x="116" y="141"/>
                  </a:lnTo>
                  <a:lnTo>
                    <a:pt x="116" y="141"/>
                  </a:lnTo>
                  <a:lnTo>
                    <a:pt x="117" y="141"/>
                  </a:lnTo>
                  <a:lnTo>
                    <a:pt x="117" y="143"/>
                  </a:lnTo>
                  <a:lnTo>
                    <a:pt x="117" y="143"/>
                  </a:lnTo>
                  <a:lnTo>
                    <a:pt x="117" y="143"/>
                  </a:lnTo>
                  <a:lnTo>
                    <a:pt x="119" y="141"/>
                  </a:lnTo>
                  <a:lnTo>
                    <a:pt x="119" y="141"/>
                  </a:lnTo>
                  <a:lnTo>
                    <a:pt x="123" y="137"/>
                  </a:lnTo>
                  <a:lnTo>
                    <a:pt x="123" y="137"/>
                  </a:lnTo>
                  <a:lnTo>
                    <a:pt x="123" y="139"/>
                  </a:lnTo>
                  <a:lnTo>
                    <a:pt x="125" y="139"/>
                  </a:lnTo>
                  <a:lnTo>
                    <a:pt x="127" y="139"/>
                  </a:lnTo>
                  <a:lnTo>
                    <a:pt x="127" y="139"/>
                  </a:lnTo>
                  <a:lnTo>
                    <a:pt x="127" y="139"/>
                  </a:lnTo>
                  <a:lnTo>
                    <a:pt x="129" y="139"/>
                  </a:lnTo>
                  <a:lnTo>
                    <a:pt x="129" y="139"/>
                  </a:lnTo>
                  <a:lnTo>
                    <a:pt x="131" y="139"/>
                  </a:lnTo>
                  <a:lnTo>
                    <a:pt x="131" y="139"/>
                  </a:lnTo>
                  <a:lnTo>
                    <a:pt x="133" y="139"/>
                  </a:lnTo>
                  <a:lnTo>
                    <a:pt x="133" y="139"/>
                  </a:lnTo>
                  <a:lnTo>
                    <a:pt x="134" y="139"/>
                  </a:lnTo>
                  <a:lnTo>
                    <a:pt x="134" y="139"/>
                  </a:lnTo>
                  <a:lnTo>
                    <a:pt x="134" y="139"/>
                  </a:lnTo>
                  <a:lnTo>
                    <a:pt x="134" y="141"/>
                  </a:lnTo>
                  <a:lnTo>
                    <a:pt x="134" y="141"/>
                  </a:lnTo>
                  <a:lnTo>
                    <a:pt x="136" y="141"/>
                  </a:lnTo>
                  <a:lnTo>
                    <a:pt x="136" y="141"/>
                  </a:lnTo>
                  <a:lnTo>
                    <a:pt x="136" y="141"/>
                  </a:lnTo>
                  <a:lnTo>
                    <a:pt x="136" y="143"/>
                  </a:lnTo>
                  <a:lnTo>
                    <a:pt x="138" y="143"/>
                  </a:lnTo>
                  <a:lnTo>
                    <a:pt x="138" y="143"/>
                  </a:lnTo>
                  <a:lnTo>
                    <a:pt x="138" y="143"/>
                  </a:lnTo>
                  <a:lnTo>
                    <a:pt x="138" y="143"/>
                  </a:lnTo>
                  <a:lnTo>
                    <a:pt x="138" y="141"/>
                  </a:lnTo>
                  <a:lnTo>
                    <a:pt x="138" y="141"/>
                  </a:lnTo>
                  <a:lnTo>
                    <a:pt x="138" y="141"/>
                  </a:lnTo>
                  <a:lnTo>
                    <a:pt x="142" y="139"/>
                  </a:lnTo>
                  <a:lnTo>
                    <a:pt x="144" y="139"/>
                  </a:lnTo>
                  <a:lnTo>
                    <a:pt x="148" y="137"/>
                  </a:lnTo>
                  <a:lnTo>
                    <a:pt x="150" y="137"/>
                  </a:lnTo>
                  <a:lnTo>
                    <a:pt x="152" y="137"/>
                  </a:lnTo>
                  <a:lnTo>
                    <a:pt x="153" y="137"/>
                  </a:lnTo>
                  <a:lnTo>
                    <a:pt x="153" y="137"/>
                  </a:lnTo>
                  <a:lnTo>
                    <a:pt x="155" y="139"/>
                  </a:lnTo>
                  <a:lnTo>
                    <a:pt x="155" y="139"/>
                  </a:lnTo>
                  <a:lnTo>
                    <a:pt x="157" y="139"/>
                  </a:lnTo>
                  <a:lnTo>
                    <a:pt x="159" y="139"/>
                  </a:lnTo>
                  <a:lnTo>
                    <a:pt x="159" y="139"/>
                  </a:lnTo>
                  <a:lnTo>
                    <a:pt x="159" y="139"/>
                  </a:lnTo>
                  <a:lnTo>
                    <a:pt x="161" y="139"/>
                  </a:lnTo>
                  <a:lnTo>
                    <a:pt x="161" y="137"/>
                  </a:lnTo>
                  <a:lnTo>
                    <a:pt x="165" y="135"/>
                  </a:lnTo>
                  <a:lnTo>
                    <a:pt x="169" y="131"/>
                  </a:lnTo>
                  <a:lnTo>
                    <a:pt x="172" y="126"/>
                  </a:lnTo>
                  <a:lnTo>
                    <a:pt x="180" y="118"/>
                  </a:lnTo>
                  <a:lnTo>
                    <a:pt x="186" y="114"/>
                  </a:lnTo>
                  <a:lnTo>
                    <a:pt x="188" y="111"/>
                  </a:lnTo>
                  <a:lnTo>
                    <a:pt x="188" y="111"/>
                  </a:lnTo>
                  <a:lnTo>
                    <a:pt x="188" y="111"/>
                  </a:lnTo>
                  <a:lnTo>
                    <a:pt x="188" y="111"/>
                  </a:lnTo>
                  <a:lnTo>
                    <a:pt x="188" y="111"/>
                  </a:lnTo>
                  <a:lnTo>
                    <a:pt x="188" y="111"/>
                  </a:lnTo>
                  <a:lnTo>
                    <a:pt x="188" y="11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58" name="Freeform 1811">
              <a:extLst>
                <a:ext uri="{FF2B5EF4-FFF2-40B4-BE49-F238E27FC236}">
                  <a16:creationId xmlns:a16="http://schemas.microsoft.com/office/drawing/2014/main" id="{EF12AD9A-7DCE-48DD-B492-9862FA95C8DC}"/>
                </a:ext>
              </a:extLst>
            </p:cNvPr>
            <p:cNvSpPr>
              <a:spLocks/>
            </p:cNvSpPr>
            <p:nvPr/>
          </p:nvSpPr>
          <p:spPr bwMode="auto">
            <a:xfrm>
              <a:off x="13144500" y="-601662"/>
              <a:ext cx="265113" cy="349250"/>
            </a:xfrm>
            <a:custGeom>
              <a:avLst/>
              <a:gdLst>
                <a:gd name="T0" fmla="*/ 163 w 167"/>
                <a:gd name="T1" fmla="*/ 23 h 220"/>
                <a:gd name="T2" fmla="*/ 162 w 167"/>
                <a:gd name="T3" fmla="*/ 25 h 220"/>
                <a:gd name="T4" fmla="*/ 162 w 167"/>
                <a:gd name="T5" fmla="*/ 12 h 220"/>
                <a:gd name="T6" fmla="*/ 148 w 167"/>
                <a:gd name="T7" fmla="*/ 4 h 220"/>
                <a:gd name="T8" fmla="*/ 129 w 167"/>
                <a:gd name="T9" fmla="*/ 12 h 220"/>
                <a:gd name="T10" fmla="*/ 118 w 167"/>
                <a:gd name="T11" fmla="*/ 12 h 220"/>
                <a:gd name="T12" fmla="*/ 101 w 167"/>
                <a:gd name="T13" fmla="*/ 13 h 220"/>
                <a:gd name="T14" fmla="*/ 78 w 167"/>
                <a:gd name="T15" fmla="*/ 19 h 220"/>
                <a:gd name="T16" fmla="*/ 63 w 167"/>
                <a:gd name="T17" fmla="*/ 25 h 220"/>
                <a:gd name="T18" fmla="*/ 35 w 167"/>
                <a:gd name="T19" fmla="*/ 10 h 220"/>
                <a:gd name="T20" fmla="*/ 31 w 167"/>
                <a:gd name="T21" fmla="*/ 15 h 220"/>
                <a:gd name="T22" fmla="*/ 29 w 167"/>
                <a:gd name="T23" fmla="*/ 17 h 220"/>
                <a:gd name="T24" fmla="*/ 27 w 167"/>
                <a:gd name="T25" fmla="*/ 23 h 220"/>
                <a:gd name="T26" fmla="*/ 29 w 167"/>
                <a:gd name="T27" fmla="*/ 25 h 220"/>
                <a:gd name="T28" fmla="*/ 29 w 167"/>
                <a:gd name="T29" fmla="*/ 29 h 220"/>
                <a:gd name="T30" fmla="*/ 33 w 167"/>
                <a:gd name="T31" fmla="*/ 31 h 220"/>
                <a:gd name="T32" fmla="*/ 35 w 167"/>
                <a:gd name="T33" fmla="*/ 34 h 220"/>
                <a:gd name="T34" fmla="*/ 36 w 167"/>
                <a:gd name="T35" fmla="*/ 36 h 220"/>
                <a:gd name="T36" fmla="*/ 40 w 167"/>
                <a:gd name="T37" fmla="*/ 42 h 220"/>
                <a:gd name="T38" fmla="*/ 42 w 167"/>
                <a:gd name="T39" fmla="*/ 42 h 220"/>
                <a:gd name="T40" fmla="*/ 46 w 167"/>
                <a:gd name="T41" fmla="*/ 46 h 220"/>
                <a:gd name="T42" fmla="*/ 63 w 167"/>
                <a:gd name="T43" fmla="*/ 53 h 220"/>
                <a:gd name="T44" fmla="*/ 82 w 167"/>
                <a:gd name="T45" fmla="*/ 59 h 220"/>
                <a:gd name="T46" fmla="*/ 112 w 167"/>
                <a:gd name="T47" fmla="*/ 65 h 220"/>
                <a:gd name="T48" fmla="*/ 93 w 167"/>
                <a:gd name="T49" fmla="*/ 82 h 220"/>
                <a:gd name="T50" fmla="*/ 69 w 167"/>
                <a:gd name="T51" fmla="*/ 108 h 220"/>
                <a:gd name="T52" fmla="*/ 61 w 167"/>
                <a:gd name="T53" fmla="*/ 114 h 220"/>
                <a:gd name="T54" fmla="*/ 48 w 167"/>
                <a:gd name="T55" fmla="*/ 114 h 220"/>
                <a:gd name="T56" fmla="*/ 42 w 167"/>
                <a:gd name="T57" fmla="*/ 114 h 220"/>
                <a:gd name="T58" fmla="*/ 33 w 167"/>
                <a:gd name="T59" fmla="*/ 120 h 220"/>
                <a:gd name="T60" fmla="*/ 31 w 167"/>
                <a:gd name="T61" fmla="*/ 120 h 220"/>
                <a:gd name="T62" fmla="*/ 31 w 167"/>
                <a:gd name="T63" fmla="*/ 122 h 220"/>
                <a:gd name="T64" fmla="*/ 27 w 167"/>
                <a:gd name="T65" fmla="*/ 123 h 220"/>
                <a:gd name="T66" fmla="*/ 19 w 167"/>
                <a:gd name="T67" fmla="*/ 125 h 220"/>
                <a:gd name="T68" fmla="*/ 17 w 167"/>
                <a:gd name="T69" fmla="*/ 125 h 220"/>
                <a:gd name="T70" fmla="*/ 16 w 167"/>
                <a:gd name="T71" fmla="*/ 127 h 220"/>
                <a:gd name="T72" fmla="*/ 14 w 167"/>
                <a:gd name="T73" fmla="*/ 131 h 220"/>
                <a:gd name="T74" fmla="*/ 0 w 167"/>
                <a:gd name="T75" fmla="*/ 146 h 220"/>
                <a:gd name="T76" fmla="*/ 0 w 167"/>
                <a:gd name="T77" fmla="*/ 148 h 220"/>
                <a:gd name="T78" fmla="*/ 0 w 167"/>
                <a:gd name="T79" fmla="*/ 180 h 220"/>
                <a:gd name="T80" fmla="*/ 0 w 167"/>
                <a:gd name="T81" fmla="*/ 205 h 220"/>
                <a:gd name="T82" fmla="*/ 0 w 167"/>
                <a:gd name="T83" fmla="*/ 209 h 220"/>
                <a:gd name="T84" fmla="*/ 8 w 167"/>
                <a:gd name="T85" fmla="*/ 218 h 220"/>
                <a:gd name="T86" fmla="*/ 14 w 167"/>
                <a:gd name="T87" fmla="*/ 211 h 220"/>
                <a:gd name="T88" fmla="*/ 76 w 167"/>
                <a:gd name="T89" fmla="*/ 156 h 220"/>
                <a:gd name="T90" fmla="*/ 124 w 167"/>
                <a:gd name="T91" fmla="*/ 103 h 220"/>
                <a:gd name="T92" fmla="*/ 143 w 167"/>
                <a:gd name="T93" fmla="*/ 65 h 220"/>
                <a:gd name="T94" fmla="*/ 160 w 167"/>
                <a:gd name="T95" fmla="*/ 29 h 220"/>
                <a:gd name="T96" fmla="*/ 165 w 167"/>
                <a:gd name="T97" fmla="*/ 2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7" h="220">
                  <a:moveTo>
                    <a:pt x="165" y="25"/>
                  </a:moveTo>
                  <a:lnTo>
                    <a:pt x="165" y="23"/>
                  </a:lnTo>
                  <a:lnTo>
                    <a:pt x="163" y="23"/>
                  </a:lnTo>
                  <a:lnTo>
                    <a:pt x="163" y="23"/>
                  </a:lnTo>
                  <a:lnTo>
                    <a:pt x="163" y="23"/>
                  </a:lnTo>
                  <a:lnTo>
                    <a:pt x="163" y="25"/>
                  </a:lnTo>
                  <a:lnTo>
                    <a:pt x="162" y="25"/>
                  </a:lnTo>
                  <a:lnTo>
                    <a:pt x="162" y="25"/>
                  </a:lnTo>
                  <a:lnTo>
                    <a:pt x="162" y="23"/>
                  </a:lnTo>
                  <a:lnTo>
                    <a:pt x="163" y="19"/>
                  </a:lnTo>
                  <a:lnTo>
                    <a:pt x="162" y="15"/>
                  </a:lnTo>
                  <a:lnTo>
                    <a:pt x="162" y="12"/>
                  </a:lnTo>
                  <a:lnTo>
                    <a:pt x="163" y="2"/>
                  </a:lnTo>
                  <a:lnTo>
                    <a:pt x="158" y="0"/>
                  </a:lnTo>
                  <a:lnTo>
                    <a:pt x="156" y="0"/>
                  </a:lnTo>
                  <a:lnTo>
                    <a:pt x="148" y="4"/>
                  </a:lnTo>
                  <a:lnTo>
                    <a:pt x="146" y="6"/>
                  </a:lnTo>
                  <a:lnTo>
                    <a:pt x="139" y="8"/>
                  </a:lnTo>
                  <a:lnTo>
                    <a:pt x="133" y="10"/>
                  </a:lnTo>
                  <a:lnTo>
                    <a:pt x="129" y="12"/>
                  </a:lnTo>
                  <a:lnTo>
                    <a:pt x="127" y="12"/>
                  </a:lnTo>
                  <a:lnTo>
                    <a:pt x="122" y="10"/>
                  </a:lnTo>
                  <a:lnTo>
                    <a:pt x="120" y="10"/>
                  </a:lnTo>
                  <a:lnTo>
                    <a:pt x="118" y="12"/>
                  </a:lnTo>
                  <a:lnTo>
                    <a:pt x="112" y="13"/>
                  </a:lnTo>
                  <a:lnTo>
                    <a:pt x="110" y="13"/>
                  </a:lnTo>
                  <a:lnTo>
                    <a:pt x="103" y="13"/>
                  </a:lnTo>
                  <a:lnTo>
                    <a:pt x="101" y="13"/>
                  </a:lnTo>
                  <a:lnTo>
                    <a:pt x="91" y="19"/>
                  </a:lnTo>
                  <a:lnTo>
                    <a:pt x="88" y="19"/>
                  </a:lnTo>
                  <a:lnTo>
                    <a:pt x="84" y="19"/>
                  </a:lnTo>
                  <a:lnTo>
                    <a:pt x="78" y="19"/>
                  </a:lnTo>
                  <a:lnTo>
                    <a:pt x="74" y="19"/>
                  </a:lnTo>
                  <a:lnTo>
                    <a:pt x="72" y="19"/>
                  </a:lnTo>
                  <a:lnTo>
                    <a:pt x="65" y="23"/>
                  </a:lnTo>
                  <a:lnTo>
                    <a:pt x="63" y="25"/>
                  </a:lnTo>
                  <a:lnTo>
                    <a:pt x="54" y="25"/>
                  </a:lnTo>
                  <a:lnTo>
                    <a:pt x="48" y="19"/>
                  </a:lnTo>
                  <a:lnTo>
                    <a:pt x="36" y="8"/>
                  </a:lnTo>
                  <a:lnTo>
                    <a:pt x="35" y="10"/>
                  </a:lnTo>
                  <a:lnTo>
                    <a:pt x="33" y="12"/>
                  </a:lnTo>
                  <a:lnTo>
                    <a:pt x="31" y="15"/>
                  </a:lnTo>
                  <a:lnTo>
                    <a:pt x="31" y="15"/>
                  </a:lnTo>
                  <a:lnTo>
                    <a:pt x="31" y="15"/>
                  </a:lnTo>
                  <a:lnTo>
                    <a:pt x="31" y="15"/>
                  </a:lnTo>
                  <a:lnTo>
                    <a:pt x="31" y="17"/>
                  </a:lnTo>
                  <a:lnTo>
                    <a:pt x="31" y="17"/>
                  </a:lnTo>
                  <a:lnTo>
                    <a:pt x="29" y="17"/>
                  </a:lnTo>
                  <a:lnTo>
                    <a:pt x="27" y="19"/>
                  </a:lnTo>
                  <a:lnTo>
                    <a:pt x="27" y="21"/>
                  </a:lnTo>
                  <a:lnTo>
                    <a:pt x="27" y="21"/>
                  </a:lnTo>
                  <a:lnTo>
                    <a:pt x="27" y="23"/>
                  </a:lnTo>
                  <a:lnTo>
                    <a:pt x="27" y="23"/>
                  </a:lnTo>
                  <a:lnTo>
                    <a:pt x="27" y="23"/>
                  </a:lnTo>
                  <a:lnTo>
                    <a:pt x="29" y="25"/>
                  </a:lnTo>
                  <a:lnTo>
                    <a:pt x="29" y="25"/>
                  </a:lnTo>
                  <a:lnTo>
                    <a:pt x="29" y="27"/>
                  </a:lnTo>
                  <a:lnTo>
                    <a:pt x="29" y="27"/>
                  </a:lnTo>
                  <a:lnTo>
                    <a:pt x="29" y="29"/>
                  </a:lnTo>
                  <a:lnTo>
                    <a:pt x="29" y="29"/>
                  </a:lnTo>
                  <a:lnTo>
                    <a:pt x="31" y="29"/>
                  </a:lnTo>
                  <a:lnTo>
                    <a:pt x="31" y="31"/>
                  </a:lnTo>
                  <a:lnTo>
                    <a:pt x="31" y="31"/>
                  </a:lnTo>
                  <a:lnTo>
                    <a:pt x="33" y="31"/>
                  </a:lnTo>
                  <a:lnTo>
                    <a:pt x="33" y="32"/>
                  </a:lnTo>
                  <a:lnTo>
                    <a:pt x="33" y="32"/>
                  </a:lnTo>
                  <a:lnTo>
                    <a:pt x="35" y="32"/>
                  </a:lnTo>
                  <a:lnTo>
                    <a:pt x="35" y="34"/>
                  </a:lnTo>
                  <a:lnTo>
                    <a:pt x="35" y="34"/>
                  </a:lnTo>
                  <a:lnTo>
                    <a:pt x="35" y="34"/>
                  </a:lnTo>
                  <a:lnTo>
                    <a:pt x="35" y="34"/>
                  </a:lnTo>
                  <a:lnTo>
                    <a:pt x="36" y="36"/>
                  </a:lnTo>
                  <a:lnTo>
                    <a:pt x="38" y="40"/>
                  </a:lnTo>
                  <a:lnTo>
                    <a:pt x="38" y="40"/>
                  </a:lnTo>
                  <a:lnTo>
                    <a:pt x="38" y="40"/>
                  </a:lnTo>
                  <a:lnTo>
                    <a:pt x="40" y="42"/>
                  </a:lnTo>
                  <a:lnTo>
                    <a:pt x="40" y="42"/>
                  </a:lnTo>
                  <a:lnTo>
                    <a:pt x="40" y="42"/>
                  </a:lnTo>
                  <a:lnTo>
                    <a:pt x="40" y="42"/>
                  </a:lnTo>
                  <a:lnTo>
                    <a:pt x="42" y="42"/>
                  </a:lnTo>
                  <a:lnTo>
                    <a:pt x="42" y="42"/>
                  </a:lnTo>
                  <a:lnTo>
                    <a:pt x="42" y="42"/>
                  </a:lnTo>
                  <a:lnTo>
                    <a:pt x="42" y="42"/>
                  </a:lnTo>
                  <a:lnTo>
                    <a:pt x="46" y="46"/>
                  </a:lnTo>
                  <a:lnTo>
                    <a:pt x="48" y="48"/>
                  </a:lnTo>
                  <a:lnTo>
                    <a:pt x="50" y="48"/>
                  </a:lnTo>
                  <a:lnTo>
                    <a:pt x="52" y="49"/>
                  </a:lnTo>
                  <a:lnTo>
                    <a:pt x="63" y="53"/>
                  </a:lnTo>
                  <a:lnTo>
                    <a:pt x="67" y="55"/>
                  </a:lnTo>
                  <a:lnTo>
                    <a:pt x="71" y="55"/>
                  </a:lnTo>
                  <a:lnTo>
                    <a:pt x="76" y="57"/>
                  </a:lnTo>
                  <a:lnTo>
                    <a:pt x="82" y="59"/>
                  </a:lnTo>
                  <a:lnTo>
                    <a:pt x="86" y="61"/>
                  </a:lnTo>
                  <a:lnTo>
                    <a:pt x="95" y="63"/>
                  </a:lnTo>
                  <a:lnTo>
                    <a:pt x="95" y="65"/>
                  </a:lnTo>
                  <a:lnTo>
                    <a:pt x="112" y="65"/>
                  </a:lnTo>
                  <a:lnTo>
                    <a:pt x="105" y="70"/>
                  </a:lnTo>
                  <a:lnTo>
                    <a:pt x="101" y="74"/>
                  </a:lnTo>
                  <a:lnTo>
                    <a:pt x="95" y="80"/>
                  </a:lnTo>
                  <a:lnTo>
                    <a:pt x="93" y="82"/>
                  </a:lnTo>
                  <a:lnTo>
                    <a:pt x="90" y="86"/>
                  </a:lnTo>
                  <a:lnTo>
                    <a:pt x="88" y="87"/>
                  </a:lnTo>
                  <a:lnTo>
                    <a:pt x="80" y="95"/>
                  </a:lnTo>
                  <a:lnTo>
                    <a:pt x="69" y="108"/>
                  </a:lnTo>
                  <a:lnTo>
                    <a:pt x="65" y="112"/>
                  </a:lnTo>
                  <a:lnTo>
                    <a:pt x="65" y="114"/>
                  </a:lnTo>
                  <a:lnTo>
                    <a:pt x="63" y="114"/>
                  </a:lnTo>
                  <a:lnTo>
                    <a:pt x="61" y="114"/>
                  </a:lnTo>
                  <a:lnTo>
                    <a:pt x="61" y="114"/>
                  </a:lnTo>
                  <a:lnTo>
                    <a:pt x="55" y="114"/>
                  </a:lnTo>
                  <a:lnTo>
                    <a:pt x="52" y="114"/>
                  </a:lnTo>
                  <a:lnTo>
                    <a:pt x="48" y="114"/>
                  </a:lnTo>
                  <a:lnTo>
                    <a:pt x="46" y="114"/>
                  </a:lnTo>
                  <a:lnTo>
                    <a:pt x="46" y="114"/>
                  </a:lnTo>
                  <a:lnTo>
                    <a:pt x="46" y="114"/>
                  </a:lnTo>
                  <a:lnTo>
                    <a:pt x="42" y="114"/>
                  </a:lnTo>
                  <a:lnTo>
                    <a:pt x="38" y="116"/>
                  </a:lnTo>
                  <a:lnTo>
                    <a:pt x="35" y="118"/>
                  </a:lnTo>
                  <a:lnTo>
                    <a:pt x="33" y="120"/>
                  </a:lnTo>
                  <a:lnTo>
                    <a:pt x="33" y="120"/>
                  </a:lnTo>
                  <a:lnTo>
                    <a:pt x="33" y="120"/>
                  </a:lnTo>
                  <a:lnTo>
                    <a:pt x="33" y="120"/>
                  </a:lnTo>
                  <a:lnTo>
                    <a:pt x="33" y="120"/>
                  </a:lnTo>
                  <a:lnTo>
                    <a:pt x="31" y="120"/>
                  </a:lnTo>
                  <a:lnTo>
                    <a:pt x="31" y="122"/>
                  </a:lnTo>
                  <a:lnTo>
                    <a:pt x="31" y="122"/>
                  </a:lnTo>
                  <a:lnTo>
                    <a:pt x="31" y="122"/>
                  </a:lnTo>
                  <a:lnTo>
                    <a:pt x="31" y="122"/>
                  </a:lnTo>
                  <a:lnTo>
                    <a:pt x="31" y="123"/>
                  </a:lnTo>
                  <a:lnTo>
                    <a:pt x="31" y="123"/>
                  </a:lnTo>
                  <a:lnTo>
                    <a:pt x="31" y="123"/>
                  </a:lnTo>
                  <a:lnTo>
                    <a:pt x="27" y="123"/>
                  </a:lnTo>
                  <a:lnTo>
                    <a:pt x="25" y="125"/>
                  </a:lnTo>
                  <a:lnTo>
                    <a:pt x="21" y="125"/>
                  </a:lnTo>
                  <a:lnTo>
                    <a:pt x="19" y="125"/>
                  </a:lnTo>
                  <a:lnTo>
                    <a:pt x="19" y="125"/>
                  </a:lnTo>
                  <a:lnTo>
                    <a:pt x="19" y="125"/>
                  </a:lnTo>
                  <a:lnTo>
                    <a:pt x="17" y="125"/>
                  </a:lnTo>
                  <a:lnTo>
                    <a:pt x="17" y="125"/>
                  </a:lnTo>
                  <a:lnTo>
                    <a:pt x="17" y="125"/>
                  </a:lnTo>
                  <a:lnTo>
                    <a:pt x="16" y="127"/>
                  </a:lnTo>
                  <a:lnTo>
                    <a:pt x="16" y="127"/>
                  </a:lnTo>
                  <a:lnTo>
                    <a:pt x="16" y="127"/>
                  </a:lnTo>
                  <a:lnTo>
                    <a:pt x="16" y="127"/>
                  </a:lnTo>
                  <a:lnTo>
                    <a:pt x="16" y="127"/>
                  </a:lnTo>
                  <a:lnTo>
                    <a:pt x="14" y="129"/>
                  </a:lnTo>
                  <a:lnTo>
                    <a:pt x="14" y="129"/>
                  </a:lnTo>
                  <a:lnTo>
                    <a:pt x="14" y="131"/>
                  </a:lnTo>
                  <a:lnTo>
                    <a:pt x="12" y="133"/>
                  </a:lnTo>
                  <a:lnTo>
                    <a:pt x="6" y="141"/>
                  </a:lnTo>
                  <a:lnTo>
                    <a:pt x="4" y="142"/>
                  </a:lnTo>
                  <a:lnTo>
                    <a:pt x="0" y="146"/>
                  </a:lnTo>
                  <a:lnTo>
                    <a:pt x="0" y="146"/>
                  </a:lnTo>
                  <a:lnTo>
                    <a:pt x="0" y="146"/>
                  </a:lnTo>
                  <a:lnTo>
                    <a:pt x="0" y="148"/>
                  </a:lnTo>
                  <a:lnTo>
                    <a:pt x="0" y="148"/>
                  </a:lnTo>
                  <a:lnTo>
                    <a:pt x="0" y="152"/>
                  </a:lnTo>
                  <a:lnTo>
                    <a:pt x="0" y="158"/>
                  </a:lnTo>
                  <a:lnTo>
                    <a:pt x="0" y="175"/>
                  </a:lnTo>
                  <a:lnTo>
                    <a:pt x="0" y="180"/>
                  </a:lnTo>
                  <a:lnTo>
                    <a:pt x="0" y="197"/>
                  </a:lnTo>
                  <a:lnTo>
                    <a:pt x="0" y="201"/>
                  </a:lnTo>
                  <a:lnTo>
                    <a:pt x="0" y="203"/>
                  </a:lnTo>
                  <a:lnTo>
                    <a:pt x="0" y="205"/>
                  </a:lnTo>
                  <a:lnTo>
                    <a:pt x="0" y="207"/>
                  </a:lnTo>
                  <a:lnTo>
                    <a:pt x="0" y="207"/>
                  </a:lnTo>
                  <a:lnTo>
                    <a:pt x="0" y="207"/>
                  </a:lnTo>
                  <a:lnTo>
                    <a:pt x="0" y="209"/>
                  </a:lnTo>
                  <a:lnTo>
                    <a:pt x="2" y="211"/>
                  </a:lnTo>
                  <a:lnTo>
                    <a:pt x="6" y="216"/>
                  </a:lnTo>
                  <a:lnTo>
                    <a:pt x="8" y="216"/>
                  </a:lnTo>
                  <a:lnTo>
                    <a:pt x="8" y="218"/>
                  </a:lnTo>
                  <a:lnTo>
                    <a:pt x="8" y="218"/>
                  </a:lnTo>
                  <a:lnTo>
                    <a:pt x="8" y="220"/>
                  </a:lnTo>
                  <a:lnTo>
                    <a:pt x="10" y="218"/>
                  </a:lnTo>
                  <a:lnTo>
                    <a:pt x="14" y="211"/>
                  </a:lnTo>
                  <a:lnTo>
                    <a:pt x="16" y="209"/>
                  </a:lnTo>
                  <a:lnTo>
                    <a:pt x="44" y="178"/>
                  </a:lnTo>
                  <a:lnTo>
                    <a:pt x="59" y="165"/>
                  </a:lnTo>
                  <a:lnTo>
                    <a:pt x="76" y="156"/>
                  </a:lnTo>
                  <a:lnTo>
                    <a:pt x="82" y="154"/>
                  </a:lnTo>
                  <a:lnTo>
                    <a:pt x="91" y="144"/>
                  </a:lnTo>
                  <a:lnTo>
                    <a:pt x="108" y="123"/>
                  </a:lnTo>
                  <a:lnTo>
                    <a:pt x="124" y="103"/>
                  </a:lnTo>
                  <a:lnTo>
                    <a:pt x="127" y="97"/>
                  </a:lnTo>
                  <a:lnTo>
                    <a:pt x="131" y="84"/>
                  </a:lnTo>
                  <a:lnTo>
                    <a:pt x="139" y="74"/>
                  </a:lnTo>
                  <a:lnTo>
                    <a:pt x="143" y="65"/>
                  </a:lnTo>
                  <a:lnTo>
                    <a:pt x="146" y="59"/>
                  </a:lnTo>
                  <a:lnTo>
                    <a:pt x="156" y="42"/>
                  </a:lnTo>
                  <a:lnTo>
                    <a:pt x="158" y="40"/>
                  </a:lnTo>
                  <a:lnTo>
                    <a:pt x="160" y="29"/>
                  </a:lnTo>
                  <a:lnTo>
                    <a:pt x="160" y="27"/>
                  </a:lnTo>
                  <a:lnTo>
                    <a:pt x="162" y="25"/>
                  </a:lnTo>
                  <a:lnTo>
                    <a:pt x="167" y="25"/>
                  </a:lnTo>
                  <a:lnTo>
                    <a:pt x="165" y="2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59" name="Freeform 1812">
              <a:extLst>
                <a:ext uri="{FF2B5EF4-FFF2-40B4-BE49-F238E27FC236}">
                  <a16:creationId xmlns:a16="http://schemas.microsoft.com/office/drawing/2014/main" id="{55E32E9E-A908-4E00-99CC-CBEBC459B732}"/>
                </a:ext>
              </a:extLst>
            </p:cNvPr>
            <p:cNvSpPr>
              <a:spLocks/>
            </p:cNvSpPr>
            <p:nvPr/>
          </p:nvSpPr>
          <p:spPr bwMode="auto">
            <a:xfrm>
              <a:off x="11736388" y="-95250"/>
              <a:ext cx="3175" cy="3175"/>
            </a:xfrm>
            <a:custGeom>
              <a:avLst/>
              <a:gdLst>
                <a:gd name="T0" fmla="*/ 0 w 2"/>
                <a:gd name="T1" fmla="*/ 0 h 2"/>
                <a:gd name="T2" fmla="*/ 0 w 2"/>
                <a:gd name="T3" fmla="*/ 2 h 2"/>
                <a:gd name="T4" fmla="*/ 0 w 2"/>
                <a:gd name="T5" fmla="*/ 2 h 2"/>
                <a:gd name="T6" fmla="*/ 2 w 2"/>
                <a:gd name="T7" fmla="*/ 2 h 2"/>
                <a:gd name="T8" fmla="*/ 2 w 2"/>
                <a:gd name="T9" fmla="*/ 2 h 2"/>
                <a:gd name="T10" fmla="*/ 2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2"/>
                  </a:lnTo>
                  <a:lnTo>
                    <a:pt x="0" y="2"/>
                  </a:lnTo>
                  <a:lnTo>
                    <a:pt x="2" y="2"/>
                  </a:lnTo>
                  <a:lnTo>
                    <a:pt x="2" y="2"/>
                  </a:lnTo>
                  <a:lnTo>
                    <a:pt x="2" y="0"/>
                  </a:lnTo>
                  <a:lnTo>
                    <a:pt x="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60" name="Freeform 1813">
              <a:extLst>
                <a:ext uri="{FF2B5EF4-FFF2-40B4-BE49-F238E27FC236}">
                  <a16:creationId xmlns:a16="http://schemas.microsoft.com/office/drawing/2014/main" id="{5B6CB889-E4B6-4C44-AE92-CBDC9B0C4CFB}"/>
                </a:ext>
              </a:extLst>
            </p:cNvPr>
            <p:cNvSpPr>
              <a:spLocks/>
            </p:cNvSpPr>
            <p:nvPr/>
          </p:nvSpPr>
          <p:spPr bwMode="auto">
            <a:xfrm>
              <a:off x="10334625" y="-47625"/>
              <a:ext cx="306388" cy="349250"/>
            </a:xfrm>
            <a:custGeom>
              <a:avLst/>
              <a:gdLst>
                <a:gd name="T0" fmla="*/ 12 w 193"/>
                <a:gd name="T1" fmla="*/ 50 h 220"/>
                <a:gd name="T2" fmla="*/ 10 w 193"/>
                <a:gd name="T3" fmla="*/ 69 h 220"/>
                <a:gd name="T4" fmla="*/ 10 w 193"/>
                <a:gd name="T5" fmla="*/ 76 h 220"/>
                <a:gd name="T6" fmla="*/ 4 w 193"/>
                <a:gd name="T7" fmla="*/ 87 h 220"/>
                <a:gd name="T8" fmla="*/ 4 w 193"/>
                <a:gd name="T9" fmla="*/ 95 h 220"/>
                <a:gd name="T10" fmla="*/ 6 w 193"/>
                <a:gd name="T11" fmla="*/ 105 h 220"/>
                <a:gd name="T12" fmla="*/ 12 w 193"/>
                <a:gd name="T13" fmla="*/ 108 h 220"/>
                <a:gd name="T14" fmla="*/ 10 w 193"/>
                <a:gd name="T15" fmla="*/ 112 h 220"/>
                <a:gd name="T16" fmla="*/ 6 w 193"/>
                <a:gd name="T17" fmla="*/ 116 h 220"/>
                <a:gd name="T18" fmla="*/ 0 w 193"/>
                <a:gd name="T19" fmla="*/ 124 h 220"/>
                <a:gd name="T20" fmla="*/ 2 w 193"/>
                <a:gd name="T21" fmla="*/ 129 h 220"/>
                <a:gd name="T22" fmla="*/ 6 w 193"/>
                <a:gd name="T23" fmla="*/ 137 h 220"/>
                <a:gd name="T24" fmla="*/ 12 w 193"/>
                <a:gd name="T25" fmla="*/ 154 h 220"/>
                <a:gd name="T26" fmla="*/ 17 w 193"/>
                <a:gd name="T27" fmla="*/ 161 h 220"/>
                <a:gd name="T28" fmla="*/ 15 w 193"/>
                <a:gd name="T29" fmla="*/ 167 h 220"/>
                <a:gd name="T30" fmla="*/ 15 w 193"/>
                <a:gd name="T31" fmla="*/ 171 h 220"/>
                <a:gd name="T32" fmla="*/ 13 w 193"/>
                <a:gd name="T33" fmla="*/ 173 h 220"/>
                <a:gd name="T34" fmla="*/ 13 w 193"/>
                <a:gd name="T35" fmla="*/ 179 h 220"/>
                <a:gd name="T36" fmla="*/ 17 w 193"/>
                <a:gd name="T37" fmla="*/ 182 h 220"/>
                <a:gd name="T38" fmla="*/ 21 w 193"/>
                <a:gd name="T39" fmla="*/ 190 h 220"/>
                <a:gd name="T40" fmla="*/ 27 w 193"/>
                <a:gd name="T41" fmla="*/ 209 h 220"/>
                <a:gd name="T42" fmla="*/ 32 w 193"/>
                <a:gd name="T43" fmla="*/ 220 h 220"/>
                <a:gd name="T44" fmla="*/ 48 w 193"/>
                <a:gd name="T45" fmla="*/ 209 h 220"/>
                <a:gd name="T46" fmla="*/ 53 w 193"/>
                <a:gd name="T47" fmla="*/ 203 h 220"/>
                <a:gd name="T48" fmla="*/ 61 w 193"/>
                <a:gd name="T49" fmla="*/ 207 h 220"/>
                <a:gd name="T50" fmla="*/ 82 w 193"/>
                <a:gd name="T51" fmla="*/ 213 h 220"/>
                <a:gd name="T52" fmla="*/ 89 w 193"/>
                <a:gd name="T53" fmla="*/ 207 h 220"/>
                <a:gd name="T54" fmla="*/ 106 w 193"/>
                <a:gd name="T55" fmla="*/ 205 h 220"/>
                <a:gd name="T56" fmla="*/ 116 w 193"/>
                <a:gd name="T57" fmla="*/ 196 h 220"/>
                <a:gd name="T58" fmla="*/ 125 w 193"/>
                <a:gd name="T59" fmla="*/ 165 h 220"/>
                <a:gd name="T60" fmla="*/ 169 w 193"/>
                <a:gd name="T61" fmla="*/ 160 h 220"/>
                <a:gd name="T62" fmla="*/ 184 w 193"/>
                <a:gd name="T63" fmla="*/ 173 h 220"/>
                <a:gd name="T64" fmla="*/ 186 w 193"/>
                <a:gd name="T65" fmla="*/ 169 h 220"/>
                <a:gd name="T66" fmla="*/ 188 w 193"/>
                <a:gd name="T67" fmla="*/ 156 h 220"/>
                <a:gd name="T68" fmla="*/ 192 w 193"/>
                <a:gd name="T69" fmla="*/ 146 h 220"/>
                <a:gd name="T70" fmla="*/ 190 w 193"/>
                <a:gd name="T71" fmla="*/ 133 h 220"/>
                <a:gd name="T72" fmla="*/ 188 w 193"/>
                <a:gd name="T73" fmla="*/ 129 h 220"/>
                <a:gd name="T74" fmla="*/ 182 w 193"/>
                <a:gd name="T75" fmla="*/ 125 h 220"/>
                <a:gd name="T76" fmla="*/ 178 w 193"/>
                <a:gd name="T77" fmla="*/ 114 h 220"/>
                <a:gd name="T78" fmla="*/ 156 w 193"/>
                <a:gd name="T79" fmla="*/ 108 h 220"/>
                <a:gd name="T80" fmla="*/ 150 w 193"/>
                <a:gd name="T81" fmla="*/ 99 h 220"/>
                <a:gd name="T82" fmla="*/ 150 w 193"/>
                <a:gd name="T83" fmla="*/ 87 h 220"/>
                <a:gd name="T84" fmla="*/ 146 w 193"/>
                <a:gd name="T85" fmla="*/ 69 h 220"/>
                <a:gd name="T86" fmla="*/ 135 w 193"/>
                <a:gd name="T87" fmla="*/ 63 h 220"/>
                <a:gd name="T88" fmla="*/ 121 w 193"/>
                <a:gd name="T89" fmla="*/ 61 h 220"/>
                <a:gd name="T90" fmla="*/ 112 w 193"/>
                <a:gd name="T91" fmla="*/ 53 h 220"/>
                <a:gd name="T92" fmla="*/ 104 w 193"/>
                <a:gd name="T93" fmla="*/ 48 h 220"/>
                <a:gd name="T94" fmla="*/ 103 w 193"/>
                <a:gd name="T95" fmla="*/ 50 h 220"/>
                <a:gd name="T96" fmla="*/ 85 w 193"/>
                <a:gd name="T97" fmla="*/ 46 h 220"/>
                <a:gd name="T98" fmla="*/ 74 w 193"/>
                <a:gd name="T99" fmla="*/ 36 h 220"/>
                <a:gd name="T100" fmla="*/ 68 w 193"/>
                <a:gd name="T101" fmla="*/ 23 h 220"/>
                <a:gd name="T102" fmla="*/ 66 w 193"/>
                <a:gd name="T103" fmla="*/ 14 h 220"/>
                <a:gd name="T104" fmla="*/ 68 w 193"/>
                <a:gd name="T105" fmla="*/ 6 h 220"/>
                <a:gd name="T106" fmla="*/ 65 w 193"/>
                <a:gd name="T107" fmla="*/ 0 h 220"/>
                <a:gd name="T108" fmla="*/ 63 w 193"/>
                <a:gd name="T109" fmla="*/ 0 h 220"/>
                <a:gd name="T110" fmla="*/ 34 w 193"/>
                <a:gd name="T111" fmla="*/ 12 h 220"/>
                <a:gd name="T112" fmla="*/ 27 w 193"/>
                <a:gd name="T113" fmla="*/ 15 h 220"/>
                <a:gd name="T114" fmla="*/ 19 w 193"/>
                <a:gd name="T115" fmla="*/ 21 h 220"/>
                <a:gd name="T116" fmla="*/ 10 w 193"/>
                <a:gd name="T117" fmla="*/ 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3" h="220">
                  <a:moveTo>
                    <a:pt x="13" y="44"/>
                  </a:moveTo>
                  <a:lnTo>
                    <a:pt x="13" y="46"/>
                  </a:lnTo>
                  <a:lnTo>
                    <a:pt x="13" y="48"/>
                  </a:lnTo>
                  <a:lnTo>
                    <a:pt x="13" y="48"/>
                  </a:lnTo>
                  <a:lnTo>
                    <a:pt x="12" y="50"/>
                  </a:lnTo>
                  <a:lnTo>
                    <a:pt x="12" y="51"/>
                  </a:lnTo>
                  <a:lnTo>
                    <a:pt x="10" y="53"/>
                  </a:lnTo>
                  <a:lnTo>
                    <a:pt x="10" y="55"/>
                  </a:lnTo>
                  <a:lnTo>
                    <a:pt x="10" y="67"/>
                  </a:lnTo>
                  <a:lnTo>
                    <a:pt x="10" y="69"/>
                  </a:lnTo>
                  <a:lnTo>
                    <a:pt x="10" y="69"/>
                  </a:lnTo>
                  <a:lnTo>
                    <a:pt x="12" y="72"/>
                  </a:lnTo>
                  <a:lnTo>
                    <a:pt x="12" y="72"/>
                  </a:lnTo>
                  <a:lnTo>
                    <a:pt x="12" y="74"/>
                  </a:lnTo>
                  <a:lnTo>
                    <a:pt x="10" y="76"/>
                  </a:lnTo>
                  <a:lnTo>
                    <a:pt x="6" y="82"/>
                  </a:lnTo>
                  <a:lnTo>
                    <a:pt x="4" y="84"/>
                  </a:lnTo>
                  <a:lnTo>
                    <a:pt x="4" y="86"/>
                  </a:lnTo>
                  <a:lnTo>
                    <a:pt x="4" y="86"/>
                  </a:lnTo>
                  <a:lnTo>
                    <a:pt x="4" y="87"/>
                  </a:lnTo>
                  <a:lnTo>
                    <a:pt x="6" y="89"/>
                  </a:lnTo>
                  <a:lnTo>
                    <a:pt x="6" y="89"/>
                  </a:lnTo>
                  <a:lnTo>
                    <a:pt x="6" y="91"/>
                  </a:lnTo>
                  <a:lnTo>
                    <a:pt x="4" y="95"/>
                  </a:lnTo>
                  <a:lnTo>
                    <a:pt x="4" y="95"/>
                  </a:lnTo>
                  <a:lnTo>
                    <a:pt x="4" y="97"/>
                  </a:lnTo>
                  <a:lnTo>
                    <a:pt x="4" y="99"/>
                  </a:lnTo>
                  <a:lnTo>
                    <a:pt x="4" y="101"/>
                  </a:lnTo>
                  <a:lnTo>
                    <a:pt x="4" y="103"/>
                  </a:lnTo>
                  <a:lnTo>
                    <a:pt x="6" y="105"/>
                  </a:lnTo>
                  <a:lnTo>
                    <a:pt x="6" y="106"/>
                  </a:lnTo>
                  <a:lnTo>
                    <a:pt x="8" y="106"/>
                  </a:lnTo>
                  <a:lnTo>
                    <a:pt x="10" y="106"/>
                  </a:lnTo>
                  <a:lnTo>
                    <a:pt x="12" y="108"/>
                  </a:lnTo>
                  <a:lnTo>
                    <a:pt x="12" y="108"/>
                  </a:lnTo>
                  <a:lnTo>
                    <a:pt x="12" y="108"/>
                  </a:lnTo>
                  <a:lnTo>
                    <a:pt x="12" y="110"/>
                  </a:lnTo>
                  <a:lnTo>
                    <a:pt x="10" y="110"/>
                  </a:lnTo>
                  <a:lnTo>
                    <a:pt x="10" y="112"/>
                  </a:lnTo>
                  <a:lnTo>
                    <a:pt x="10" y="112"/>
                  </a:lnTo>
                  <a:lnTo>
                    <a:pt x="10" y="114"/>
                  </a:lnTo>
                  <a:lnTo>
                    <a:pt x="10" y="114"/>
                  </a:lnTo>
                  <a:lnTo>
                    <a:pt x="8" y="114"/>
                  </a:lnTo>
                  <a:lnTo>
                    <a:pt x="8" y="116"/>
                  </a:lnTo>
                  <a:lnTo>
                    <a:pt x="6" y="116"/>
                  </a:lnTo>
                  <a:lnTo>
                    <a:pt x="4" y="120"/>
                  </a:lnTo>
                  <a:lnTo>
                    <a:pt x="2" y="122"/>
                  </a:lnTo>
                  <a:lnTo>
                    <a:pt x="2" y="122"/>
                  </a:lnTo>
                  <a:lnTo>
                    <a:pt x="0" y="124"/>
                  </a:lnTo>
                  <a:lnTo>
                    <a:pt x="0" y="124"/>
                  </a:lnTo>
                  <a:lnTo>
                    <a:pt x="0" y="125"/>
                  </a:lnTo>
                  <a:lnTo>
                    <a:pt x="0" y="125"/>
                  </a:lnTo>
                  <a:lnTo>
                    <a:pt x="0" y="127"/>
                  </a:lnTo>
                  <a:lnTo>
                    <a:pt x="2" y="127"/>
                  </a:lnTo>
                  <a:lnTo>
                    <a:pt x="2" y="129"/>
                  </a:lnTo>
                  <a:lnTo>
                    <a:pt x="2" y="129"/>
                  </a:lnTo>
                  <a:lnTo>
                    <a:pt x="2" y="131"/>
                  </a:lnTo>
                  <a:lnTo>
                    <a:pt x="4" y="133"/>
                  </a:lnTo>
                  <a:lnTo>
                    <a:pt x="4" y="135"/>
                  </a:lnTo>
                  <a:lnTo>
                    <a:pt x="6" y="137"/>
                  </a:lnTo>
                  <a:lnTo>
                    <a:pt x="8" y="137"/>
                  </a:lnTo>
                  <a:lnTo>
                    <a:pt x="8" y="139"/>
                  </a:lnTo>
                  <a:lnTo>
                    <a:pt x="8" y="143"/>
                  </a:lnTo>
                  <a:lnTo>
                    <a:pt x="10" y="150"/>
                  </a:lnTo>
                  <a:lnTo>
                    <a:pt x="12" y="154"/>
                  </a:lnTo>
                  <a:lnTo>
                    <a:pt x="13" y="156"/>
                  </a:lnTo>
                  <a:lnTo>
                    <a:pt x="15" y="158"/>
                  </a:lnTo>
                  <a:lnTo>
                    <a:pt x="17" y="160"/>
                  </a:lnTo>
                  <a:lnTo>
                    <a:pt x="17" y="161"/>
                  </a:lnTo>
                  <a:lnTo>
                    <a:pt x="17" y="161"/>
                  </a:lnTo>
                  <a:lnTo>
                    <a:pt x="17" y="163"/>
                  </a:lnTo>
                  <a:lnTo>
                    <a:pt x="15" y="163"/>
                  </a:lnTo>
                  <a:lnTo>
                    <a:pt x="15" y="165"/>
                  </a:lnTo>
                  <a:lnTo>
                    <a:pt x="15" y="165"/>
                  </a:lnTo>
                  <a:lnTo>
                    <a:pt x="15" y="167"/>
                  </a:lnTo>
                  <a:lnTo>
                    <a:pt x="15" y="167"/>
                  </a:lnTo>
                  <a:lnTo>
                    <a:pt x="15" y="167"/>
                  </a:lnTo>
                  <a:lnTo>
                    <a:pt x="15" y="169"/>
                  </a:lnTo>
                  <a:lnTo>
                    <a:pt x="15" y="171"/>
                  </a:lnTo>
                  <a:lnTo>
                    <a:pt x="15" y="171"/>
                  </a:lnTo>
                  <a:lnTo>
                    <a:pt x="15" y="171"/>
                  </a:lnTo>
                  <a:lnTo>
                    <a:pt x="15" y="171"/>
                  </a:lnTo>
                  <a:lnTo>
                    <a:pt x="13" y="173"/>
                  </a:lnTo>
                  <a:lnTo>
                    <a:pt x="13" y="173"/>
                  </a:lnTo>
                  <a:lnTo>
                    <a:pt x="13" y="173"/>
                  </a:lnTo>
                  <a:lnTo>
                    <a:pt x="13" y="175"/>
                  </a:lnTo>
                  <a:lnTo>
                    <a:pt x="13" y="175"/>
                  </a:lnTo>
                  <a:lnTo>
                    <a:pt x="13" y="175"/>
                  </a:lnTo>
                  <a:lnTo>
                    <a:pt x="13" y="177"/>
                  </a:lnTo>
                  <a:lnTo>
                    <a:pt x="13" y="179"/>
                  </a:lnTo>
                  <a:lnTo>
                    <a:pt x="13" y="179"/>
                  </a:lnTo>
                  <a:lnTo>
                    <a:pt x="17" y="180"/>
                  </a:lnTo>
                  <a:lnTo>
                    <a:pt x="17" y="182"/>
                  </a:lnTo>
                  <a:lnTo>
                    <a:pt x="17" y="182"/>
                  </a:lnTo>
                  <a:lnTo>
                    <a:pt x="17" y="182"/>
                  </a:lnTo>
                  <a:lnTo>
                    <a:pt x="17" y="184"/>
                  </a:lnTo>
                  <a:lnTo>
                    <a:pt x="17" y="186"/>
                  </a:lnTo>
                  <a:lnTo>
                    <a:pt x="17" y="186"/>
                  </a:lnTo>
                  <a:lnTo>
                    <a:pt x="19" y="188"/>
                  </a:lnTo>
                  <a:lnTo>
                    <a:pt x="21" y="190"/>
                  </a:lnTo>
                  <a:lnTo>
                    <a:pt x="21" y="194"/>
                  </a:lnTo>
                  <a:lnTo>
                    <a:pt x="23" y="199"/>
                  </a:lnTo>
                  <a:lnTo>
                    <a:pt x="25" y="203"/>
                  </a:lnTo>
                  <a:lnTo>
                    <a:pt x="25" y="207"/>
                  </a:lnTo>
                  <a:lnTo>
                    <a:pt x="27" y="209"/>
                  </a:lnTo>
                  <a:lnTo>
                    <a:pt x="27" y="211"/>
                  </a:lnTo>
                  <a:lnTo>
                    <a:pt x="27" y="217"/>
                  </a:lnTo>
                  <a:lnTo>
                    <a:pt x="27" y="218"/>
                  </a:lnTo>
                  <a:lnTo>
                    <a:pt x="29" y="220"/>
                  </a:lnTo>
                  <a:lnTo>
                    <a:pt x="32" y="220"/>
                  </a:lnTo>
                  <a:lnTo>
                    <a:pt x="36" y="220"/>
                  </a:lnTo>
                  <a:lnTo>
                    <a:pt x="38" y="220"/>
                  </a:lnTo>
                  <a:lnTo>
                    <a:pt x="42" y="213"/>
                  </a:lnTo>
                  <a:lnTo>
                    <a:pt x="46" y="211"/>
                  </a:lnTo>
                  <a:lnTo>
                    <a:pt x="48" y="209"/>
                  </a:lnTo>
                  <a:lnTo>
                    <a:pt x="49" y="209"/>
                  </a:lnTo>
                  <a:lnTo>
                    <a:pt x="51" y="207"/>
                  </a:lnTo>
                  <a:lnTo>
                    <a:pt x="51" y="207"/>
                  </a:lnTo>
                  <a:lnTo>
                    <a:pt x="53" y="205"/>
                  </a:lnTo>
                  <a:lnTo>
                    <a:pt x="53" y="203"/>
                  </a:lnTo>
                  <a:lnTo>
                    <a:pt x="53" y="203"/>
                  </a:lnTo>
                  <a:lnTo>
                    <a:pt x="55" y="201"/>
                  </a:lnTo>
                  <a:lnTo>
                    <a:pt x="55" y="201"/>
                  </a:lnTo>
                  <a:lnTo>
                    <a:pt x="59" y="205"/>
                  </a:lnTo>
                  <a:lnTo>
                    <a:pt x="61" y="207"/>
                  </a:lnTo>
                  <a:lnTo>
                    <a:pt x="63" y="207"/>
                  </a:lnTo>
                  <a:lnTo>
                    <a:pt x="72" y="207"/>
                  </a:lnTo>
                  <a:lnTo>
                    <a:pt x="74" y="207"/>
                  </a:lnTo>
                  <a:lnTo>
                    <a:pt x="78" y="209"/>
                  </a:lnTo>
                  <a:lnTo>
                    <a:pt x="82" y="213"/>
                  </a:lnTo>
                  <a:lnTo>
                    <a:pt x="82" y="215"/>
                  </a:lnTo>
                  <a:lnTo>
                    <a:pt x="84" y="220"/>
                  </a:lnTo>
                  <a:lnTo>
                    <a:pt x="87" y="213"/>
                  </a:lnTo>
                  <a:lnTo>
                    <a:pt x="89" y="209"/>
                  </a:lnTo>
                  <a:lnTo>
                    <a:pt x="89" y="207"/>
                  </a:lnTo>
                  <a:lnTo>
                    <a:pt x="91" y="205"/>
                  </a:lnTo>
                  <a:lnTo>
                    <a:pt x="93" y="205"/>
                  </a:lnTo>
                  <a:lnTo>
                    <a:pt x="97" y="205"/>
                  </a:lnTo>
                  <a:lnTo>
                    <a:pt x="104" y="205"/>
                  </a:lnTo>
                  <a:lnTo>
                    <a:pt x="106" y="205"/>
                  </a:lnTo>
                  <a:lnTo>
                    <a:pt x="108" y="205"/>
                  </a:lnTo>
                  <a:lnTo>
                    <a:pt x="110" y="207"/>
                  </a:lnTo>
                  <a:lnTo>
                    <a:pt x="112" y="209"/>
                  </a:lnTo>
                  <a:lnTo>
                    <a:pt x="114" y="203"/>
                  </a:lnTo>
                  <a:lnTo>
                    <a:pt x="116" y="196"/>
                  </a:lnTo>
                  <a:lnTo>
                    <a:pt x="118" y="182"/>
                  </a:lnTo>
                  <a:lnTo>
                    <a:pt x="118" y="180"/>
                  </a:lnTo>
                  <a:lnTo>
                    <a:pt x="123" y="171"/>
                  </a:lnTo>
                  <a:lnTo>
                    <a:pt x="125" y="165"/>
                  </a:lnTo>
                  <a:lnTo>
                    <a:pt x="125" y="165"/>
                  </a:lnTo>
                  <a:lnTo>
                    <a:pt x="127" y="163"/>
                  </a:lnTo>
                  <a:lnTo>
                    <a:pt x="156" y="160"/>
                  </a:lnTo>
                  <a:lnTo>
                    <a:pt x="161" y="160"/>
                  </a:lnTo>
                  <a:lnTo>
                    <a:pt x="167" y="160"/>
                  </a:lnTo>
                  <a:lnTo>
                    <a:pt x="169" y="160"/>
                  </a:lnTo>
                  <a:lnTo>
                    <a:pt x="173" y="161"/>
                  </a:lnTo>
                  <a:lnTo>
                    <a:pt x="180" y="165"/>
                  </a:lnTo>
                  <a:lnTo>
                    <a:pt x="182" y="167"/>
                  </a:lnTo>
                  <a:lnTo>
                    <a:pt x="184" y="169"/>
                  </a:lnTo>
                  <a:lnTo>
                    <a:pt x="184" y="173"/>
                  </a:lnTo>
                  <a:lnTo>
                    <a:pt x="188" y="171"/>
                  </a:lnTo>
                  <a:lnTo>
                    <a:pt x="188" y="171"/>
                  </a:lnTo>
                  <a:lnTo>
                    <a:pt x="188" y="171"/>
                  </a:lnTo>
                  <a:lnTo>
                    <a:pt x="186" y="169"/>
                  </a:lnTo>
                  <a:lnTo>
                    <a:pt x="186" y="169"/>
                  </a:lnTo>
                  <a:lnTo>
                    <a:pt x="186" y="167"/>
                  </a:lnTo>
                  <a:lnTo>
                    <a:pt x="184" y="167"/>
                  </a:lnTo>
                  <a:lnTo>
                    <a:pt x="184" y="165"/>
                  </a:lnTo>
                  <a:lnTo>
                    <a:pt x="186" y="163"/>
                  </a:lnTo>
                  <a:lnTo>
                    <a:pt x="188" y="156"/>
                  </a:lnTo>
                  <a:lnTo>
                    <a:pt x="190" y="154"/>
                  </a:lnTo>
                  <a:lnTo>
                    <a:pt x="190" y="154"/>
                  </a:lnTo>
                  <a:lnTo>
                    <a:pt x="190" y="154"/>
                  </a:lnTo>
                  <a:lnTo>
                    <a:pt x="190" y="152"/>
                  </a:lnTo>
                  <a:lnTo>
                    <a:pt x="192" y="146"/>
                  </a:lnTo>
                  <a:lnTo>
                    <a:pt x="192" y="143"/>
                  </a:lnTo>
                  <a:lnTo>
                    <a:pt x="193" y="141"/>
                  </a:lnTo>
                  <a:lnTo>
                    <a:pt x="192" y="139"/>
                  </a:lnTo>
                  <a:lnTo>
                    <a:pt x="192" y="137"/>
                  </a:lnTo>
                  <a:lnTo>
                    <a:pt x="190" y="133"/>
                  </a:lnTo>
                  <a:lnTo>
                    <a:pt x="190" y="131"/>
                  </a:lnTo>
                  <a:lnTo>
                    <a:pt x="190" y="131"/>
                  </a:lnTo>
                  <a:lnTo>
                    <a:pt x="190" y="129"/>
                  </a:lnTo>
                  <a:lnTo>
                    <a:pt x="190" y="129"/>
                  </a:lnTo>
                  <a:lnTo>
                    <a:pt x="188" y="129"/>
                  </a:lnTo>
                  <a:lnTo>
                    <a:pt x="188" y="129"/>
                  </a:lnTo>
                  <a:lnTo>
                    <a:pt x="188" y="129"/>
                  </a:lnTo>
                  <a:lnTo>
                    <a:pt x="186" y="129"/>
                  </a:lnTo>
                  <a:lnTo>
                    <a:pt x="184" y="127"/>
                  </a:lnTo>
                  <a:lnTo>
                    <a:pt x="182" y="125"/>
                  </a:lnTo>
                  <a:lnTo>
                    <a:pt x="180" y="124"/>
                  </a:lnTo>
                  <a:lnTo>
                    <a:pt x="178" y="122"/>
                  </a:lnTo>
                  <a:lnTo>
                    <a:pt x="178" y="120"/>
                  </a:lnTo>
                  <a:lnTo>
                    <a:pt x="178" y="116"/>
                  </a:lnTo>
                  <a:lnTo>
                    <a:pt x="178" y="114"/>
                  </a:lnTo>
                  <a:lnTo>
                    <a:pt x="180" y="110"/>
                  </a:lnTo>
                  <a:lnTo>
                    <a:pt x="180" y="108"/>
                  </a:lnTo>
                  <a:lnTo>
                    <a:pt x="175" y="108"/>
                  </a:lnTo>
                  <a:lnTo>
                    <a:pt x="169" y="108"/>
                  </a:lnTo>
                  <a:lnTo>
                    <a:pt x="156" y="108"/>
                  </a:lnTo>
                  <a:lnTo>
                    <a:pt x="152" y="108"/>
                  </a:lnTo>
                  <a:lnTo>
                    <a:pt x="152" y="108"/>
                  </a:lnTo>
                  <a:lnTo>
                    <a:pt x="150" y="106"/>
                  </a:lnTo>
                  <a:lnTo>
                    <a:pt x="150" y="105"/>
                  </a:lnTo>
                  <a:lnTo>
                    <a:pt x="150" y="99"/>
                  </a:lnTo>
                  <a:lnTo>
                    <a:pt x="150" y="95"/>
                  </a:lnTo>
                  <a:lnTo>
                    <a:pt x="148" y="93"/>
                  </a:lnTo>
                  <a:lnTo>
                    <a:pt x="146" y="91"/>
                  </a:lnTo>
                  <a:lnTo>
                    <a:pt x="144" y="87"/>
                  </a:lnTo>
                  <a:lnTo>
                    <a:pt x="150" y="87"/>
                  </a:lnTo>
                  <a:lnTo>
                    <a:pt x="148" y="82"/>
                  </a:lnTo>
                  <a:lnTo>
                    <a:pt x="146" y="74"/>
                  </a:lnTo>
                  <a:lnTo>
                    <a:pt x="146" y="72"/>
                  </a:lnTo>
                  <a:lnTo>
                    <a:pt x="146" y="70"/>
                  </a:lnTo>
                  <a:lnTo>
                    <a:pt x="146" y="69"/>
                  </a:lnTo>
                  <a:lnTo>
                    <a:pt x="146" y="67"/>
                  </a:lnTo>
                  <a:lnTo>
                    <a:pt x="144" y="65"/>
                  </a:lnTo>
                  <a:lnTo>
                    <a:pt x="140" y="63"/>
                  </a:lnTo>
                  <a:lnTo>
                    <a:pt x="139" y="63"/>
                  </a:lnTo>
                  <a:lnTo>
                    <a:pt x="135" y="63"/>
                  </a:lnTo>
                  <a:lnTo>
                    <a:pt x="133" y="63"/>
                  </a:lnTo>
                  <a:lnTo>
                    <a:pt x="129" y="63"/>
                  </a:lnTo>
                  <a:lnTo>
                    <a:pt x="127" y="63"/>
                  </a:lnTo>
                  <a:lnTo>
                    <a:pt x="123" y="61"/>
                  </a:lnTo>
                  <a:lnTo>
                    <a:pt x="121" y="61"/>
                  </a:lnTo>
                  <a:lnTo>
                    <a:pt x="121" y="57"/>
                  </a:lnTo>
                  <a:lnTo>
                    <a:pt x="120" y="57"/>
                  </a:lnTo>
                  <a:lnTo>
                    <a:pt x="120" y="55"/>
                  </a:lnTo>
                  <a:lnTo>
                    <a:pt x="114" y="55"/>
                  </a:lnTo>
                  <a:lnTo>
                    <a:pt x="112" y="53"/>
                  </a:lnTo>
                  <a:lnTo>
                    <a:pt x="110" y="53"/>
                  </a:lnTo>
                  <a:lnTo>
                    <a:pt x="104" y="50"/>
                  </a:lnTo>
                  <a:lnTo>
                    <a:pt x="104" y="50"/>
                  </a:lnTo>
                  <a:lnTo>
                    <a:pt x="104" y="50"/>
                  </a:lnTo>
                  <a:lnTo>
                    <a:pt x="104" y="48"/>
                  </a:lnTo>
                  <a:lnTo>
                    <a:pt x="104" y="48"/>
                  </a:lnTo>
                  <a:lnTo>
                    <a:pt x="104" y="48"/>
                  </a:lnTo>
                  <a:lnTo>
                    <a:pt x="103" y="48"/>
                  </a:lnTo>
                  <a:lnTo>
                    <a:pt x="103" y="48"/>
                  </a:lnTo>
                  <a:lnTo>
                    <a:pt x="103" y="50"/>
                  </a:lnTo>
                  <a:lnTo>
                    <a:pt x="99" y="48"/>
                  </a:lnTo>
                  <a:lnTo>
                    <a:pt x="97" y="46"/>
                  </a:lnTo>
                  <a:lnTo>
                    <a:pt x="95" y="46"/>
                  </a:lnTo>
                  <a:lnTo>
                    <a:pt x="89" y="46"/>
                  </a:lnTo>
                  <a:lnTo>
                    <a:pt x="85" y="46"/>
                  </a:lnTo>
                  <a:lnTo>
                    <a:pt x="84" y="44"/>
                  </a:lnTo>
                  <a:lnTo>
                    <a:pt x="80" y="40"/>
                  </a:lnTo>
                  <a:lnTo>
                    <a:pt x="78" y="38"/>
                  </a:lnTo>
                  <a:lnTo>
                    <a:pt x="76" y="36"/>
                  </a:lnTo>
                  <a:lnTo>
                    <a:pt x="74" y="36"/>
                  </a:lnTo>
                  <a:lnTo>
                    <a:pt x="72" y="34"/>
                  </a:lnTo>
                  <a:lnTo>
                    <a:pt x="72" y="32"/>
                  </a:lnTo>
                  <a:lnTo>
                    <a:pt x="68" y="27"/>
                  </a:lnTo>
                  <a:lnTo>
                    <a:pt x="68" y="25"/>
                  </a:lnTo>
                  <a:lnTo>
                    <a:pt x="68" y="23"/>
                  </a:lnTo>
                  <a:lnTo>
                    <a:pt x="68" y="21"/>
                  </a:lnTo>
                  <a:lnTo>
                    <a:pt x="68" y="19"/>
                  </a:lnTo>
                  <a:lnTo>
                    <a:pt x="68" y="17"/>
                  </a:lnTo>
                  <a:lnTo>
                    <a:pt x="66" y="15"/>
                  </a:lnTo>
                  <a:lnTo>
                    <a:pt x="66" y="14"/>
                  </a:lnTo>
                  <a:lnTo>
                    <a:pt x="66" y="12"/>
                  </a:lnTo>
                  <a:lnTo>
                    <a:pt x="66" y="12"/>
                  </a:lnTo>
                  <a:lnTo>
                    <a:pt x="68" y="10"/>
                  </a:lnTo>
                  <a:lnTo>
                    <a:pt x="68" y="10"/>
                  </a:lnTo>
                  <a:lnTo>
                    <a:pt x="68" y="6"/>
                  </a:lnTo>
                  <a:lnTo>
                    <a:pt x="68" y="4"/>
                  </a:lnTo>
                  <a:lnTo>
                    <a:pt x="68" y="2"/>
                  </a:lnTo>
                  <a:lnTo>
                    <a:pt x="66" y="0"/>
                  </a:lnTo>
                  <a:lnTo>
                    <a:pt x="66" y="0"/>
                  </a:lnTo>
                  <a:lnTo>
                    <a:pt x="65" y="0"/>
                  </a:lnTo>
                  <a:lnTo>
                    <a:pt x="65" y="0"/>
                  </a:lnTo>
                  <a:lnTo>
                    <a:pt x="65" y="2"/>
                  </a:lnTo>
                  <a:lnTo>
                    <a:pt x="65" y="2"/>
                  </a:lnTo>
                  <a:lnTo>
                    <a:pt x="63" y="0"/>
                  </a:lnTo>
                  <a:lnTo>
                    <a:pt x="63" y="0"/>
                  </a:lnTo>
                  <a:lnTo>
                    <a:pt x="55" y="2"/>
                  </a:lnTo>
                  <a:lnTo>
                    <a:pt x="51" y="2"/>
                  </a:lnTo>
                  <a:lnTo>
                    <a:pt x="49" y="4"/>
                  </a:lnTo>
                  <a:lnTo>
                    <a:pt x="46" y="4"/>
                  </a:lnTo>
                  <a:lnTo>
                    <a:pt x="34" y="12"/>
                  </a:lnTo>
                  <a:lnTo>
                    <a:pt x="32" y="14"/>
                  </a:lnTo>
                  <a:lnTo>
                    <a:pt x="30" y="15"/>
                  </a:lnTo>
                  <a:lnTo>
                    <a:pt x="30" y="15"/>
                  </a:lnTo>
                  <a:lnTo>
                    <a:pt x="29" y="15"/>
                  </a:lnTo>
                  <a:lnTo>
                    <a:pt x="27" y="15"/>
                  </a:lnTo>
                  <a:lnTo>
                    <a:pt x="25" y="15"/>
                  </a:lnTo>
                  <a:lnTo>
                    <a:pt x="25" y="17"/>
                  </a:lnTo>
                  <a:lnTo>
                    <a:pt x="23" y="17"/>
                  </a:lnTo>
                  <a:lnTo>
                    <a:pt x="21" y="19"/>
                  </a:lnTo>
                  <a:lnTo>
                    <a:pt x="19" y="21"/>
                  </a:lnTo>
                  <a:lnTo>
                    <a:pt x="15" y="23"/>
                  </a:lnTo>
                  <a:lnTo>
                    <a:pt x="13" y="23"/>
                  </a:lnTo>
                  <a:lnTo>
                    <a:pt x="13" y="23"/>
                  </a:lnTo>
                  <a:lnTo>
                    <a:pt x="10" y="21"/>
                  </a:lnTo>
                  <a:lnTo>
                    <a:pt x="10" y="21"/>
                  </a:lnTo>
                  <a:lnTo>
                    <a:pt x="4" y="21"/>
                  </a:lnTo>
                  <a:lnTo>
                    <a:pt x="0" y="21"/>
                  </a:lnTo>
                  <a:lnTo>
                    <a:pt x="13" y="42"/>
                  </a:lnTo>
                  <a:lnTo>
                    <a:pt x="13" y="4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61" name="Freeform 1814">
              <a:extLst>
                <a:ext uri="{FF2B5EF4-FFF2-40B4-BE49-F238E27FC236}">
                  <a16:creationId xmlns:a16="http://schemas.microsoft.com/office/drawing/2014/main" id="{154A7487-F3F2-4D0B-B8D5-D6573C59F3C4}"/>
                </a:ext>
              </a:extLst>
            </p:cNvPr>
            <p:cNvSpPr>
              <a:spLocks/>
            </p:cNvSpPr>
            <p:nvPr/>
          </p:nvSpPr>
          <p:spPr bwMode="auto">
            <a:xfrm>
              <a:off x="10512425" y="206375"/>
              <a:ext cx="214313" cy="225425"/>
            </a:xfrm>
            <a:custGeom>
              <a:avLst/>
              <a:gdLst>
                <a:gd name="T0" fmla="*/ 68 w 135"/>
                <a:gd name="T1" fmla="*/ 5 h 142"/>
                <a:gd name="T2" fmla="*/ 57 w 135"/>
                <a:gd name="T3" fmla="*/ 0 h 142"/>
                <a:gd name="T4" fmla="*/ 49 w 135"/>
                <a:gd name="T5" fmla="*/ 0 h 142"/>
                <a:gd name="T6" fmla="*/ 15 w 135"/>
                <a:gd name="T7" fmla="*/ 3 h 142"/>
                <a:gd name="T8" fmla="*/ 13 w 135"/>
                <a:gd name="T9" fmla="*/ 5 h 142"/>
                <a:gd name="T10" fmla="*/ 6 w 135"/>
                <a:gd name="T11" fmla="*/ 20 h 142"/>
                <a:gd name="T12" fmla="*/ 4 w 135"/>
                <a:gd name="T13" fmla="*/ 36 h 142"/>
                <a:gd name="T14" fmla="*/ 0 w 135"/>
                <a:gd name="T15" fmla="*/ 49 h 142"/>
                <a:gd name="T16" fmla="*/ 6 w 135"/>
                <a:gd name="T17" fmla="*/ 55 h 142"/>
                <a:gd name="T18" fmla="*/ 9 w 135"/>
                <a:gd name="T19" fmla="*/ 60 h 142"/>
                <a:gd name="T20" fmla="*/ 13 w 135"/>
                <a:gd name="T21" fmla="*/ 66 h 142"/>
                <a:gd name="T22" fmla="*/ 28 w 135"/>
                <a:gd name="T23" fmla="*/ 77 h 142"/>
                <a:gd name="T24" fmla="*/ 38 w 135"/>
                <a:gd name="T25" fmla="*/ 79 h 142"/>
                <a:gd name="T26" fmla="*/ 57 w 135"/>
                <a:gd name="T27" fmla="*/ 91 h 142"/>
                <a:gd name="T28" fmla="*/ 66 w 135"/>
                <a:gd name="T29" fmla="*/ 96 h 142"/>
                <a:gd name="T30" fmla="*/ 74 w 135"/>
                <a:gd name="T31" fmla="*/ 98 h 142"/>
                <a:gd name="T32" fmla="*/ 80 w 135"/>
                <a:gd name="T33" fmla="*/ 104 h 142"/>
                <a:gd name="T34" fmla="*/ 80 w 135"/>
                <a:gd name="T35" fmla="*/ 108 h 142"/>
                <a:gd name="T36" fmla="*/ 72 w 135"/>
                <a:gd name="T37" fmla="*/ 117 h 142"/>
                <a:gd name="T38" fmla="*/ 70 w 135"/>
                <a:gd name="T39" fmla="*/ 121 h 142"/>
                <a:gd name="T40" fmla="*/ 70 w 135"/>
                <a:gd name="T41" fmla="*/ 129 h 142"/>
                <a:gd name="T42" fmla="*/ 66 w 135"/>
                <a:gd name="T43" fmla="*/ 132 h 142"/>
                <a:gd name="T44" fmla="*/ 64 w 135"/>
                <a:gd name="T45" fmla="*/ 136 h 142"/>
                <a:gd name="T46" fmla="*/ 64 w 135"/>
                <a:gd name="T47" fmla="*/ 138 h 142"/>
                <a:gd name="T48" fmla="*/ 70 w 135"/>
                <a:gd name="T49" fmla="*/ 138 h 142"/>
                <a:gd name="T50" fmla="*/ 74 w 135"/>
                <a:gd name="T51" fmla="*/ 138 h 142"/>
                <a:gd name="T52" fmla="*/ 97 w 135"/>
                <a:gd name="T53" fmla="*/ 142 h 142"/>
                <a:gd name="T54" fmla="*/ 99 w 135"/>
                <a:gd name="T55" fmla="*/ 142 h 142"/>
                <a:gd name="T56" fmla="*/ 100 w 135"/>
                <a:gd name="T57" fmla="*/ 140 h 142"/>
                <a:gd name="T58" fmla="*/ 104 w 135"/>
                <a:gd name="T59" fmla="*/ 138 h 142"/>
                <a:gd name="T60" fmla="*/ 108 w 135"/>
                <a:gd name="T61" fmla="*/ 140 h 142"/>
                <a:gd name="T62" fmla="*/ 110 w 135"/>
                <a:gd name="T63" fmla="*/ 140 h 142"/>
                <a:gd name="T64" fmla="*/ 112 w 135"/>
                <a:gd name="T65" fmla="*/ 138 h 142"/>
                <a:gd name="T66" fmla="*/ 114 w 135"/>
                <a:gd name="T67" fmla="*/ 134 h 142"/>
                <a:gd name="T68" fmla="*/ 119 w 135"/>
                <a:gd name="T69" fmla="*/ 130 h 142"/>
                <a:gd name="T70" fmla="*/ 127 w 135"/>
                <a:gd name="T71" fmla="*/ 121 h 142"/>
                <a:gd name="T72" fmla="*/ 127 w 135"/>
                <a:gd name="T73" fmla="*/ 108 h 142"/>
                <a:gd name="T74" fmla="*/ 129 w 135"/>
                <a:gd name="T75" fmla="*/ 104 h 142"/>
                <a:gd name="T76" fmla="*/ 131 w 135"/>
                <a:gd name="T77" fmla="*/ 100 h 142"/>
                <a:gd name="T78" fmla="*/ 133 w 135"/>
                <a:gd name="T79" fmla="*/ 83 h 142"/>
                <a:gd name="T80" fmla="*/ 133 w 135"/>
                <a:gd name="T81" fmla="*/ 79 h 142"/>
                <a:gd name="T82" fmla="*/ 129 w 135"/>
                <a:gd name="T83" fmla="*/ 77 h 142"/>
                <a:gd name="T84" fmla="*/ 125 w 135"/>
                <a:gd name="T85" fmla="*/ 77 h 142"/>
                <a:gd name="T86" fmla="*/ 121 w 135"/>
                <a:gd name="T87" fmla="*/ 79 h 142"/>
                <a:gd name="T88" fmla="*/ 116 w 135"/>
                <a:gd name="T89" fmla="*/ 77 h 142"/>
                <a:gd name="T90" fmla="*/ 114 w 135"/>
                <a:gd name="T91" fmla="*/ 72 h 142"/>
                <a:gd name="T92" fmla="*/ 110 w 135"/>
                <a:gd name="T93" fmla="*/ 53 h 142"/>
                <a:gd name="T94" fmla="*/ 102 w 135"/>
                <a:gd name="T95" fmla="*/ 49 h 142"/>
                <a:gd name="T96" fmla="*/ 100 w 135"/>
                <a:gd name="T97" fmla="*/ 49 h 142"/>
                <a:gd name="T98" fmla="*/ 99 w 135"/>
                <a:gd name="T99" fmla="*/ 47 h 142"/>
                <a:gd name="T100" fmla="*/ 99 w 135"/>
                <a:gd name="T101" fmla="*/ 47 h 142"/>
                <a:gd name="T102" fmla="*/ 97 w 135"/>
                <a:gd name="T103" fmla="*/ 47 h 142"/>
                <a:gd name="T104" fmla="*/ 97 w 135"/>
                <a:gd name="T105" fmla="*/ 49 h 142"/>
                <a:gd name="T106" fmla="*/ 89 w 135"/>
                <a:gd name="T107" fmla="*/ 49 h 142"/>
                <a:gd name="T108" fmla="*/ 81 w 135"/>
                <a:gd name="T109" fmla="*/ 49 h 142"/>
                <a:gd name="T110" fmla="*/ 80 w 135"/>
                <a:gd name="T111" fmla="*/ 47 h 142"/>
                <a:gd name="T112" fmla="*/ 76 w 135"/>
                <a:gd name="T113" fmla="*/ 47 h 142"/>
                <a:gd name="T114" fmla="*/ 74 w 135"/>
                <a:gd name="T115" fmla="*/ 47 h 142"/>
                <a:gd name="T116" fmla="*/ 76 w 135"/>
                <a:gd name="T117" fmla="*/ 32 h 142"/>
                <a:gd name="T118" fmla="*/ 76 w 135"/>
                <a:gd name="T119" fmla="*/ 26 h 142"/>
                <a:gd name="T120" fmla="*/ 72 w 135"/>
                <a:gd name="T121" fmla="*/ 17 h 142"/>
                <a:gd name="T122" fmla="*/ 72 w 135"/>
                <a:gd name="T123"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42">
                  <a:moveTo>
                    <a:pt x="70" y="7"/>
                  </a:moveTo>
                  <a:lnTo>
                    <a:pt x="68" y="5"/>
                  </a:lnTo>
                  <a:lnTo>
                    <a:pt x="61" y="1"/>
                  </a:lnTo>
                  <a:lnTo>
                    <a:pt x="57" y="0"/>
                  </a:lnTo>
                  <a:lnTo>
                    <a:pt x="55" y="0"/>
                  </a:lnTo>
                  <a:lnTo>
                    <a:pt x="49" y="0"/>
                  </a:lnTo>
                  <a:lnTo>
                    <a:pt x="44" y="0"/>
                  </a:lnTo>
                  <a:lnTo>
                    <a:pt x="15" y="3"/>
                  </a:lnTo>
                  <a:lnTo>
                    <a:pt x="13" y="5"/>
                  </a:lnTo>
                  <a:lnTo>
                    <a:pt x="13" y="5"/>
                  </a:lnTo>
                  <a:lnTo>
                    <a:pt x="11" y="11"/>
                  </a:lnTo>
                  <a:lnTo>
                    <a:pt x="6" y="20"/>
                  </a:lnTo>
                  <a:lnTo>
                    <a:pt x="6" y="22"/>
                  </a:lnTo>
                  <a:lnTo>
                    <a:pt x="4" y="36"/>
                  </a:lnTo>
                  <a:lnTo>
                    <a:pt x="2" y="43"/>
                  </a:lnTo>
                  <a:lnTo>
                    <a:pt x="0" y="49"/>
                  </a:lnTo>
                  <a:lnTo>
                    <a:pt x="0" y="51"/>
                  </a:lnTo>
                  <a:lnTo>
                    <a:pt x="6" y="55"/>
                  </a:lnTo>
                  <a:lnTo>
                    <a:pt x="8" y="57"/>
                  </a:lnTo>
                  <a:lnTo>
                    <a:pt x="9" y="60"/>
                  </a:lnTo>
                  <a:lnTo>
                    <a:pt x="11" y="64"/>
                  </a:lnTo>
                  <a:lnTo>
                    <a:pt x="13" y="66"/>
                  </a:lnTo>
                  <a:lnTo>
                    <a:pt x="25" y="75"/>
                  </a:lnTo>
                  <a:lnTo>
                    <a:pt x="28" y="77"/>
                  </a:lnTo>
                  <a:lnTo>
                    <a:pt x="32" y="79"/>
                  </a:lnTo>
                  <a:lnTo>
                    <a:pt x="38" y="79"/>
                  </a:lnTo>
                  <a:lnTo>
                    <a:pt x="45" y="83"/>
                  </a:lnTo>
                  <a:lnTo>
                    <a:pt x="57" y="91"/>
                  </a:lnTo>
                  <a:lnTo>
                    <a:pt x="63" y="94"/>
                  </a:lnTo>
                  <a:lnTo>
                    <a:pt x="66" y="96"/>
                  </a:lnTo>
                  <a:lnTo>
                    <a:pt x="72" y="96"/>
                  </a:lnTo>
                  <a:lnTo>
                    <a:pt x="74" y="98"/>
                  </a:lnTo>
                  <a:lnTo>
                    <a:pt x="78" y="100"/>
                  </a:lnTo>
                  <a:lnTo>
                    <a:pt x="80" y="104"/>
                  </a:lnTo>
                  <a:lnTo>
                    <a:pt x="80" y="106"/>
                  </a:lnTo>
                  <a:lnTo>
                    <a:pt x="80" y="108"/>
                  </a:lnTo>
                  <a:lnTo>
                    <a:pt x="76" y="115"/>
                  </a:lnTo>
                  <a:lnTo>
                    <a:pt x="72" y="117"/>
                  </a:lnTo>
                  <a:lnTo>
                    <a:pt x="72" y="119"/>
                  </a:lnTo>
                  <a:lnTo>
                    <a:pt x="70" y="121"/>
                  </a:lnTo>
                  <a:lnTo>
                    <a:pt x="70" y="127"/>
                  </a:lnTo>
                  <a:lnTo>
                    <a:pt x="70" y="129"/>
                  </a:lnTo>
                  <a:lnTo>
                    <a:pt x="68" y="130"/>
                  </a:lnTo>
                  <a:lnTo>
                    <a:pt x="66" y="132"/>
                  </a:lnTo>
                  <a:lnTo>
                    <a:pt x="64" y="134"/>
                  </a:lnTo>
                  <a:lnTo>
                    <a:pt x="64" y="136"/>
                  </a:lnTo>
                  <a:lnTo>
                    <a:pt x="64" y="138"/>
                  </a:lnTo>
                  <a:lnTo>
                    <a:pt x="64" y="138"/>
                  </a:lnTo>
                  <a:lnTo>
                    <a:pt x="66" y="138"/>
                  </a:lnTo>
                  <a:lnTo>
                    <a:pt x="70" y="138"/>
                  </a:lnTo>
                  <a:lnTo>
                    <a:pt x="72" y="138"/>
                  </a:lnTo>
                  <a:lnTo>
                    <a:pt x="74" y="138"/>
                  </a:lnTo>
                  <a:lnTo>
                    <a:pt x="83" y="140"/>
                  </a:lnTo>
                  <a:lnTo>
                    <a:pt x="97" y="142"/>
                  </a:lnTo>
                  <a:lnTo>
                    <a:pt x="99" y="142"/>
                  </a:lnTo>
                  <a:lnTo>
                    <a:pt x="99" y="142"/>
                  </a:lnTo>
                  <a:lnTo>
                    <a:pt x="100" y="142"/>
                  </a:lnTo>
                  <a:lnTo>
                    <a:pt x="100" y="140"/>
                  </a:lnTo>
                  <a:lnTo>
                    <a:pt x="102" y="140"/>
                  </a:lnTo>
                  <a:lnTo>
                    <a:pt x="104" y="138"/>
                  </a:lnTo>
                  <a:lnTo>
                    <a:pt x="106" y="140"/>
                  </a:lnTo>
                  <a:lnTo>
                    <a:pt x="108" y="140"/>
                  </a:lnTo>
                  <a:lnTo>
                    <a:pt x="108" y="140"/>
                  </a:lnTo>
                  <a:lnTo>
                    <a:pt x="110" y="140"/>
                  </a:lnTo>
                  <a:lnTo>
                    <a:pt x="112" y="140"/>
                  </a:lnTo>
                  <a:lnTo>
                    <a:pt x="112" y="138"/>
                  </a:lnTo>
                  <a:lnTo>
                    <a:pt x="112" y="136"/>
                  </a:lnTo>
                  <a:lnTo>
                    <a:pt x="114" y="134"/>
                  </a:lnTo>
                  <a:lnTo>
                    <a:pt x="116" y="134"/>
                  </a:lnTo>
                  <a:lnTo>
                    <a:pt x="119" y="130"/>
                  </a:lnTo>
                  <a:lnTo>
                    <a:pt x="123" y="127"/>
                  </a:lnTo>
                  <a:lnTo>
                    <a:pt x="127" y="121"/>
                  </a:lnTo>
                  <a:lnTo>
                    <a:pt x="127" y="115"/>
                  </a:lnTo>
                  <a:lnTo>
                    <a:pt x="127" y="108"/>
                  </a:lnTo>
                  <a:lnTo>
                    <a:pt x="127" y="106"/>
                  </a:lnTo>
                  <a:lnTo>
                    <a:pt x="129" y="104"/>
                  </a:lnTo>
                  <a:lnTo>
                    <a:pt x="129" y="102"/>
                  </a:lnTo>
                  <a:lnTo>
                    <a:pt x="131" y="100"/>
                  </a:lnTo>
                  <a:lnTo>
                    <a:pt x="131" y="100"/>
                  </a:lnTo>
                  <a:lnTo>
                    <a:pt x="133" y="83"/>
                  </a:lnTo>
                  <a:lnTo>
                    <a:pt x="135" y="81"/>
                  </a:lnTo>
                  <a:lnTo>
                    <a:pt x="133" y="79"/>
                  </a:lnTo>
                  <a:lnTo>
                    <a:pt x="131" y="79"/>
                  </a:lnTo>
                  <a:lnTo>
                    <a:pt x="129" y="77"/>
                  </a:lnTo>
                  <a:lnTo>
                    <a:pt x="127" y="77"/>
                  </a:lnTo>
                  <a:lnTo>
                    <a:pt x="125" y="77"/>
                  </a:lnTo>
                  <a:lnTo>
                    <a:pt x="123" y="79"/>
                  </a:lnTo>
                  <a:lnTo>
                    <a:pt x="121" y="79"/>
                  </a:lnTo>
                  <a:lnTo>
                    <a:pt x="117" y="79"/>
                  </a:lnTo>
                  <a:lnTo>
                    <a:pt x="116" y="77"/>
                  </a:lnTo>
                  <a:lnTo>
                    <a:pt x="114" y="75"/>
                  </a:lnTo>
                  <a:lnTo>
                    <a:pt x="114" y="72"/>
                  </a:lnTo>
                  <a:lnTo>
                    <a:pt x="112" y="58"/>
                  </a:lnTo>
                  <a:lnTo>
                    <a:pt x="110" y="53"/>
                  </a:lnTo>
                  <a:lnTo>
                    <a:pt x="106" y="51"/>
                  </a:lnTo>
                  <a:lnTo>
                    <a:pt x="102" y="49"/>
                  </a:lnTo>
                  <a:lnTo>
                    <a:pt x="102" y="49"/>
                  </a:lnTo>
                  <a:lnTo>
                    <a:pt x="100" y="49"/>
                  </a:lnTo>
                  <a:lnTo>
                    <a:pt x="99" y="47"/>
                  </a:lnTo>
                  <a:lnTo>
                    <a:pt x="99" y="47"/>
                  </a:lnTo>
                  <a:lnTo>
                    <a:pt x="99" y="47"/>
                  </a:lnTo>
                  <a:lnTo>
                    <a:pt x="99" y="47"/>
                  </a:lnTo>
                  <a:lnTo>
                    <a:pt x="97" y="47"/>
                  </a:lnTo>
                  <a:lnTo>
                    <a:pt x="97" y="47"/>
                  </a:lnTo>
                  <a:lnTo>
                    <a:pt x="97" y="49"/>
                  </a:lnTo>
                  <a:lnTo>
                    <a:pt x="97" y="49"/>
                  </a:lnTo>
                  <a:lnTo>
                    <a:pt x="93" y="49"/>
                  </a:lnTo>
                  <a:lnTo>
                    <a:pt x="89" y="49"/>
                  </a:lnTo>
                  <a:lnTo>
                    <a:pt x="81" y="49"/>
                  </a:lnTo>
                  <a:lnTo>
                    <a:pt x="81" y="49"/>
                  </a:lnTo>
                  <a:lnTo>
                    <a:pt x="80" y="47"/>
                  </a:lnTo>
                  <a:lnTo>
                    <a:pt x="80" y="47"/>
                  </a:lnTo>
                  <a:lnTo>
                    <a:pt x="78" y="47"/>
                  </a:lnTo>
                  <a:lnTo>
                    <a:pt x="76" y="47"/>
                  </a:lnTo>
                  <a:lnTo>
                    <a:pt x="76" y="47"/>
                  </a:lnTo>
                  <a:lnTo>
                    <a:pt x="74" y="47"/>
                  </a:lnTo>
                  <a:lnTo>
                    <a:pt x="74" y="39"/>
                  </a:lnTo>
                  <a:lnTo>
                    <a:pt x="76" y="32"/>
                  </a:lnTo>
                  <a:lnTo>
                    <a:pt x="76" y="28"/>
                  </a:lnTo>
                  <a:lnTo>
                    <a:pt x="76" y="26"/>
                  </a:lnTo>
                  <a:lnTo>
                    <a:pt x="76" y="24"/>
                  </a:lnTo>
                  <a:lnTo>
                    <a:pt x="72" y="17"/>
                  </a:lnTo>
                  <a:lnTo>
                    <a:pt x="72" y="13"/>
                  </a:lnTo>
                  <a:lnTo>
                    <a:pt x="72" y="9"/>
                  </a:lnTo>
                  <a:lnTo>
                    <a:pt x="70" y="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62" name="Freeform 1815">
              <a:extLst>
                <a:ext uri="{FF2B5EF4-FFF2-40B4-BE49-F238E27FC236}">
                  <a16:creationId xmlns:a16="http://schemas.microsoft.com/office/drawing/2014/main" id="{BE06CF16-1245-43CD-94B1-69157911CE2F}"/>
                </a:ext>
              </a:extLst>
            </p:cNvPr>
            <p:cNvSpPr>
              <a:spLocks/>
            </p:cNvSpPr>
            <p:nvPr/>
          </p:nvSpPr>
          <p:spPr bwMode="auto">
            <a:xfrm>
              <a:off x="10714038" y="-441325"/>
              <a:ext cx="74613" cy="90488"/>
            </a:xfrm>
            <a:custGeom>
              <a:avLst/>
              <a:gdLst>
                <a:gd name="T0" fmla="*/ 4 w 47"/>
                <a:gd name="T1" fmla="*/ 19 h 57"/>
                <a:gd name="T2" fmla="*/ 6 w 47"/>
                <a:gd name="T3" fmla="*/ 24 h 57"/>
                <a:gd name="T4" fmla="*/ 9 w 47"/>
                <a:gd name="T5" fmla="*/ 34 h 57"/>
                <a:gd name="T6" fmla="*/ 9 w 47"/>
                <a:gd name="T7" fmla="*/ 36 h 57"/>
                <a:gd name="T8" fmla="*/ 9 w 47"/>
                <a:gd name="T9" fmla="*/ 40 h 57"/>
                <a:gd name="T10" fmla="*/ 8 w 47"/>
                <a:gd name="T11" fmla="*/ 43 h 57"/>
                <a:gd name="T12" fmla="*/ 8 w 47"/>
                <a:gd name="T13" fmla="*/ 45 h 57"/>
                <a:gd name="T14" fmla="*/ 6 w 47"/>
                <a:gd name="T15" fmla="*/ 49 h 57"/>
                <a:gd name="T16" fmla="*/ 4 w 47"/>
                <a:gd name="T17" fmla="*/ 53 h 57"/>
                <a:gd name="T18" fmla="*/ 0 w 47"/>
                <a:gd name="T19" fmla="*/ 55 h 57"/>
                <a:gd name="T20" fmla="*/ 2 w 47"/>
                <a:gd name="T21" fmla="*/ 55 h 57"/>
                <a:gd name="T22" fmla="*/ 4 w 47"/>
                <a:gd name="T23" fmla="*/ 57 h 57"/>
                <a:gd name="T24" fmla="*/ 6 w 47"/>
                <a:gd name="T25" fmla="*/ 57 h 57"/>
                <a:gd name="T26" fmla="*/ 8 w 47"/>
                <a:gd name="T27" fmla="*/ 57 h 57"/>
                <a:gd name="T28" fmla="*/ 9 w 47"/>
                <a:gd name="T29" fmla="*/ 57 h 57"/>
                <a:gd name="T30" fmla="*/ 13 w 47"/>
                <a:gd name="T31" fmla="*/ 55 h 57"/>
                <a:gd name="T32" fmla="*/ 15 w 47"/>
                <a:gd name="T33" fmla="*/ 55 h 57"/>
                <a:gd name="T34" fmla="*/ 15 w 47"/>
                <a:gd name="T35" fmla="*/ 55 h 57"/>
                <a:gd name="T36" fmla="*/ 17 w 47"/>
                <a:gd name="T37" fmla="*/ 55 h 57"/>
                <a:gd name="T38" fmla="*/ 19 w 47"/>
                <a:gd name="T39" fmla="*/ 55 h 57"/>
                <a:gd name="T40" fmla="*/ 19 w 47"/>
                <a:gd name="T41" fmla="*/ 55 h 57"/>
                <a:gd name="T42" fmla="*/ 21 w 47"/>
                <a:gd name="T43" fmla="*/ 55 h 57"/>
                <a:gd name="T44" fmla="*/ 23 w 47"/>
                <a:gd name="T45" fmla="*/ 55 h 57"/>
                <a:gd name="T46" fmla="*/ 25 w 47"/>
                <a:gd name="T47" fmla="*/ 57 h 57"/>
                <a:gd name="T48" fmla="*/ 25 w 47"/>
                <a:gd name="T49" fmla="*/ 57 h 57"/>
                <a:gd name="T50" fmla="*/ 25 w 47"/>
                <a:gd name="T51" fmla="*/ 57 h 57"/>
                <a:gd name="T52" fmla="*/ 27 w 47"/>
                <a:gd name="T53" fmla="*/ 57 h 57"/>
                <a:gd name="T54" fmla="*/ 27 w 47"/>
                <a:gd name="T55" fmla="*/ 57 h 57"/>
                <a:gd name="T56" fmla="*/ 28 w 47"/>
                <a:gd name="T57" fmla="*/ 57 h 57"/>
                <a:gd name="T58" fmla="*/ 32 w 47"/>
                <a:gd name="T59" fmla="*/ 53 h 57"/>
                <a:gd name="T60" fmla="*/ 34 w 47"/>
                <a:gd name="T61" fmla="*/ 49 h 57"/>
                <a:gd name="T62" fmla="*/ 38 w 47"/>
                <a:gd name="T63" fmla="*/ 40 h 57"/>
                <a:gd name="T64" fmla="*/ 42 w 47"/>
                <a:gd name="T65" fmla="*/ 32 h 57"/>
                <a:gd name="T66" fmla="*/ 45 w 47"/>
                <a:gd name="T67" fmla="*/ 28 h 57"/>
                <a:gd name="T68" fmla="*/ 47 w 47"/>
                <a:gd name="T69" fmla="*/ 26 h 57"/>
                <a:gd name="T70" fmla="*/ 47 w 47"/>
                <a:gd name="T71" fmla="*/ 24 h 57"/>
                <a:gd name="T72" fmla="*/ 47 w 47"/>
                <a:gd name="T73" fmla="*/ 22 h 57"/>
                <a:gd name="T74" fmla="*/ 47 w 47"/>
                <a:gd name="T75" fmla="*/ 21 h 57"/>
                <a:gd name="T76" fmla="*/ 45 w 47"/>
                <a:gd name="T77" fmla="*/ 19 h 57"/>
                <a:gd name="T78" fmla="*/ 45 w 47"/>
                <a:gd name="T79" fmla="*/ 17 h 57"/>
                <a:gd name="T80" fmla="*/ 44 w 47"/>
                <a:gd name="T81" fmla="*/ 19 h 57"/>
                <a:gd name="T82" fmla="*/ 44 w 47"/>
                <a:gd name="T83" fmla="*/ 21 h 57"/>
                <a:gd name="T84" fmla="*/ 42 w 47"/>
                <a:gd name="T85" fmla="*/ 22 h 57"/>
                <a:gd name="T86" fmla="*/ 44 w 47"/>
                <a:gd name="T87" fmla="*/ 19 h 57"/>
                <a:gd name="T88" fmla="*/ 42 w 47"/>
                <a:gd name="T89" fmla="*/ 17 h 57"/>
                <a:gd name="T90" fmla="*/ 40 w 47"/>
                <a:gd name="T91" fmla="*/ 15 h 57"/>
                <a:gd name="T92" fmla="*/ 38 w 47"/>
                <a:gd name="T93" fmla="*/ 15 h 57"/>
                <a:gd name="T94" fmla="*/ 36 w 47"/>
                <a:gd name="T95" fmla="*/ 11 h 57"/>
                <a:gd name="T96" fmla="*/ 32 w 47"/>
                <a:gd name="T97" fmla="*/ 7 h 57"/>
                <a:gd name="T98" fmla="*/ 27 w 47"/>
                <a:gd name="T99" fmla="*/ 5 h 57"/>
                <a:gd name="T100" fmla="*/ 23 w 47"/>
                <a:gd name="T101" fmla="*/ 4 h 57"/>
                <a:gd name="T102" fmla="*/ 21 w 47"/>
                <a:gd name="T103" fmla="*/ 2 h 57"/>
                <a:gd name="T104" fmla="*/ 19 w 47"/>
                <a:gd name="T105" fmla="*/ 2 h 57"/>
                <a:gd name="T106" fmla="*/ 17 w 47"/>
                <a:gd name="T107" fmla="*/ 2 h 57"/>
                <a:gd name="T108" fmla="*/ 15 w 47"/>
                <a:gd name="T109" fmla="*/ 0 h 57"/>
                <a:gd name="T110" fmla="*/ 13 w 47"/>
                <a:gd name="T111" fmla="*/ 0 h 57"/>
                <a:gd name="T112" fmla="*/ 11 w 47"/>
                <a:gd name="T113" fmla="*/ 0 h 57"/>
                <a:gd name="T114" fmla="*/ 9 w 47"/>
                <a:gd name="T115" fmla="*/ 2 h 57"/>
                <a:gd name="T116" fmla="*/ 9 w 47"/>
                <a:gd name="T117" fmla="*/ 4 h 57"/>
                <a:gd name="T118" fmla="*/ 8 w 47"/>
                <a:gd name="T119" fmla="*/ 5 h 57"/>
                <a:gd name="T120" fmla="*/ 4 w 47"/>
                <a:gd name="T121" fmla="*/ 11 h 57"/>
                <a:gd name="T122" fmla="*/ 4 w 47"/>
                <a:gd name="T123" fmla="*/ 1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7">
                  <a:moveTo>
                    <a:pt x="4" y="19"/>
                  </a:moveTo>
                  <a:lnTo>
                    <a:pt x="6" y="24"/>
                  </a:lnTo>
                  <a:lnTo>
                    <a:pt x="9" y="34"/>
                  </a:lnTo>
                  <a:lnTo>
                    <a:pt x="9" y="36"/>
                  </a:lnTo>
                  <a:lnTo>
                    <a:pt x="9" y="40"/>
                  </a:lnTo>
                  <a:lnTo>
                    <a:pt x="8" y="43"/>
                  </a:lnTo>
                  <a:lnTo>
                    <a:pt x="8" y="45"/>
                  </a:lnTo>
                  <a:lnTo>
                    <a:pt x="6" y="49"/>
                  </a:lnTo>
                  <a:lnTo>
                    <a:pt x="4" y="53"/>
                  </a:lnTo>
                  <a:lnTo>
                    <a:pt x="0" y="55"/>
                  </a:lnTo>
                  <a:lnTo>
                    <a:pt x="2" y="55"/>
                  </a:lnTo>
                  <a:lnTo>
                    <a:pt x="4" y="57"/>
                  </a:lnTo>
                  <a:lnTo>
                    <a:pt x="6" y="57"/>
                  </a:lnTo>
                  <a:lnTo>
                    <a:pt x="8" y="57"/>
                  </a:lnTo>
                  <a:lnTo>
                    <a:pt x="9" y="57"/>
                  </a:lnTo>
                  <a:lnTo>
                    <a:pt x="13" y="55"/>
                  </a:lnTo>
                  <a:lnTo>
                    <a:pt x="15" y="55"/>
                  </a:lnTo>
                  <a:lnTo>
                    <a:pt x="15" y="55"/>
                  </a:lnTo>
                  <a:lnTo>
                    <a:pt x="17" y="55"/>
                  </a:lnTo>
                  <a:lnTo>
                    <a:pt x="19" y="55"/>
                  </a:lnTo>
                  <a:lnTo>
                    <a:pt x="19" y="55"/>
                  </a:lnTo>
                  <a:lnTo>
                    <a:pt x="21" y="55"/>
                  </a:lnTo>
                  <a:lnTo>
                    <a:pt x="23" y="55"/>
                  </a:lnTo>
                  <a:lnTo>
                    <a:pt x="25" y="57"/>
                  </a:lnTo>
                  <a:lnTo>
                    <a:pt x="25" y="57"/>
                  </a:lnTo>
                  <a:lnTo>
                    <a:pt x="25" y="57"/>
                  </a:lnTo>
                  <a:lnTo>
                    <a:pt x="27" y="57"/>
                  </a:lnTo>
                  <a:lnTo>
                    <a:pt x="27" y="57"/>
                  </a:lnTo>
                  <a:lnTo>
                    <a:pt x="28" y="57"/>
                  </a:lnTo>
                  <a:lnTo>
                    <a:pt x="32" y="53"/>
                  </a:lnTo>
                  <a:lnTo>
                    <a:pt x="34" y="49"/>
                  </a:lnTo>
                  <a:lnTo>
                    <a:pt x="38" y="40"/>
                  </a:lnTo>
                  <a:lnTo>
                    <a:pt x="42" y="32"/>
                  </a:lnTo>
                  <a:lnTo>
                    <a:pt x="45" y="28"/>
                  </a:lnTo>
                  <a:lnTo>
                    <a:pt x="47" y="26"/>
                  </a:lnTo>
                  <a:lnTo>
                    <a:pt x="47" y="24"/>
                  </a:lnTo>
                  <a:lnTo>
                    <a:pt x="47" y="22"/>
                  </a:lnTo>
                  <a:lnTo>
                    <a:pt x="47" y="21"/>
                  </a:lnTo>
                  <a:lnTo>
                    <a:pt x="45" y="19"/>
                  </a:lnTo>
                  <a:lnTo>
                    <a:pt x="45" y="17"/>
                  </a:lnTo>
                  <a:lnTo>
                    <a:pt x="44" y="19"/>
                  </a:lnTo>
                  <a:lnTo>
                    <a:pt x="44" y="21"/>
                  </a:lnTo>
                  <a:lnTo>
                    <a:pt x="42" y="22"/>
                  </a:lnTo>
                  <a:lnTo>
                    <a:pt x="44" y="19"/>
                  </a:lnTo>
                  <a:lnTo>
                    <a:pt x="42" y="17"/>
                  </a:lnTo>
                  <a:lnTo>
                    <a:pt x="40" y="15"/>
                  </a:lnTo>
                  <a:lnTo>
                    <a:pt x="38" y="15"/>
                  </a:lnTo>
                  <a:lnTo>
                    <a:pt x="36" y="11"/>
                  </a:lnTo>
                  <a:lnTo>
                    <a:pt x="32" y="7"/>
                  </a:lnTo>
                  <a:lnTo>
                    <a:pt x="27" y="5"/>
                  </a:lnTo>
                  <a:lnTo>
                    <a:pt x="23" y="4"/>
                  </a:lnTo>
                  <a:lnTo>
                    <a:pt x="21" y="2"/>
                  </a:lnTo>
                  <a:lnTo>
                    <a:pt x="19" y="2"/>
                  </a:lnTo>
                  <a:lnTo>
                    <a:pt x="17" y="2"/>
                  </a:lnTo>
                  <a:lnTo>
                    <a:pt x="15" y="0"/>
                  </a:lnTo>
                  <a:lnTo>
                    <a:pt x="13" y="0"/>
                  </a:lnTo>
                  <a:lnTo>
                    <a:pt x="11" y="0"/>
                  </a:lnTo>
                  <a:lnTo>
                    <a:pt x="9" y="2"/>
                  </a:lnTo>
                  <a:lnTo>
                    <a:pt x="9" y="4"/>
                  </a:lnTo>
                  <a:lnTo>
                    <a:pt x="8" y="5"/>
                  </a:lnTo>
                  <a:lnTo>
                    <a:pt x="4" y="11"/>
                  </a:lnTo>
                  <a:lnTo>
                    <a:pt x="4" y="1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63" name="Freeform 1816">
              <a:extLst>
                <a:ext uri="{FF2B5EF4-FFF2-40B4-BE49-F238E27FC236}">
                  <a16:creationId xmlns:a16="http://schemas.microsoft.com/office/drawing/2014/main" id="{DDD1F561-BE8A-41FB-B3CE-8D2D19AFFA77}"/>
                </a:ext>
              </a:extLst>
            </p:cNvPr>
            <p:cNvSpPr>
              <a:spLocks/>
            </p:cNvSpPr>
            <p:nvPr/>
          </p:nvSpPr>
          <p:spPr bwMode="auto">
            <a:xfrm>
              <a:off x="10545763" y="-514350"/>
              <a:ext cx="123825" cy="187325"/>
            </a:xfrm>
            <a:custGeom>
              <a:avLst/>
              <a:gdLst>
                <a:gd name="T0" fmla="*/ 19 w 78"/>
                <a:gd name="T1" fmla="*/ 8 h 118"/>
                <a:gd name="T2" fmla="*/ 13 w 78"/>
                <a:gd name="T3" fmla="*/ 13 h 118"/>
                <a:gd name="T4" fmla="*/ 9 w 78"/>
                <a:gd name="T5" fmla="*/ 17 h 118"/>
                <a:gd name="T6" fmla="*/ 11 w 78"/>
                <a:gd name="T7" fmla="*/ 21 h 118"/>
                <a:gd name="T8" fmla="*/ 13 w 78"/>
                <a:gd name="T9" fmla="*/ 23 h 118"/>
                <a:gd name="T10" fmla="*/ 15 w 78"/>
                <a:gd name="T11" fmla="*/ 27 h 118"/>
                <a:gd name="T12" fmla="*/ 4 w 78"/>
                <a:gd name="T13" fmla="*/ 31 h 118"/>
                <a:gd name="T14" fmla="*/ 2 w 78"/>
                <a:gd name="T15" fmla="*/ 36 h 118"/>
                <a:gd name="T16" fmla="*/ 2 w 78"/>
                <a:gd name="T17" fmla="*/ 40 h 118"/>
                <a:gd name="T18" fmla="*/ 0 w 78"/>
                <a:gd name="T19" fmla="*/ 42 h 118"/>
                <a:gd name="T20" fmla="*/ 9 w 78"/>
                <a:gd name="T21" fmla="*/ 53 h 118"/>
                <a:gd name="T22" fmla="*/ 13 w 78"/>
                <a:gd name="T23" fmla="*/ 55 h 118"/>
                <a:gd name="T24" fmla="*/ 17 w 78"/>
                <a:gd name="T25" fmla="*/ 53 h 118"/>
                <a:gd name="T26" fmla="*/ 21 w 78"/>
                <a:gd name="T27" fmla="*/ 57 h 118"/>
                <a:gd name="T28" fmla="*/ 19 w 78"/>
                <a:gd name="T29" fmla="*/ 63 h 118"/>
                <a:gd name="T30" fmla="*/ 21 w 78"/>
                <a:gd name="T31" fmla="*/ 65 h 118"/>
                <a:gd name="T32" fmla="*/ 24 w 78"/>
                <a:gd name="T33" fmla="*/ 67 h 118"/>
                <a:gd name="T34" fmla="*/ 26 w 78"/>
                <a:gd name="T35" fmla="*/ 70 h 118"/>
                <a:gd name="T36" fmla="*/ 28 w 78"/>
                <a:gd name="T37" fmla="*/ 74 h 118"/>
                <a:gd name="T38" fmla="*/ 24 w 78"/>
                <a:gd name="T39" fmla="*/ 78 h 118"/>
                <a:gd name="T40" fmla="*/ 23 w 78"/>
                <a:gd name="T41" fmla="*/ 80 h 118"/>
                <a:gd name="T42" fmla="*/ 23 w 78"/>
                <a:gd name="T43" fmla="*/ 82 h 118"/>
                <a:gd name="T44" fmla="*/ 21 w 78"/>
                <a:gd name="T45" fmla="*/ 95 h 118"/>
                <a:gd name="T46" fmla="*/ 23 w 78"/>
                <a:gd name="T47" fmla="*/ 101 h 118"/>
                <a:gd name="T48" fmla="*/ 24 w 78"/>
                <a:gd name="T49" fmla="*/ 103 h 118"/>
                <a:gd name="T50" fmla="*/ 24 w 78"/>
                <a:gd name="T51" fmla="*/ 108 h 118"/>
                <a:gd name="T52" fmla="*/ 32 w 78"/>
                <a:gd name="T53" fmla="*/ 114 h 118"/>
                <a:gd name="T54" fmla="*/ 40 w 78"/>
                <a:gd name="T55" fmla="*/ 118 h 118"/>
                <a:gd name="T56" fmla="*/ 45 w 78"/>
                <a:gd name="T57" fmla="*/ 116 h 118"/>
                <a:gd name="T58" fmla="*/ 47 w 78"/>
                <a:gd name="T59" fmla="*/ 112 h 118"/>
                <a:gd name="T60" fmla="*/ 51 w 78"/>
                <a:gd name="T61" fmla="*/ 114 h 118"/>
                <a:gd name="T62" fmla="*/ 53 w 78"/>
                <a:gd name="T63" fmla="*/ 112 h 118"/>
                <a:gd name="T64" fmla="*/ 57 w 78"/>
                <a:gd name="T65" fmla="*/ 110 h 118"/>
                <a:gd name="T66" fmla="*/ 60 w 78"/>
                <a:gd name="T67" fmla="*/ 108 h 118"/>
                <a:gd name="T68" fmla="*/ 66 w 78"/>
                <a:gd name="T69" fmla="*/ 106 h 118"/>
                <a:gd name="T70" fmla="*/ 72 w 78"/>
                <a:gd name="T71" fmla="*/ 106 h 118"/>
                <a:gd name="T72" fmla="*/ 78 w 78"/>
                <a:gd name="T73" fmla="*/ 106 h 118"/>
                <a:gd name="T74" fmla="*/ 74 w 78"/>
                <a:gd name="T75" fmla="*/ 105 h 118"/>
                <a:gd name="T76" fmla="*/ 66 w 78"/>
                <a:gd name="T77" fmla="*/ 89 h 118"/>
                <a:gd name="T78" fmla="*/ 62 w 78"/>
                <a:gd name="T79" fmla="*/ 84 h 118"/>
                <a:gd name="T80" fmla="*/ 60 w 78"/>
                <a:gd name="T81" fmla="*/ 84 h 118"/>
                <a:gd name="T82" fmla="*/ 53 w 78"/>
                <a:gd name="T83" fmla="*/ 72 h 118"/>
                <a:gd name="T84" fmla="*/ 55 w 78"/>
                <a:gd name="T85" fmla="*/ 65 h 118"/>
                <a:gd name="T86" fmla="*/ 59 w 78"/>
                <a:gd name="T87" fmla="*/ 57 h 118"/>
                <a:gd name="T88" fmla="*/ 64 w 78"/>
                <a:gd name="T89" fmla="*/ 55 h 118"/>
                <a:gd name="T90" fmla="*/ 64 w 78"/>
                <a:gd name="T91" fmla="*/ 53 h 118"/>
                <a:gd name="T92" fmla="*/ 64 w 78"/>
                <a:gd name="T93" fmla="*/ 51 h 118"/>
                <a:gd name="T94" fmla="*/ 66 w 78"/>
                <a:gd name="T95" fmla="*/ 44 h 118"/>
                <a:gd name="T96" fmla="*/ 64 w 78"/>
                <a:gd name="T97" fmla="*/ 38 h 118"/>
                <a:gd name="T98" fmla="*/ 60 w 78"/>
                <a:gd name="T99" fmla="*/ 36 h 118"/>
                <a:gd name="T100" fmla="*/ 53 w 78"/>
                <a:gd name="T101" fmla="*/ 29 h 118"/>
                <a:gd name="T102" fmla="*/ 45 w 78"/>
                <a:gd name="T103" fmla="*/ 29 h 118"/>
                <a:gd name="T104" fmla="*/ 42 w 78"/>
                <a:gd name="T105" fmla="*/ 34 h 118"/>
                <a:gd name="T106" fmla="*/ 45 w 78"/>
                <a:gd name="T107" fmla="*/ 21 h 118"/>
                <a:gd name="T108" fmla="*/ 38 w 78"/>
                <a:gd name="T109" fmla="*/ 12 h 118"/>
                <a:gd name="T110" fmla="*/ 24 w 78"/>
                <a:gd name="T111" fmla="*/ 2 h 118"/>
                <a:gd name="T112" fmla="*/ 21 w 78"/>
                <a:gd name="T113" fmla="*/ 2 h 118"/>
                <a:gd name="T114" fmla="*/ 23 w 78"/>
                <a:gd name="T11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18">
                  <a:moveTo>
                    <a:pt x="23" y="4"/>
                  </a:moveTo>
                  <a:lnTo>
                    <a:pt x="23" y="6"/>
                  </a:lnTo>
                  <a:lnTo>
                    <a:pt x="19" y="8"/>
                  </a:lnTo>
                  <a:lnTo>
                    <a:pt x="17" y="10"/>
                  </a:lnTo>
                  <a:lnTo>
                    <a:pt x="15" y="12"/>
                  </a:lnTo>
                  <a:lnTo>
                    <a:pt x="13" y="13"/>
                  </a:lnTo>
                  <a:lnTo>
                    <a:pt x="11" y="15"/>
                  </a:lnTo>
                  <a:lnTo>
                    <a:pt x="9" y="15"/>
                  </a:lnTo>
                  <a:lnTo>
                    <a:pt x="9" y="17"/>
                  </a:lnTo>
                  <a:lnTo>
                    <a:pt x="9" y="17"/>
                  </a:lnTo>
                  <a:lnTo>
                    <a:pt x="9" y="19"/>
                  </a:lnTo>
                  <a:lnTo>
                    <a:pt x="11" y="21"/>
                  </a:lnTo>
                  <a:lnTo>
                    <a:pt x="11" y="21"/>
                  </a:lnTo>
                  <a:lnTo>
                    <a:pt x="11" y="23"/>
                  </a:lnTo>
                  <a:lnTo>
                    <a:pt x="13" y="23"/>
                  </a:lnTo>
                  <a:lnTo>
                    <a:pt x="15" y="23"/>
                  </a:lnTo>
                  <a:lnTo>
                    <a:pt x="15" y="23"/>
                  </a:lnTo>
                  <a:lnTo>
                    <a:pt x="15" y="27"/>
                  </a:lnTo>
                  <a:lnTo>
                    <a:pt x="13" y="27"/>
                  </a:lnTo>
                  <a:lnTo>
                    <a:pt x="11" y="29"/>
                  </a:lnTo>
                  <a:lnTo>
                    <a:pt x="4" y="31"/>
                  </a:lnTo>
                  <a:lnTo>
                    <a:pt x="2" y="31"/>
                  </a:lnTo>
                  <a:lnTo>
                    <a:pt x="2" y="32"/>
                  </a:lnTo>
                  <a:lnTo>
                    <a:pt x="2" y="36"/>
                  </a:lnTo>
                  <a:lnTo>
                    <a:pt x="2" y="38"/>
                  </a:lnTo>
                  <a:lnTo>
                    <a:pt x="2" y="38"/>
                  </a:lnTo>
                  <a:lnTo>
                    <a:pt x="2" y="40"/>
                  </a:lnTo>
                  <a:lnTo>
                    <a:pt x="0" y="40"/>
                  </a:lnTo>
                  <a:lnTo>
                    <a:pt x="0" y="42"/>
                  </a:lnTo>
                  <a:lnTo>
                    <a:pt x="0" y="42"/>
                  </a:lnTo>
                  <a:lnTo>
                    <a:pt x="0" y="44"/>
                  </a:lnTo>
                  <a:lnTo>
                    <a:pt x="0" y="46"/>
                  </a:lnTo>
                  <a:lnTo>
                    <a:pt x="9" y="53"/>
                  </a:lnTo>
                  <a:lnTo>
                    <a:pt x="9" y="53"/>
                  </a:lnTo>
                  <a:lnTo>
                    <a:pt x="11" y="55"/>
                  </a:lnTo>
                  <a:lnTo>
                    <a:pt x="13" y="55"/>
                  </a:lnTo>
                  <a:lnTo>
                    <a:pt x="15" y="53"/>
                  </a:lnTo>
                  <a:lnTo>
                    <a:pt x="17" y="53"/>
                  </a:lnTo>
                  <a:lnTo>
                    <a:pt x="17" y="53"/>
                  </a:lnTo>
                  <a:lnTo>
                    <a:pt x="19" y="53"/>
                  </a:lnTo>
                  <a:lnTo>
                    <a:pt x="19" y="55"/>
                  </a:lnTo>
                  <a:lnTo>
                    <a:pt x="21" y="57"/>
                  </a:lnTo>
                  <a:lnTo>
                    <a:pt x="21" y="59"/>
                  </a:lnTo>
                  <a:lnTo>
                    <a:pt x="21" y="59"/>
                  </a:lnTo>
                  <a:lnTo>
                    <a:pt x="19" y="63"/>
                  </a:lnTo>
                  <a:lnTo>
                    <a:pt x="19" y="65"/>
                  </a:lnTo>
                  <a:lnTo>
                    <a:pt x="19" y="65"/>
                  </a:lnTo>
                  <a:lnTo>
                    <a:pt x="21" y="65"/>
                  </a:lnTo>
                  <a:lnTo>
                    <a:pt x="23" y="67"/>
                  </a:lnTo>
                  <a:lnTo>
                    <a:pt x="24" y="67"/>
                  </a:lnTo>
                  <a:lnTo>
                    <a:pt x="24" y="67"/>
                  </a:lnTo>
                  <a:lnTo>
                    <a:pt x="24" y="68"/>
                  </a:lnTo>
                  <a:lnTo>
                    <a:pt x="24" y="70"/>
                  </a:lnTo>
                  <a:lnTo>
                    <a:pt x="26" y="70"/>
                  </a:lnTo>
                  <a:lnTo>
                    <a:pt x="26" y="72"/>
                  </a:lnTo>
                  <a:lnTo>
                    <a:pt x="26" y="74"/>
                  </a:lnTo>
                  <a:lnTo>
                    <a:pt x="28" y="74"/>
                  </a:lnTo>
                  <a:lnTo>
                    <a:pt x="26" y="76"/>
                  </a:lnTo>
                  <a:lnTo>
                    <a:pt x="26" y="78"/>
                  </a:lnTo>
                  <a:lnTo>
                    <a:pt x="24" y="78"/>
                  </a:lnTo>
                  <a:lnTo>
                    <a:pt x="24" y="80"/>
                  </a:lnTo>
                  <a:lnTo>
                    <a:pt x="23" y="80"/>
                  </a:lnTo>
                  <a:lnTo>
                    <a:pt x="23" y="80"/>
                  </a:lnTo>
                  <a:lnTo>
                    <a:pt x="23" y="80"/>
                  </a:lnTo>
                  <a:lnTo>
                    <a:pt x="23" y="82"/>
                  </a:lnTo>
                  <a:lnTo>
                    <a:pt x="23" y="82"/>
                  </a:lnTo>
                  <a:lnTo>
                    <a:pt x="21" y="89"/>
                  </a:lnTo>
                  <a:lnTo>
                    <a:pt x="21" y="93"/>
                  </a:lnTo>
                  <a:lnTo>
                    <a:pt x="21" y="95"/>
                  </a:lnTo>
                  <a:lnTo>
                    <a:pt x="21" y="97"/>
                  </a:lnTo>
                  <a:lnTo>
                    <a:pt x="23" y="101"/>
                  </a:lnTo>
                  <a:lnTo>
                    <a:pt x="23" y="101"/>
                  </a:lnTo>
                  <a:lnTo>
                    <a:pt x="24" y="101"/>
                  </a:lnTo>
                  <a:lnTo>
                    <a:pt x="24" y="103"/>
                  </a:lnTo>
                  <a:lnTo>
                    <a:pt x="24" y="103"/>
                  </a:lnTo>
                  <a:lnTo>
                    <a:pt x="24" y="105"/>
                  </a:lnTo>
                  <a:lnTo>
                    <a:pt x="24" y="106"/>
                  </a:lnTo>
                  <a:lnTo>
                    <a:pt x="24" y="108"/>
                  </a:lnTo>
                  <a:lnTo>
                    <a:pt x="26" y="110"/>
                  </a:lnTo>
                  <a:lnTo>
                    <a:pt x="28" y="112"/>
                  </a:lnTo>
                  <a:lnTo>
                    <a:pt x="32" y="114"/>
                  </a:lnTo>
                  <a:lnTo>
                    <a:pt x="34" y="116"/>
                  </a:lnTo>
                  <a:lnTo>
                    <a:pt x="36" y="118"/>
                  </a:lnTo>
                  <a:lnTo>
                    <a:pt x="40" y="118"/>
                  </a:lnTo>
                  <a:lnTo>
                    <a:pt x="42" y="118"/>
                  </a:lnTo>
                  <a:lnTo>
                    <a:pt x="45" y="116"/>
                  </a:lnTo>
                  <a:lnTo>
                    <a:pt x="45" y="116"/>
                  </a:lnTo>
                  <a:lnTo>
                    <a:pt x="45" y="114"/>
                  </a:lnTo>
                  <a:lnTo>
                    <a:pt x="45" y="114"/>
                  </a:lnTo>
                  <a:lnTo>
                    <a:pt x="47" y="112"/>
                  </a:lnTo>
                  <a:lnTo>
                    <a:pt x="47" y="112"/>
                  </a:lnTo>
                  <a:lnTo>
                    <a:pt x="51" y="114"/>
                  </a:lnTo>
                  <a:lnTo>
                    <a:pt x="51" y="114"/>
                  </a:lnTo>
                  <a:lnTo>
                    <a:pt x="53" y="112"/>
                  </a:lnTo>
                  <a:lnTo>
                    <a:pt x="53" y="112"/>
                  </a:lnTo>
                  <a:lnTo>
                    <a:pt x="53" y="112"/>
                  </a:lnTo>
                  <a:lnTo>
                    <a:pt x="53" y="112"/>
                  </a:lnTo>
                  <a:lnTo>
                    <a:pt x="53" y="110"/>
                  </a:lnTo>
                  <a:lnTo>
                    <a:pt x="57" y="110"/>
                  </a:lnTo>
                  <a:lnTo>
                    <a:pt x="59" y="110"/>
                  </a:lnTo>
                  <a:lnTo>
                    <a:pt x="60" y="108"/>
                  </a:lnTo>
                  <a:lnTo>
                    <a:pt x="60" y="108"/>
                  </a:lnTo>
                  <a:lnTo>
                    <a:pt x="62" y="106"/>
                  </a:lnTo>
                  <a:lnTo>
                    <a:pt x="64" y="106"/>
                  </a:lnTo>
                  <a:lnTo>
                    <a:pt x="66" y="106"/>
                  </a:lnTo>
                  <a:lnTo>
                    <a:pt x="68" y="106"/>
                  </a:lnTo>
                  <a:lnTo>
                    <a:pt x="70" y="106"/>
                  </a:lnTo>
                  <a:lnTo>
                    <a:pt x="72" y="106"/>
                  </a:lnTo>
                  <a:lnTo>
                    <a:pt x="74" y="106"/>
                  </a:lnTo>
                  <a:lnTo>
                    <a:pt x="76" y="106"/>
                  </a:lnTo>
                  <a:lnTo>
                    <a:pt x="78" y="106"/>
                  </a:lnTo>
                  <a:lnTo>
                    <a:pt x="76" y="106"/>
                  </a:lnTo>
                  <a:lnTo>
                    <a:pt x="74" y="105"/>
                  </a:lnTo>
                  <a:lnTo>
                    <a:pt x="74" y="105"/>
                  </a:lnTo>
                  <a:lnTo>
                    <a:pt x="72" y="105"/>
                  </a:lnTo>
                  <a:lnTo>
                    <a:pt x="66" y="91"/>
                  </a:lnTo>
                  <a:lnTo>
                    <a:pt x="66" y="89"/>
                  </a:lnTo>
                  <a:lnTo>
                    <a:pt x="64" y="84"/>
                  </a:lnTo>
                  <a:lnTo>
                    <a:pt x="64" y="84"/>
                  </a:lnTo>
                  <a:lnTo>
                    <a:pt x="62" y="84"/>
                  </a:lnTo>
                  <a:lnTo>
                    <a:pt x="62" y="84"/>
                  </a:lnTo>
                  <a:lnTo>
                    <a:pt x="60" y="84"/>
                  </a:lnTo>
                  <a:lnTo>
                    <a:pt x="60" y="84"/>
                  </a:lnTo>
                  <a:lnTo>
                    <a:pt x="59" y="84"/>
                  </a:lnTo>
                  <a:lnTo>
                    <a:pt x="53" y="74"/>
                  </a:lnTo>
                  <a:lnTo>
                    <a:pt x="53" y="72"/>
                  </a:lnTo>
                  <a:lnTo>
                    <a:pt x="53" y="70"/>
                  </a:lnTo>
                  <a:lnTo>
                    <a:pt x="53" y="68"/>
                  </a:lnTo>
                  <a:lnTo>
                    <a:pt x="55" y="65"/>
                  </a:lnTo>
                  <a:lnTo>
                    <a:pt x="55" y="61"/>
                  </a:lnTo>
                  <a:lnTo>
                    <a:pt x="57" y="59"/>
                  </a:lnTo>
                  <a:lnTo>
                    <a:pt x="59" y="57"/>
                  </a:lnTo>
                  <a:lnTo>
                    <a:pt x="60" y="57"/>
                  </a:lnTo>
                  <a:lnTo>
                    <a:pt x="62" y="57"/>
                  </a:lnTo>
                  <a:lnTo>
                    <a:pt x="64" y="55"/>
                  </a:lnTo>
                  <a:lnTo>
                    <a:pt x="66" y="53"/>
                  </a:lnTo>
                  <a:lnTo>
                    <a:pt x="64" y="53"/>
                  </a:lnTo>
                  <a:lnTo>
                    <a:pt x="64" y="53"/>
                  </a:lnTo>
                  <a:lnTo>
                    <a:pt x="64" y="53"/>
                  </a:lnTo>
                  <a:lnTo>
                    <a:pt x="64" y="51"/>
                  </a:lnTo>
                  <a:lnTo>
                    <a:pt x="64" y="51"/>
                  </a:lnTo>
                  <a:lnTo>
                    <a:pt x="64" y="50"/>
                  </a:lnTo>
                  <a:lnTo>
                    <a:pt x="66" y="50"/>
                  </a:lnTo>
                  <a:lnTo>
                    <a:pt x="66" y="44"/>
                  </a:lnTo>
                  <a:lnTo>
                    <a:pt x="66" y="40"/>
                  </a:lnTo>
                  <a:lnTo>
                    <a:pt x="64" y="38"/>
                  </a:lnTo>
                  <a:lnTo>
                    <a:pt x="64" y="38"/>
                  </a:lnTo>
                  <a:lnTo>
                    <a:pt x="62" y="36"/>
                  </a:lnTo>
                  <a:lnTo>
                    <a:pt x="62" y="36"/>
                  </a:lnTo>
                  <a:lnTo>
                    <a:pt x="60" y="36"/>
                  </a:lnTo>
                  <a:lnTo>
                    <a:pt x="59" y="36"/>
                  </a:lnTo>
                  <a:lnTo>
                    <a:pt x="55" y="31"/>
                  </a:lnTo>
                  <a:lnTo>
                    <a:pt x="53" y="29"/>
                  </a:lnTo>
                  <a:lnTo>
                    <a:pt x="51" y="27"/>
                  </a:lnTo>
                  <a:lnTo>
                    <a:pt x="47" y="27"/>
                  </a:lnTo>
                  <a:lnTo>
                    <a:pt x="45" y="29"/>
                  </a:lnTo>
                  <a:lnTo>
                    <a:pt x="43" y="31"/>
                  </a:lnTo>
                  <a:lnTo>
                    <a:pt x="43" y="32"/>
                  </a:lnTo>
                  <a:lnTo>
                    <a:pt x="42" y="34"/>
                  </a:lnTo>
                  <a:lnTo>
                    <a:pt x="43" y="32"/>
                  </a:lnTo>
                  <a:lnTo>
                    <a:pt x="45" y="23"/>
                  </a:lnTo>
                  <a:lnTo>
                    <a:pt x="45" y="21"/>
                  </a:lnTo>
                  <a:lnTo>
                    <a:pt x="43" y="19"/>
                  </a:lnTo>
                  <a:lnTo>
                    <a:pt x="42" y="15"/>
                  </a:lnTo>
                  <a:lnTo>
                    <a:pt x="38" y="12"/>
                  </a:lnTo>
                  <a:lnTo>
                    <a:pt x="34" y="8"/>
                  </a:lnTo>
                  <a:lnTo>
                    <a:pt x="30" y="6"/>
                  </a:lnTo>
                  <a:lnTo>
                    <a:pt x="24" y="2"/>
                  </a:lnTo>
                  <a:lnTo>
                    <a:pt x="24" y="4"/>
                  </a:lnTo>
                  <a:lnTo>
                    <a:pt x="23" y="2"/>
                  </a:lnTo>
                  <a:lnTo>
                    <a:pt x="21" y="2"/>
                  </a:lnTo>
                  <a:lnTo>
                    <a:pt x="21" y="0"/>
                  </a:lnTo>
                  <a:lnTo>
                    <a:pt x="23" y="2"/>
                  </a:lnTo>
                  <a:lnTo>
                    <a:pt x="23" y="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64" name="Freeform 1817">
              <a:extLst>
                <a:ext uri="{FF2B5EF4-FFF2-40B4-BE49-F238E27FC236}">
                  <a16:creationId xmlns:a16="http://schemas.microsoft.com/office/drawing/2014/main" id="{6743210E-2DFD-412B-8DD2-6C4A623AEAA7}"/>
                </a:ext>
              </a:extLst>
            </p:cNvPr>
            <p:cNvSpPr>
              <a:spLocks/>
            </p:cNvSpPr>
            <p:nvPr/>
          </p:nvSpPr>
          <p:spPr bwMode="auto">
            <a:xfrm>
              <a:off x="10629900" y="-447675"/>
              <a:ext cx="98425" cy="104775"/>
            </a:xfrm>
            <a:custGeom>
              <a:avLst/>
              <a:gdLst>
                <a:gd name="T0" fmla="*/ 11 w 62"/>
                <a:gd name="T1" fmla="*/ 9 h 66"/>
                <a:gd name="T2" fmla="*/ 11 w 62"/>
                <a:gd name="T3" fmla="*/ 11 h 66"/>
                <a:gd name="T4" fmla="*/ 13 w 62"/>
                <a:gd name="T5" fmla="*/ 11 h 66"/>
                <a:gd name="T6" fmla="*/ 9 w 62"/>
                <a:gd name="T7" fmla="*/ 15 h 66"/>
                <a:gd name="T8" fmla="*/ 6 w 62"/>
                <a:gd name="T9" fmla="*/ 15 h 66"/>
                <a:gd name="T10" fmla="*/ 2 w 62"/>
                <a:gd name="T11" fmla="*/ 19 h 66"/>
                <a:gd name="T12" fmla="*/ 0 w 62"/>
                <a:gd name="T13" fmla="*/ 26 h 66"/>
                <a:gd name="T14" fmla="*/ 0 w 62"/>
                <a:gd name="T15" fmla="*/ 30 h 66"/>
                <a:gd name="T16" fmla="*/ 6 w 62"/>
                <a:gd name="T17" fmla="*/ 42 h 66"/>
                <a:gd name="T18" fmla="*/ 7 w 62"/>
                <a:gd name="T19" fmla="*/ 42 h 66"/>
                <a:gd name="T20" fmla="*/ 9 w 62"/>
                <a:gd name="T21" fmla="*/ 42 h 66"/>
                <a:gd name="T22" fmla="*/ 11 w 62"/>
                <a:gd name="T23" fmla="*/ 42 h 66"/>
                <a:gd name="T24" fmla="*/ 13 w 62"/>
                <a:gd name="T25" fmla="*/ 49 h 66"/>
                <a:gd name="T26" fmla="*/ 21 w 62"/>
                <a:gd name="T27" fmla="*/ 63 h 66"/>
                <a:gd name="T28" fmla="*/ 23 w 62"/>
                <a:gd name="T29" fmla="*/ 64 h 66"/>
                <a:gd name="T30" fmla="*/ 30 w 62"/>
                <a:gd name="T31" fmla="*/ 66 h 66"/>
                <a:gd name="T32" fmla="*/ 32 w 62"/>
                <a:gd name="T33" fmla="*/ 64 h 66"/>
                <a:gd name="T34" fmla="*/ 30 w 62"/>
                <a:gd name="T35" fmla="*/ 61 h 66"/>
                <a:gd name="T36" fmla="*/ 30 w 62"/>
                <a:gd name="T37" fmla="*/ 57 h 66"/>
                <a:gd name="T38" fmla="*/ 32 w 62"/>
                <a:gd name="T39" fmla="*/ 57 h 66"/>
                <a:gd name="T40" fmla="*/ 38 w 62"/>
                <a:gd name="T41" fmla="*/ 57 h 66"/>
                <a:gd name="T42" fmla="*/ 40 w 62"/>
                <a:gd name="T43" fmla="*/ 57 h 66"/>
                <a:gd name="T44" fmla="*/ 47 w 62"/>
                <a:gd name="T45" fmla="*/ 55 h 66"/>
                <a:gd name="T46" fmla="*/ 51 w 62"/>
                <a:gd name="T47" fmla="*/ 57 h 66"/>
                <a:gd name="T48" fmla="*/ 57 w 62"/>
                <a:gd name="T49" fmla="*/ 57 h 66"/>
                <a:gd name="T50" fmla="*/ 61 w 62"/>
                <a:gd name="T51" fmla="*/ 49 h 66"/>
                <a:gd name="T52" fmla="*/ 62 w 62"/>
                <a:gd name="T53" fmla="*/ 44 h 66"/>
                <a:gd name="T54" fmla="*/ 62 w 62"/>
                <a:gd name="T55" fmla="*/ 38 h 66"/>
                <a:gd name="T56" fmla="*/ 57 w 62"/>
                <a:gd name="T57" fmla="*/ 23 h 66"/>
                <a:gd name="T58" fmla="*/ 61 w 62"/>
                <a:gd name="T59" fmla="*/ 9 h 66"/>
                <a:gd name="T60" fmla="*/ 62 w 62"/>
                <a:gd name="T61" fmla="*/ 6 h 66"/>
                <a:gd name="T62" fmla="*/ 61 w 62"/>
                <a:gd name="T63" fmla="*/ 2 h 66"/>
                <a:gd name="T64" fmla="*/ 55 w 62"/>
                <a:gd name="T65" fmla="*/ 0 h 66"/>
                <a:gd name="T66" fmla="*/ 34 w 62"/>
                <a:gd name="T67" fmla="*/ 0 h 66"/>
                <a:gd name="T68" fmla="*/ 34 w 62"/>
                <a:gd name="T69" fmla="*/ 4 h 66"/>
                <a:gd name="T70" fmla="*/ 28 w 62"/>
                <a:gd name="T71" fmla="*/ 2 h 66"/>
                <a:gd name="T72" fmla="*/ 17 w 62"/>
                <a:gd name="T73" fmla="*/ 0 h 66"/>
                <a:gd name="T74" fmla="*/ 15 w 62"/>
                <a:gd name="T75" fmla="*/ 2 h 66"/>
                <a:gd name="T76" fmla="*/ 13 w 62"/>
                <a:gd name="T77" fmla="*/ 6 h 66"/>
                <a:gd name="T78" fmla="*/ 11 w 62"/>
                <a:gd name="T79"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2" h="66">
                  <a:moveTo>
                    <a:pt x="11" y="9"/>
                  </a:moveTo>
                  <a:lnTo>
                    <a:pt x="11" y="9"/>
                  </a:lnTo>
                  <a:lnTo>
                    <a:pt x="11" y="11"/>
                  </a:lnTo>
                  <a:lnTo>
                    <a:pt x="11" y="11"/>
                  </a:lnTo>
                  <a:lnTo>
                    <a:pt x="11" y="11"/>
                  </a:lnTo>
                  <a:lnTo>
                    <a:pt x="13" y="11"/>
                  </a:lnTo>
                  <a:lnTo>
                    <a:pt x="11" y="13"/>
                  </a:lnTo>
                  <a:lnTo>
                    <a:pt x="9" y="15"/>
                  </a:lnTo>
                  <a:lnTo>
                    <a:pt x="7" y="15"/>
                  </a:lnTo>
                  <a:lnTo>
                    <a:pt x="6" y="15"/>
                  </a:lnTo>
                  <a:lnTo>
                    <a:pt x="4" y="17"/>
                  </a:lnTo>
                  <a:lnTo>
                    <a:pt x="2" y="19"/>
                  </a:lnTo>
                  <a:lnTo>
                    <a:pt x="2" y="23"/>
                  </a:lnTo>
                  <a:lnTo>
                    <a:pt x="0" y="26"/>
                  </a:lnTo>
                  <a:lnTo>
                    <a:pt x="0" y="28"/>
                  </a:lnTo>
                  <a:lnTo>
                    <a:pt x="0" y="30"/>
                  </a:lnTo>
                  <a:lnTo>
                    <a:pt x="0" y="32"/>
                  </a:lnTo>
                  <a:lnTo>
                    <a:pt x="6" y="42"/>
                  </a:lnTo>
                  <a:lnTo>
                    <a:pt x="7" y="42"/>
                  </a:lnTo>
                  <a:lnTo>
                    <a:pt x="7" y="42"/>
                  </a:lnTo>
                  <a:lnTo>
                    <a:pt x="9" y="42"/>
                  </a:lnTo>
                  <a:lnTo>
                    <a:pt x="9" y="42"/>
                  </a:lnTo>
                  <a:lnTo>
                    <a:pt x="11" y="42"/>
                  </a:lnTo>
                  <a:lnTo>
                    <a:pt x="11" y="42"/>
                  </a:lnTo>
                  <a:lnTo>
                    <a:pt x="13" y="47"/>
                  </a:lnTo>
                  <a:lnTo>
                    <a:pt x="13" y="49"/>
                  </a:lnTo>
                  <a:lnTo>
                    <a:pt x="19" y="63"/>
                  </a:lnTo>
                  <a:lnTo>
                    <a:pt x="21" y="63"/>
                  </a:lnTo>
                  <a:lnTo>
                    <a:pt x="21" y="63"/>
                  </a:lnTo>
                  <a:lnTo>
                    <a:pt x="23" y="64"/>
                  </a:lnTo>
                  <a:lnTo>
                    <a:pt x="25" y="64"/>
                  </a:lnTo>
                  <a:lnTo>
                    <a:pt x="30" y="66"/>
                  </a:lnTo>
                  <a:lnTo>
                    <a:pt x="32" y="66"/>
                  </a:lnTo>
                  <a:lnTo>
                    <a:pt x="32" y="64"/>
                  </a:lnTo>
                  <a:lnTo>
                    <a:pt x="32" y="61"/>
                  </a:lnTo>
                  <a:lnTo>
                    <a:pt x="30" y="61"/>
                  </a:lnTo>
                  <a:lnTo>
                    <a:pt x="30" y="59"/>
                  </a:lnTo>
                  <a:lnTo>
                    <a:pt x="30" y="57"/>
                  </a:lnTo>
                  <a:lnTo>
                    <a:pt x="32" y="55"/>
                  </a:lnTo>
                  <a:lnTo>
                    <a:pt x="32" y="57"/>
                  </a:lnTo>
                  <a:lnTo>
                    <a:pt x="36" y="57"/>
                  </a:lnTo>
                  <a:lnTo>
                    <a:pt x="38" y="57"/>
                  </a:lnTo>
                  <a:lnTo>
                    <a:pt x="38" y="57"/>
                  </a:lnTo>
                  <a:lnTo>
                    <a:pt x="40" y="57"/>
                  </a:lnTo>
                  <a:lnTo>
                    <a:pt x="45" y="55"/>
                  </a:lnTo>
                  <a:lnTo>
                    <a:pt x="47" y="55"/>
                  </a:lnTo>
                  <a:lnTo>
                    <a:pt x="49" y="55"/>
                  </a:lnTo>
                  <a:lnTo>
                    <a:pt x="51" y="57"/>
                  </a:lnTo>
                  <a:lnTo>
                    <a:pt x="53" y="59"/>
                  </a:lnTo>
                  <a:lnTo>
                    <a:pt x="57" y="57"/>
                  </a:lnTo>
                  <a:lnTo>
                    <a:pt x="59" y="53"/>
                  </a:lnTo>
                  <a:lnTo>
                    <a:pt x="61" y="49"/>
                  </a:lnTo>
                  <a:lnTo>
                    <a:pt x="61" y="47"/>
                  </a:lnTo>
                  <a:lnTo>
                    <a:pt x="62" y="44"/>
                  </a:lnTo>
                  <a:lnTo>
                    <a:pt x="62" y="40"/>
                  </a:lnTo>
                  <a:lnTo>
                    <a:pt x="62" y="38"/>
                  </a:lnTo>
                  <a:lnTo>
                    <a:pt x="59" y="28"/>
                  </a:lnTo>
                  <a:lnTo>
                    <a:pt x="57" y="23"/>
                  </a:lnTo>
                  <a:lnTo>
                    <a:pt x="57" y="15"/>
                  </a:lnTo>
                  <a:lnTo>
                    <a:pt x="61" y="9"/>
                  </a:lnTo>
                  <a:lnTo>
                    <a:pt x="62" y="8"/>
                  </a:lnTo>
                  <a:lnTo>
                    <a:pt x="62" y="6"/>
                  </a:lnTo>
                  <a:lnTo>
                    <a:pt x="62" y="4"/>
                  </a:lnTo>
                  <a:lnTo>
                    <a:pt x="61" y="2"/>
                  </a:lnTo>
                  <a:lnTo>
                    <a:pt x="59" y="0"/>
                  </a:lnTo>
                  <a:lnTo>
                    <a:pt x="55" y="0"/>
                  </a:lnTo>
                  <a:lnTo>
                    <a:pt x="47" y="0"/>
                  </a:lnTo>
                  <a:lnTo>
                    <a:pt x="34" y="0"/>
                  </a:lnTo>
                  <a:lnTo>
                    <a:pt x="34" y="2"/>
                  </a:lnTo>
                  <a:lnTo>
                    <a:pt x="34" y="4"/>
                  </a:lnTo>
                  <a:lnTo>
                    <a:pt x="32" y="2"/>
                  </a:lnTo>
                  <a:lnTo>
                    <a:pt x="28" y="2"/>
                  </a:lnTo>
                  <a:lnTo>
                    <a:pt x="19" y="0"/>
                  </a:lnTo>
                  <a:lnTo>
                    <a:pt x="17" y="0"/>
                  </a:lnTo>
                  <a:lnTo>
                    <a:pt x="15" y="0"/>
                  </a:lnTo>
                  <a:lnTo>
                    <a:pt x="15" y="2"/>
                  </a:lnTo>
                  <a:lnTo>
                    <a:pt x="13" y="2"/>
                  </a:lnTo>
                  <a:lnTo>
                    <a:pt x="13" y="6"/>
                  </a:lnTo>
                  <a:lnTo>
                    <a:pt x="13" y="8"/>
                  </a:lnTo>
                  <a:lnTo>
                    <a:pt x="11" y="8"/>
                  </a:lnTo>
                  <a:lnTo>
                    <a:pt x="11" y="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65" name="Freeform 1818">
              <a:extLst>
                <a:ext uri="{FF2B5EF4-FFF2-40B4-BE49-F238E27FC236}">
                  <a16:creationId xmlns:a16="http://schemas.microsoft.com/office/drawing/2014/main" id="{BCED02A4-5EA1-415D-BC48-A659EC6F2684}"/>
                </a:ext>
              </a:extLst>
            </p:cNvPr>
            <p:cNvSpPr>
              <a:spLocks/>
            </p:cNvSpPr>
            <p:nvPr/>
          </p:nvSpPr>
          <p:spPr bwMode="auto">
            <a:xfrm>
              <a:off x="10617200" y="503238"/>
              <a:ext cx="136525" cy="136525"/>
            </a:xfrm>
            <a:custGeom>
              <a:avLst/>
              <a:gdLst>
                <a:gd name="T0" fmla="*/ 78 w 86"/>
                <a:gd name="T1" fmla="*/ 57 h 86"/>
                <a:gd name="T2" fmla="*/ 80 w 86"/>
                <a:gd name="T3" fmla="*/ 52 h 86"/>
                <a:gd name="T4" fmla="*/ 86 w 86"/>
                <a:gd name="T5" fmla="*/ 46 h 86"/>
                <a:gd name="T6" fmla="*/ 84 w 86"/>
                <a:gd name="T7" fmla="*/ 44 h 86"/>
                <a:gd name="T8" fmla="*/ 80 w 86"/>
                <a:gd name="T9" fmla="*/ 42 h 86"/>
                <a:gd name="T10" fmla="*/ 78 w 86"/>
                <a:gd name="T11" fmla="*/ 40 h 86"/>
                <a:gd name="T12" fmla="*/ 74 w 86"/>
                <a:gd name="T13" fmla="*/ 35 h 86"/>
                <a:gd name="T14" fmla="*/ 69 w 86"/>
                <a:gd name="T15" fmla="*/ 31 h 86"/>
                <a:gd name="T16" fmla="*/ 63 w 86"/>
                <a:gd name="T17" fmla="*/ 27 h 86"/>
                <a:gd name="T18" fmla="*/ 61 w 86"/>
                <a:gd name="T19" fmla="*/ 25 h 86"/>
                <a:gd name="T20" fmla="*/ 53 w 86"/>
                <a:gd name="T21" fmla="*/ 21 h 86"/>
                <a:gd name="T22" fmla="*/ 48 w 86"/>
                <a:gd name="T23" fmla="*/ 16 h 86"/>
                <a:gd name="T24" fmla="*/ 46 w 86"/>
                <a:gd name="T25" fmla="*/ 16 h 86"/>
                <a:gd name="T26" fmla="*/ 40 w 86"/>
                <a:gd name="T27" fmla="*/ 17 h 86"/>
                <a:gd name="T28" fmla="*/ 38 w 86"/>
                <a:gd name="T29" fmla="*/ 14 h 86"/>
                <a:gd name="T30" fmla="*/ 33 w 86"/>
                <a:gd name="T31" fmla="*/ 6 h 86"/>
                <a:gd name="T32" fmla="*/ 27 w 86"/>
                <a:gd name="T33" fmla="*/ 0 h 86"/>
                <a:gd name="T34" fmla="*/ 19 w 86"/>
                <a:gd name="T35" fmla="*/ 4 h 86"/>
                <a:gd name="T36" fmla="*/ 14 w 86"/>
                <a:gd name="T37" fmla="*/ 2 h 86"/>
                <a:gd name="T38" fmla="*/ 12 w 86"/>
                <a:gd name="T39" fmla="*/ 6 h 86"/>
                <a:gd name="T40" fmla="*/ 10 w 86"/>
                <a:gd name="T41" fmla="*/ 10 h 86"/>
                <a:gd name="T42" fmla="*/ 10 w 86"/>
                <a:gd name="T43" fmla="*/ 12 h 86"/>
                <a:gd name="T44" fmla="*/ 10 w 86"/>
                <a:gd name="T45" fmla="*/ 16 h 86"/>
                <a:gd name="T46" fmla="*/ 8 w 86"/>
                <a:gd name="T47" fmla="*/ 23 h 86"/>
                <a:gd name="T48" fmla="*/ 8 w 86"/>
                <a:gd name="T49" fmla="*/ 27 h 86"/>
                <a:gd name="T50" fmla="*/ 8 w 86"/>
                <a:gd name="T51" fmla="*/ 29 h 86"/>
                <a:gd name="T52" fmla="*/ 6 w 86"/>
                <a:gd name="T53" fmla="*/ 31 h 86"/>
                <a:gd name="T54" fmla="*/ 4 w 86"/>
                <a:gd name="T55" fmla="*/ 35 h 86"/>
                <a:gd name="T56" fmla="*/ 6 w 86"/>
                <a:gd name="T57" fmla="*/ 40 h 86"/>
                <a:gd name="T58" fmla="*/ 6 w 86"/>
                <a:gd name="T59" fmla="*/ 46 h 86"/>
                <a:gd name="T60" fmla="*/ 6 w 86"/>
                <a:gd name="T61" fmla="*/ 52 h 86"/>
                <a:gd name="T62" fmla="*/ 4 w 86"/>
                <a:gd name="T63" fmla="*/ 54 h 86"/>
                <a:gd name="T64" fmla="*/ 2 w 86"/>
                <a:gd name="T65" fmla="*/ 55 h 86"/>
                <a:gd name="T66" fmla="*/ 2 w 86"/>
                <a:gd name="T67" fmla="*/ 57 h 86"/>
                <a:gd name="T68" fmla="*/ 0 w 86"/>
                <a:gd name="T69" fmla="*/ 61 h 86"/>
                <a:gd name="T70" fmla="*/ 2 w 86"/>
                <a:gd name="T71" fmla="*/ 67 h 86"/>
                <a:gd name="T72" fmla="*/ 10 w 86"/>
                <a:gd name="T73" fmla="*/ 76 h 86"/>
                <a:gd name="T74" fmla="*/ 14 w 86"/>
                <a:gd name="T75" fmla="*/ 78 h 86"/>
                <a:gd name="T76" fmla="*/ 19 w 86"/>
                <a:gd name="T77" fmla="*/ 78 h 86"/>
                <a:gd name="T78" fmla="*/ 25 w 86"/>
                <a:gd name="T79" fmla="*/ 82 h 86"/>
                <a:gd name="T80" fmla="*/ 36 w 86"/>
                <a:gd name="T81" fmla="*/ 86 h 86"/>
                <a:gd name="T82" fmla="*/ 42 w 86"/>
                <a:gd name="T83" fmla="*/ 84 h 86"/>
                <a:gd name="T84" fmla="*/ 48 w 86"/>
                <a:gd name="T85" fmla="*/ 84 h 86"/>
                <a:gd name="T86" fmla="*/ 55 w 86"/>
                <a:gd name="T87" fmla="*/ 86 h 86"/>
                <a:gd name="T88" fmla="*/ 61 w 86"/>
                <a:gd name="T89" fmla="*/ 86 h 86"/>
                <a:gd name="T90" fmla="*/ 72 w 86"/>
                <a:gd name="T91" fmla="*/ 78 h 86"/>
                <a:gd name="T92" fmla="*/ 76 w 86"/>
                <a:gd name="T93" fmla="*/ 74 h 86"/>
                <a:gd name="T94" fmla="*/ 82 w 86"/>
                <a:gd name="T95" fmla="*/ 65 h 86"/>
                <a:gd name="T96" fmla="*/ 78 w 86"/>
                <a:gd name="T97" fmla="*/ 6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86">
                  <a:moveTo>
                    <a:pt x="78" y="61"/>
                  </a:moveTo>
                  <a:lnTo>
                    <a:pt x="78" y="57"/>
                  </a:lnTo>
                  <a:lnTo>
                    <a:pt x="80" y="54"/>
                  </a:lnTo>
                  <a:lnTo>
                    <a:pt x="80" y="52"/>
                  </a:lnTo>
                  <a:lnTo>
                    <a:pt x="86" y="48"/>
                  </a:lnTo>
                  <a:lnTo>
                    <a:pt x="86" y="46"/>
                  </a:lnTo>
                  <a:lnTo>
                    <a:pt x="84" y="44"/>
                  </a:lnTo>
                  <a:lnTo>
                    <a:pt x="84" y="44"/>
                  </a:lnTo>
                  <a:lnTo>
                    <a:pt x="82" y="44"/>
                  </a:lnTo>
                  <a:lnTo>
                    <a:pt x="80" y="42"/>
                  </a:lnTo>
                  <a:lnTo>
                    <a:pt x="78" y="42"/>
                  </a:lnTo>
                  <a:lnTo>
                    <a:pt x="78" y="40"/>
                  </a:lnTo>
                  <a:lnTo>
                    <a:pt x="76" y="36"/>
                  </a:lnTo>
                  <a:lnTo>
                    <a:pt x="74" y="35"/>
                  </a:lnTo>
                  <a:lnTo>
                    <a:pt x="72" y="35"/>
                  </a:lnTo>
                  <a:lnTo>
                    <a:pt x="69" y="31"/>
                  </a:lnTo>
                  <a:lnTo>
                    <a:pt x="67" y="31"/>
                  </a:lnTo>
                  <a:lnTo>
                    <a:pt x="63" y="27"/>
                  </a:lnTo>
                  <a:lnTo>
                    <a:pt x="63" y="25"/>
                  </a:lnTo>
                  <a:lnTo>
                    <a:pt x="61" y="25"/>
                  </a:lnTo>
                  <a:lnTo>
                    <a:pt x="55" y="23"/>
                  </a:lnTo>
                  <a:lnTo>
                    <a:pt x="53" y="21"/>
                  </a:lnTo>
                  <a:lnTo>
                    <a:pt x="51" y="19"/>
                  </a:lnTo>
                  <a:lnTo>
                    <a:pt x="48" y="16"/>
                  </a:lnTo>
                  <a:lnTo>
                    <a:pt x="48" y="16"/>
                  </a:lnTo>
                  <a:lnTo>
                    <a:pt x="46" y="16"/>
                  </a:lnTo>
                  <a:lnTo>
                    <a:pt x="40" y="17"/>
                  </a:lnTo>
                  <a:lnTo>
                    <a:pt x="40" y="17"/>
                  </a:lnTo>
                  <a:lnTo>
                    <a:pt x="40" y="16"/>
                  </a:lnTo>
                  <a:lnTo>
                    <a:pt x="38" y="14"/>
                  </a:lnTo>
                  <a:lnTo>
                    <a:pt x="36" y="10"/>
                  </a:lnTo>
                  <a:lnTo>
                    <a:pt x="33" y="6"/>
                  </a:lnTo>
                  <a:lnTo>
                    <a:pt x="29" y="2"/>
                  </a:lnTo>
                  <a:lnTo>
                    <a:pt x="27" y="0"/>
                  </a:lnTo>
                  <a:lnTo>
                    <a:pt x="23" y="2"/>
                  </a:lnTo>
                  <a:lnTo>
                    <a:pt x="19" y="4"/>
                  </a:lnTo>
                  <a:lnTo>
                    <a:pt x="17" y="4"/>
                  </a:lnTo>
                  <a:lnTo>
                    <a:pt x="14" y="2"/>
                  </a:lnTo>
                  <a:lnTo>
                    <a:pt x="14" y="4"/>
                  </a:lnTo>
                  <a:lnTo>
                    <a:pt x="12" y="6"/>
                  </a:lnTo>
                  <a:lnTo>
                    <a:pt x="10" y="8"/>
                  </a:lnTo>
                  <a:lnTo>
                    <a:pt x="10" y="10"/>
                  </a:lnTo>
                  <a:lnTo>
                    <a:pt x="10" y="10"/>
                  </a:lnTo>
                  <a:lnTo>
                    <a:pt x="10" y="12"/>
                  </a:lnTo>
                  <a:lnTo>
                    <a:pt x="10" y="14"/>
                  </a:lnTo>
                  <a:lnTo>
                    <a:pt x="10" y="16"/>
                  </a:lnTo>
                  <a:lnTo>
                    <a:pt x="8" y="21"/>
                  </a:lnTo>
                  <a:lnTo>
                    <a:pt x="8" y="23"/>
                  </a:lnTo>
                  <a:lnTo>
                    <a:pt x="8" y="25"/>
                  </a:lnTo>
                  <a:lnTo>
                    <a:pt x="8" y="27"/>
                  </a:lnTo>
                  <a:lnTo>
                    <a:pt x="8" y="27"/>
                  </a:lnTo>
                  <a:lnTo>
                    <a:pt x="8" y="29"/>
                  </a:lnTo>
                  <a:lnTo>
                    <a:pt x="6" y="29"/>
                  </a:lnTo>
                  <a:lnTo>
                    <a:pt x="6" y="31"/>
                  </a:lnTo>
                  <a:lnTo>
                    <a:pt x="4" y="33"/>
                  </a:lnTo>
                  <a:lnTo>
                    <a:pt x="4" y="35"/>
                  </a:lnTo>
                  <a:lnTo>
                    <a:pt x="6" y="36"/>
                  </a:lnTo>
                  <a:lnTo>
                    <a:pt x="6" y="40"/>
                  </a:lnTo>
                  <a:lnTo>
                    <a:pt x="4" y="42"/>
                  </a:lnTo>
                  <a:lnTo>
                    <a:pt x="6" y="46"/>
                  </a:lnTo>
                  <a:lnTo>
                    <a:pt x="6" y="48"/>
                  </a:lnTo>
                  <a:lnTo>
                    <a:pt x="6" y="52"/>
                  </a:lnTo>
                  <a:lnTo>
                    <a:pt x="4" y="54"/>
                  </a:lnTo>
                  <a:lnTo>
                    <a:pt x="4" y="54"/>
                  </a:lnTo>
                  <a:lnTo>
                    <a:pt x="2" y="55"/>
                  </a:lnTo>
                  <a:lnTo>
                    <a:pt x="2" y="55"/>
                  </a:lnTo>
                  <a:lnTo>
                    <a:pt x="2" y="55"/>
                  </a:lnTo>
                  <a:lnTo>
                    <a:pt x="2" y="57"/>
                  </a:lnTo>
                  <a:lnTo>
                    <a:pt x="0" y="59"/>
                  </a:lnTo>
                  <a:lnTo>
                    <a:pt x="0" y="61"/>
                  </a:lnTo>
                  <a:lnTo>
                    <a:pt x="0" y="63"/>
                  </a:lnTo>
                  <a:lnTo>
                    <a:pt x="2" y="67"/>
                  </a:lnTo>
                  <a:lnTo>
                    <a:pt x="2" y="71"/>
                  </a:lnTo>
                  <a:lnTo>
                    <a:pt x="10" y="76"/>
                  </a:lnTo>
                  <a:lnTo>
                    <a:pt x="12" y="78"/>
                  </a:lnTo>
                  <a:lnTo>
                    <a:pt x="14" y="78"/>
                  </a:lnTo>
                  <a:lnTo>
                    <a:pt x="17" y="78"/>
                  </a:lnTo>
                  <a:lnTo>
                    <a:pt x="19" y="78"/>
                  </a:lnTo>
                  <a:lnTo>
                    <a:pt x="23" y="80"/>
                  </a:lnTo>
                  <a:lnTo>
                    <a:pt x="25" y="82"/>
                  </a:lnTo>
                  <a:lnTo>
                    <a:pt x="34" y="86"/>
                  </a:lnTo>
                  <a:lnTo>
                    <a:pt x="36" y="86"/>
                  </a:lnTo>
                  <a:lnTo>
                    <a:pt x="40" y="86"/>
                  </a:lnTo>
                  <a:lnTo>
                    <a:pt x="42" y="84"/>
                  </a:lnTo>
                  <a:lnTo>
                    <a:pt x="46" y="84"/>
                  </a:lnTo>
                  <a:lnTo>
                    <a:pt x="48" y="84"/>
                  </a:lnTo>
                  <a:lnTo>
                    <a:pt x="51" y="86"/>
                  </a:lnTo>
                  <a:lnTo>
                    <a:pt x="55" y="86"/>
                  </a:lnTo>
                  <a:lnTo>
                    <a:pt x="57" y="86"/>
                  </a:lnTo>
                  <a:lnTo>
                    <a:pt x="61" y="86"/>
                  </a:lnTo>
                  <a:lnTo>
                    <a:pt x="70" y="80"/>
                  </a:lnTo>
                  <a:lnTo>
                    <a:pt x="72" y="78"/>
                  </a:lnTo>
                  <a:lnTo>
                    <a:pt x="74" y="76"/>
                  </a:lnTo>
                  <a:lnTo>
                    <a:pt x="76" y="74"/>
                  </a:lnTo>
                  <a:lnTo>
                    <a:pt x="80" y="67"/>
                  </a:lnTo>
                  <a:lnTo>
                    <a:pt x="82" y="65"/>
                  </a:lnTo>
                  <a:lnTo>
                    <a:pt x="80" y="63"/>
                  </a:lnTo>
                  <a:lnTo>
                    <a:pt x="78" y="6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66" name="Freeform 1819">
              <a:extLst>
                <a:ext uri="{FF2B5EF4-FFF2-40B4-BE49-F238E27FC236}">
                  <a16:creationId xmlns:a16="http://schemas.microsoft.com/office/drawing/2014/main" id="{31C2E8A9-540D-4641-A7B9-95E207A00EE4}"/>
                </a:ext>
              </a:extLst>
            </p:cNvPr>
            <p:cNvSpPr>
              <a:spLocks/>
            </p:cNvSpPr>
            <p:nvPr/>
          </p:nvSpPr>
          <p:spPr bwMode="auto">
            <a:xfrm>
              <a:off x="10037763" y="-293687"/>
              <a:ext cx="317500" cy="473075"/>
            </a:xfrm>
            <a:custGeom>
              <a:avLst/>
              <a:gdLst>
                <a:gd name="T0" fmla="*/ 183 w 200"/>
                <a:gd name="T1" fmla="*/ 286 h 298"/>
                <a:gd name="T2" fmla="*/ 187 w 200"/>
                <a:gd name="T3" fmla="*/ 280 h 298"/>
                <a:gd name="T4" fmla="*/ 193 w 200"/>
                <a:gd name="T5" fmla="*/ 271 h 298"/>
                <a:gd name="T6" fmla="*/ 197 w 200"/>
                <a:gd name="T7" fmla="*/ 267 h 298"/>
                <a:gd name="T8" fmla="*/ 197 w 200"/>
                <a:gd name="T9" fmla="*/ 261 h 298"/>
                <a:gd name="T10" fmla="*/ 191 w 200"/>
                <a:gd name="T11" fmla="*/ 254 h 298"/>
                <a:gd name="T12" fmla="*/ 193 w 200"/>
                <a:gd name="T13" fmla="*/ 244 h 298"/>
                <a:gd name="T14" fmla="*/ 197 w 200"/>
                <a:gd name="T15" fmla="*/ 231 h 298"/>
                <a:gd name="T16" fmla="*/ 197 w 200"/>
                <a:gd name="T17" fmla="*/ 222 h 298"/>
                <a:gd name="T18" fmla="*/ 200 w 200"/>
                <a:gd name="T19" fmla="*/ 203 h 298"/>
                <a:gd name="T20" fmla="*/ 183 w 200"/>
                <a:gd name="T21" fmla="*/ 174 h 298"/>
                <a:gd name="T22" fmla="*/ 174 w 200"/>
                <a:gd name="T23" fmla="*/ 176 h 298"/>
                <a:gd name="T24" fmla="*/ 170 w 200"/>
                <a:gd name="T25" fmla="*/ 151 h 298"/>
                <a:gd name="T26" fmla="*/ 145 w 200"/>
                <a:gd name="T27" fmla="*/ 159 h 298"/>
                <a:gd name="T28" fmla="*/ 136 w 200"/>
                <a:gd name="T29" fmla="*/ 150 h 298"/>
                <a:gd name="T30" fmla="*/ 130 w 200"/>
                <a:gd name="T31" fmla="*/ 142 h 298"/>
                <a:gd name="T32" fmla="*/ 123 w 200"/>
                <a:gd name="T33" fmla="*/ 131 h 298"/>
                <a:gd name="T34" fmla="*/ 121 w 200"/>
                <a:gd name="T35" fmla="*/ 125 h 298"/>
                <a:gd name="T36" fmla="*/ 117 w 200"/>
                <a:gd name="T37" fmla="*/ 119 h 298"/>
                <a:gd name="T38" fmla="*/ 121 w 200"/>
                <a:gd name="T39" fmla="*/ 115 h 298"/>
                <a:gd name="T40" fmla="*/ 121 w 200"/>
                <a:gd name="T41" fmla="*/ 110 h 298"/>
                <a:gd name="T42" fmla="*/ 130 w 200"/>
                <a:gd name="T43" fmla="*/ 102 h 298"/>
                <a:gd name="T44" fmla="*/ 132 w 200"/>
                <a:gd name="T45" fmla="*/ 91 h 298"/>
                <a:gd name="T46" fmla="*/ 136 w 200"/>
                <a:gd name="T47" fmla="*/ 79 h 298"/>
                <a:gd name="T48" fmla="*/ 163 w 200"/>
                <a:gd name="T49" fmla="*/ 70 h 298"/>
                <a:gd name="T50" fmla="*/ 172 w 200"/>
                <a:gd name="T51" fmla="*/ 66 h 298"/>
                <a:gd name="T52" fmla="*/ 181 w 200"/>
                <a:gd name="T53" fmla="*/ 68 h 298"/>
                <a:gd name="T54" fmla="*/ 174 w 200"/>
                <a:gd name="T55" fmla="*/ 60 h 298"/>
                <a:gd name="T56" fmla="*/ 178 w 200"/>
                <a:gd name="T57" fmla="*/ 41 h 298"/>
                <a:gd name="T58" fmla="*/ 163 w 200"/>
                <a:gd name="T59" fmla="*/ 34 h 298"/>
                <a:gd name="T60" fmla="*/ 153 w 200"/>
                <a:gd name="T61" fmla="*/ 34 h 298"/>
                <a:gd name="T62" fmla="*/ 144 w 200"/>
                <a:gd name="T63" fmla="*/ 38 h 298"/>
                <a:gd name="T64" fmla="*/ 130 w 200"/>
                <a:gd name="T65" fmla="*/ 32 h 298"/>
                <a:gd name="T66" fmla="*/ 125 w 200"/>
                <a:gd name="T67" fmla="*/ 22 h 298"/>
                <a:gd name="T68" fmla="*/ 111 w 200"/>
                <a:gd name="T69" fmla="*/ 11 h 298"/>
                <a:gd name="T70" fmla="*/ 98 w 200"/>
                <a:gd name="T71" fmla="*/ 0 h 298"/>
                <a:gd name="T72" fmla="*/ 96 w 200"/>
                <a:gd name="T73" fmla="*/ 5 h 298"/>
                <a:gd name="T74" fmla="*/ 92 w 200"/>
                <a:gd name="T75" fmla="*/ 21 h 298"/>
                <a:gd name="T76" fmla="*/ 70 w 200"/>
                <a:gd name="T77" fmla="*/ 41 h 298"/>
                <a:gd name="T78" fmla="*/ 49 w 200"/>
                <a:gd name="T79" fmla="*/ 53 h 298"/>
                <a:gd name="T80" fmla="*/ 47 w 200"/>
                <a:gd name="T81" fmla="*/ 53 h 298"/>
                <a:gd name="T82" fmla="*/ 41 w 200"/>
                <a:gd name="T83" fmla="*/ 72 h 298"/>
                <a:gd name="T84" fmla="*/ 36 w 200"/>
                <a:gd name="T85" fmla="*/ 79 h 298"/>
                <a:gd name="T86" fmla="*/ 26 w 200"/>
                <a:gd name="T87" fmla="*/ 72 h 298"/>
                <a:gd name="T88" fmla="*/ 13 w 200"/>
                <a:gd name="T89" fmla="*/ 70 h 298"/>
                <a:gd name="T90" fmla="*/ 15 w 200"/>
                <a:gd name="T91" fmla="*/ 62 h 298"/>
                <a:gd name="T92" fmla="*/ 17 w 200"/>
                <a:gd name="T93" fmla="*/ 55 h 298"/>
                <a:gd name="T94" fmla="*/ 0 w 200"/>
                <a:gd name="T95" fmla="*/ 72 h 298"/>
                <a:gd name="T96" fmla="*/ 3 w 200"/>
                <a:gd name="T97" fmla="*/ 83 h 298"/>
                <a:gd name="T98" fmla="*/ 7 w 200"/>
                <a:gd name="T99" fmla="*/ 91 h 298"/>
                <a:gd name="T100" fmla="*/ 3 w 200"/>
                <a:gd name="T101" fmla="*/ 96 h 298"/>
                <a:gd name="T102" fmla="*/ 28 w 200"/>
                <a:gd name="T103" fmla="*/ 121 h 298"/>
                <a:gd name="T104" fmla="*/ 58 w 200"/>
                <a:gd name="T105" fmla="*/ 178 h 298"/>
                <a:gd name="T106" fmla="*/ 64 w 200"/>
                <a:gd name="T107" fmla="*/ 186 h 298"/>
                <a:gd name="T108" fmla="*/ 81 w 200"/>
                <a:gd name="T109" fmla="*/ 220 h 298"/>
                <a:gd name="T110" fmla="*/ 81 w 200"/>
                <a:gd name="T111" fmla="*/ 229 h 298"/>
                <a:gd name="T112" fmla="*/ 157 w 200"/>
                <a:gd name="T113" fmla="*/ 280 h 298"/>
                <a:gd name="T114" fmla="*/ 172 w 200"/>
                <a:gd name="T115" fmla="*/ 29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 h="298">
                  <a:moveTo>
                    <a:pt x="181" y="296"/>
                  </a:moveTo>
                  <a:lnTo>
                    <a:pt x="183" y="292"/>
                  </a:lnTo>
                  <a:lnTo>
                    <a:pt x="183" y="290"/>
                  </a:lnTo>
                  <a:lnTo>
                    <a:pt x="183" y="288"/>
                  </a:lnTo>
                  <a:lnTo>
                    <a:pt x="183" y="286"/>
                  </a:lnTo>
                  <a:lnTo>
                    <a:pt x="183" y="286"/>
                  </a:lnTo>
                  <a:lnTo>
                    <a:pt x="187" y="284"/>
                  </a:lnTo>
                  <a:lnTo>
                    <a:pt x="189" y="284"/>
                  </a:lnTo>
                  <a:lnTo>
                    <a:pt x="189" y="282"/>
                  </a:lnTo>
                  <a:lnTo>
                    <a:pt x="187" y="282"/>
                  </a:lnTo>
                  <a:lnTo>
                    <a:pt x="187" y="280"/>
                  </a:lnTo>
                  <a:lnTo>
                    <a:pt x="187" y="280"/>
                  </a:lnTo>
                  <a:lnTo>
                    <a:pt x="187" y="279"/>
                  </a:lnTo>
                  <a:lnTo>
                    <a:pt x="187" y="279"/>
                  </a:lnTo>
                  <a:lnTo>
                    <a:pt x="189" y="277"/>
                  </a:lnTo>
                  <a:lnTo>
                    <a:pt x="189" y="277"/>
                  </a:lnTo>
                  <a:lnTo>
                    <a:pt x="191" y="275"/>
                  </a:lnTo>
                  <a:lnTo>
                    <a:pt x="193" y="271"/>
                  </a:lnTo>
                  <a:lnTo>
                    <a:pt x="195" y="271"/>
                  </a:lnTo>
                  <a:lnTo>
                    <a:pt x="195" y="269"/>
                  </a:lnTo>
                  <a:lnTo>
                    <a:pt x="197" y="269"/>
                  </a:lnTo>
                  <a:lnTo>
                    <a:pt x="197" y="269"/>
                  </a:lnTo>
                  <a:lnTo>
                    <a:pt x="197" y="267"/>
                  </a:lnTo>
                  <a:lnTo>
                    <a:pt x="197" y="267"/>
                  </a:lnTo>
                  <a:lnTo>
                    <a:pt x="197" y="265"/>
                  </a:lnTo>
                  <a:lnTo>
                    <a:pt x="199" y="265"/>
                  </a:lnTo>
                  <a:lnTo>
                    <a:pt x="199" y="263"/>
                  </a:lnTo>
                  <a:lnTo>
                    <a:pt x="199" y="263"/>
                  </a:lnTo>
                  <a:lnTo>
                    <a:pt x="199" y="263"/>
                  </a:lnTo>
                  <a:lnTo>
                    <a:pt x="197" y="261"/>
                  </a:lnTo>
                  <a:lnTo>
                    <a:pt x="195" y="261"/>
                  </a:lnTo>
                  <a:lnTo>
                    <a:pt x="193" y="261"/>
                  </a:lnTo>
                  <a:lnTo>
                    <a:pt x="193" y="260"/>
                  </a:lnTo>
                  <a:lnTo>
                    <a:pt x="191" y="258"/>
                  </a:lnTo>
                  <a:lnTo>
                    <a:pt x="191" y="256"/>
                  </a:lnTo>
                  <a:lnTo>
                    <a:pt x="191" y="254"/>
                  </a:lnTo>
                  <a:lnTo>
                    <a:pt x="191" y="252"/>
                  </a:lnTo>
                  <a:lnTo>
                    <a:pt x="191" y="250"/>
                  </a:lnTo>
                  <a:lnTo>
                    <a:pt x="191" y="250"/>
                  </a:lnTo>
                  <a:lnTo>
                    <a:pt x="193" y="246"/>
                  </a:lnTo>
                  <a:lnTo>
                    <a:pt x="193" y="244"/>
                  </a:lnTo>
                  <a:lnTo>
                    <a:pt x="193" y="244"/>
                  </a:lnTo>
                  <a:lnTo>
                    <a:pt x="191" y="242"/>
                  </a:lnTo>
                  <a:lnTo>
                    <a:pt x="191" y="241"/>
                  </a:lnTo>
                  <a:lnTo>
                    <a:pt x="191" y="241"/>
                  </a:lnTo>
                  <a:lnTo>
                    <a:pt x="191" y="239"/>
                  </a:lnTo>
                  <a:lnTo>
                    <a:pt x="193" y="237"/>
                  </a:lnTo>
                  <a:lnTo>
                    <a:pt x="197" y="231"/>
                  </a:lnTo>
                  <a:lnTo>
                    <a:pt x="199" y="229"/>
                  </a:lnTo>
                  <a:lnTo>
                    <a:pt x="199" y="227"/>
                  </a:lnTo>
                  <a:lnTo>
                    <a:pt x="199" y="227"/>
                  </a:lnTo>
                  <a:lnTo>
                    <a:pt x="197" y="224"/>
                  </a:lnTo>
                  <a:lnTo>
                    <a:pt x="197" y="224"/>
                  </a:lnTo>
                  <a:lnTo>
                    <a:pt x="197" y="222"/>
                  </a:lnTo>
                  <a:lnTo>
                    <a:pt x="197" y="210"/>
                  </a:lnTo>
                  <a:lnTo>
                    <a:pt x="197" y="208"/>
                  </a:lnTo>
                  <a:lnTo>
                    <a:pt x="199" y="206"/>
                  </a:lnTo>
                  <a:lnTo>
                    <a:pt x="199" y="205"/>
                  </a:lnTo>
                  <a:lnTo>
                    <a:pt x="200" y="203"/>
                  </a:lnTo>
                  <a:lnTo>
                    <a:pt x="200" y="203"/>
                  </a:lnTo>
                  <a:lnTo>
                    <a:pt x="200" y="201"/>
                  </a:lnTo>
                  <a:lnTo>
                    <a:pt x="200" y="199"/>
                  </a:lnTo>
                  <a:lnTo>
                    <a:pt x="200" y="197"/>
                  </a:lnTo>
                  <a:lnTo>
                    <a:pt x="187" y="176"/>
                  </a:lnTo>
                  <a:lnTo>
                    <a:pt x="185" y="176"/>
                  </a:lnTo>
                  <a:lnTo>
                    <a:pt x="183" y="174"/>
                  </a:lnTo>
                  <a:lnTo>
                    <a:pt x="181" y="174"/>
                  </a:lnTo>
                  <a:lnTo>
                    <a:pt x="180" y="176"/>
                  </a:lnTo>
                  <a:lnTo>
                    <a:pt x="178" y="176"/>
                  </a:lnTo>
                  <a:lnTo>
                    <a:pt x="176" y="176"/>
                  </a:lnTo>
                  <a:lnTo>
                    <a:pt x="174" y="176"/>
                  </a:lnTo>
                  <a:lnTo>
                    <a:pt x="174" y="176"/>
                  </a:lnTo>
                  <a:lnTo>
                    <a:pt x="172" y="176"/>
                  </a:lnTo>
                  <a:lnTo>
                    <a:pt x="170" y="176"/>
                  </a:lnTo>
                  <a:lnTo>
                    <a:pt x="170" y="155"/>
                  </a:lnTo>
                  <a:lnTo>
                    <a:pt x="170" y="153"/>
                  </a:lnTo>
                  <a:lnTo>
                    <a:pt x="172" y="151"/>
                  </a:lnTo>
                  <a:lnTo>
                    <a:pt x="170" y="151"/>
                  </a:lnTo>
                  <a:lnTo>
                    <a:pt x="163" y="157"/>
                  </a:lnTo>
                  <a:lnTo>
                    <a:pt x="161" y="159"/>
                  </a:lnTo>
                  <a:lnTo>
                    <a:pt x="157" y="159"/>
                  </a:lnTo>
                  <a:lnTo>
                    <a:pt x="153" y="161"/>
                  </a:lnTo>
                  <a:lnTo>
                    <a:pt x="147" y="159"/>
                  </a:lnTo>
                  <a:lnTo>
                    <a:pt x="145" y="159"/>
                  </a:lnTo>
                  <a:lnTo>
                    <a:pt x="145" y="159"/>
                  </a:lnTo>
                  <a:lnTo>
                    <a:pt x="145" y="157"/>
                  </a:lnTo>
                  <a:lnTo>
                    <a:pt x="144" y="153"/>
                  </a:lnTo>
                  <a:lnTo>
                    <a:pt x="144" y="151"/>
                  </a:lnTo>
                  <a:lnTo>
                    <a:pt x="140" y="151"/>
                  </a:lnTo>
                  <a:lnTo>
                    <a:pt x="136" y="150"/>
                  </a:lnTo>
                  <a:lnTo>
                    <a:pt x="128" y="150"/>
                  </a:lnTo>
                  <a:lnTo>
                    <a:pt x="130" y="148"/>
                  </a:lnTo>
                  <a:lnTo>
                    <a:pt x="132" y="146"/>
                  </a:lnTo>
                  <a:lnTo>
                    <a:pt x="132" y="144"/>
                  </a:lnTo>
                  <a:lnTo>
                    <a:pt x="132" y="142"/>
                  </a:lnTo>
                  <a:lnTo>
                    <a:pt x="130" y="142"/>
                  </a:lnTo>
                  <a:lnTo>
                    <a:pt x="128" y="140"/>
                  </a:lnTo>
                  <a:lnTo>
                    <a:pt x="128" y="138"/>
                  </a:lnTo>
                  <a:lnTo>
                    <a:pt x="128" y="138"/>
                  </a:lnTo>
                  <a:lnTo>
                    <a:pt x="127" y="136"/>
                  </a:lnTo>
                  <a:lnTo>
                    <a:pt x="127" y="134"/>
                  </a:lnTo>
                  <a:lnTo>
                    <a:pt x="123" y="131"/>
                  </a:lnTo>
                  <a:lnTo>
                    <a:pt x="121" y="129"/>
                  </a:lnTo>
                  <a:lnTo>
                    <a:pt x="121" y="127"/>
                  </a:lnTo>
                  <a:lnTo>
                    <a:pt x="121" y="125"/>
                  </a:lnTo>
                  <a:lnTo>
                    <a:pt x="121" y="125"/>
                  </a:lnTo>
                  <a:lnTo>
                    <a:pt x="121" y="125"/>
                  </a:lnTo>
                  <a:lnTo>
                    <a:pt x="121" y="125"/>
                  </a:lnTo>
                  <a:lnTo>
                    <a:pt x="121" y="123"/>
                  </a:lnTo>
                  <a:lnTo>
                    <a:pt x="119" y="123"/>
                  </a:lnTo>
                  <a:lnTo>
                    <a:pt x="119" y="123"/>
                  </a:lnTo>
                  <a:lnTo>
                    <a:pt x="117" y="121"/>
                  </a:lnTo>
                  <a:lnTo>
                    <a:pt x="117" y="121"/>
                  </a:lnTo>
                  <a:lnTo>
                    <a:pt x="117" y="119"/>
                  </a:lnTo>
                  <a:lnTo>
                    <a:pt x="117" y="117"/>
                  </a:lnTo>
                  <a:lnTo>
                    <a:pt x="117" y="117"/>
                  </a:lnTo>
                  <a:lnTo>
                    <a:pt x="117" y="117"/>
                  </a:lnTo>
                  <a:lnTo>
                    <a:pt x="119" y="115"/>
                  </a:lnTo>
                  <a:lnTo>
                    <a:pt x="121" y="115"/>
                  </a:lnTo>
                  <a:lnTo>
                    <a:pt x="121" y="115"/>
                  </a:lnTo>
                  <a:lnTo>
                    <a:pt x="121" y="113"/>
                  </a:lnTo>
                  <a:lnTo>
                    <a:pt x="121" y="113"/>
                  </a:lnTo>
                  <a:lnTo>
                    <a:pt x="121" y="113"/>
                  </a:lnTo>
                  <a:lnTo>
                    <a:pt x="121" y="112"/>
                  </a:lnTo>
                  <a:lnTo>
                    <a:pt x="121" y="112"/>
                  </a:lnTo>
                  <a:lnTo>
                    <a:pt x="121" y="110"/>
                  </a:lnTo>
                  <a:lnTo>
                    <a:pt x="121" y="110"/>
                  </a:lnTo>
                  <a:lnTo>
                    <a:pt x="123" y="108"/>
                  </a:lnTo>
                  <a:lnTo>
                    <a:pt x="125" y="106"/>
                  </a:lnTo>
                  <a:lnTo>
                    <a:pt x="128" y="104"/>
                  </a:lnTo>
                  <a:lnTo>
                    <a:pt x="130" y="104"/>
                  </a:lnTo>
                  <a:lnTo>
                    <a:pt x="130" y="102"/>
                  </a:lnTo>
                  <a:lnTo>
                    <a:pt x="130" y="100"/>
                  </a:lnTo>
                  <a:lnTo>
                    <a:pt x="130" y="98"/>
                  </a:lnTo>
                  <a:lnTo>
                    <a:pt x="128" y="96"/>
                  </a:lnTo>
                  <a:lnTo>
                    <a:pt x="130" y="95"/>
                  </a:lnTo>
                  <a:lnTo>
                    <a:pt x="130" y="93"/>
                  </a:lnTo>
                  <a:lnTo>
                    <a:pt x="132" y="91"/>
                  </a:lnTo>
                  <a:lnTo>
                    <a:pt x="132" y="89"/>
                  </a:lnTo>
                  <a:lnTo>
                    <a:pt x="134" y="87"/>
                  </a:lnTo>
                  <a:lnTo>
                    <a:pt x="134" y="83"/>
                  </a:lnTo>
                  <a:lnTo>
                    <a:pt x="134" y="81"/>
                  </a:lnTo>
                  <a:lnTo>
                    <a:pt x="136" y="81"/>
                  </a:lnTo>
                  <a:lnTo>
                    <a:pt x="136" y="79"/>
                  </a:lnTo>
                  <a:lnTo>
                    <a:pt x="138" y="79"/>
                  </a:lnTo>
                  <a:lnTo>
                    <a:pt x="140" y="79"/>
                  </a:lnTo>
                  <a:lnTo>
                    <a:pt x="147" y="74"/>
                  </a:lnTo>
                  <a:lnTo>
                    <a:pt x="151" y="72"/>
                  </a:lnTo>
                  <a:lnTo>
                    <a:pt x="155" y="70"/>
                  </a:lnTo>
                  <a:lnTo>
                    <a:pt x="163" y="70"/>
                  </a:lnTo>
                  <a:lnTo>
                    <a:pt x="164" y="68"/>
                  </a:lnTo>
                  <a:lnTo>
                    <a:pt x="166" y="68"/>
                  </a:lnTo>
                  <a:lnTo>
                    <a:pt x="168" y="66"/>
                  </a:lnTo>
                  <a:lnTo>
                    <a:pt x="168" y="66"/>
                  </a:lnTo>
                  <a:lnTo>
                    <a:pt x="170" y="66"/>
                  </a:lnTo>
                  <a:lnTo>
                    <a:pt x="172" y="66"/>
                  </a:lnTo>
                  <a:lnTo>
                    <a:pt x="174" y="66"/>
                  </a:lnTo>
                  <a:lnTo>
                    <a:pt x="176" y="66"/>
                  </a:lnTo>
                  <a:lnTo>
                    <a:pt x="178" y="68"/>
                  </a:lnTo>
                  <a:lnTo>
                    <a:pt x="178" y="68"/>
                  </a:lnTo>
                  <a:lnTo>
                    <a:pt x="180" y="68"/>
                  </a:lnTo>
                  <a:lnTo>
                    <a:pt x="181" y="68"/>
                  </a:lnTo>
                  <a:lnTo>
                    <a:pt x="181" y="66"/>
                  </a:lnTo>
                  <a:lnTo>
                    <a:pt x="178" y="62"/>
                  </a:lnTo>
                  <a:lnTo>
                    <a:pt x="176" y="60"/>
                  </a:lnTo>
                  <a:lnTo>
                    <a:pt x="176" y="60"/>
                  </a:lnTo>
                  <a:lnTo>
                    <a:pt x="174" y="60"/>
                  </a:lnTo>
                  <a:lnTo>
                    <a:pt x="174" y="60"/>
                  </a:lnTo>
                  <a:lnTo>
                    <a:pt x="172" y="60"/>
                  </a:lnTo>
                  <a:lnTo>
                    <a:pt x="172" y="60"/>
                  </a:lnTo>
                  <a:lnTo>
                    <a:pt x="168" y="58"/>
                  </a:lnTo>
                  <a:lnTo>
                    <a:pt x="178" y="47"/>
                  </a:lnTo>
                  <a:lnTo>
                    <a:pt x="180" y="43"/>
                  </a:lnTo>
                  <a:lnTo>
                    <a:pt x="178" y="41"/>
                  </a:lnTo>
                  <a:lnTo>
                    <a:pt x="176" y="40"/>
                  </a:lnTo>
                  <a:lnTo>
                    <a:pt x="170" y="38"/>
                  </a:lnTo>
                  <a:lnTo>
                    <a:pt x="168" y="36"/>
                  </a:lnTo>
                  <a:lnTo>
                    <a:pt x="166" y="34"/>
                  </a:lnTo>
                  <a:lnTo>
                    <a:pt x="164" y="34"/>
                  </a:lnTo>
                  <a:lnTo>
                    <a:pt x="163" y="34"/>
                  </a:lnTo>
                  <a:lnTo>
                    <a:pt x="161" y="36"/>
                  </a:lnTo>
                  <a:lnTo>
                    <a:pt x="161" y="36"/>
                  </a:lnTo>
                  <a:lnTo>
                    <a:pt x="159" y="36"/>
                  </a:lnTo>
                  <a:lnTo>
                    <a:pt x="157" y="36"/>
                  </a:lnTo>
                  <a:lnTo>
                    <a:pt x="155" y="34"/>
                  </a:lnTo>
                  <a:lnTo>
                    <a:pt x="153" y="34"/>
                  </a:lnTo>
                  <a:lnTo>
                    <a:pt x="153" y="34"/>
                  </a:lnTo>
                  <a:lnTo>
                    <a:pt x="151" y="34"/>
                  </a:lnTo>
                  <a:lnTo>
                    <a:pt x="147" y="36"/>
                  </a:lnTo>
                  <a:lnTo>
                    <a:pt x="147" y="36"/>
                  </a:lnTo>
                  <a:lnTo>
                    <a:pt x="145" y="38"/>
                  </a:lnTo>
                  <a:lnTo>
                    <a:pt x="144" y="38"/>
                  </a:lnTo>
                  <a:lnTo>
                    <a:pt x="140" y="38"/>
                  </a:lnTo>
                  <a:lnTo>
                    <a:pt x="136" y="38"/>
                  </a:lnTo>
                  <a:lnTo>
                    <a:pt x="134" y="38"/>
                  </a:lnTo>
                  <a:lnTo>
                    <a:pt x="132" y="36"/>
                  </a:lnTo>
                  <a:lnTo>
                    <a:pt x="130" y="34"/>
                  </a:lnTo>
                  <a:lnTo>
                    <a:pt x="130" y="32"/>
                  </a:lnTo>
                  <a:lnTo>
                    <a:pt x="130" y="28"/>
                  </a:lnTo>
                  <a:lnTo>
                    <a:pt x="128" y="28"/>
                  </a:lnTo>
                  <a:lnTo>
                    <a:pt x="127" y="26"/>
                  </a:lnTo>
                  <a:lnTo>
                    <a:pt x="125" y="26"/>
                  </a:lnTo>
                  <a:lnTo>
                    <a:pt x="125" y="24"/>
                  </a:lnTo>
                  <a:lnTo>
                    <a:pt x="125" y="22"/>
                  </a:lnTo>
                  <a:lnTo>
                    <a:pt x="123" y="21"/>
                  </a:lnTo>
                  <a:lnTo>
                    <a:pt x="121" y="19"/>
                  </a:lnTo>
                  <a:lnTo>
                    <a:pt x="115" y="17"/>
                  </a:lnTo>
                  <a:lnTo>
                    <a:pt x="113" y="15"/>
                  </a:lnTo>
                  <a:lnTo>
                    <a:pt x="111" y="13"/>
                  </a:lnTo>
                  <a:lnTo>
                    <a:pt x="111" y="11"/>
                  </a:lnTo>
                  <a:lnTo>
                    <a:pt x="111" y="9"/>
                  </a:lnTo>
                  <a:lnTo>
                    <a:pt x="109" y="9"/>
                  </a:lnTo>
                  <a:lnTo>
                    <a:pt x="109" y="7"/>
                  </a:lnTo>
                  <a:lnTo>
                    <a:pt x="108" y="5"/>
                  </a:lnTo>
                  <a:lnTo>
                    <a:pt x="100" y="2"/>
                  </a:lnTo>
                  <a:lnTo>
                    <a:pt x="98" y="0"/>
                  </a:lnTo>
                  <a:lnTo>
                    <a:pt x="96" y="0"/>
                  </a:lnTo>
                  <a:lnTo>
                    <a:pt x="94" y="2"/>
                  </a:lnTo>
                  <a:lnTo>
                    <a:pt x="92" y="2"/>
                  </a:lnTo>
                  <a:lnTo>
                    <a:pt x="92" y="2"/>
                  </a:lnTo>
                  <a:lnTo>
                    <a:pt x="90" y="2"/>
                  </a:lnTo>
                  <a:lnTo>
                    <a:pt x="96" y="5"/>
                  </a:lnTo>
                  <a:lnTo>
                    <a:pt x="96" y="7"/>
                  </a:lnTo>
                  <a:lnTo>
                    <a:pt x="96" y="11"/>
                  </a:lnTo>
                  <a:lnTo>
                    <a:pt x="96" y="13"/>
                  </a:lnTo>
                  <a:lnTo>
                    <a:pt x="96" y="15"/>
                  </a:lnTo>
                  <a:lnTo>
                    <a:pt x="94" y="13"/>
                  </a:lnTo>
                  <a:lnTo>
                    <a:pt x="92" y="21"/>
                  </a:lnTo>
                  <a:lnTo>
                    <a:pt x="92" y="22"/>
                  </a:lnTo>
                  <a:lnTo>
                    <a:pt x="90" y="24"/>
                  </a:lnTo>
                  <a:lnTo>
                    <a:pt x="83" y="32"/>
                  </a:lnTo>
                  <a:lnTo>
                    <a:pt x="79" y="36"/>
                  </a:lnTo>
                  <a:lnTo>
                    <a:pt x="75" y="40"/>
                  </a:lnTo>
                  <a:lnTo>
                    <a:pt x="70" y="41"/>
                  </a:lnTo>
                  <a:lnTo>
                    <a:pt x="58" y="45"/>
                  </a:lnTo>
                  <a:lnTo>
                    <a:pt x="54" y="47"/>
                  </a:lnTo>
                  <a:lnTo>
                    <a:pt x="53" y="49"/>
                  </a:lnTo>
                  <a:lnTo>
                    <a:pt x="49" y="53"/>
                  </a:lnTo>
                  <a:lnTo>
                    <a:pt x="49" y="53"/>
                  </a:lnTo>
                  <a:lnTo>
                    <a:pt x="49" y="53"/>
                  </a:lnTo>
                  <a:lnTo>
                    <a:pt x="49" y="55"/>
                  </a:lnTo>
                  <a:lnTo>
                    <a:pt x="49" y="55"/>
                  </a:lnTo>
                  <a:lnTo>
                    <a:pt x="49" y="55"/>
                  </a:lnTo>
                  <a:lnTo>
                    <a:pt x="49" y="55"/>
                  </a:lnTo>
                  <a:lnTo>
                    <a:pt x="47" y="53"/>
                  </a:lnTo>
                  <a:lnTo>
                    <a:pt x="47" y="53"/>
                  </a:lnTo>
                  <a:lnTo>
                    <a:pt x="47" y="55"/>
                  </a:lnTo>
                  <a:lnTo>
                    <a:pt x="47" y="57"/>
                  </a:lnTo>
                  <a:lnTo>
                    <a:pt x="47" y="58"/>
                  </a:lnTo>
                  <a:lnTo>
                    <a:pt x="45" y="58"/>
                  </a:lnTo>
                  <a:lnTo>
                    <a:pt x="41" y="70"/>
                  </a:lnTo>
                  <a:lnTo>
                    <a:pt x="41" y="72"/>
                  </a:lnTo>
                  <a:lnTo>
                    <a:pt x="39" y="72"/>
                  </a:lnTo>
                  <a:lnTo>
                    <a:pt x="39" y="74"/>
                  </a:lnTo>
                  <a:lnTo>
                    <a:pt x="39" y="74"/>
                  </a:lnTo>
                  <a:lnTo>
                    <a:pt x="37" y="76"/>
                  </a:lnTo>
                  <a:lnTo>
                    <a:pt x="37" y="77"/>
                  </a:lnTo>
                  <a:lnTo>
                    <a:pt x="36" y="79"/>
                  </a:lnTo>
                  <a:lnTo>
                    <a:pt x="34" y="77"/>
                  </a:lnTo>
                  <a:lnTo>
                    <a:pt x="30" y="76"/>
                  </a:lnTo>
                  <a:lnTo>
                    <a:pt x="28" y="74"/>
                  </a:lnTo>
                  <a:lnTo>
                    <a:pt x="28" y="72"/>
                  </a:lnTo>
                  <a:lnTo>
                    <a:pt x="28" y="72"/>
                  </a:lnTo>
                  <a:lnTo>
                    <a:pt x="26" y="72"/>
                  </a:lnTo>
                  <a:lnTo>
                    <a:pt x="24" y="70"/>
                  </a:lnTo>
                  <a:lnTo>
                    <a:pt x="20" y="68"/>
                  </a:lnTo>
                  <a:lnTo>
                    <a:pt x="18" y="68"/>
                  </a:lnTo>
                  <a:lnTo>
                    <a:pt x="17" y="68"/>
                  </a:lnTo>
                  <a:lnTo>
                    <a:pt x="15" y="70"/>
                  </a:lnTo>
                  <a:lnTo>
                    <a:pt x="13" y="70"/>
                  </a:lnTo>
                  <a:lnTo>
                    <a:pt x="15" y="66"/>
                  </a:lnTo>
                  <a:lnTo>
                    <a:pt x="13" y="66"/>
                  </a:lnTo>
                  <a:lnTo>
                    <a:pt x="13" y="64"/>
                  </a:lnTo>
                  <a:lnTo>
                    <a:pt x="13" y="64"/>
                  </a:lnTo>
                  <a:lnTo>
                    <a:pt x="13" y="62"/>
                  </a:lnTo>
                  <a:lnTo>
                    <a:pt x="15" y="62"/>
                  </a:lnTo>
                  <a:lnTo>
                    <a:pt x="15" y="62"/>
                  </a:lnTo>
                  <a:lnTo>
                    <a:pt x="17" y="62"/>
                  </a:lnTo>
                  <a:lnTo>
                    <a:pt x="18" y="60"/>
                  </a:lnTo>
                  <a:lnTo>
                    <a:pt x="18" y="58"/>
                  </a:lnTo>
                  <a:lnTo>
                    <a:pt x="17" y="57"/>
                  </a:lnTo>
                  <a:lnTo>
                    <a:pt x="17" y="55"/>
                  </a:lnTo>
                  <a:lnTo>
                    <a:pt x="15" y="53"/>
                  </a:lnTo>
                  <a:lnTo>
                    <a:pt x="11" y="57"/>
                  </a:lnTo>
                  <a:lnTo>
                    <a:pt x="7" y="60"/>
                  </a:lnTo>
                  <a:lnTo>
                    <a:pt x="3" y="64"/>
                  </a:lnTo>
                  <a:lnTo>
                    <a:pt x="0" y="68"/>
                  </a:lnTo>
                  <a:lnTo>
                    <a:pt x="0" y="72"/>
                  </a:lnTo>
                  <a:lnTo>
                    <a:pt x="0" y="74"/>
                  </a:lnTo>
                  <a:lnTo>
                    <a:pt x="1" y="77"/>
                  </a:lnTo>
                  <a:lnTo>
                    <a:pt x="1" y="79"/>
                  </a:lnTo>
                  <a:lnTo>
                    <a:pt x="1" y="81"/>
                  </a:lnTo>
                  <a:lnTo>
                    <a:pt x="1" y="81"/>
                  </a:lnTo>
                  <a:lnTo>
                    <a:pt x="3" y="83"/>
                  </a:lnTo>
                  <a:lnTo>
                    <a:pt x="5" y="85"/>
                  </a:lnTo>
                  <a:lnTo>
                    <a:pt x="5" y="87"/>
                  </a:lnTo>
                  <a:lnTo>
                    <a:pt x="5" y="87"/>
                  </a:lnTo>
                  <a:lnTo>
                    <a:pt x="7" y="89"/>
                  </a:lnTo>
                  <a:lnTo>
                    <a:pt x="7" y="91"/>
                  </a:lnTo>
                  <a:lnTo>
                    <a:pt x="7" y="91"/>
                  </a:lnTo>
                  <a:lnTo>
                    <a:pt x="5" y="93"/>
                  </a:lnTo>
                  <a:lnTo>
                    <a:pt x="5" y="93"/>
                  </a:lnTo>
                  <a:lnTo>
                    <a:pt x="3" y="93"/>
                  </a:lnTo>
                  <a:lnTo>
                    <a:pt x="3" y="93"/>
                  </a:lnTo>
                  <a:lnTo>
                    <a:pt x="1" y="95"/>
                  </a:lnTo>
                  <a:lnTo>
                    <a:pt x="3" y="96"/>
                  </a:lnTo>
                  <a:lnTo>
                    <a:pt x="5" y="98"/>
                  </a:lnTo>
                  <a:lnTo>
                    <a:pt x="17" y="104"/>
                  </a:lnTo>
                  <a:lnTo>
                    <a:pt x="20" y="108"/>
                  </a:lnTo>
                  <a:lnTo>
                    <a:pt x="24" y="112"/>
                  </a:lnTo>
                  <a:lnTo>
                    <a:pt x="26" y="113"/>
                  </a:lnTo>
                  <a:lnTo>
                    <a:pt x="28" y="121"/>
                  </a:lnTo>
                  <a:lnTo>
                    <a:pt x="30" y="123"/>
                  </a:lnTo>
                  <a:lnTo>
                    <a:pt x="36" y="129"/>
                  </a:lnTo>
                  <a:lnTo>
                    <a:pt x="37" y="134"/>
                  </a:lnTo>
                  <a:lnTo>
                    <a:pt x="51" y="163"/>
                  </a:lnTo>
                  <a:lnTo>
                    <a:pt x="56" y="174"/>
                  </a:lnTo>
                  <a:lnTo>
                    <a:pt x="58" y="178"/>
                  </a:lnTo>
                  <a:lnTo>
                    <a:pt x="58" y="180"/>
                  </a:lnTo>
                  <a:lnTo>
                    <a:pt x="58" y="180"/>
                  </a:lnTo>
                  <a:lnTo>
                    <a:pt x="60" y="182"/>
                  </a:lnTo>
                  <a:lnTo>
                    <a:pt x="60" y="184"/>
                  </a:lnTo>
                  <a:lnTo>
                    <a:pt x="64" y="186"/>
                  </a:lnTo>
                  <a:lnTo>
                    <a:pt x="64" y="186"/>
                  </a:lnTo>
                  <a:lnTo>
                    <a:pt x="66" y="189"/>
                  </a:lnTo>
                  <a:lnTo>
                    <a:pt x="66" y="193"/>
                  </a:lnTo>
                  <a:lnTo>
                    <a:pt x="68" y="195"/>
                  </a:lnTo>
                  <a:lnTo>
                    <a:pt x="72" y="199"/>
                  </a:lnTo>
                  <a:lnTo>
                    <a:pt x="81" y="214"/>
                  </a:lnTo>
                  <a:lnTo>
                    <a:pt x="81" y="220"/>
                  </a:lnTo>
                  <a:lnTo>
                    <a:pt x="79" y="224"/>
                  </a:lnTo>
                  <a:lnTo>
                    <a:pt x="79" y="224"/>
                  </a:lnTo>
                  <a:lnTo>
                    <a:pt x="79" y="225"/>
                  </a:lnTo>
                  <a:lnTo>
                    <a:pt x="79" y="227"/>
                  </a:lnTo>
                  <a:lnTo>
                    <a:pt x="81" y="227"/>
                  </a:lnTo>
                  <a:lnTo>
                    <a:pt x="81" y="229"/>
                  </a:lnTo>
                  <a:lnTo>
                    <a:pt x="87" y="235"/>
                  </a:lnTo>
                  <a:lnTo>
                    <a:pt x="92" y="242"/>
                  </a:lnTo>
                  <a:lnTo>
                    <a:pt x="98" y="248"/>
                  </a:lnTo>
                  <a:lnTo>
                    <a:pt x="102" y="250"/>
                  </a:lnTo>
                  <a:lnTo>
                    <a:pt x="155" y="280"/>
                  </a:lnTo>
                  <a:lnTo>
                    <a:pt x="157" y="280"/>
                  </a:lnTo>
                  <a:lnTo>
                    <a:pt x="157" y="282"/>
                  </a:lnTo>
                  <a:lnTo>
                    <a:pt x="159" y="284"/>
                  </a:lnTo>
                  <a:lnTo>
                    <a:pt x="159" y="284"/>
                  </a:lnTo>
                  <a:lnTo>
                    <a:pt x="159" y="286"/>
                  </a:lnTo>
                  <a:lnTo>
                    <a:pt x="161" y="288"/>
                  </a:lnTo>
                  <a:lnTo>
                    <a:pt x="172" y="296"/>
                  </a:lnTo>
                  <a:lnTo>
                    <a:pt x="174" y="298"/>
                  </a:lnTo>
                  <a:lnTo>
                    <a:pt x="180" y="296"/>
                  </a:lnTo>
                  <a:lnTo>
                    <a:pt x="181" y="29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67" name="Freeform 1820">
              <a:extLst>
                <a:ext uri="{FF2B5EF4-FFF2-40B4-BE49-F238E27FC236}">
                  <a16:creationId xmlns:a16="http://schemas.microsoft.com/office/drawing/2014/main" id="{EF9E156C-5C6E-486B-A94E-EB0923CAE211}"/>
                </a:ext>
              </a:extLst>
            </p:cNvPr>
            <p:cNvSpPr>
              <a:spLocks noEditPoints="1"/>
            </p:cNvSpPr>
            <p:nvPr/>
          </p:nvSpPr>
          <p:spPr bwMode="auto">
            <a:xfrm>
              <a:off x="10179050" y="157163"/>
              <a:ext cx="236538" cy="1177925"/>
            </a:xfrm>
            <a:custGeom>
              <a:avLst/>
              <a:gdLst>
                <a:gd name="T0" fmla="*/ 89 w 149"/>
                <a:gd name="T1" fmla="*/ 679 h 742"/>
                <a:gd name="T2" fmla="*/ 106 w 149"/>
                <a:gd name="T3" fmla="*/ 710 h 742"/>
                <a:gd name="T4" fmla="*/ 83 w 149"/>
                <a:gd name="T5" fmla="*/ 702 h 742"/>
                <a:gd name="T6" fmla="*/ 79 w 149"/>
                <a:gd name="T7" fmla="*/ 710 h 742"/>
                <a:gd name="T8" fmla="*/ 85 w 149"/>
                <a:gd name="T9" fmla="*/ 717 h 742"/>
                <a:gd name="T10" fmla="*/ 47 w 149"/>
                <a:gd name="T11" fmla="*/ 490 h 742"/>
                <a:gd name="T12" fmla="*/ 22 w 149"/>
                <a:gd name="T13" fmla="*/ 679 h 742"/>
                <a:gd name="T14" fmla="*/ 53 w 149"/>
                <a:gd name="T15" fmla="*/ 695 h 742"/>
                <a:gd name="T16" fmla="*/ 30 w 149"/>
                <a:gd name="T17" fmla="*/ 693 h 742"/>
                <a:gd name="T18" fmla="*/ 85 w 149"/>
                <a:gd name="T19" fmla="*/ 727 h 742"/>
                <a:gd name="T20" fmla="*/ 102 w 149"/>
                <a:gd name="T21" fmla="*/ 727 h 742"/>
                <a:gd name="T22" fmla="*/ 115 w 149"/>
                <a:gd name="T23" fmla="*/ 725 h 742"/>
                <a:gd name="T24" fmla="*/ 62 w 149"/>
                <a:gd name="T25" fmla="*/ 687 h 742"/>
                <a:gd name="T26" fmla="*/ 43 w 149"/>
                <a:gd name="T27" fmla="*/ 685 h 742"/>
                <a:gd name="T28" fmla="*/ 51 w 149"/>
                <a:gd name="T29" fmla="*/ 670 h 742"/>
                <a:gd name="T30" fmla="*/ 34 w 149"/>
                <a:gd name="T31" fmla="*/ 672 h 742"/>
                <a:gd name="T32" fmla="*/ 45 w 149"/>
                <a:gd name="T33" fmla="*/ 657 h 742"/>
                <a:gd name="T34" fmla="*/ 47 w 149"/>
                <a:gd name="T35" fmla="*/ 647 h 742"/>
                <a:gd name="T36" fmla="*/ 17 w 149"/>
                <a:gd name="T37" fmla="*/ 626 h 742"/>
                <a:gd name="T38" fmla="*/ 34 w 149"/>
                <a:gd name="T39" fmla="*/ 622 h 742"/>
                <a:gd name="T40" fmla="*/ 24 w 149"/>
                <a:gd name="T41" fmla="*/ 605 h 742"/>
                <a:gd name="T42" fmla="*/ 26 w 149"/>
                <a:gd name="T43" fmla="*/ 575 h 742"/>
                <a:gd name="T44" fmla="*/ 19 w 149"/>
                <a:gd name="T45" fmla="*/ 560 h 742"/>
                <a:gd name="T46" fmla="*/ 19 w 149"/>
                <a:gd name="T47" fmla="*/ 539 h 742"/>
                <a:gd name="T48" fmla="*/ 24 w 149"/>
                <a:gd name="T49" fmla="*/ 516 h 742"/>
                <a:gd name="T50" fmla="*/ 34 w 149"/>
                <a:gd name="T51" fmla="*/ 518 h 742"/>
                <a:gd name="T52" fmla="*/ 39 w 149"/>
                <a:gd name="T53" fmla="*/ 478 h 742"/>
                <a:gd name="T54" fmla="*/ 49 w 149"/>
                <a:gd name="T55" fmla="*/ 442 h 742"/>
                <a:gd name="T56" fmla="*/ 32 w 149"/>
                <a:gd name="T57" fmla="*/ 433 h 742"/>
                <a:gd name="T58" fmla="*/ 34 w 149"/>
                <a:gd name="T59" fmla="*/ 349 h 742"/>
                <a:gd name="T60" fmla="*/ 60 w 149"/>
                <a:gd name="T61" fmla="*/ 290 h 742"/>
                <a:gd name="T62" fmla="*/ 70 w 149"/>
                <a:gd name="T63" fmla="*/ 194 h 742"/>
                <a:gd name="T64" fmla="*/ 83 w 149"/>
                <a:gd name="T65" fmla="*/ 101 h 742"/>
                <a:gd name="T66" fmla="*/ 104 w 149"/>
                <a:gd name="T67" fmla="*/ 8 h 742"/>
                <a:gd name="T68" fmla="*/ 111 w 149"/>
                <a:gd name="T69" fmla="*/ 46 h 742"/>
                <a:gd name="T70" fmla="*/ 138 w 149"/>
                <a:gd name="T71" fmla="*/ 93 h 742"/>
                <a:gd name="T72" fmla="*/ 115 w 149"/>
                <a:gd name="T73" fmla="*/ 156 h 742"/>
                <a:gd name="T74" fmla="*/ 92 w 149"/>
                <a:gd name="T75" fmla="*/ 217 h 742"/>
                <a:gd name="T76" fmla="*/ 87 w 149"/>
                <a:gd name="T77" fmla="*/ 251 h 742"/>
                <a:gd name="T78" fmla="*/ 92 w 149"/>
                <a:gd name="T79" fmla="*/ 292 h 742"/>
                <a:gd name="T80" fmla="*/ 74 w 149"/>
                <a:gd name="T81" fmla="*/ 338 h 742"/>
                <a:gd name="T82" fmla="*/ 62 w 149"/>
                <a:gd name="T83" fmla="*/ 402 h 742"/>
                <a:gd name="T84" fmla="*/ 56 w 149"/>
                <a:gd name="T85" fmla="*/ 450 h 742"/>
                <a:gd name="T86" fmla="*/ 62 w 149"/>
                <a:gd name="T87" fmla="*/ 482 h 742"/>
                <a:gd name="T88" fmla="*/ 68 w 149"/>
                <a:gd name="T89" fmla="*/ 511 h 742"/>
                <a:gd name="T90" fmla="*/ 60 w 149"/>
                <a:gd name="T91" fmla="*/ 547 h 742"/>
                <a:gd name="T92" fmla="*/ 36 w 149"/>
                <a:gd name="T93" fmla="*/ 600 h 742"/>
                <a:gd name="T94" fmla="*/ 53 w 149"/>
                <a:gd name="T95" fmla="*/ 645 h 742"/>
                <a:gd name="T96" fmla="*/ 20 w 149"/>
                <a:gd name="T97" fmla="*/ 490 h 742"/>
                <a:gd name="T98" fmla="*/ 30 w 149"/>
                <a:gd name="T99" fmla="*/ 482 h 742"/>
                <a:gd name="T100" fmla="*/ 36 w 149"/>
                <a:gd name="T101" fmla="*/ 457 h 742"/>
                <a:gd name="T102" fmla="*/ 17 w 149"/>
                <a:gd name="T103" fmla="*/ 514 h 742"/>
                <a:gd name="T104" fmla="*/ 15 w 149"/>
                <a:gd name="T105" fmla="*/ 471 h 742"/>
                <a:gd name="T106" fmla="*/ 11 w 149"/>
                <a:gd name="T107" fmla="*/ 611 h 742"/>
                <a:gd name="T108" fmla="*/ 19 w 149"/>
                <a:gd name="T109" fmla="*/ 643 h 742"/>
                <a:gd name="T110" fmla="*/ 9 w 149"/>
                <a:gd name="T111" fmla="*/ 590 h 742"/>
                <a:gd name="T112" fmla="*/ 5 w 149"/>
                <a:gd name="T113" fmla="*/ 605 h 742"/>
                <a:gd name="T114" fmla="*/ 20 w 149"/>
                <a:gd name="T115" fmla="*/ 653 h 742"/>
                <a:gd name="T116" fmla="*/ 9 w 149"/>
                <a:gd name="T117" fmla="*/ 583 h 742"/>
                <a:gd name="T118" fmla="*/ 7 w 149"/>
                <a:gd name="T119" fmla="*/ 566 h 742"/>
                <a:gd name="T120" fmla="*/ 149 w 149"/>
                <a:gd name="T121" fmla="*/ 727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9" h="742">
                  <a:moveTo>
                    <a:pt x="128" y="740"/>
                  </a:moveTo>
                  <a:lnTo>
                    <a:pt x="132" y="740"/>
                  </a:lnTo>
                  <a:lnTo>
                    <a:pt x="130" y="740"/>
                  </a:lnTo>
                  <a:lnTo>
                    <a:pt x="130" y="740"/>
                  </a:lnTo>
                  <a:lnTo>
                    <a:pt x="130" y="742"/>
                  </a:lnTo>
                  <a:lnTo>
                    <a:pt x="127" y="740"/>
                  </a:lnTo>
                  <a:lnTo>
                    <a:pt x="127" y="740"/>
                  </a:lnTo>
                  <a:lnTo>
                    <a:pt x="128" y="740"/>
                  </a:lnTo>
                  <a:close/>
                  <a:moveTo>
                    <a:pt x="111" y="670"/>
                  </a:moveTo>
                  <a:lnTo>
                    <a:pt x="110" y="672"/>
                  </a:lnTo>
                  <a:lnTo>
                    <a:pt x="108" y="672"/>
                  </a:lnTo>
                  <a:lnTo>
                    <a:pt x="106" y="672"/>
                  </a:lnTo>
                  <a:lnTo>
                    <a:pt x="104" y="672"/>
                  </a:lnTo>
                  <a:lnTo>
                    <a:pt x="102" y="670"/>
                  </a:lnTo>
                  <a:lnTo>
                    <a:pt x="102" y="670"/>
                  </a:lnTo>
                  <a:lnTo>
                    <a:pt x="98" y="670"/>
                  </a:lnTo>
                  <a:lnTo>
                    <a:pt x="98" y="670"/>
                  </a:lnTo>
                  <a:lnTo>
                    <a:pt x="94" y="676"/>
                  </a:lnTo>
                  <a:lnTo>
                    <a:pt x="92" y="676"/>
                  </a:lnTo>
                  <a:lnTo>
                    <a:pt x="91" y="676"/>
                  </a:lnTo>
                  <a:lnTo>
                    <a:pt x="89" y="674"/>
                  </a:lnTo>
                  <a:lnTo>
                    <a:pt x="87" y="674"/>
                  </a:lnTo>
                  <a:lnTo>
                    <a:pt x="85" y="674"/>
                  </a:lnTo>
                  <a:lnTo>
                    <a:pt x="87" y="676"/>
                  </a:lnTo>
                  <a:lnTo>
                    <a:pt x="89" y="678"/>
                  </a:lnTo>
                  <a:lnTo>
                    <a:pt x="89" y="678"/>
                  </a:lnTo>
                  <a:lnTo>
                    <a:pt x="89" y="679"/>
                  </a:lnTo>
                  <a:lnTo>
                    <a:pt x="89" y="679"/>
                  </a:lnTo>
                  <a:lnTo>
                    <a:pt x="85" y="681"/>
                  </a:lnTo>
                  <a:lnTo>
                    <a:pt x="85" y="681"/>
                  </a:lnTo>
                  <a:lnTo>
                    <a:pt x="85" y="683"/>
                  </a:lnTo>
                  <a:lnTo>
                    <a:pt x="85" y="683"/>
                  </a:lnTo>
                  <a:lnTo>
                    <a:pt x="85" y="685"/>
                  </a:lnTo>
                  <a:lnTo>
                    <a:pt x="85" y="687"/>
                  </a:lnTo>
                  <a:lnTo>
                    <a:pt x="87" y="689"/>
                  </a:lnTo>
                  <a:lnTo>
                    <a:pt x="89" y="689"/>
                  </a:lnTo>
                  <a:lnTo>
                    <a:pt x="91" y="689"/>
                  </a:lnTo>
                  <a:lnTo>
                    <a:pt x="94" y="687"/>
                  </a:lnTo>
                  <a:lnTo>
                    <a:pt x="96" y="687"/>
                  </a:lnTo>
                  <a:lnTo>
                    <a:pt x="98" y="687"/>
                  </a:lnTo>
                  <a:lnTo>
                    <a:pt x="102" y="689"/>
                  </a:lnTo>
                  <a:lnTo>
                    <a:pt x="102" y="691"/>
                  </a:lnTo>
                  <a:lnTo>
                    <a:pt x="100" y="693"/>
                  </a:lnTo>
                  <a:lnTo>
                    <a:pt x="94" y="695"/>
                  </a:lnTo>
                  <a:lnTo>
                    <a:pt x="91" y="695"/>
                  </a:lnTo>
                  <a:lnTo>
                    <a:pt x="91" y="696"/>
                  </a:lnTo>
                  <a:lnTo>
                    <a:pt x="89" y="700"/>
                  </a:lnTo>
                  <a:lnTo>
                    <a:pt x="91" y="702"/>
                  </a:lnTo>
                  <a:lnTo>
                    <a:pt x="92" y="704"/>
                  </a:lnTo>
                  <a:lnTo>
                    <a:pt x="94" y="706"/>
                  </a:lnTo>
                  <a:lnTo>
                    <a:pt x="102" y="708"/>
                  </a:lnTo>
                  <a:lnTo>
                    <a:pt x="106" y="710"/>
                  </a:lnTo>
                  <a:lnTo>
                    <a:pt x="106" y="710"/>
                  </a:lnTo>
                  <a:lnTo>
                    <a:pt x="106" y="710"/>
                  </a:lnTo>
                  <a:lnTo>
                    <a:pt x="106" y="710"/>
                  </a:lnTo>
                  <a:lnTo>
                    <a:pt x="106" y="712"/>
                  </a:lnTo>
                  <a:lnTo>
                    <a:pt x="106" y="712"/>
                  </a:lnTo>
                  <a:lnTo>
                    <a:pt x="104" y="714"/>
                  </a:lnTo>
                  <a:lnTo>
                    <a:pt x="104" y="714"/>
                  </a:lnTo>
                  <a:lnTo>
                    <a:pt x="102" y="714"/>
                  </a:lnTo>
                  <a:lnTo>
                    <a:pt x="102" y="712"/>
                  </a:lnTo>
                  <a:lnTo>
                    <a:pt x="102" y="712"/>
                  </a:lnTo>
                  <a:lnTo>
                    <a:pt x="100" y="712"/>
                  </a:lnTo>
                  <a:lnTo>
                    <a:pt x="100" y="710"/>
                  </a:lnTo>
                  <a:lnTo>
                    <a:pt x="96" y="708"/>
                  </a:lnTo>
                  <a:lnTo>
                    <a:pt x="96" y="708"/>
                  </a:lnTo>
                  <a:lnTo>
                    <a:pt x="96" y="708"/>
                  </a:lnTo>
                  <a:lnTo>
                    <a:pt x="94" y="710"/>
                  </a:lnTo>
                  <a:lnTo>
                    <a:pt x="94" y="710"/>
                  </a:lnTo>
                  <a:lnTo>
                    <a:pt x="94" y="710"/>
                  </a:lnTo>
                  <a:lnTo>
                    <a:pt x="91" y="710"/>
                  </a:lnTo>
                  <a:lnTo>
                    <a:pt x="91" y="710"/>
                  </a:lnTo>
                  <a:lnTo>
                    <a:pt x="89" y="710"/>
                  </a:lnTo>
                  <a:lnTo>
                    <a:pt x="89" y="710"/>
                  </a:lnTo>
                  <a:lnTo>
                    <a:pt x="89" y="708"/>
                  </a:lnTo>
                  <a:lnTo>
                    <a:pt x="89" y="708"/>
                  </a:lnTo>
                  <a:lnTo>
                    <a:pt x="87" y="708"/>
                  </a:lnTo>
                  <a:lnTo>
                    <a:pt x="85" y="706"/>
                  </a:lnTo>
                  <a:lnTo>
                    <a:pt x="83" y="704"/>
                  </a:lnTo>
                  <a:lnTo>
                    <a:pt x="81" y="702"/>
                  </a:lnTo>
                  <a:lnTo>
                    <a:pt x="83" y="702"/>
                  </a:lnTo>
                  <a:lnTo>
                    <a:pt x="83" y="702"/>
                  </a:lnTo>
                  <a:lnTo>
                    <a:pt x="85" y="702"/>
                  </a:lnTo>
                  <a:lnTo>
                    <a:pt x="85" y="702"/>
                  </a:lnTo>
                  <a:lnTo>
                    <a:pt x="85" y="700"/>
                  </a:lnTo>
                  <a:lnTo>
                    <a:pt x="85" y="698"/>
                  </a:lnTo>
                  <a:lnTo>
                    <a:pt x="83" y="695"/>
                  </a:lnTo>
                  <a:lnTo>
                    <a:pt x="81" y="695"/>
                  </a:lnTo>
                  <a:lnTo>
                    <a:pt x="81" y="695"/>
                  </a:lnTo>
                  <a:lnTo>
                    <a:pt x="81" y="696"/>
                  </a:lnTo>
                  <a:lnTo>
                    <a:pt x="81" y="698"/>
                  </a:lnTo>
                  <a:lnTo>
                    <a:pt x="79" y="698"/>
                  </a:lnTo>
                  <a:lnTo>
                    <a:pt x="79" y="698"/>
                  </a:lnTo>
                  <a:lnTo>
                    <a:pt x="77" y="700"/>
                  </a:lnTo>
                  <a:lnTo>
                    <a:pt x="77" y="702"/>
                  </a:lnTo>
                  <a:lnTo>
                    <a:pt x="77" y="704"/>
                  </a:lnTo>
                  <a:lnTo>
                    <a:pt x="79" y="706"/>
                  </a:lnTo>
                  <a:lnTo>
                    <a:pt x="79" y="706"/>
                  </a:lnTo>
                  <a:lnTo>
                    <a:pt x="81" y="708"/>
                  </a:lnTo>
                  <a:lnTo>
                    <a:pt x="83" y="710"/>
                  </a:lnTo>
                  <a:lnTo>
                    <a:pt x="85" y="712"/>
                  </a:lnTo>
                  <a:lnTo>
                    <a:pt x="87" y="714"/>
                  </a:lnTo>
                  <a:lnTo>
                    <a:pt x="85" y="714"/>
                  </a:lnTo>
                  <a:lnTo>
                    <a:pt x="81" y="712"/>
                  </a:lnTo>
                  <a:lnTo>
                    <a:pt x="81" y="712"/>
                  </a:lnTo>
                  <a:lnTo>
                    <a:pt x="79" y="712"/>
                  </a:lnTo>
                  <a:lnTo>
                    <a:pt x="81" y="710"/>
                  </a:lnTo>
                  <a:lnTo>
                    <a:pt x="79" y="710"/>
                  </a:lnTo>
                  <a:lnTo>
                    <a:pt x="77" y="710"/>
                  </a:lnTo>
                  <a:lnTo>
                    <a:pt x="77" y="710"/>
                  </a:lnTo>
                  <a:lnTo>
                    <a:pt x="77" y="710"/>
                  </a:lnTo>
                  <a:lnTo>
                    <a:pt x="77" y="710"/>
                  </a:lnTo>
                  <a:lnTo>
                    <a:pt x="75" y="710"/>
                  </a:lnTo>
                  <a:lnTo>
                    <a:pt x="74" y="712"/>
                  </a:lnTo>
                  <a:lnTo>
                    <a:pt x="74" y="712"/>
                  </a:lnTo>
                  <a:lnTo>
                    <a:pt x="72" y="710"/>
                  </a:lnTo>
                  <a:lnTo>
                    <a:pt x="70" y="710"/>
                  </a:lnTo>
                  <a:lnTo>
                    <a:pt x="70" y="710"/>
                  </a:lnTo>
                  <a:lnTo>
                    <a:pt x="68" y="712"/>
                  </a:lnTo>
                  <a:lnTo>
                    <a:pt x="66" y="712"/>
                  </a:lnTo>
                  <a:lnTo>
                    <a:pt x="66" y="712"/>
                  </a:lnTo>
                  <a:lnTo>
                    <a:pt x="64" y="712"/>
                  </a:lnTo>
                  <a:lnTo>
                    <a:pt x="64" y="712"/>
                  </a:lnTo>
                  <a:lnTo>
                    <a:pt x="62" y="712"/>
                  </a:lnTo>
                  <a:lnTo>
                    <a:pt x="62" y="712"/>
                  </a:lnTo>
                  <a:lnTo>
                    <a:pt x="60" y="712"/>
                  </a:lnTo>
                  <a:lnTo>
                    <a:pt x="60" y="714"/>
                  </a:lnTo>
                  <a:lnTo>
                    <a:pt x="60" y="715"/>
                  </a:lnTo>
                  <a:lnTo>
                    <a:pt x="62" y="715"/>
                  </a:lnTo>
                  <a:lnTo>
                    <a:pt x="64" y="715"/>
                  </a:lnTo>
                  <a:lnTo>
                    <a:pt x="66" y="715"/>
                  </a:lnTo>
                  <a:lnTo>
                    <a:pt x="68" y="715"/>
                  </a:lnTo>
                  <a:lnTo>
                    <a:pt x="81" y="717"/>
                  </a:lnTo>
                  <a:lnTo>
                    <a:pt x="83" y="717"/>
                  </a:lnTo>
                  <a:lnTo>
                    <a:pt x="85" y="717"/>
                  </a:lnTo>
                  <a:lnTo>
                    <a:pt x="87" y="717"/>
                  </a:lnTo>
                  <a:lnTo>
                    <a:pt x="87" y="717"/>
                  </a:lnTo>
                  <a:lnTo>
                    <a:pt x="89" y="719"/>
                  </a:lnTo>
                  <a:lnTo>
                    <a:pt x="91" y="719"/>
                  </a:lnTo>
                  <a:lnTo>
                    <a:pt x="92" y="719"/>
                  </a:lnTo>
                  <a:lnTo>
                    <a:pt x="94" y="717"/>
                  </a:lnTo>
                  <a:lnTo>
                    <a:pt x="96" y="717"/>
                  </a:lnTo>
                  <a:lnTo>
                    <a:pt x="96" y="717"/>
                  </a:lnTo>
                  <a:lnTo>
                    <a:pt x="98" y="719"/>
                  </a:lnTo>
                  <a:lnTo>
                    <a:pt x="100" y="719"/>
                  </a:lnTo>
                  <a:lnTo>
                    <a:pt x="104" y="721"/>
                  </a:lnTo>
                  <a:lnTo>
                    <a:pt x="108" y="721"/>
                  </a:lnTo>
                  <a:lnTo>
                    <a:pt x="110" y="719"/>
                  </a:lnTo>
                  <a:lnTo>
                    <a:pt x="113" y="719"/>
                  </a:lnTo>
                  <a:lnTo>
                    <a:pt x="113" y="672"/>
                  </a:lnTo>
                  <a:lnTo>
                    <a:pt x="111" y="670"/>
                  </a:lnTo>
                  <a:close/>
                  <a:moveTo>
                    <a:pt x="39" y="497"/>
                  </a:moveTo>
                  <a:lnTo>
                    <a:pt x="36" y="492"/>
                  </a:lnTo>
                  <a:lnTo>
                    <a:pt x="39" y="490"/>
                  </a:lnTo>
                  <a:lnTo>
                    <a:pt x="39" y="490"/>
                  </a:lnTo>
                  <a:lnTo>
                    <a:pt x="39" y="488"/>
                  </a:lnTo>
                  <a:lnTo>
                    <a:pt x="39" y="488"/>
                  </a:lnTo>
                  <a:lnTo>
                    <a:pt x="39" y="486"/>
                  </a:lnTo>
                  <a:lnTo>
                    <a:pt x="41" y="486"/>
                  </a:lnTo>
                  <a:lnTo>
                    <a:pt x="43" y="488"/>
                  </a:lnTo>
                  <a:lnTo>
                    <a:pt x="45" y="488"/>
                  </a:lnTo>
                  <a:lnTo>
                    <a:pt x="47" y="490"/>
                  </a:lnTo>
                  <a:lnTo>
                    <a:pt x="47" y="493"/>
                  </a:lnTo>
                  <a:lnTo>
                    <a:pt x="43" y="495"/>
                  </a:lnTo>
                  <a:lnTo>
                    <a:pt x="39" y="497"/>
                  </a:lnTo>
                  <a:close/>
                  <a:moveTo>
                    <a:pt x="58" y="704"/>
                  </a:moveTo>
                  <a:lnTo>
                    <a:pt x="56" y="702"/>
                  </a:lnTo>
                  <a:lnTo>
                    <a:pt x="58" y="700"/>
                  </a:lnTo>
                  <a:lnTo>
                    <a:pt x="64" y="700"/>
                  </a:lnTo>
                  <a:lnTo>
                    <a:pt x="72" y="702"/>
                  </a:lnTo>
                  <a:lnTo>
                    <a:pt x="75" y="704"/>
                  </a:lnTo>
                  <a:lnTo>
                    <a:pt x="75" y="706"/>
                  </a:lnTo>
                  <a:lnTo>
                    <a:pt x="75" y="706"/>
                  </a:lnTo>
                  <a:lnTo>
                    <a:pt x="75" y="708"/>
                  </a:lnTo>
                  <a:lnTo>
                    <a:pt x="74" y="708"/>
                  </a:lnTo>
                  <a:lnTo>
                    <a:pt x="74" y="710"/>
                  </a:lnTo>
                  <a:lnTo>
                    <a:pt x="74" y="710"/>
                  </a:lnTo>
                  <a:lnTo>
                    <a:pt x="70" y="708"/>
                  </a:lnTo>
                  <a:lnTo>
                    <a:pt x="68" y="708"/>
                  </a:lnTo>
                  <a:lnTo>
                    <a:pt x="66" y="708"/>
                  </a:lnTo>
                  <a:lnTo>
                    <a:pt x="64" y="708"/>
                  </a:lnTo>
                  <a:lnTo>
                    <a:pt x="60" y="708"/>
                  </a:lnTo>
                  <a:lnTo>
                    <a:pt x="60" y="706"/>
                  </a:lnTo>
                  <a:lnTo>
                    <a:pt x="58" y="706"/>
                  </a:lnTo>
                  <a:lnTo>
                    <a:pt x="58" y="704"/>
                  </a:lnTo>
                  <a:close/>
                  <a:moveTo>
                    <a:pt x="19" y="676"/>
                  </a:moveTo>
                  <a:lnTo>
                    <a:pt x="20" y="678"/>
                  </a:lnTo>
                  <a:lnTo>
                    <a:pt x="20" y="678"/>
                  </a:lnTo>
                  <a:lnTo>
                    <a:pt x="22" y="679"/>
                  </a:lnTo>
                  <a:lnTo>
                    <a:pt x="24" y="679"/>
                  </a:lnTo>
                  <a:lnTo>
                    <a:pt x="30" y="681"/>
                  </a:lnTo>
                  <a:lnTo>
                    <a:pt x="34" y="683"/>
                  </a:lnTo>
                  <a:lnTo>
                    <a:pt x="38" y="685"/>
                  </a:lnTo>
                  <a:lnTo>
                    <a:pt x="41" y="687"/>
                  </a:lnTo>
                  <a:lnTo>
                    <a:pt x="38" y="687"/>
                  </a:lnTo>
                  <a:lnTo>
                    <a:pt x="36" y="687"/>
                  </a:lnTo>
                  <a:lnTo>
                    <a:pt x="34" y="685"/>
                  </a:lnTo>
                  <a:lnTo>
                    <a:pt x="32" y="683"/>
                  </a:lnTo>
                  <a:lnTo>
                    <a:pt x="30" y="683"/>
                  </a:lnTo>
                  <a:lnTo>
                    <a:pt x="24" y="681"/>
                  </a:lnTo>
                  <a:lnTo>
                    <a:pt x="20" y="679"/>
                  </a:lnTo>
                  <a:lnTo>
                    <a:pt x="19" y="678"/>
                  </a:lnTo>
                  <a:lnTo>
                    <a:pt x="17" y="676"/>
                  </a:lnTo>
                  <a:lnTo>
                    <a:pt x="17" y="674"/>
                  </a:lnTo>
                  <a:lnTo>
                    <a:pt x="19" y="676"/>
                  </a:lnTo>
                  <a:lnTo>
                    <a:pt x="19" y="676"/>
                  </a:lnTo>
                  <a:close/>
                  <a:moveTo>
                    <a:pt x="36" y="689"/>
                  </a:moveTo>
                  <a:lnTo>
                    <a:pt x="41" y="691"/>
                  </a:lnTo>
                  <a:lnTo>
                    <a:pt x="41" y="689"/>
                  </a:lnTo>
                  <a:lnTo>
                    <a:pt x="43" y="689"/>
                  </a:lnTo>
                  <a:lnTo>
                    <a:pt x="45" y="691"/>
                  </a:lnTo>
                  <a:lnTo>
                    <a:pt x="45" y="693"/>
                  </a:lnTo>
                  <a:lnTo>
                    <a:pt x="47" y="693"/>
                  </a:lnTo>
                  <a:lnTo>
                    <a:pt x="51" y="693"/>
                  </a:lnTo>
                  <a:lnTo>
                    <a:pt x="53" y="693"/>
                  </a:lnTo>
                  <a:lnTo>
                    <a:pt x="53" y="695"/>
                  </a:lnTo>
                  <a:lnTo>
                    <a:pt x="56" y="698"/>
                  </a:lnTo>
                  <a:lnTo>
                    <a:pt x="51" y="702"/>
                  </a:lnTo>
                  <a:lnTo>
                    <a:pt x="47" y="704"/>
                  </a:lnTo>
                  <a:lnTo>
                    <a:pt x="45" y="704"/>
                  </a:lnTo>
                  <a:lnTo>
                    <a:pt x="45" y="702"/>
                  </a:lnTo>
                  <a:lnTo>
                    <a:pt x="47" y="702"/>
                  </a:lnTo>
                  <a:lnTo>
                    <a:pt x="47" y="700"/>
                  </a:lnTo>
                  <a:lnTo>
                    <a:pt x="47" y="698"/>
                  </a:lnTo>
                  <a:lnTo>
                    <a:pt x="47" y="698"/>
                  </a:lnTo>
                  <a:lnTo>
                    <a:pt x="43" y="698"/>
                  </a:lnTo>
                  <a:lnTo>
                    <a:pt x="43" y="698"/>
                  </a:lnTo>
                  <a:lnTo>
                    <a:pt x="43" y="700"/>
                  </a:lnTo>
                  <a:lnTo>
                    <a:pt x="43" y="700"/>
                  </a:lnTo>
                  <a:lnTo>
                    <a:pt x="41" y="702"/>
                  </a:lnTo>
                  <a:lnTo>
                    <a:pt x="41" y="702"/>
                  </a:lnTo>
                  <a:lnTo>
                    <a:pt x="39" y="702"/>
                  </a:lnTo>
                  <a:lnTo>
                    <a:pt x="39" y="700"/>
                  </a:lnTo>
                  <a:lnTo>
                    <a:pt x="39" y="698"/>
                  </a:lnTo>
                  <a:lnTo>
                    <a:pt x="39" y="698"/>
                  </a:lnTo>
                  <a:lnTo>
                    <a:pt x="38" y="696"/>
                  </a:lnTo>
                  <a:lnTo>
                    <a:pt x="38" y="696"/>
                  </a:lnTo>
                  <a:lnTo>
                    <a:pt x="38" y="696"/>
                  </a:lnTo>
                  <a:lnTo>
                    <a:pt x="36" y="696"/>
                  </a:lnTo>
                  <a:lnTo>
                    <a:pt x="34" y="695"/>
                  </a:lnTo>
                  <a:lnTo>
                    <a:pt x="34" y="693"/>
                  </a:lnTo>
                  <a:lnTo>
                    <a:pt x="32" y="693"/>
                  </a:lnTo>
                  <a:lnTo>
                    <a:pt x="30" y="693"/>
                  </a:lnTo>
                  <a:lnTo>
                    <a:pt x="32" y="689"/>
                  </a:lnTo>
                  <a:lnTo>
                    <a:pt x="36" y="689"/>
                  </a:lnTo>
                  <a:close/>
                  <a:moveTo>
                    <a:pt x="83" y="727"/>
                  </a:moveTo>
                  <a:lnTo>
                    <a:pt x="83" y="725"/>
                  </a:lnTo>
                  <a:lnTo>
                    <a:pt x="83" y="725"/>
                  </a:lnTo>
                  <a:lnTo>
                    <a:pt x="83" y="725"/>
                  </a:lnTo>
                  <a:lnTo>
                    <a:pt x="83" y="725"/>
                  </a:lnTo>
                  <a:lnTo>
                    <a:pt x="81" y="725"/>
                  </a:lnTo>
                  <a:lnTo>
                    <a:pt x="81" y="725"/>
                  </a:lnTo>
                  <a:lnTo>
                    <a:pt x="81" y="725"/>
                  </a:lnTo>
                  <a:lnTo>
                    <a:pt x="77" y="725"/>
                  </a:lnTo>
                  <a:lnTo>
                    <a:pt x="75" y="723"/>
                  </a:lnTo>
                  <a:lnTo>
                    <a:pt x="74" y="721"/>
                  </a:lnTo>
                  <a:lnTo>
                    <a:pt x="72" y="721"/>
                  </a:lnTo>
                  <a:lnTo>
                    <a:pt x="70" y="721"/>
                  </a:lnTo>
                  <a:lnTo>
                    <a:pt x="70" y="721"/>
                  </a:lnTo>
                  <a:lnTo>
                    <a:pt x="70" y="721"/>
                  </a:lnTo>
                  <a:lnTo>
                    <a:pt x="68" y="721"/>
                  </a:lnTo>
                  <a:lnTo>
                    <a:pt x="70" y="719"/>
                  </a:lnTo>
                  <a:lnTo>
                    <a:pt x="74" y="719"/>
                  </a:lnTo>
                  <a:lnTo>
                    <a:pt x="77" y="721"/>
                  </a:lnTo>
                  <a:lnTo>
                    <a:pt x="79" y="721"/>
                  </a:lnTo>
                  <a:lnTo>
                    <a:pt x="85" y="721"/>
                  </a:lnTo>
                  <a:lnTo>
                    <a:pt x="85" y="721"/>
                  </a:lnTo>
                  <a:lnTo>
                    <a:pt x="87" y="723"/>
                  </a:lnTo>
                  <a:lnTo>
                    <a:pt x="87" y="725"/>
                  </a:lnTo>
                  <a:lnTo>
                    <a:pt x="85" y="727"/>
                  </a:lnTo>
                  <a:lnTo>
                    <a:pt x="85" y="727"/>
                  </a:lnTo>
                  <a:lnTo>
                    <a:pt x="83" y="727"/>
                  </a:lnTo>
                  <a:close/>
                  <a:moveTo>
                    <a:pt x="115" y="725"/>
                  </a:moveTo>
                  <a:lnTo>
                    <a:pt x="113" y="727"/>
                  </a:lnTo>
                  <a:lnTo>
                    <a:pt x="115" y="727"/>
                  </a:lnTo>
                  <a:lnTo>
                    <a:pt x="117" y="727"/>
                  </a:lnTo>
                  <a:lnTo>
                    <a:pt x="117" y="727"/>
                  </a:lnTo>
                  <a:lnTo>
                    <a:pt x="119" y="727"/>
                  </a:lnTo>
                  <a:lnTo>
                    <a:pt x="119" y="729"/>
                  </a:lnTo>
                  <a:lnTo>
                    <a:pt x="119" y="729"/>
                  </a:lnTo>
                  <a:lnTo>
                    <a:pt x="119" y="729"/>
                  </a:lnTo>
                  <a:lnTo>
                    <a:pt x="119" y="731"/>
                  </a:lnTo>
                  <a:lnTo>
                    <a:pt x="121" y="731"/>
                  </a:lnTo>
                  <a:lnTo>
                    <a:pt x="123" y="733"/>
                  </a:lnTo>
                  <a:lnTo>
                    <a:pt x="123" y="734"/>
                  </a:lnTo>
                  <a:lnTo>
                    <a:pt x="123" y="736"/>
                  </a:lnTo>
                  <a:lnTo>
                    <a:pt x="123" y="736"/>
                  </a:lnTo>
                  <a:lnTo>
                    <a:pt x="119" y="734"/>
                  </a:lnTo>
                  <a:lnTo>
                    <a:pt x="115" y="733"/>
                  </a:lnTo>
                  <a:lnTo>
                    <a:pt x="111" y="733"/>
                  </a:lnTo>
                  <a:lnTo>
                    <a:pt x="110" y="731"/>
                  </a:lnTo>
                  <a:lnTo>
                    <a:pt x="110" y="729"/>
                  </a:lnTo>
                  <a:lnTo>
                    <a:pt x="108" y="729"/>
                  </a:lnTo>
                  <a:lnTo>
                    <a:pt x="106" y="727"/>
                  </a:lnTo>
                  <a:lnTo>
                    <a:pt x="106" y="727"/>
                  </a:lnTo>
                  <a:lnTo>
                    <a:pt x="104" y="727"/>
                  </a:lnTo>
                  <a:lnTo>
                    <a:pt x="102" y="727"/>
                  </a:lnTo>
                  <a:lnTo>
                    <a:pt x="102" y="729"/>
                  </a:lnTo>
                  <a:lnTo>
                    <a:pt x="104" y="731"/>
                  </a:lnTo>
                  <a:lnTo>
                    <a:pt x="104" y="733"/>
                  </a:lnTo>
                  <a:lnTo>
                    <a:pt x="102" y="733"/>
                  </a:lnTo>
                  <a:lnTo>
                    <a:pt x="100" y="731"/>
                  </a:lnTo>
                  <a:lnTo>
                    <a:pt x="96" y="729"/>
                  </a:lnTo>
                  <a:lnTo>
                    <a:pt x="96" y="729"/>
                  </a:lnTo>
                  <a:lnTo>
                    <a:pt x="96" y="729"/>
                  </a:lnTo>
                  <a:lnTo>
                    <a:pt x="96" y="729"/>
                  </a:lnTo>
                  <a:lnTo>
                    <a:pt x="96" y="727"/>
                  </a:lnTo>
                  <a:lnTo>
                    <a:pt x="96" y="727"/>
                  </a:lnTo>
                  <a:lnTo>
                    <a:pt x="94" y="727"/>
                  </a:lnTo>
                  <a:lnTo>
                    <a:pt x="94" y="727"/>
                  </a:lnTo>
                  <a:lnTo>
                    <a:pt x="94" y="727"/>
                  </a:lnTo>
                  <a:lnTo>
                    <a:pt x="92" y="727"/>
                  </a:lnTo>
                  <a:lnTo>
                    <a:pt x="92" y="725"/>
                  </a:lnTo>
                  <a:lnTo>
                    <a:pt x="92" y="725"/>
                  </a:lnTo>
                  <a:lnTo>
                    <a:pt x="92" y="723"/>
                  </a:lnTo>
                  <a:lnTo>
                    <a:pt x="92" y="721"/>
                  </a:lnTo>
                  <a:lnTo>
                    <a:pt x="100" y="721"/>
                  </a:lnTo>
                  <a:lnTo>
                    <a:pt x="106" y="723"/>
                  </a:lnTo>
                  <a:lnTo>
                    <a:pt x="108" y="723"/>
                  </a:lnTo>
                  <a:lnTo>
                    <a:pt x="113" y="721"/>
                  </a:lnTo>
                  <a:lnTo>
                    <a:pt x="115" y="721"/>
                  </a:lnTo>
                  <a:lnTo>
                    <a:pt x="117" y="723"/>
                  </a:lnTo>
                  <a:lnTo>
                    <a:pt x="115" y="723"/>
                  </a:lnTo>
                  <a:lnTo>
                    <a:pt x="115" y="725"/>
                  </a:lnTo>
                  <a:close/>
                  <a:moveTo>
                    <a:pt x="115" y="664"/>
                  </a:moveTo>
                  <a:lnTo>
                    <a:pt x="117" y="666"/>
                  </a:lnTo>
                  <a:lnTo>
                    <a:pt x="108" y="662"/>
                  </a:lnTo>
                  <a:lnTo>
                    <a:pt x="104" y="662"/>
                  </a:lnTo>
                  <a:lnTo>
                    <a:pt x="102" y="662"/>
                  </a:lnTo>
                  <a:lnTo>
                    <a:pt x="100" y="664"/>
                  </a:lnTo>
                  <a:lnTo>
                    <a:pt x="98" y="668"/>
                  </a:lnTo>
                  <a:lnTo>
                    <a:pt x="94" y="670"/>
                  </a:lnTo>
                  <a:lnTo>
                    <a:pt x="81" y="674"/>
                  </a:lnTo>
                  <a:lnTo>
                    <a:pt x="79" y="676"/>
                  </a:lnTo>
                  <a:lnTo>
                    <a:pt x="79" y="676"/>
                  </a:lnTo>
                  <a:lnTo>
                    <a:pt x="75" y="687"/>
                  </a:lnTo>
                  <a:lnTo>
                    <a:pt x="75" y="691"/>
                  </a:lnTo>
                  <a:lnTo>
                    <a:pt x="75" y="693"/>
                  </a:lnTo>
                  <a:lnTo>
                    <a:pt x="75" y="695"/>
                  </a:lnTo>
                  <a:lnTo>
                    <a:pt x="75" y="698"/>
                  </a:lnTo>
                  <a:lnTo>
                    <a:pt x="72" y="698"/>
                  </a:lnTo>
                  <a:lnTo>
                    <a:pt x="68" y="698"/>
                  </a:lnTo>
                  <a:lnTo>
                    <a:pt x="62" y="696"/>
                  </a:lnTo>
                  <a:lnTo>
                    <a:pt x="56" y="695"/>
                  </a:lnTo>
                  <a:lnTo>
                    <a:pt x="53" y="691"/>
                  </a:lnTo>
                  <a:lnTo>
                    <a:pt x="53" y="687"/>
                  </a:lnTo>
                  <a:lnTo>
                    <a:pt x="55" y="685"/>
                  </a:lnTo>
                  <a:lnTo>
                    <a:pt x="56" y="685"/>
                  </a:lnTo>
                  <a:lnTo>
                    <a:pt x="60" y="685"/>
                  </a:lnTo>
                  <a:lnTo>
                    <a:pt x="62" y="687"/>
                  </a:lnTo>
                  <a:lnTo>
                    <a:pt x="62" y="687"/>
                  </a:lnTo>
                  <a:lnTo>
                    <a:pt x="62" y="689"/>
                  </a:lnTo>
                  <a:lnTo>
                    <a:pt x="62" y="691"/>
                  </a:lnTo>
                  <a:lnTo>
                    <a:pt x="62" y="691"/>
                  </a:lnTo>
                  <a:lnTo>
                    <a:pt x="64" y="689"/>
                  </a:lnTo>
                  <a:lnTo>
                    <a:pt x="64" y="687"/>
                  </a:lnTo>
                  <a:lnTo>
                    <a:pt x="64" y="685"/>
                  </a:lnTo>
                  <a:lnTo>
                    <a:pt x="64" y="685"/>
                  </a:lnTo>
                  <a:lnTo>
                    <a:pt x="68" y="683"/>
                  </a:lnTo>
                  <a:lnTo>
                    <a:pt x="70" y="683"/>
                  </a:lnTo>
                  <a:lnTo>
                    <a:pt x="72" y="681"/>
                  </a:lnTo>
                  <a:lnTo>
                    <a:pt x="72" y="679"/>
                  </a:lnTo>
                  <a:lnTo>
                    <a:pt x="74" y="678"/>
                  </a:lnTo>
                  <a:lnTo>
                    <a:pt x="72" y="676"/>
                  </a:lnTo>
                  <a:lnTo>
                    <a:pt x="68" y="676"/>
                  </a:lnTo>
                  <a:lnTo>
                    <a:pt x="66" y="678"/>
                  </a:lnTo>
                  <a:lnTo>
                    <a:pt x="60" y="681"/>
                  </a:lnTo>
                  <a:lnTo>
                    <a:pt x="56" y="683"/>
                  </a:lnTo>
                  <a:lnTo>
                    <a:pt x="55" y="685"/>
                  </a:lnTo>
                  <a:lnTo>
                    <a:pt x="51" y="687"/>
                  </a:lnTo>
                  <a:lnTo>
                    <a:pt x="51" y="691"/>
                  </a:lnTo>
                  <a:lnTo>
                    <a:pt x="49" y="689"/>
                  </a:lnTo>
                  <a:lnTo>
                    <a:pt x="47" y="689"/>
                  </a:lnTo>
                  <a:lnTo>
                    <a:pt x="45" y="689"/>
                  </a:lnTo>
                  <a:lnTo>
                    <a:pt x="45" y="687"/>
                  </a:lnTo>
                  <a:lnTo>
                    <a:pt x="43" y="685"/>
                  </a:lnTo>
                  <a:lnTo>
                    <a:pt x="43" y="685"/>
                  </a:lnTo>
                  <a:lnTo>
                    <a:pt x="43" y="685"/>
                  </a:lnTo>
                  <a:lnTo>
                    <a:pt x="45" y="683"/>
                  </a:lnTo>
                  <a:lnTo>
                    <a:pt x="45" y="678"/>
                  </a:lnTo>
                  <a:lnTo>
                    <a:pt x="47" y="676"/>
                  </a:lnTo>
                  <a:lnTo>
                    <a:pt x="49" y="674"/>
                  </a:lnTo>
                  <a:lnTo>
                    <a:pt x="49" y="676"/>
                  </a:lnTo>
                  <a:lnTo>
                    <a:pt x="51" y="676"/>
                  </a:lnTo>
                  <a:lnTo>
                    <a:pt x="51" y="676"/>
                  </a:lnTo>
                  <a:lnTo>
                    <a:pt x="53" y="676"/>
                  </a:lnTo>
                  <a:lnTo>
                    <a:pt x="55" y="676"/>
                  </a:lnTo>
                  <a:lnTo>
                    <a:pt x="56" y="674"/>
                  </a:lnTo>
                  <a:lnTo>
                    <a:pt x="58" y="672"/>
                  </a:lnTo>
                  <a:lnTo>
                    <a:pt x="60" y="672"/>
                  </a:lnTo>
                  <a:lnTo>
                    <a:pt x="62" y="672"/>
                  </a:lnTo>
                  <a:lnTo>
                    <a:pt x="66" y="672"/>
                  </a:lnTo>
                  <a:lnTo>
                    <a:pt x="68" y="672"/>
                  </a:lnTo>
                  <a:lnTo>
                    <a:pt x="64" y="670"/>
                  </a:lnTo>
                  <a:lnTo>
                    <a:pt x="60" y="670"/>
                  </a:lnTo>
                  <a:lnTo>
                    <a:pt x="58" y="670"/>
                  </a:lnTo>
                  <a:lnTo>
                    <a:pt x="55" y="670"/>
                  </a:lnTo>
                  <a:lnTo>
                    <a:pt x="55" y="670"/>
                  </a:lnTo>
                  <a:lnTo>
                    <a:pt x="53" y="672"/>
                  </a:lnTo>
                  <a:lnTo>
                    <a:pt x="53" y="672"/>
                  </a:lnTo>
                  <a:lnTo>
                    <a:pt x="53" y="672"/>
                  </a:lnTo>
                  <a:lnTo>
                    <a:pt x="53" y="670"/>
                  </a:lnTo>
                  <a:lnTo>
                    <a:pt x="51" y="670"/>
                  </a:lnTo>
                  <a:lnTo>
                    <a:pt x="51" y="670"/>
                  </a:lnTo>
                  <a:lnTo>
                    <a:pt x="51" y="670"/>
                  </a:lnTo>
                  <a:lnTo>
                    <a:pt x="49" y="670"/>
                  </a:lnTo>
                  <a:lnTo>
                    <a:pt x="49" y="670"/>
                  </a:lnTo>
                  <a:lnTo>
                    <a:pt x="47" y="672"/>
                  </a:lnTo>
                  <a:lnTo>
                    <a:pt x="47" y="674"/>
                  </a:lnTo>
                  <a:lnTo>
                    <a:pt x="47" y="674"/>
                  </a:lnTo>
                  <a:lnTo>
                    <a:pt x="47" y="674"/>
                  </a:lnTo>
                  <a:lnTo>
                    <a:pt x="45" y="676"/>
                  </a:lnTo>
                  <a:lnTo>
                    <a:pt x="45" y="676"/>
                  </a:lnTo>
                  <a:lnTo>
                    <a:pt x="43" y="678"/>
                  </a:lnTo>
                  <a:lnTo>
                    <a:pt x="43" y="679"/>
                  </a:lnTo>
                  <a:lnTo>
                    <a:pt x="43" y="681"/>
                  </a:lnTo>
                  <a:lnTo>
                    <a:pt x="39" y="681"/>
                  </a:lnTo>
                  <a:lnTo>
                    <a:pt x="38" y="681"/>
                  </a:lnTo>
                  <a:lnTo>
                    <a:pt x="36" y="678"/>
                  </a:lnTo>
                  <a:lnTo>
                    <a:pt x="34" y="676"/>
                  </a:lnTo>
                  <a:lnTo>
                    <a:pt x="38" y="676"/>
                  </a:lnTo>
                  <a:lnTo>
                    <a:pt x="38" y="674"/>
                  </a:lnTo>
                  <a:lnTo>
                    <a:pt x="39" y="674"/>
                  </a:lnTo>
                  <a:lnTo>
                    <a:pt x="41" y="672"/>
                  </a:lnTo>
                  <a:lnTo>
                    <a:pt x="41" y="670"/>
                  </a:lnTo>
                  <a:lnTo>
                    <a:pt x="41" y="670"/>
                  </a:lnTo>
                  <a:lnTo>
                    <a:pt x="41" y="668"/>
                  </a:lnTo>
                  <a:lnTo>
                    <a:pt x="41" y="670"/>
                  </a:lnTo>
                  <a:lnTo>
                    <a:pt x="39" y="672"/>
                  </a:lnTo>
                  <a:lnTo>
                    <a:pt x="38" y="672"/>
                  </a:lnTo>
                  <a:lnTo>
                    <a:pt x="34" y="672"/>
                  </a:lnTo>
                  <a:lnTo>
                    <a:pt x="34" y="672"/>
                  </a:lnTo>
                  <a:lnTo>
                    <a:pt x="30" y="672"/>
                  </a:lnTo>
                  <a:lnTo>
                    <a:pt x="28" y="672"/>
                  </a:lnTo>
                  <a:lnTo>
                    <a:pt x="28" y="672"/>
                  </a:lnTo>
                  <a:lnTo>
                    <a:pt x="28" y="670"/>
                  </a:lnTo>
                  <a:lnTo>
                    <a:pt x="28" y="670"/>
                  </a:lnTo>
                  <a:lnTo>
                    <a:pt x="28" y="668"/>
                  </a:lnTo>
                  <a:lnTo>
                    <a:pt x="28" y="668"/>
                  </a:lnTo>
                  <a:lnTo>
                    <a:pt x="26" y="666"/>
                  </a:lnTo>
                  <a:lnTo>
                    <a:pt x="26" y="666"/>
                  </a:lnTo>
                  <a:lnTo>
                    <a:pt x="26" y="666"/>
                  </a:lnTo>
                  <a:lnTo>
                    <a:pt x="26" y="666"/>
                  </a:lnTo>
                  <a:lnTo>
                    <a:pt x="24" y="664"/>
                  </a:lnTo>
                  <a:lnTo>
                    <a:pt x="24" y="662"/>
                  </a:lnTo>
                  <a:lnTo>
                    <a:pt x="24" y="662"/>
                  </a:lnTo>
                  <a:lnTo>
                    <a:pt x="24" y="660"/>
                  </a:lnTo>
                  <a:lnTo>
                    <a:pt x="22" y="660"/>
                  </a:lnTo>
                  <a:lnTo>
                    <a:pt x="24" y="660"/>
                  </a:lnTo>
                  <a:lnTo>
                    <a:pt x="24" y="660"/>
                  </a:lnTo>
                  <a:lnTo>
                    <a:pt x="30" y="662"/>
                  </a:lnTo>
                  <a:lnTo>
                    <a:pt x="32" y="662"/>
                  </a:lnTo>
                  <a:lnTo>
                    <a:pt x="32" y="659"/>
                  </a:lnTo>
                  <a:lnTo>
                    <a:pt x="34" y="660"/>
                  </a:lnTo>
                  <a:lnTo>
                    <a:pt x="36" y="660"/>
                  </a:lnTo>
                  <a:lnTo>
                    <a:pt x="38" y="660"/>
                  </a:lnTo>
                  <a:lnTo>
                    <a:pt x="39" y="660"/>
                  </a:lnTo>
                  <a:lnTo>
                    <a:pt x="41" y="660"/>
                  </a:lnTo>
                  <a:lnTo>
                    <a:pt x="45" y="657"/>
                  </a:lnTo>
                  <a:lnTo>
                    <a:pt x="47" y="657"/>
                  </a:lnTo>
                  <a:lnTo>
                    <a:pt x="47" y="657"/>
                  </a:lnTo>
                  <a:lnTo>
                    <a:pt x="49" y="659"/>
                  </a:lnTo>
                  <a:lnTo>
                    <a:pt x="49" y="659"/>
                  </a:lnTo>
                  <a:lnTo>
                    <a:pt x="51" y="660"/>
                  </a:lnTo>
                  <a:lnTo>
                    <a:pt x="51" y="662"/>
                  </a:lnTo>
                  <a:lnTo>
                    <a:pt x="49" y="666"/>
                  </a:lnTo>
                  <a:lnTo>
                    <a:pt x="49" y="666"/>
                  </a:lnTo>
                  <a:lnTo>
                    <a:pt x="51" y="666"/>
                  </a:lnTo>
                  <a:lnTo>
                    <a:pt x="51" y="664"/>
                  </a:lnTo>
                  <a:lnTo>
                    <a:pt x="51" y="662"/>
                  </a:lnTo>
                  <a:lnTo>
                    <a:pt x="51" y="662"/>
                  </a:lnTo>
                  <a:lnTo>
                    <a:pt x="51" y="660"/>
                  </a:lnTo>
                  <a:lnTo>
                    <a:pt x="51" y="659"/>
                  </a:lnTo>
                  <a:lnTo>
                    <a:pt x="49" y="659"/>
                  </a:lnTo>
                  <a:lnTo>
                    <a:pt x="49" y="657"/>
                  </a:lnTo>
                  <a:lnTo>
                    <a:pt x="51" y="657"/>
                  </a:lnTo>
                  <a:lnTo>
                    <a:pt x="51" y="657"/>
                  </a:lnTo>
                  <a:lnTo>
                    <a:pt x="51" y="655"/>
                  </a:lnTo>
                  <a:lnTo>
                    <a:pt x="51" y="653"/>
                  </a:lnTo>
                  <a:lnTo>
                    <a:pt x="51" y="651"/>
                  </a:lnTo>
                  <a:lnTo>
                    <a:pt x="49" y="649"/>
                  </a:lnTo>
                  <a:lnTo>
                    <a:pt x="45" y="647"/>
                  </a:lnTo>
                  <a:lnTo>
                    <a:pt x="43" y="645"/>
                  </a:lnTo>
                  <a:lnTo>
                    <a:pt x="41" y="645"/>
                  </a:lnTo>
                  <a:lnTo>
                    <a:pt x="41" y="645"/>
                  </a:lnTo>
                  <a:lnTo>
                    <a:pt x="47" y="647"/>
                  </a:lnTo>
                  <a:lnTo>
                    <a:pt x="49" y="649"/>
                  </a:lnTo>
                  <a:lnTo>
                    <a:pt x="51" y="653"/>
                  </a:lnTo>
                  <a:lnTo>
                    <a:pt x="38" y="659"/>
                  </a:lnTo>
                  <a:lnTo>
                    <a:pt x="36" y="659"/>
                  </a:lnTo>
                  <a:lnTo>
                    <a:pt x="32" y="655"/>
                  </a:lnTo>
                  <a:lnTo>
                    <a:pt x="30" y="653"/>
                  </a:lnTo>
                  <a:lnTo>
                    <a:pt x="28" y="653"/>
                  </a:lnTo>
                  <a:lnTo>
                    <a:pt x="26" y="651"/>
                  </a:lnTo>
                  <a:lnTo>
                    <a:pt x="24" y="651"/>
                  </a:lnTo>
                  <a:lnTo>
                    <a:pt x="24" y="649"/>
                  </a:lnTo>
                  <a:lnTo>
                    <a:pt x="26" y="649"/>
                  </a:lnTo>
                  <a:lnTo>
                    <a:pt x="28" y="647"/>
                  </a:lnTo>
                  <a:lnTo>
                    <a:pt x="28" y="649"/>
                  </a:lnTo>
                  <a:lnTo>
                    <a:pt x="30" y="643"/>
                  </a:lnTo>
                  <a:lnTo>
                    <a:pt x="28" y="641"/>
                  </a:lnTo>
                  <a:lnTo>
                    <a:pt x="28" y="640"/>
                  </a:lnTo>
                  <a:lnTo>
                    <a:pt x="26" y="640"/>
                  </a:lnTo>
                  <a:lnTo>
                    <a:pt x="24" y="638"/>
                  </a:lnTo>
                  <a:lnTo>
                    <a:pt x="22" y="638"/>
                  </a:lnTo>
                  <a:lnTo>
                    <a:pt x="20" y="638"/>
                  </a:lnTo>
                  <a:lnTo>
                    <a:pt x="17" y="636"/>
                  </a:lnTo>
                  <a:lnTo>
                    <a:pt x="13" y="634"/>
                  </a:lnTo>
                  <a:lnTo>
                    <a:pt x="11" y="630"/>
                  </a:lnTo>
                  <a:lnTo>
                    <a:pt x="11" y="626"/>
                  </a:lnTo>
                  <a:lnTo>
                    <a:pt x="13" y="626"/>
                  </a:lnTo>
                  <a:lnTo>
                    <a:pt x="15" y="626"/>
                  </a:lnTo>
                  <a:lnTo>
                    <a:pt x="17" y="626"/>
                  </a:lnTo>
                  <a:lnTo>
                    <a:pt x="17" y="624"/>
                  </a:lnTo>
                  <a:lnTo>
                    <a:pt x="17" y="624"/>
                  </a:lnTo>
                  <a:lnTo>
                    <a:pt x="17" y="622"/>
                  </a:lnTo>
                  <a:lnTo>
                    <a:pt x="17" y="622"/>
                  </a:lnTo>
                  <a:lnTo>
                    <a:pt x="15" y="621"/>
                  </a:lnTo>
                  <a:lnTo>
                    <a:pt x="15" y="621"/>
                  </a:lnTo>
                  <a:lnTo>
                    <a:pt x="17" y="619"/>
                  </a:lnTo>
                  <a:lnTo>
                    <a:pt x="17" y="619"/>
                  </a:lnTo>
                  <a:lnTo>
                    <a:pt x="19" y="619"/>
                  </a:lnTo>
                  <a:lnTo>
                    <a:pt x="19" y="619"/>
                  </a:lnTo>
                  <a:lnTo>
                    <a:pt x="20" y="621"/>
                  </a:lnTo>
                  <a:lnTo>
                    <a:pt x="22" y="622"/>
                  </a:lnTo>
                  <a:lnTo>
                    <a:pt x="24" y="626"/>
                  </a:lnTo>
                  <a:lnTo>
                    <a:pt x="26" y="630"/>
                  </a:lnTo>
                  <a:lnTo>
                    <a:pt x="30" y="632"/>
                  </a:lnTo>
                  <a:lnTo>
                    <a:pt x="30" y="630"/>
                  </a:lnTo>
                  <a:lnTo>
                    <a:pt x="32" y="628"/>
                  </a:lnTo>
                  <a:lnTo>
                    <a:pt x="32" y="628"/>
                  </a:lnTo>
                  <a:lnTo>
                    <a:pt x="32" y="626"/>
                  </a:lnTo>
                  <a:lnTo>
                    <a:pt x="34" y="626"/>
                  </a:lnTo>
                  <a:lnTo>
                    <a:pt x="34" y="626"/>
                  </a:lnTo>
                  <a:lnTo>
                    <a:pt x="34" y="624"/>
                  </a:lnTo>
                  <a:lnTo>
                    <a:pt x="34" y="624"/>
                  </a:lnTo>
                  <a:lnTo>
                    <a:pt x="34" y="624"/>
                  </a:lnTo>
                  <a:lnTo>
                    <a:pt x="34" y="624"/>
                  </a:lnTo>
                  <a:lnTo>
                    <a:pt x="32" y="622"/>
                  </a:lnTo>
                  <a:lnTo>
                    <a:pt x="34" y="622"/>
                  </a:lnTo>
                  <a:lnTo>
                    <a:pt x="32" y="622"/>
                  </a:lnTo>
                  <a:lnTo>
                    <a:pt x="30" y="628"/>
                  </a:lnTo>
                  <a:lnTo>
                    <a:pt x="28" y="630"/>
                  </a:lnTo>
                  <a:lnTo>
                    <a:pt x="26" y="628"/>
                  </a:lnTo>
                  <a:lnTo>
                    <a:pt x="26" y="626"/>
                  </a:lnTo>
                  <a:lnTo>
                    <a:pt x="24" y="624"/>
                  </a:lnTo>
                  <a:lnTo>
                    <a:pt x="24" y="621"/>
                  </a:lnTo>
                  <a:lnTo>
                    <a:pt x="28" y="622"/>
                  </a:lnTo>
                  <a:lnTo>
                    <a:pt x="26" y="621"/>
                  </a:lnTo>
                  <a:lnTo>
                    <a:pt x="24" y="619"/>
                  </a:lnTo>
                  <a:lnTo>
                    <a:pt x="22" y="619"/>
                  </a:lnTo>
                  <a:lnTo>
                    <a:pt x="20" y="617"/>
                  </a:lnTo>
                  <a:lnTo>
                    <a:pt x="17" y="615"/>
                  </a:lnTo>
                  <a:lnTo>
                    <a:pt x="20" y="611"/>
                  </a:lnTo>
                  <a:lnTo>
                    <a:pt x="20" y="611"/>
                  </a:lnTo>
                  <a:lnTo>
                    <a:pt x="22" y="609"/>
                  </a:lnTo>
                  <a:lnTo>
                    <a:pt x="22" y="609"/>
                  </a:lnTo>
                  <a:lnTo>
                    <a:pt x="24" y="609"/>
                  </a:lnTo>
                  <a:lnTo>
                    <a:pt x="26" y="609"/>
                  </a:lnTo>
                  <a:lnTo>
                    <a:pt x="26" y="609"/>
                  </a:lnTo>
                  <a:lnTo>
                    <a:pt x="28" y="609"/>
                  </a:lnTo>
                  <a:lnTo>
                    <a:pt x="28" y="609"/>
                  </a:lnTo>
                  <a:lnTo>
                    <a:pt x="28" y="609"/>
                  </a:lnTo>
                  <a:lnTo>
                    <a:pt x="26" y="607"/>
                  </a:lnTo>
                  <a:lnTo>
                    <a:pt x="26" y="607"/>
                  </a:lnTo>
                  <a:lnTo>
                    <a:pt x="26" y="607"/>
                  </a:lnTo>
                  <a:lnTo>
                    <a:pt x="24" y="605"/>
                  </a:lnTo>
                  <a:lnTo>
                    <a:pt x="22" y="604"/>
                  </a:lnTo>
                  <a:lnTo>
                    <a:pt x="22" y="602"/>
                  </a:lnTo>
                  <a:lnTo>
                    <a:pt x="24" y="600"/>
                  </a:lnTo>
                  <a:lnTo>
                    <a:pt x="24" y="600"/>
                  </a:lnTo>
                  <a:lnTo>
                    <a:pt x="26" y="600"/>
                  </a:lnTo>
                  <a:lnTo>
                    <a:pt x="28" y="600"/>
                  </a:lnTo>
                  <a:lnTo>
                    <a:pt x="30" y="600"/>
                  </a:lnTo>
                  <a:lnTo>
                    <a:pt x="30" y="600"/>
                  </a:lnTo>
                  <a:lnTo>
                    <a:pt x="28" y="598"/>
                  </a:lnTo>
                  <a:lnTo>
                    <a:pt x="28" y="598"/>
                  </a:lnTo>
                  <a:lnTo>
                    <a:pt x="28" y="598"/>
                  </a:lnTo>
                  <a:lnTo>
                    <a:pt x="26" y="596"/>
                  </a:lnTo>
                  <a:lnTo>
                    <a:pt x="26" y="596"/>
                  </a:lnTo>
                  <a:lnTo>
                    <a:pt x="28" y="590"/>
                  </a:lnTo>
                  <a:lnTo>
                    <a:pt x="28" y="588"/>
                  </a:lnTo>
                  <a:lnTo>
                    <a:pt x="28" y="586"/>
                  </a:lnTo>
                  <a:lnTo>
                    <a:pt x="26" y="588"/>
                  </a:lnTo>
                  <a:lnTo>
                    <a:pt x="26" y="592"/>
                  </a:lnTo>
                  <a:lnTo>
                    <a:pt x="24" y="598"/>
                  </a:lnTo>
                  <a:lnTo>
                    <a:pt x="22" y="596"/>
                  </a:lnTo>
                  <a:lnTo>
                    <a:pt x="20" y="592"/>
                  </a:lnTo>
                  <a:lnTo>
                    <a:pt x="22" y="579"/>
                  </a:lnTo>
                  <a:lnTo>
                    <a:pt x="22" y="577"/>
                  </a:lnTo>
                  <a:lnTo>
                    <a:pt x="24" y="575"/>
                  </a:lnTo>
                  <a:lnTo>
                    <a:pt x="24" y="575"/>
                  </a:lnTo>
                  <a:lnTo>
                    <a:pt x="26" y="575"/>
                  </a:lnTo>
                  <a:lnTo>
                    <a:pt x="26" y="575"/>
                  </a:lnTo>
                  <a:lnTo>
                    <a:pt x="28" y="575"/>
                  </a:lnTo>
                  <a:lnTo>
                    <a:pt x="24" y="573"/>
                  </a:lnTo>
                  <a:lnTo>
                    <a:pt x="22" y="575"/>
                  </a:lnTo>
                  <a:lnTo>
                    <a:pt x="20" y="573"/>
                  </a:lnTo>
                  <a:lnTo>
                    <a:pt x="19" y="571"/>
                  </a:lnTo>
                  <a:lnTo>
                    <a:pt x="19" y="569"/>
                  </a:lnTo>
                  <a:lnTo>
                    <a:pt x="19" y="564"/>
                  </a:lnTo>
                  <a:lnTo>
                    <a:pt x="26" y="564"/>
                  </a:lnTo>
                  <a:lnTo>
                    <a:pt x="30" y="566"/>
                  </a:lnTo>
                  <a:lnTo>
                    <a:pt x="32" y="566"/>
                  </a:lnTo>
                  <a:lnTo>
                    <a:pt x="34" y="567"/>
                  </a:lnTo>
                  <a:lnTo>
                    <a:pt x="36" y="567"/>
                  </a:lnTo>
                  <a:lnTo>
                    <a:pt x="38" y="567"/>
                  </a:lnTo>
                  <a:lnTo>
                    <a:pt x="36" y="566"/>
                  </a:lnTo>
                  <a:lnTo>
                    <a:pt x="34" y="564"/>
                  </a:lnTo>
                  <a:lnTo>
                    <a:pt x="32" y="556"/>
                  </a:lnTo>
                  <a:lnTo>
                    <a:pt x="30" y="558"/>
                  </a:lnTo>
                  <a:lnTo>
                    <a:pt x="30" y="560"/>
                  </a:lnTo>
                  <a:lnTo>
                    <a:pt x="28" y="562"/>
                  </a:lnTo>
                  <a:lnTo>
                    <a:pt x="26" y="564"/>
                  </a:lnTo>
                  <a:lnTo>
                    <a:pt x="24" y="564"/>
                  </a:lnTo>
                  <a:lnTo>
                    <a:pt x="22" y="564"/>
                  </a:lnTo>
                  <a:lnTo>
                    <a:pt x="22" y="562"/>
                  </a:lnTo>
                  <a:lnTo>
                    <a:pt x="20" y="560"/>
                  </a:lnTo>
                  <a:lnTo>
                    <a:pt x="20" y="560"/>
                  </a:lnTo>
                  <a:lnTo>
                    <a:pt x="20" y="560"/>
                  </a:lnTo>
                  <a:lnTo>
                    <a:pt x="19" y="560"/>
                  </a:lnTo>
                  <a:lnTo>
                    <a:pt x="19" y="560"/>
                  </a:lnTo>
                  <a:lnTo>
                    <a:pt x="19" y="558"/>
                  </a:lnTo>
                  <a:lnTo>
                    <a:pt x="19" y="556"/>
                  </a:lnTo>
                  <a:lnTo>
                    <a:pt x="19" y="556"/>
                  </a:lnTo>
                  <a:lnTo>
                    <a:pt x="20" y="556"/>
                  </a:lnTo>
                  <a:lnTo>
                    <a:pt x="22" y="556"/>
                  </a:lnTo>
                  <a:lnTo>
                    <a:pt x="22" y="556"/>
                  </a:lnTo>
                  <a:lnTo>
                    <a:pt x="24" y="556"/>
                  </a:lnTo>
                  <a:lnTo>
                    <a:pt x="26" y="556"/>
                  </a:lnTo>
                  <a:lnTo>
                    <a:pt x="24" y="554"/>
                  </a:lnTo>
                  <a:lnTo>
                    <a:pt x="24" y="554"/>
                  </a:lnTo>
                  <a:lnTo>
                    <a:pt x="24" y="554"/>
                  </a:lnTo>
                  <a:lnTo>
                    <a:pt x="22" y="554"/>
                  </a:lnTo>
                  <a:lnTo>
                    <a:pt x="20" y="552"/>
                  </a:lnTo>
                  <a:lnTo>
                    <a:pt x="20" y="550"/>
                  </a:lnTo>
                  <a:lnTo>
                    <a:pt x="22" y="549"/>
                  </a:lnTo>
                  <a:lnTo>
                    <a:pt x="24" y="547"/>
                  </a:lnTo>
                  <a:lnTo>
                    <a:pt x="24" y="545"/>
                  </a:lnTo>
                  <a:lnTo>
                    <a:pt x="24" y="543"/>
                  </a:lnTo>
                  <a:lnTo>
                    <a:pt x="24" y="541"/>
                  </a:lnTo>
                  <a:lnTo>
                    <a:pt x="24" y="541"/>
                  </a:lnTo>
                  <a:lnTo>
                    <a:pt x="24" y="539"/>
                  </a:lnTo>
                  <a:lnTo>
                    <a:pt x="22" y="537"/>
                  </a:lnTo>
                  <a:lnTo>
                    <a:pt x="20" y="537"/>
                  </a:lnTo>
                  <a:lnTo>
                    <a:pt x="20" y="539"/>
                  </a:lnTo>
                  <a:lnTo>
                    <a:pt x="20" y="539"/>
                  </a:lnTo>
                  <a:lnTo>
                    <a:pt x="19" y="539"/>
                  </a:lnTo>
                  <a:lnTo>
                    <a:pt x="17" y="539"/>
                  </a:lnTo>
                  <a:lnTo>
                    <a:pt x="15" y="539"/>
                  </a:lnTo>
                  <a:lnTo>
                    <a:pt x="11" y="537"/>
                  </a:lnTo>
                  <a:lnTo>
                    <a:pt x="11" y="535"/>
                  </a:lnTo>
                  <a:lnTo>
                    <a:pt x="11" y="531"/>
                  </a:lnTo>
                  <a:lnTo>
                    <a:pt x="7" y="533"/>
                  </a:lnTo>
                  <a:lnTo>
                    <a:pt x="3" y="535"/>
                  </a:lnTo>
                  <a:lnTo>
                    <a:pt x="3" y="537"/>
                  </a:lnTo>
                  <a:lnTo>
                    <a:pt x="3" y="537"/>
                  </a:lnTo>
                  <a:lnTo>
                    <a:pt x="5" y="539"/>
                  </a:lnTo>
                  <a:lnTo>
                    <a:pt x="5" y="539"/>
                  </a:lnTo>
                  <a:lnTo>
                    <a:pt x="5" y="541"/>
                  </a:lnTo>
                  <a:lnTo>
                    <a:pt x="3" y="541"/>
                  </a:lnTo>
                  <a:lnTo>
                    <a:pt x="1" y="539"/>
                  </a:lnTo>
                  <a:lnTo>
                    <a:pt x="1" y="539"/>
                  </a:lnTo>
                  <a:lnTo>
                    <a:pt x="0" y="537"/>
                  </a:lnTo>
                  <a:lnTo>
                    <a:pt x="1" y="533"/>
                  </a:lnTo>
                  <a:lnTo>
                    <a:pt x="5" y="530"/>
                  </a:lnTo>
                  <a:lnTo>
                    <a:pt x="9" y="528"/>
                  </a:lnTo>
                  <a:lnTo>
                    <a:pt x="13" y="524"/>
                  </a:lnTo>
                  <a:lnTo>
                    <a:pt x="11" y="520"/>
                  </a:lnTo>
                  <a:lnTo>
                    <a:pt x="11" y="518"/>
                  </a:lnTo>
                  <a:lnTo>
                    <a:pt x="17" y="518"/>
                  </a:lnTo>
                  <a:lnTo>
                    <a:pt x="20" y="518"/>
                  </a:lnTo>
                  <a:lnTo>
                    <a:pt x="20" y="518"/>
                  </a:lnTo>
                  <a:lnTo>
                    <a:pt x="22" y="518"/>
                  </a:lnTo>
                  <a:lnTo>
                    <a:pt x="24" y="516"/>
                  </a:lnTo>
                  <a:lnTo>
                    <a:pt x="26" y="516"/>
                  </a:lnTo>
                  <a:lnTo>
                    <a:pt x="26" y="514"/>
                  </a:lnTo>
                  <a:lnTo>
                    <a:pt x="26" y="512"/>
                  </a:lnTo>
                  <a:lnTo>
                    <a:pt x="26" y="512"/>
                  </a:lnTo>
                  <a:lnTo>
                    <a:pt x="26" y="511"/>
                  </a:lnTo>
                  <a:lnTo>
                    <a:pt x="26" y="511"/>
                  </a:lnTo>
                  <a:lnTo>
                    <a:pt x="28" y="509"/>
                  </a:lnTo>
                  <a:lnTo>
                    <a:pt x="28" y="509"/>
                  </a:lnTo>
                  <a:lnTo>
                    <a:pt x="30" y="509"/>
                  </a:lnTo>
                  <a:lnTo>
                    <a:pt x="30" y="511"/>
                  </a:lnTo>
                  <a:lnTo>
                    <a:pt x="30" y="512"/>
                  </a:lnTo>
                  <a:lnTo>
                    <a:pt x="26" y="522"/>
                  </a:lnTo>
                  <a:lnTo>
                    <a:pt x="24" y="524"/>
                  </a:lnTo>
                  <a:lnTo>
                    <a:pt x="20" y="526"/>
                  </a:lnTo>
                  <a:lnTo>
                    <a:pt x="26" y="526"/>
                  </a:lnTo>
                  <a:lnTo>
                    <a:pt x="28" y="524"/>
                  </a:lnTo>
                  <a:lnTo>
                    <a:pt x="30" y="518"/>
                  </a:lnTo>
                  <a:lnTo>
                    <a:pt x="32" y="518"/>
                  </a:lnTo>
                  <a:lnTo>
                    <a:pt x="34" y="520"/>
                  </a:lnTo>
                  <a:lnTo>
                    <a:pt x="32" y="526"/>
                  </a:lnTo>
                  <a:lnTo>
                    <a:pt x="30" y="530"/>
                  </a:lnTo>
                  <a:lnTo>
                    <a:pt x="28" y="533"/>
                  </a:lnTo>
                  <a:lnTo>
                    <a:pt x="30" y="533"/>
                  </a:lnTo>
                  <a:lnTo>
                    <a:pt x="32" y="530"/>
                  </a:lnTo>
                  <a:lnTo>
                    <a:pt x="34" y="520"/>
                  </a:lnTo>
                  <a:lnTo>
                    <a:pt x="34" y="520"/>
                  </a:lnTo>
                  <a:lnTo>
                    <a:pt x="34" y="518"/>
                  </a:lnTo>
                  <a:lnTo>
                    <a:pt x="34" y="516"/>
                  </a:lnTo>
                  <a:lnTo>
                    <a:pt x="32" y="516"/>
                  </a:lnTo>
                  <a:lnTo>
                    <a:pt x="32" y="516"/>
                  </a:lnTo>
                  <a:lnTo>
                    <a:pt x="32" y="512"/>
                  </a:lnTo>
                  <a:lnTo>
                    <a:pt x="32" y="511"/>
                  </a:lnTo>
                  <a:lnTo>
                    <a:pt x="34" y="511"/>
                  </a:lnTo>
                  <a:lnTo>
                    <a:pt x="38" y="509"/>
                  </a:lnTo>
                  <a:lnTo>
                    <a:pt x="39" y="509"/>
                  </a:lnTo>
                  <a:lnTo>
                    <a:pt x="41" y="509"/>
                  </a:lnTo>
                  <a:lnTo>
                    <a:pt x="41" y="509"/>
                  </a:lnTo>
                  <a:lnTo>
                    <a:pt x="45" y="511"/>
                  </a:lnTo>
                  <a:lnTo>
                    <a:pt x="43" y="509"/>
                  </a:lnTo>
                  <a:lnTo>
                    <a:pt x="41" y="507"/>
                  </a:lnTo>
                  <a:lnTo>
                    <a:pt x="39" y="505"/>
                  </a:lnTo>
                  <a:lnTo>
                    <a:pt x="36" y="505"/>
                  </a:lnTo>
                  <a:lnTo>
                    <a:pt x="38" y="501"/>
                  </a:lnTo>
                  <a:lnTo>
                    <a:pt x="38" y="499"/>
                  </a:lnTo>
                  <a:lnTo>
                    <a:pt x="39" y="499"/>
                  </a:lnTo>
                  <a:lnTo>
                    <a:pt x="41" y="499"/>
                  </a:lnTo>
                  <a:lnTo>
                    <a:pt x="43" y="499"/>
                  </a:lnTo>
                  <a:lnTo>
                    <a:pt x="45" y="497"/>
                  </a:lnTo>
                  <a:lnTo>
                    <a:pt x="47" y="495"/>
                  </a:lnTo>
                  <a:lnTo>
                    <a:pt x="47" y="493"/>
                  </a:lnTo>
                  <a:lnTo>
                    <a:pt x="49" y="492"/>
                  </a:lnTo>
                  <a:lnTo>
                    <a:pt x="47" y="488"/>
                  </a:lnTo>
                  <a:lnTo>
                    <a:pt x="39" y="482"/>
                  </a:lnTo>
                  <a:lnTo>
                    <a:pt x="39" y="478"/>
                  </a:lnTo>
                  <a:lnTo>
                    <a:pt x="41" y="476"/>
                  </a:lnTo>
                  <a:lnTo>
                    <a:pt x="41" y="476"/>
                  </a:lnTo>
                  <a:lnTo>
                    <a:pt x="43" y="475"/>
                  </a:lnTo>
                  <a:lnTo>
                    <a:pt x="43" y="471"/>
                  </a:lnTo>
                  <a:lnTo>
                    <a:pt x="43" y="467"/>
                  </a:lnTo>
                  <a:lnTo>
                    <a:pt x="43" y="465"/>
                  </a:lnTo>
                  <a:lnTo>
                    <a:pt x="45" y="463"/>
                  </a:lnTo>
                  <a:lnTo>
                    <a:pt x="45" y="461"/>
                  </a:lnTo>
                  <a:lnTo>
                    <a:pt x="45" y="461"/>
                  </a:lnTo>
                  <a:lnTo>
                    <a:pt x="45" y="459"/>
                  </a:lnTo>
                  <a:lnTo>
                    <a:pt x="45" y="459"/>
                  </a:lnTo>
                  <a:lnTo>
                    <a:pt x="47" y="459"/>
                  </a:lnTo>
                  <a:lnTo>
                    <a:pt x="47" y="459"/>
                  </a:lnTo>
                  <a:lnTo>
                    <a:pt x="47" y="459"/>
                  </a:lnTo>
                  <a:lnTo>
                    <a:pt x="47" y="457"/>
                  </a:lnTo>
                  <a:lnTo>
                    <a:pt x="47" y="457"/>
                  </a:lnTo>
                  <a:lnTo>
                    <a:pt x="47" y="456"/>
                  </a:lnTo>
                  <a:lnTo>
                    <a:pt x="47" y="456"/>
                  </a:lnTo>
                  <a:lnTo>
                    <a:pt x="47" y="454"/>
                  </a:lnTo>
                  <a:lnTo>
                    <a:pt x="47" y="452"/>
                  </a:lnTo>
                  <a:lnTo>
                    <a:pt x="47" y="450"/>
                  </a:lnTo>
                  <a:lnTo>
                    <a:pt x="49" y="448"/>
                  </a:lnTo>
                  <a:lnTo>
                    <a:pt x="49" y="448"/>
                  </a:lnTo>
                  <a:lnTo>
                    <a:pt x="47" y="446"/>
                  </a:lnTo>
                  <a:lnTo>
                    <a:pt x="47" y="444"/>
                  </a:lnTo>
                  <a:lnTo>
                    <a:pt x="49" y="442"/>
                  </a:lnTo>
                  <a:lnTo>
                    <a:pt x="49" y="442"/>
                  </a:lnTo>
                  <a:lnTo>
                    <a:pt x="51" y="444"/>
                  </a:lnTo>
                  <a:lnTo>
                    <a:pt x="53" y="446"/>
                  </a:lnTo>
                  <a:lnTo>
                    <a:pt x="53" y="448"/>
                  </a:lnTo>
                  <a:lnTo>
                    <a:pt x="53" y="446"/>
                  </a:lnTo>
                  <a:lnTo>
                    <a:pt x="51" y="438"/>
                  </a:lnTo>
                  <a:lnTo>
                    <a:pt x="49" y="438"/>
                  </a:lnTo>
                  <a:lnTo>
                    <a:pt x="47" y="438"/>
                  </a:lnTo>
                  <a:lnTo>
                    <a:pt x="47" y="437"/>
                  </a:lnTo>
                  <a:lnTo>
                    <a:pt x="47" y="435"/>
                  </a:lnTo>
                  <a:lnTo>
                    <a:pt x="49" y="433"/>
                  </a:lnTo>
                  <a:lnTo>
                    <a:pt x="51" y="433"/>
                  </a:lnTo>
                  <a:lnTo>
                    <a:pt x="53" y="431"/>
                  </a:lnTo>
                  <a:lnTo>
                    <a:pt x="55" y="429"/>
                  </a:lnTo>
                  <a:lnTo>
                    <a:pt x="53" y="431"/>
                  </a:lnTo>
                  <a:lnTo>
                    <a:pt x="53" y="431"/>
                  </a:lnTo>
                  <a:lnTo>
                    <a:pt x="51" y="433"/>
                  </a:lnTo>
                  <a:lnTo>
                    <a:pt x="49" y="431"/>
                  </a:lnTo>
                  <a:lnTo>
                    <a:pt x="47" y="431"/>
                  </a:lnTo>
                  <a:lnTo>
                    <a:pt x="47" y="429"/>
                  </a:lnTo>
                  <a:lnTo>
                    <a:pt x="45" y="429"/>
                  </a:lnTo>
                  <a:lnTo>
                    <a:pt x="43" y="429"/>
                  </a:lnTo>
                  <a:lnTo>
                    <a:pt x="41" y="431"/>
                  </a:lnTo>
                  <a:lnTo>
                    <a:pt x="39" y="433"/>
                  </a:lnTo>
                  <a:lnTo>
                    <a:pt x="38" y="435"/>
                  </a:lnTo>
                  <a:lnTo>
                    <a:pt x="36" y="435"/>
                  </a:lnTo>
                  <a:lnTo>
                    <a:pt x="34" y="433"/>
                  </a:lnTo>
                  <a:lnTo>
                    <a:pt x="32" y="433"/>
                  </a:lnTo>
                  <a:lnTo>
                    <a:pt x="32" y="431"/>
                  </a:lnTo>
                  <a:lnTo>
                    <a:pt x="34" y="431"/>
                  </a:lnTo>
                  <a:lnTo>
                    <a:pt x="32" y="429"/>
                  </a:lnTo>
                  <a:lnTo>
                    <a:pt x="30" y="427"/>
                  </a:lnTo>
                  <a:lnTo>
                    <a:pt x="28" y="423"/>
                  </a:lnTo>
                  <a:lnTo>
                    <a:pt x="28" y="421"/>
                  </a:lnTo>
                  <a:lnTo>
                    <a:pt x="28" y="420"/>
                  </a:lnTo>
                  <a:lnTo>
                    <a:pt x="28" y="416"/>
                  </a:lnTo>
                  <a:lnTo>
                    <a:pt x="30" y="410"/>
                  </a:lnTo>
                  <a:lnTo>
                    <a:pt x="32" y="402"/>
                  </a:lnTo>
                  <a:lnTo>
                    <a:pt x="34" y="401"/>
                  </a:lnTo>
                  <a:lnTo>
                    <a:pt x="34" y="399"/>
                  </a:lnTo>
                  <a:lnTo>
                    <a:pt x="38" y="395"/>
                  </a:lnTo>
                  <a:lnTo>
                    <a:pt x="38" y="391"/>
                  </a:lnTo>
                  <a:lnTo>
                    <a:pt x="39" y="389"/>
                  </a:lnTo>
                  <a:lnTo>
                    <a:pt x="39" y="385"/>
                  </a:lnTo>
                  <a:lnTo>
                    <a:pt x="39" y="383"/>
                  </a:lnTo>
                  <a:lnTo>
                    <a:pt x="39" y="380"/>
                  </a:lnTo>
                  <a:lnTo>
                    <a:pt x="36" y="374"/>
                  </a:lnTo>
                  <a:lnTo>
                    <a:pt x="36" y="372"/>
                  </a:lnTo>
                  <a:lnTo>
                    <a:pt x="36" y="368"/>
                  </a:lnTo>
                  <a:lnTo>
                    <a:pt x="36" y="363"/>
                  </a:lnTo>
                  <a:lnTo>
                    <a:pt x="36" y="361"/>
                  </a:lnTo>
                  <a:lnTo>
                    <a:pt x="36" y="359"/>
                  </a:lnTo>
                  <a:lnTo>
                    <a:pt x="34" y="357"/>
                  </a:lnTo>
                  <a:lnTo>
                    <a:pt x="34" y="355"/>
                  </a:lnTo>
                  <a:lnTo>
                    <a:pt x="34" y="349"/>
                  </a:lnTo>
                  <a:lnTo>
                    <a:pt x="34" y="349"/>
                  </a:lnTo>
                  <a:lnTo>
                    <a:pt x="34" y="347"/>
                  </a:lnTo>
                  <a:lnTo>
                    <a:pt x="36" y="346"/>
                  </a:lnTo>
                  <a:lnTo>
                    <a:pt x="38" y="346"/>
                  </a:lnTo>
                  <a:lnTo>
                    <a:pt x="39" y="346"/>
                  </a:lnTo>
                  <a:lnTo>
                    <a:pt x="41" y="344"/>
                  </a:lnTo>
                  <a:lnTo>
                    <a:pt x="41" y="344"/>
                  </a:lnTo>
                  <a:lnTo>
                    <a:pt x="41" y="340"/>
                  </a:lnTo>
                  <a:lnTo>
                    <a:pt x="41" y="338"/>
                  </a:lnTo>
                  <a:lnTo>
                    <a:pt x="41" y="338"/>
                  </a:lnTo>
                  <a:lnTo>
                    <a:pt x="43" y="336"/>
                  </a:lnTo>
                  <a:lnTo>
                    <a:pt x="43" y="336"/>
                  </a:lnTo>
                  <a:lnTo>
                    <a:pt x="43" y="336"/>
                  </a:lnTo>
                  <a:lnTo>
                    <a:pt x="45" y="332"/>
                  </a:lnTo>
                  <a:lnTo>
                    <a:pt x="47" y="327"/>
                  </a:lnTo>
                  <a:lnTo>
                    <a:pt x="47" y="325"/>
                  </a:lnTo>
                  <a:lnTo>
                    <a:pt x="47" y="323"/>
                  </a:lnTo>
                  <a:lnTo>
                    <a:pt x="49" y="321"/>
                  </a:lnTo>
                  <a:lnTo>
                    <a:pt x="51" y="321"/>
                  </a:lnTo>
                  <a:lnTo>
                    <a:pt x="51" y="319"/>
                  </a:lnTo>
                  <a:lnTo>
                    <a:pt x="51" y="317"/>
                  </a:lnTo>
                  <a:lnTo>
                    <a:pt x="51" y="315"/>
                  </a:lnTo>
                  <a:lnTo>
                    <a:pt x="51" y="313"/>
                  </a:lnTo>
                  <a:lnTo>
                    <a:pt x="55" y="309"/>
                  </a:lnTo>
                  <a:lnTo>
                    <a:pt x="56" y="308"/>
                  </a:lnTo>
                  <a:lnTo>
                    <a:pt x="58" y="302"/>
                  </a:lnTo>
                  <a:lnTo>
                    <a:pt x="60" y="290"/>
                  </a:lnTo>
                  <a:lnTo>
                    <a:pt x="62" y="285"/>
                  </a:lnTo>
                  <a:lnTo>
                    <a:pt x="64" y="283"/>
                  </a:lnTo>
                  <a:lnTo>
                    <a:pt x="64" y="281"/>
                  </a:lnTo>
                  <a:lnTo>
                    <a:pt x="64" y="279"/>
                  </a:lnTo>
                  <a:lnTo>
                    <a:pt x="64" y="273"/>
                  </a:lnTo>
                  <a:lnTo>
                    <a:pt x="64" y="272"/>
                  </a:lnTo>
                  <a:lnTo>
                    <a:pt x="68" y="266"/>
                  </a:lnTo>
                  <a:lnTo>
                    <a:pt x="68" y="264"/>
                  </a:lnTo>
                  <a:lnTo>
                    <a:pt x="68" y="262"/>
                  </a:lnTo>
                  <a:lnTo>
                    <a:pt x="68" y="253"/>
                  </a:lnTo>
                  <a:lnTo>
                    <a:pt x="66" y="247"/>
                  </a:lnTo>
                  <a:lnTo>
                    <a:pt x="64" y="232"/>
                  </a:lnTo>
                  <a:lnTo>
                    <a:pt x="64" y="226"/>
                  </a:lnTo>
                  <a:lnTo>
                    <a:pt x="66" y="222"/>
                  </a:lnTo>
                  <a:lnTo>
                    <a:pt x="68" y="220"/>
                  </a:lnTo>
                  <a:lnTo>
                    <a:pt x="68" y="220"/>
                  </a:lnTo>
                  <a:lnTo>
                    <a:pt x="70" y="218"/>
                  </a:lnTo>
                  <a:lnTo>
                    <a:pt x="70" y="217"/>
                  </a:lnTo>
                  <a:lnTo>
                    <a:pt x="70" y="217"/>
                  </a:lnTo>
                  <a:lnTo>
                    <a:pt x="70" y="215"/>
                  </a:lnTo>
                  <a:lnTo>
                    <a:pt x="70" y="211"/>
                  </a:lnTo>
                  <a:lnTo>
                    <a:pt x="70" y="209"/>
                  </a:lnTo>
                  <a:lnTo>
                    <a:pt x="68" y="203"/>
                  </a:lnTo>
                  <a:lnTo>
                    <a:pt x="68" y="201"/>
                  </a:lnTo>
                  <a:lnTo>
                    <a:pt x="68" y="199"/>
                  </a:lnTo>
                  <a:lnTo>
                    <a:pt x="68" y="196"/>
                  </a:lnTo>
                  <a:lnTo>
                    <a:pt x="70" y="194"/>
                  </a:lnTo>
                  <a:lnTo>
                    <a:pt x="72" y="192"/>
                  </a:lnTo>
                  <a:lnTo>
                    <a:pt x="72" y="190"/>
                  </a:lnTo>
                  <a:lnTo>
                    <a:pt x="74" y="180"/>
                  </a:lnTo>
                  <a:lnTo>
                    <a:pt x="77" y="175"/>
                  </a:lnTo>
                  <a:lnTo>
                    <a:pt x="77" y="171"/>
                  </a:lnTo>
                  <a:lnTo>
                    <a:pt x="77" y="167"/>
                  </a:lnTo>
                  <a:lnTo>
                    <a:pt x="79" y="156"/>
                  </a:lnTo>
                  <a:lnTo>
                    <a:pt x="81" y="150"/>
                  </a:lnTo>
                  <a:lnTo>
                    <a:pt x="81" y="146"/>
                  </a:lnTo>
                  <a:lnTo>
                    <a:pt x="81" y="144"/>
                  </a:lnTo>
                  <a:lnTo>
                    <a:pt x="81" y="143"/>
                  </a:lnTo>
                  <a:lnTo>
                    <a:pt x="81" y="139"/>
                  </a:lnTo>
                  <a:lnTo>
                    <a:pt x="83" y="135"/>
                  </a:lnTo>
                  <a:lnTo>
                    <a:pt x="85" y="133"/>
                  </a:lnTo>
                  <a:lnTo>
                    <a:pt x="85" y="131"/>
                  </a:lnTo>
                  <a:lnTo>
                    <a:pt x="85" y="129"/>
                  </a:lnTo>
                  <a:lnTo>
                    <a:pt x="83" y="122"/>
                  </a:lnTo>
                  <a:lnTo>
                    <a:pt x="83" y="120"/>
                  </a:lnTo>
                  <a:lnTo>
                    <a:pt x="83" y="110"/>
                  </a:lnTo>
                  <a:lnTo>
                    <a:pt x="83" y="108"/>
                  </a:lnTo>
                  <a:lnTo>
                    <a:pt x="85" y="106"/>
                  </a:lnTo>
                  <a:lnTo>
                    <a:pt x="85" y="106"/>
                  </a:lnTo>
                  <a:lnTo>
                    <a:pt x="85" y="105"/>
                  </a:lnTo>
                  <a:lnTo>
                    <a:pt x="85" y="103"/>
                  </a:lnTo>
                  <a:lnTo>
                    <a:pt x="85" y="103"/>
                  </a:lnTo>
                  <a:lnTo>
                    <a:pt x="83" y="101"/>
                  </a:lnTo>
                  <a:lnTo>
                    <a:pt x="83" y="101"/>
                  </a:lnTo>
                  <a:lnTo>
                    <a:pt x="81" y="97"/>
                  </a:lnTo>
                  <a:lnTo>
                    <a:pt x="83" y="95"/>
                  </a:lnTo>
                  <a:lnTo>
                    <a:pt x="85" y="91"/>
                  </a:lnTo>
                  <a:lnTo>
                    <a:pt x="87" y="89"/>
                  </a:lnTo>
                  <a:lnTo>
                    <a:pt x="87" y="86"/>
                  </a:lnTo>
                  <a:lnTo>
                    <a:pt x="89" y="63"/>
                  </a:lnTo>
                  <a:lnTo>
                    <a:pt x="89" y="51"/>
                  </a:lnTo>
                  <a:lnTo>
                    <a:pt x="89" y="42"/>
                  </a:lnTo>
                  <a:lnTo>
                    <a:pt x="89" y="36"/>
                  </a:lnTo>
                  <a:lnTo>
                    <a:pt x="87" y="25"/>
                  </a:lnTo>
                  <a:lnTo>
                    <a:pt x="87" y="19"/>
                  </a:lnTo>
                  <a:lnTo>
                    <a:pt x="87" y="15"/>
                  </a:lnTo>
                  <a:lnTo>
                    <a:pt x="85" y="14"/>
                  </a:lnTo>
                  <a:lnTo>
                    <a:pt x="91" y="12"/>
                  </a:lnTo>
                  <a:lnTo>
                    <a:pt x="92" y="12"/>
                  </a:lnTo>
                  <a:lnTo>
                    <a:pt x="94" y="8"/>
                  </a:lnTo>
                  <a:lnTo>
                    <a:pt x="94" y="6"/>
                  </a:lnTo>
                  <a:lnTo>
                    <a:pt x="94" y="4"/>
                  </a:lnTo>
                  <a:lnTo>
                    <a:pt x="94" y="2"/>
                  </a:lnTo>
                  <a:lnTo>
                    <a:pt x="94" y="2"/>
                  </a:lnTo>
                  <a:lnTo>
                    <a:pt x="98" y="0"/>
                  </a:lnTo>
                  <a:lnTo>
                    <a:pt x="100" y="0"/>
                  </a:lnTo>
                  <a:lnTo>
                    <a:pt x="100" y="0"/>
                  </a:lnTo>
                  <a:lnTo>
                    <a:pt x="100" y="2"/>
                  </a:lnTo>
                  <a:lnTo>
                    <a:pt x="102" y="4"/>
                  </a:lnTo>
                  <a:lnTo>
                    <a:pt x="102" y="6"/>
                  </a:lnTo>
                  <a:lnTo>
                    <a:pt x="104" y="8"/>
                  </a:lnTo>
                  <a:lnTo>
                    <a:pt x="106" y="8"/>
                  </a:lnTo>
                  <a:lnTo>
                    <a:pt x="106" y="10"/>
                  </a:lnTo>
                  <a:lnTo>
                    <a:pt x="106" y="14"/>
                  </a:lnTo>
                  <a:lnTo>
                    <a:pt x="108" y="21"/>
                  </a:lnTo>
                  <a:lnTo>
                    <a:pt x="110" y="25"/>
                  </a:lnTo>
                  <a:lnTo>
                    <a:pt x="111" y="27"/>
                  </a:lnTo>
                  <a:lnTo>
                    <a:pt x="113" y="29"/>
                  </a:lnTo>
                  <a:lnTo>
                    <a:pt x="115" y="31"/>
                  </a:lnTo>
                  <a:lnTo>
                    <a:pt x="115" y="32"/>
                  </a:lnTo>
                  <a:lnTo>
                    <a:pt x="115" y="32"/>
                  </a:lnTo>
                  <a:lnTo>
                    <a:pt x="115" y="34"/>
                  </a:lnTo>
                  <a:lnTo>
                    <a:pt x="113" y="34"/>
                  </a:lnTo>
                  <a:lnTo>
                    <a:pt x="113" y="36"/>
                  </a:lnTo>
                  <a:lnTo>
                    <a:pt x="113" y="36"/>
                  </a:lnTo>
                  <a:lnTo>
                    <a:pt x="113" y="38"/>
                  </a:lnTo>
                  <a:lnTo>
                    <a:pt x="113" y="38"/>
                  </a:lnTo>
                  <a:lnTo>
                    <a:pt x="113" y="38"/>
                  </a:lnTo>
                  <a:lnTo>
                    <a:pt x="113" y="40"/>
                  </a:lnTo>
                  <a:lnTo>
                    <a:pt x="113" y="42"/>
                  </a:lnTo>
                  <a:lnTo>
                    <a:pt x="113" y="42"/>
                  </a:lnTo>
                  <a:lnTo>
                    <a:pt x="113" y="42"/>
                  </a:lnTo>
                  <a:lnTo>
                    <a:pt x="113" y="42"/>
                  </a:lnTo>
                  <a:lnTo>
                    <a:pt x="111" y="44"/>
                  </a:lnTo>
                  <a:lnTo>
                    <a:pt x="111" y="44"/>
                  </a:lnTo>
                  <a:lnTo>
                    <a:pt x="111" y="44"/>
                  </a:lnTo>
                  <a:lnTo>
                    <a:pt x="111" y="46"/>
                  </a:lnTo>
                  <a:lnTo>
                    <a:pt x="111" y="46"/>
                  </a:lnTo>
                  <a:lnTo>
                    <a:pt x="111" y="46"/>
                  </a:lnTo>
                  <a:lnTo>
                    <a:pt x="111" y="48"/>
                  </a:lnTo>
                  <a:lnTo>
                    <a:pt x="111" y="50"/>
                  </a:lnTo>
                  <a:lnTo>
                    <a:pt x="111" y="50"/>
                  </a:lnTo>
                  <a:lnTo>
                    <a:pt x="115" y="51"/>
                  </a:lnTo>
                  <a:lnTo>
                    <a:pt x="115" y="53"/>
                  </a:lnTo>
                  <a:lnTo>
                    <a:pt x="115" y="53"/>
                  </a:lnTo>
                  <a:lnTo>
                    <a:pt x="115" y="53"/>
                  </a:lnTo>
                  <a:lnTo>
                    <a:pt x="115" y="55"/>
                  </a:lnTo>
                  <a:lnTo>
                    <a:pt x="115" y="57"/>
                  </a:lnTo>
                  <a:lnTo>
                    <a:pt x="115" y="57"/>
                  </a:lnTo>
                  <a:lnTo>
                    <a:pt x="117" y="59"/>
                  </a:lnTo>
                  <a:lnTo>
                    <a:pt x="119" y="61"/>
                  </a:lnTo>
                  <a:lnTo>
                    <a:pt x="119" y="65"/>
                  </a:lnTo>
                  <a:lnTo>
                    <a:pt x="121" y="70"/>
                  </a:lnTo>
                  <a:lnTo>
                    <a:pt x="123" y="74"/>
                  </a:lnTo>
                  <a:lnTo>
                    <a:pt x="123" y="78"/>
                  </a:lnTo>
                  <a:lnTo>
                    <a:pt x="125" y="80"/>
                  </a:lnTo>
                  <a:lnTo>
                    <a:pt x="125" y="82"/>
                  </a:lnTo>
                  <a:lnTo>
                    <a:pt x="125" y="88"/>
                  </a:lnTo>
                  <a:lnTo>
                    <a:pt x="125" y="89"/>
                  </a:lnTo>
                  <a:lnTo>
                    <a:pt x="127" y="91"/>
                  </a:lnTo>
                  <a:lnTo>
                    <a:pt x="130" y="91"/>
                  </a:lnTo>
                  <a:lnTo>
                    <a:pt x="134" y="91"/>
                  </a:lnTo>
                  <a:lnTo>
                    <a:pt x="136" y="91"/>
                  </a:lnTo>
                  <a:lnTo>
                    <a:pt x="138" y="93"/>
                  </a:lnTo>
                  <a:lnTo>
                    <a:pt x="138" y="93"/>
                  </a:lnTo>
                  <a:lnTo>
                    <a:pt x="138" y="95"/>
                  </a:lnTo>
                  <a:lnTo>
                    <a:pt x="136" y="106"/>
                  </a:lnTo>
                  <a:lnTo>
                    <a:pt x="134" y="110"/>
                  </a:lnTo>
                  <a:lnTo>
                    <a:pt x="132" y="112"/>
                  </a:lnTo>
                  <a:lnTo>
                    <a:pt x="128" y="114"/>
                  </a:lnTo>
                  <a:lnTo>
                    <a:pt x="123" y="116"/>
                  </a:lnTo>
                  <a:lnTo>
                    <a:pt x="119" y="118"/>
                  </a:lnTo>
                  <a:lnTo>
                    <a:pt x="119" y="118"/>
                  </a:lnTo>
                  <a:lnTo>
                    <a:pt x="117" y="122"/>
                  </a:lnTo>
                  <a:lnTo>
                    <a:pt x="115" y="122"/>
                  </a:lnTo>
                  <a:lnTo>
                    <a:pt x="115" y="124"/>
                  </a:lnTo>
                  <a:lnTo>
                    <a:pt x="115" y="125"/>
                  </a:lnTo>
                  <a:lnTo>
                    <a:pt x="115" y="127"/>
                  </a:lnTo>
                  <a:lnTo>
                    <a:pt x="117" y="129"/>
                  </a:lnTo>
                  <a:lnTo>
                    <a:pt x="117" y="131"/>
                  </a:lnTo>
                  <a:lnTo>
                    <a:pt x="117" y="131"/>
                  </a:lnTo>
                  <a:lnTo>
                    <a:pt x="115" y="131"/>
                  </a:lnTo>
                  <a:lnTo>
                    <a:pt x="115" y="133"/>
                  </a:lnTo>
                  <a:lnTo>
                    <a:pt x="113" y="135"/>
                  </a:lnTo>
                  <a:lnTo>
                    <a:pt x="113" y="137"/>
                  </a:lnTo>
                  <a:lnTo>
                    <a:pt x="115" y="144"/>
                  </a:lnTo>
                  <a:lnTo>
                    <a:pt x="117" y="146"/>
                  </a:lnTo>
                  <a:lnTo>
                    <a:pt x="117" y="148"/>
                  </a:lnTo>
                  <a:lnTo>
                    <a:pt x="115" y="150"/>
                  </a:lnTo>
                  <a:lnTo>
                    <a:pt x="115" y="152"/>
                  </a:lnTo>
                  <a:lnTo>
                    <a:pt x="115" y="154"/>
                  </a:lnTo>
                  <a:lnTo>
                    <a:pt x="115" y="156"/>
                  </a:lnTo>
                  <a:lnTo>
                    <a:pt x="115" y="158"/>
                  </a:lnTo>
                  <a:lnTo>
                    <a:pt x="117" y="160"/>
                  </a:lnTo>
                  <a:lnTo>
                    <a:pt x="117" y="161"/>
                  </a:lnTo>
                  <a:lnTo>
                    <a:pt x="119" y="163"/>
                  </a:lnTo>
                  <a:lnTo>
                    <a:pt x="117" y="165"/>
                  </a:lnTo>
                  <a:lnTo>
                    <a:pt x="117" y="165"/>
                  </a:lnTo>
                  <a:lnTo>
                    <a:pt x="115" y="165"/>
                  </a:lnTo>
                  <a:lnTo>
                    <a:pt x="113" y="165"/>
                  </a:lnTo>
                  <a:lnTo>
                    <a:pt x="111" y="165"/>
                  </a:lnTo>
                  <a:lnTo>
                    <a:pt x="110" y="169"/>
                  </a:lnTo>
                  <a:lnTo>
                    <a:pt x="108" y="173"/>
                  </a:lnTo>
                  <a:lnTo>
                    <a:pt x="106" y="177"/>
                  </a:lnTo>
                  <a:lnTo>
                    <a:pt x="104" y="180"/>
                  </a:lnTo>
                  <a:lnTo>
                    <a:pt x="102" y="184"/>
                  </a:lnTo>
                  <a:lnTo>
                    <a:pt x="100" y="186"/>
                  </a:lnTo>
                  <a:lnTo>
                    <a:pt x="98" y="190"/>
                  </a:lnTo>
                  <a:lnTo>
                    <a:pt x="96" y="194"/>
                  </a:lnTo>
                  <a:lnTo>
                    <a:pt x="94" y="199"/>
                  </a:lnTo>
                  <a:lnTo>
                    <a:pt x="94" y="201"/>
                  </a:lnTo>
                  <a:lnTo>
                    <a:pt x="92" y="203"/>
                  </a:lnTo>
                  <a:lnTo>
                    <a:pt x="92" y="203"/>
                  </a:lnTo>
                  <a:lnTo>
                    <a:pt x="92" y="205"/>
                  </a:lnTo>
                  <a:lnTo>
                    <a:pt x="91" y="205"/>
                  </a:lnTo>
                  <a:lnTo>
                    <a:pt x="91" y="207"/>
                  </a:lnTo>
                  <a:lnTo>
                    <a:pt x="92" y="213"/>
                  </a:lnTo>
                  <a:lnTo>
                    <a:pt x="92" y="215"/>
                  </a:lnTo>
                  <a:lnTo>
                    <a:pt x="92" y="217"/>
                  </a:lnTo>
                  <a:lnTo>
                    <a:pt x="92" y="218"/>
                  </a:lnTo>
                  <a:lnTo>
                    <a:pt x="92" y="218"/>
                  </a:lnTo>
                  <a:lnTo>
                    <a:pt x="94" y="220"/>
                  </a:lnTo>
                  <a:lnTo>
                    <a:pt x="94" y="220"/>
                  </a:lnTo>
                  <a:lnTo>
                    <a:pt x="94" y="222"/>
                  </a:lnTo>
                  <a:lnTo>
                    <a:pt x="92" y="222"/>
                  </a:lnTo>
                  <a:lnTo>
                    <a:pt x="91" y="224"/>
                  </a:lnTo>
                  <a:lnTo>
                    <a:pt x="89" y="224"/>
                  </a:lnTo>
                  <a:lnTo>
                    <a:pt x="89" y="226"/>
                  </a:lnTo>
                  <a:lnTo>
                    <a:pt x="87" y="230"/>
                  </a:lnTo>
                  <a:lnTo>
                    <a:pt x="87" y="232"/>
                  </a:lnTo>
                  <a:lnTo>
                    <a:pt x="87" y="234"/>
                  </a:lnTo>
                  <a:lnTo>
                    <a:pt x="87" y="235"/>
                  </a:lnTo>
                  <a:lnTo>
                    <a:pt x="85" y="237"/>
                  </a:lnTo>
                  <a:lnTo>
                    <a:pt x="85" y="237"/>
                  </a:lnTo>
                  <a:lnTo>
                    <a:pt x="85" y="237"/>
                  </a:lnTo>
                  <a:lnTo>
                    <a:pt x="83" y="237"/>
                  </a:lnTo>
                  <a:lnTo>
                    <a:pt x="83" y="237"/>
                  </a:lnTo>
                  <a:lnTo>
                    <a:pt x="83" y="237"/>
                  </a:lnTo>
                  <a:lnTo>
                    <a:pt x="83" y="239"/>
                  </a:lnTo>
                  <a:lnTo>
                    <a:pt x="83" y="241"/>
                  </a:lnTo>
                  <a:lnTo>
                    <a:pt x="83" y="245"/>
                  </a:lnTo>
                  <a:lnTo>
                    <a:pt x="83" y="247"/>
                  </a:lnTo>
                  <a:lnTo>
                    <a:pt x="85" y="251"/>
                  </a:lnTo>
                  <a:lnTo>
                    <a:pt x="87" y="251"/>
                  </a:lnTo>
                  <a:lnTo>
                    <a:pt x="87" y="251"/>
                  </a:lnTo>
                  <a:lnTo>
                    <a:pt x="87" y="251"/>
                  </a:lnTo>
                  <a:lnTo>
                    <a:pt x="87" y="253"/>
                  </a:lnTo>
                  <a:lnTo>
                    <a:pt x="87" y="253"/>
                  </a:lnTo>
                  <a:lnTo>
                    <a:pt x="87" y="253"/>
                  </a:lnTo>
                  <a:lnTo>
                    <a:pt x="87" y="253"/>
                  </a:lnTo>
                  <a:lnTo>
                    <a:pt x="87" y="254"/>
                  </a:lnTo>
                  <a:lnTo>
                    <a:pt x="87" y="256"/>
                  </a:lnTo>
                  <a:lnTo>
                    <a:pt x="91" y="266"/>
                  </a:lnTo>
                  <a:lnTo>
                    <a:pt x="91" y="266"/>
                  </a:lnTo>
                  <a:lnTo>
                    <a:pt x="91" y="268"/>
                  </a:lnTo>
                  <a:lnTo>
                    <a:pt x="91" y="270"/>
                  </a:lnTo>
                  <a:lnTo>
                    <a:pt x="91" y="270"/>
                  </a:lnTo>
                  <a:lnTo>
                    <a:pt x="91" y="272"/>
                  </a:lnTo>
                  <a:lnTo>
                    <a:pt x="91" y="272"/>
                  </a:lnTo>
                  <a:lnTo>
                    <a:pt x="91" y="273"/>
                  </a:lnTo>
                  <a:lnTo>
                    <a:pt x="91" y="273"/>
                  </a:lnTo>
                  <a:lnTo>
                    <a:pt x="92" y="273"/>
                  </a:lnTo>
                  <a:lnTo>
                    <a:pt x="92" y="273"/>
                  </a:lnTo>
                  <a:lnTo>
                    <a:pt x="94" y="273"/>
                  </a:lnTo>
                  <a:lnTo>
                    <a:pt x="94" y="275"/>
                  </a:lnTo>
                  <a:lnTo>
                    <a:pt x="94" y="277"/>
                  </a:lnTo>
                  <a:lnTo>
                    <a:pt x="94" y="279"/>
                  </a:lnTo>
                  <a:lnTo>
                    <a:pt x="92" y="283"/>
                  </a:lnTo>
                  <a:lnTo>
                    <a:pt x="94" y="290"/>
                  </a:lnTo>
                  <a:lnTo>
                    <a:pt x="94" y="292"/>
                  </a:lnTo>
                  <a:lnTo>
                    <a:pt x="92" y="292"/>
                  </a:lnTo>
                  <a:lnTo>
                    <a:pt x="92" y="292"/>
                  </a:lnTo>
                  <a:lnTo>
                    <a:pt x="92" y="292"/>
                  </a:lnTo>
                  <a:lnTo>
                    <a:pt x="91" y="292"/>
                  </a:lnTo>
                  <a:lnTo>
                    <a:pt x="89" y="298"/>
                  </a:lnTo>
                  <a:lnTo>
                    <a:pt x="89" y="300"/>
                  </a:lnTo>
                  <a:lnTo>
                    <a:pt x="87" y="304"/>
                  </a:lnTo>
                  <a:lnTo>
                    <a:pt x="85" y="308"/>
                  </a:lnTo>
                  <a:lnTo>
                    <a:pt x="85" y="308"/>
                  </a:lnTo>
                  <a:lnTo>
                    <a:pt x="85" y="308"/>
                  </a:lnTo>
                  <a:lnTo>
                    <a:pt x="83" y="309"/>
                  </a:lnTo>
                  <a:lnTo>
                    <a:pt x="83" y="309"/>
                  </a:lnTo>
                  <a:lnTo>
                    <a:pt x="83" y="311"/>
                  </a:lnTo>
                  <a:lnTo>
                    <a:pt x="85" y="315"/>
                  </a:lnTo>
                  <a:lnTo>
                    <a:pt x="85" y="317"/>
                  </a:lnTo>
                  <a:lnTo>
                    <a:pt x="85" y="321"/>
                  </a:lnTo>
                  <a:lnTo>
                    <a:pt x="85" y="323"/>
                  </a:lnTo>
                  <a:lnTo>
                    <a:pt x="85" y="325"/>
                  </a:lnTo>
                  <a:lnTo>
                    <a:pt x="85" y="325"/>
                  </a:lnTo>
                  <a:lnTo>
                    <a:pt x="83" y="327"/>
                  </a:lnTo>
                  <a:lnTo>
                    <a:pt x="83" y="327"/>
                  </a:lnTo>
                  <a:lnTo>
                    <a:pt x="83" y="327"/>
                  </a:lnTo>
                  <a:lnTo>
                    <a:pt x="81" y="328"/>
                  </a:lnTo>
                  <a:lnTo>
                    <a:pt x="81" y="330"/>
                  </a:lnTo>
                  <a:lnTo>
                    <a:pt x="79" y="330"/>
                  </a:lnTo>
                  <a:lnTo>
                    <a:pt x="79" y="332"/>
                  </a:lnTo>
                  <a:lnTo>
                    <a:pt x="75" y="332"/>
                  </a:lnTo>
                  <a:lnTo>
                    <a:pt x="75" y="334"/>
                  </a:lnTo>
                  <a:lnTo>
                    <a:pt x="74" y="336"/>
                  </a:lnTo>
                  <a:lnTo>
                    <a:pt x="74" y="338"/>
                  </a:lnTo>
                  <a:lnTo>
                    <a:pt x="74" y="355"/>
                  </a:lnTo>
                  <a:lnTo>
                    <a:pt x="75" y="366"/>
                  </a:lnTo>
                  <a:lnTo>
                    <a:pt x="75" y="368"/>
                  </a:lnTo>
                  <a:lnTo>
                    <a:pt x="77" y="370"/>
                  </a:lnTo>
                  <a:lnTo>
                    <a:pt x="77" y="370"/>
                  </a:lnTo>
                  <a:lnTo>
                    <a:pt x="77" y="370"/>
                  </a:lnTo>
                  <a:lnTo>
                    <a:pt x="77" y="372"/>
                  </a:lnTo>
                  <a:lnTo>
                    <a:pt x="77" y="374"/>
                  </a:lnTo>
                  <a:lnTo>
                    <a:pt x="77" y="374"/>
                  </a:lnTo>
                  <a:lnTo>
                    <a:pt x="72" y="376"/>
                  </a:lnTo>
                  <a:lnTo>
                    <a:pt x="70" y="378"/>
                  </a:lnTo>
                  <a:lnTo>
                    <a:pt x="70" y="380"/>
                  </a:lnTo>
                  <a:lnTo>
                    <a:pt x="68" y="382"/>
                  </a:lnTo>
                  <a:lnTo>
                    <a:pt x="68" y="387"/>
                  </a:lnTo>
                  <a:lnTo>
                    <a:pt x="68" y="389"/>
                  </a:lnTo>
                  <a:lnTo>
                    <a:pt x="68" y="391"/>
                  </a:lnTo>
                  <a:lnTo>
                    <a:pt x="68" y="391"/>
                  </a:lnTo>
                  <a:lnTo>
                    <a:pt x="66" y="391"/>
                  </a:lnTo>
                  <a:lnTo>
                    <a:pt x="66" y="391"/>
                  </a:lnTo>
                  <a:lnTo>
                    <a:pt x="66" y="391"/>
                  </a:lnTo>
                  <a:lnTo>
                    <a:pt x="64" y="391"/>
                  </a:lnTo>
                  <a:lnTo>
                    <a:pt x="64" y="393"/>
                  </a:lnTo>
                  <a:lnTo>
                    <a:pt x="66" y="397"/>
                  </a:lnTo>
                  <a:lnTo>
                    <a:pt x="66" y="399"/>
                  </a:lnTo>
                  <a:lnTo>
                    <a:pt x="64" y="401"/>
                  </a:lnTo>
                  <a:lnTo>
                    <a:pt x="64" y="401"/>
                  </a:lnTo>
                  <a:lnTo>
                    <a:pt x="62" y="402"/>
                  </a:lnTo>
                  <a:lnTo>
                    <a:pt x="62" y="404"/>
                  </a:lnTo>
                  <a:lnTo>
                    <a:pt x="62" y="404"/>
                  </a:lnTo>
                  <a:lnTo>
                    <a:pt x="64" y="404"/>
                  </a:lnTo>
                  <a:lnTo>
                    <a:pt x="64" y="406"/>
                  </a:lnTo>
                  <a:lnTo>
                    <a:pt x="64" y="406"/>
                  </a:lnTo>
                  <a:lnTo>
                    <a:pt x="64" y="406"/>
                  </a:lnTo>
                  <a:lnTo>
                    <a:pt x="62" y="410"/>
                  </a:lnTo>
                  <a:lnTo>
                    <a:pt x="60" y="412"/>
                  </a:lnTo>
                  <a:lnTo>
                    <a:pt x="60" y="414"/>
                  </a:lnTo>
                  <a:lnTo>
                    <a:pt x="62" y="420"/>
                  </a:lnTo>
                  <a:lnTo>
                    <a:pt x="62" y="431"/>
                  </a:lnTo>
                  <a:lnTo>
                    <a:pt x="62" y="433"/>
                  </a:lnTo>
                  <a:lnTo>
                    <a:pt x="64" y="437"/>
                  </a:lnTo>
                  <a:lnTo>
                    <a:pt x="64" y="438"/>
                  </a:lnTo>
                  <a:lnTo>
                    <a:pt x="62" y="440"/>
                  </a:lnTo>
                  <a:lnTo>
                    <a:pt x="62" y="440"/>
                  </a:lnTo>
                  <a:lnTo>
                    <a:pt x="60" y="442"/>
                  </a:lnTo>
                  <a:lnTo>
                    <a:pt x="58" y="442"/>
                  </a:lnTo>
                  <a:lnTo>
                    <a:pt x="58" y="442"/>
                  </a:lnTo>
                  <a:lnTo>
                    <a:pt x="58" y="444"/>
                  </a:lnTo>
                  <a:lnTo>
                    <a:pt x="58" y="444"/>
                  </a:lnTo>
                  <a:lnTo>
                    <a:pt x="58" y="446"/>
                  </a:lnTo>
                  <a:lnTo>
                    <a:pt x="58" y="448"/>
                  </a:lnTo>
                  <a:lnTo>
                    <a:pt x="58" y="448"/>
                  </a:lnTo>
                  <a:lnTo>
                    <a:pt x="58" y="448"/>
                  </a:lnTo>
                  <a:lnTo>
                    <a:pt x="58" y="450"/>
                  </a:lnTo>
                  <a:lnTo>
                    <a:pt x="56" y="450"/>
                  </a:lnTo>
                  <a:lnTo>
                    <a:pt x="56" y="456"/>
                  </a:lnTo>
                  <a:lnTo>
                    <a:pt x="58" y="459"/>
                  </a:lnTo>
                  <a:lnTo>
                    <a:pt x="58" y="461"/>
                  </a:lnTo>
                  <a:lnTo>
                    <a:pt x="60" y="461"/>
                  </a:lnTo>
                  <a:lnTo>
                    <a:pt x="62" y="461"/>
                  </a:lnTo>
                  <a:lnTo>
                    <a:pt x="64" y="463"/>
                  </a:lnTo>
                  <a:lnTo>
                    <a:pt x="64" y="465"/>
                  </a:lnTo>
                  <a:lnTo>
                    <a:pt x="62" y="465"/>
                  </a:lnTo>
                  <a:lnTo>
                    <a:pt x="62" y="465"/>
                  </a:lnTo>
                  <a:lnTo>
                    <a:pt x="62" y="465"/>
                  </a:lnTo>
                  <a:lnTo>
                    <a:pt x="62" y="467"/>
                  </a:lnTo>
                  <a:lnTo>
                    <a:pt x="62" y="469"/>
                  </a:lnTo>
                  <a:lnTo>
                    <a:pt x="62" y="469"/>
                  </a:lnTo>
                  <a:lnTo>
                    <a:pt x="62" y="471"/>
                  </a:lnTo>
                  <a:lnTo>
                    <a:pt x="64" y="471"/>
                  </a:lnTo>
                  <a:lnTo>
                    <a:pt x="64" y="473"/>
                  </a:lnTo>
                  <a:lnTo>
                    <a:pt x="64" y="473"/>
                  </a:lnTo>
                  <a:lnTo>
                    <a:pt x="64" y="473"/>
                  </a:lnTo>
                  <a:lnTo>
                    <a:pt x="62" y="475"/>
                  </a:lnTo>
                  <a:lnTo>
                    <a:pt x="62" y="475"/>
                  </a:lnTo>
                  <a:lnTo>
                    <a:pt x="64" y="476"/>
                  </a:lnTo>
                  <a:lnTo>
                    <a:pt x="64" y="476"/>
                  </a:lnTo>
                  <a:lnTo>
                    <a:pt x="64" y="478"/>
                  </a:lnTo>
                  <a:lnTo>
                    <a:pt x="64" y="478"/>
                  </a:lnTo>
                  <a:lnTo>
                    <a:pt x="64" y="480"/>
                  </a:lnTo>
                  <a:lnTo>
                    <a:pt x="62" y="482"/>
                  </a:lnTo>
                  <a:lnTo>
                    <a:pt x="62" y="482"/>
                  </a:lnTo>
                  <a:lnTo>
                    <a:pt x="62" y="486"/>
                  </a:lnTo>
                  <a:lnTo>
                    <a:pt x="64" y="488"/>
                  </a:lnTo>
                  <a:lnTo>
                    <a:pt x="68" y="488"/>
                  </a:lnTo>
                  <a:lnTo>
                    <a:pt x="70" y="488"/>
                  </a:lnTo>
                  <a:lnTo>
                    <a:pt x="72" y="490"/>
                  </a:lnTo>
                  <a:lnTo>
                    <a:pt x="74" y="492"/>
                  </a:lnTo>
                  <a:lnTo>
                    <a:pt x="72" y="493"/>
                  </a:lnTo>
                  <a:lnTo>
                    <a:pt x="70" y="495"/>
                  </a:lnTo>
                  <a:lnTo>
                    <a:pt x="70" y="495"/>
                  </a:lnTo>
                  <a:lnTo>
                    <a:pt x="66" y="495"/>
                  </a:lnTo>
                  <a:lnTo>
                    <a:pt x="64" y="495"/>
                  </a:lnTo>
                  <a:lnTo>
                    <a:pt x="62" y="495"/>
                  </a:lnTo>
                  <a:lnTo>
                    <a:pt x="60" y="495"/>
                  </a:lnTo>
                  <a:lnTo>
                    <a:pt x="58" y="495"/>
                  </a:lnTo>
                  <a:lnTo>
                    <a:pt x="58" y="497"/>
                  </a:lnTo>
                  <a:lnTo>
                    <a:pt x="60" y="497"/>
                  </a:lnTo>
                  <a:lnTo>
                    <a:pt x="62" y="499"/>
                  </a:lnTo>
                  <a:lnTo>
                    <a:pt x="64" y="499"/>
                  </a:lnTo>
                  <a:lnTo>
                    <a:pt x="66" y="499"/>
                  </a:lnTo>
                  <a:lnTo>
                    <a:pt x="66" y="501"/>
                  </a:lnTo>
                  <a:lnTo>
                    <a:pt x="68" y="503"/>
                  </a:lnTo>
                  <a:lnTo>
                    <a:pt x="70" y="505"/>
                  </a:lnTo>
                  <a:lnTo>
                    <a:pt x="70" y="505"/>
                  </a:lnTo>
                  <a:lnTo>
                    <a:pt x="70" y="507"/>
                  </a:lnTo>
                  <a:lnTo>
                    <a:pt x="70" y="507"/>
                  </a:lnTo>
                  <a:lnTo>
                    <a:pt x="68" y="509"/>
                  </a:lnTo>
                  <a:lnTo>
                    <a:pt x="68" y="511"/>
                  </a:lnTo>
                  <a:lnTo>
                    <a:pt x="68" y="511"/>
                  </a:lnTo>
                  <a:lnTo>
                    <a:pt x="68" y="511"/>
                  </a:lnTo>
                  <a:lnTo>
                    <a:pt x="68" y="511"/>
                  </a:lnTo>
                  <a:lnTo>
                    <a:pt x="66" y="511"/>
                  </a:lnTo>
                  <a:lnTo>
                    <a:pt x="66" y="511"/>
                  </a:lnTo>
                  <a:lnTo>
                    <a:pt x="64" y="512"/>
                  </a:lnTo>
                  <a:lnTo>
                    <a:pt x="64" y="512"/>
                  </a:lnTo>
                  <a:lnTo>
                    <a:pt x="64" y="514"/>
                  </a:lnTo>
                  <a:lnTo>
                    <a:pt x="64" y="516"/>
                  </a:lnTo>
                  <a:lnTo>
                    <a:pt x="64" y="518"/>
                  </a:lnTo>
                  <a:lnTo>
                    <a:pt x="64" y="518"/>
                  </a:lnTo>
                  <a:lnTo>
                    <a:pt x="66" y="520"/>
                  </a:lnTo>
                  <a:lnTo>
                    <a:pt x="64" y="522"/>
                  </a:lnTo>
                  <a:lnTo>
                    <a:pt x="64" y="524"/>
                  </a:lnTo>
                  <a:lnTo>
                    <a:pt x="64" y="524"/>
                  </a:lnTo>
                  <a:lnTo>
                    <a:pt x="62" y="524"/>
                  </a:lnTo>
                  <a:lnTo>
                    <a:pt x="62" y="526"/>
                  </a:lnTo>
                  <a:lnTo>
                    <a:pt x="62" y="528"/>
                  </a:lnTo>
                  <a:lnTo>
                    <a:pt x="64" y="530"/>
                  </a:lnTo>
                  <a:lnTo>
                    <a:pt x="64" y="531"/>
                  </a:lnTo>
                  <a:lnTo>
                    <a:pt x="64" y="533"/>
                  </a:lnTo>
                  <a:lnTo>
                    <a:pt x="62" y="537"/>
                  </a:lnTo>
                  <a:lnTo>
                    <a:pt x="60" y="539"/>
                  </a:lnTo>
                  <a:lnTo>
                    <a:pt x="60" y="541"/>
                  </a:lnTo>
                  <a:lnTo>
                    <a:pt x="60" y="543"/>
                  </a:lnTo>
                  <a:lnTo>
                    <a:pt x="60" y="545"/>
                  </a:lnTo>
                  <a:lnTo>
                    <a:pt x="60" y="547"/>
                  </a:lnTo>
                  <a:lnTo>
                    <a:pt x="60" y="547"/>
                  </a:lnTo>
                  <a:lnTo>
                    <a:pt x="55" y="552"/>
                  </a:lnTo>
                  <a:lnTo>
                    <a:pt x="53" y="554"/>
                  </a:lnTo>
                  <a:lnTo>
                    <a:pt x="53" y="558"/>
                  </a:lnTo>
                  <a:lnTo>
                    <a:pt x="51" y="562"/>
                  </a:lnTo>
                  <a:lnTo>
                    <a:pt x="53" y="564"/>
                  </a:lnTo>
                  <a:lnTo>
                    <a:pt x="55" y="566"/>
                  </a:lnTo>
                  <a:lnTo>
                    <a:pt x="55" y="569"/>
                  </a:lnTo>
                  <a:lnTo>
                    <a:pt x="55" y="571"/>
                  </a:lnTo>
                  <a:lnTo>
                    <a:pt x="53" y="573"/>
                  </a:lnTo>
                  <a:lnTo>
                    <a:pt x="51" y="573"/>
                  </a:lnTo>
                  <a:lnTo>
                    <a:pt x="51" y="575"/>
                  </a:lnTo>
                  <a:lnTo>
                    <a:pt x="51" y="577"/>
                  </a:lnTo>
                  <a:lnTo>
                    <a:pt x="51" y="579"/>
                  </a:lnTo>
                  <a:lnTo>
                    <a:pt x="51" y="579"/>
                  </a:lnTo>
                  <a:lnTo>
                    <a:pt x="51" y="581"/>
                  </a:lnTo>
                  <a:lnTo>
                    <a:pt x="49" y="583"/>
                  </a:lnTo>
                  <a:lnTo>
                    <a:pt x="47" y="585"/>
                  </a:lnTo>
                  <a:lnTo>
                    <a:pt x="43" y="586"/>
                  </a:lnTo>
                  <a:lnTo>
                    <a:pt x="41" y="590"/>
                  </a:lnTo>
                  <a:lnTo>
                    <a:pt x="41" y="594"/>
                  </a:lnTo>
                  <a:lnTo>
                    <a:pt x="39" y="594"/>
                  </a:lnTo>
                  <a:lnTo>
                    <a:pt x="38" y="594"/>
                  </a:lnTo>
                  <a:lnTo>
                    <a:pt x="38" y="594"/>
                  </a:lnTo>
                  <a:lnTo>
                    <a:pt x="36" y="596"/>
                  </a:lnTo>
                  <a:lnTo>
                    <a:pt x="36" y="598"/>
                  </a:lnTo>
                  <a:lnTo>
                    <a:pt x="36" y="600"/>
                  </a:lnTo>
                  <a:lnTo>
                    <a:pt x="36" y="602"/>
                  </a:lnTo>
                  <a:lnTo>
                    <a:pt x="36" y="604"/>
                  </a:lnTo>
                  <a:lnTo>
                    <a:pt x="36" y="605"/>
                  </a:lnTo>
                  <a:lnTo>
                    <a:pt x="36" y="609"/>
                  </a:lnTo>
                  <a:lnTo>
                    <a:pt x="36" y="611"/>
                  </a:lnTo>
                  <a:lnTo>
                    <a:pt x="36" y="613"/>
                  </a:lnTo>
                  <a:lnTo>
                    <a:pt x="38" y="617"/>
                  </a:lnTo>
                  <a:lnTo>
                    <a:pt x="41" y="626"/>
                  </a:lnTo>
                  <a:lnTo>
                    <a:pt x="41" y="626"/>
                  </a:lnTo>
                  <a:lnTo>
                    <a:pt x="41" y="628"/>
                  </a:lnTo>
                  <a:lnTo>
                    <a:pt x="43" y="626"/>
                  </a:lnTo>
                  <a:lnTo>
                    <a:pt x="49" y="624"/>
                  </a:lnTo>
                  <a:lnTo>
                    <a:pt x="53" y="624"/>
                  </a:lnTo>
                  <a:lnTo>
                    <a:pt x="55" y="626"/>
                  </a:lnTo>
                  <a:lnTo>
                    <a:pt x="55" y="628"/>
                  </a:lnTo>
                  <a:lnTo>
                    <a:pt x="55" y="630"/>
                  </a:lnTo>
                  <a:lnTo>
                    <a:pt x="55" y="632"/>
                  </a:lnTo>
                  <a:lnTo>
                    <a:pt x="55" y="634"/>
                  </a:lnTo>
                  <a:lnTo>
                    <a:pt x="55" y="634"/>
                  </a:lnTo>
                  <a:lnTo>
                    <a:pt x="55" y="636"/>
                  </a:lnTo>
                  <a:lnTo>
                    <a:pt x="53" y="636"/>
                  </a:lnTo>
                  <a:lnTo>
                    <a:pt x="55" y="638"/>
                  </a:lnTo>
                  <a:lnTo>
                    <a:pt x="55" y="638"/>
                  </a:lnTo>
                  <a:lnTo>
                    <a:pt x="55" y="638"/>
                  </a:lnTo>
                  <a:lnTo>
                    <a:pt x="55" y="640"/>
                  </a:lnTo>
                  <a:lnTo>
                    <a:pt x="55" y="641"/>
                  </a:lnTo>
                  <a:lnTo>
                    <a:pt x="53" y="645"/>
                  </a:lnTo>
                  <a:lnTo>
                    <a:pt x="53" y="647"/>
                  </a:lnTo>
                  <a:lnTo>
                    <a:pt x="55" y="649"/>
                  </a:lnTo>
                  <a:lnTo>
                    <a:pt x="55" y="649"/>
                  </a:lnTo>
                  <a:lnTo>
                    <a:pt x="58" y="651"/>
                  </a:lnTo>
                  <a:lnTo>
                    <a:pt x="58" y="653"/>
                  </a:lnTo>
                  <a:lnTo>
                    <a:pt x="60" y="657"/>
                  </a:lnTo>
                  <a:lnTo>
                    <a:pt x="60" y="657"/>
                  </a:lnTo>
                  <a:lnTo>
                    <a:pt x="62" y="657"/>
                  </a:lnTo>
                  <a:lnTo>
                    <a:pt x="91" y="659"/>
                  </a:lnTo>
                  <a:lnTo>
                    <a:pt x="92" y="659"/>
                  </a:lnTo>
                  <a:lnTo>
                    <a:pt x="100" y="660"/>
                  </a:lnTo>
                  <a:lnTo>
                    <a:pt x="110" y="662"/>
                  </a:lnTo>
                  <a:lnTo>
                    <a:pt x="115" y="664"/>
                  </a:lnTo>
                  <a:close/>
                  <a:moveTo>
                    <a:pt x="11" y="497"/>
                  </a:moveTo>
                  <a:lnTo>
                    <a:pt x="9" y="495"/>
                  </a:lnTo>
                  <a:lnTo>
                    <a:pt x="9" y="497"/>
                  </a:lnTo>
                  <a:lnTo>
                    <a:pt x="9" y="497"/>
                  </a:lnTo>
                  <a:lnTo>
                    <a:pt x="11" y="497"/>
                  </a:lnTo>
                  <a:close/>
                  <a:moveTo>
                    <a:pt x="30" y="492"/>
                  </a:moveTo>
                  <a:lnTo>
                    <a:pt x="30" y="493"/>
                  </a:lnTo>
                  <a:lnTo>
                    <a:pt x="32" y="497"/>
                  </a:lnTo>
                  <a:lnTo>
                    <a:pt x="34" y="495"/>
                  </a:lnTo>
                  <a:lnTo>
                    <a:pt x="34" y="493"/>
                  </a:lnTo>
                  <a:lnTo>
                    <a:pt x="34" y="492"/>
                  </a:lnTo>
                  <a:lnTo>
                    <a:pt x="32" y="490"/>
                  </a:lnTo>
                  <a:lnTo>
                    <a:pt x="30" y="492"/>
                  </a:lnTo>
                  <a:close/>
                  <a:moveTo>
                    <a:pt x="20" y="490"/>
                  </a:moveTo>
                  <a:lnTo>
                    <a:pt x="20" y="490"/>
                  </a:lnTo>
                  <a:lnTo>
                    <a:pt x="19" y="492"/>
                  </a:lnTo>
                  <a:lnTo>
                    <a:pt x="19" y="493"/>
                  </a:lnTo>
                  <a:lnTo>
                    <a:pt x="19" y="495"/>
                  </a:lnTo>
                  <a:lnTo>
                    <a:pt x="22" y="501"/>
                  </a:lnTo>
                  <a:lnTo>
                    <a:pt x="24" y="503"/>
                  </a:lnTo>
                  <a:lnTo>
                    <a:pt x="26" y="503"/>
                  </a:lnTo>
                  <a:lnTo>
                    <a:pt x="26" y="505"/>
                  </a:lnTo>
                  <a:lnTo>
                    <a:pt x="26" y="507"/>
                  </a:lnTo>
                  <a:lnTo>
                    <a:pt x="26" y="507"/>
                  </a:lnTo>
                  <a:lnTo>
                    <a:pt x="26" y="507"/>
                  </a:lnTo>
                  <a:lnTo>
                    <a:pt x="28" y="507"/>
                  </a:lnTo>
                  <a:lnTo>
                    <a:pt x="32" y="507"/>
                  </a:lnTo>
                  <a:lnTo>
                    <a:pt x="32" y="503"/>
                  </a:lnTo>
                  <a:lnTo>
                    <a:pt x="32" y="501"/>
                  </a:lnTo>
                  <a:lnTo>
                    <a:pt x="30" y="497"/>
                  </a:lnTo>
                  <a:lnTo>
                    <a:pt x="30" y="495"/>
                  </a:lnTo>
                  <a:lnTo>
                    <a:pt x="28" y="493"/>
                  </a:lnTo>
                  <a:lnTo>
                    <a:pt x="28" y="492"/>
                  </a:lnTo>
                  <a:lnTo>
                    <a:pt x="28" y="490"/>
                  </a:lnTo>
                  <a:lnTo>
                    <a:pt x="30" y="488"/>
                  </a:lnTo>
                  <a:lnTo>
                    <a:pt x="30" y="488"/>
                  </a:lnTo>
                  <a:lnTo>
                    <a:pt x="32" y="486"/>
                  </a:lnTo>
                  <a:lnTo>
                    <a:pt x="32" y="484"/>
                  </a:lnTo>
                  <a:lnTo>
                    <a:pt x="32" y="484"/>
                  </a:lnTo>
                  <a:lnTo>
                    <a:pt x="30" y="484"/>
                  </a:lnTo>
                  <a:lnTo>
                    <a:pt x="30" y="482"/>
                  </a:lnTo>
                  <a:lnTo>
                    <a:pt x="30" y="482"/>
                  </a:lnTo>
                  <a:lnTo>
                    <a:pt x="28" y="482"/>
                  </a:lnTo>
                  <a:lnTo>
                    <a:pt x="26" y="482"/>
                  </a:lnTo>
                  <a:lnTo>
                    <a:pt x="26" y="484"/>
                  </a:lnTo>
                  <a:lnTo>
                    <a:pt x="26" y="486"/>
                  </a:lnTo>
                  <a:lnTo>
                    <a:pt x="26" y="486"/>
                  </a:lnTo>
                  <a:lnTo>
                    <a:pt x="26" y="488"/>
                  </a:lnTo>
                  <a:lnTo>
                    <a:pt x="24" y="488"/>
                  </a:lnTo>
                  <a:lnTo>
                    <a:pt x="24" y="488"/>
                  </a:lnTo>
                  <a:lnTo>
                    <a:pt x="22" y="488"/>
                  </a:lnTo>
                  <a:lnTo>
                    <a:pt x="22" y="488"/>
                  </a:lnTo>
                  <a:lnTo>
                    <a:pt x="20" y="488"/>
                  </a:lnTo>
                  <a:lnTo>
                    <a:pt x="20" y="490"/>
                  </a:lnTo>
                  <a:close/>
                  <a:moveTo>
                    <a:pt x="22" y="461"/>
                  </a:moveTo>
                  <a:lnTo>
                    <a:pt x="22" y="463"/>
                  </a:lnTo>
                  <a:lnTo>
                    <a:pt x="22" y="465"/>
                  </a:lnTo>
                  <a:lnTo>
                    <a:pt x="26" y="467"/>
                  </a:lnTo>
                  <a:lnTo>
                    <a:pt x="28" y="467"/>
                  </a:lnTo>
                  <a:lnTo>
                    <a:pt x="30" y="467"/>
                  </a:lnTo>
                  <a:lnTo>
                    <a:pt x="32" y="465"/>
                  </a:lnTo>
                  <a:lnTo>
                    <a:pt x="32" y="465"/>
                  </a:lnTo>
                  <a:lnTo>
                    <a:pt x="32" y="463"/>
                  </a:lnTo>
                  <a:lnTo>
                    <a:pt x="32" y="463"/>
                  </a:lnTo>
                  <a:lnTo>
                    <a:pt x="32" y="461"/>
                  </a:lnTo>
                  <a:lnTo>
                    <a:pt x="34" y="461"/>
                  </a:lnTo>
                  <a:lnTo>
                    <a:pt x="36" y="459"/>
                  </a:lnTo>
                  <a:lnTo>
                    <a:pt x="36" y="457"/>
                  </a:lnTo>
                  <a:lnTo>
                    <a:pt x="36" y="456"/>
                  </a:lnTo>
                  <a:lnTo>
                    <a:pt x="34" y="454"/>
                  </a:lnTo>
                  <a:lnTo>
                    <a:pt x="32" y="452"/>
                  </a:lnTo>
                  <a:lnTo>
                    <a:pt x="32" y="450"/>
                  </a:lnTo>
                  <a:lnTo>
                    <a:pt x="32" y="450"/>
                  </a:lnTo>
                  <a:lnTo>
                    <a:pt x="34" y="448"/>
                  </a:lnTo>
                  <a:lnTo>
                    <a:pt x="36" y="448"/>
                  </a:lnTo>
                  <a:lnTo>
                    <a:pt x="36" y="446"/>
                  </a:lnTo>
                  <a:lnTo>
                    <a:pt x="36" y="444"/>
                  </a:lnTo>
                  <a:lnTo>
                    <a:pt x="36" y="442"/>
                  </a:lnTo>
                  <a:lnTo>
                    <a:pt x="36" y="442"/>
                  </a:lnTo>
                  <a:lnTo>
                    <a:pt x="36" y="438"/>
                  </a:lnTo>
                  <a:lnTo>
                    <a:pt x="36" y="438"/>
                  </a:lnTo>
                  <a:lnTo>
                    <a:pt x="34" y="437"/>
                  </a:lnTo>
                  <a:lnTo>
                    <a:pt x="32" y="437"/>
                  </a:lnTo>
                  <a:lnTo>
                    <a:pt x="30" y="435"/>
                  </a:lnTo>
                  <a:lnTo>
                    <a:pt x="28" y="435"/>
                  </a:lnTo>
                  <a:lnTo>
                    <a:pt x="26" y="435"/>
                  </a:lnTo>
                  <a:lnTo>
                    <a:pt x="26" y="435"/>
                  </a:lnTo>
                  <a:lnTo>
                    <a:pt x="28" y="437"/>
                  </a:lnTo>
                  <a:lnTo>
                    <a:pt x="28" y="437"/>
                  </a:lnTo>
                  <a:lnTo>
                    <a:pt x="24" y="446"/>
                  </a:lnTo>
                  <a:lnTo>
                    <a:pt x="24" y="448"/>
                  </a:lnTo>
                  <a:lnTo>
                    <a:pt x="24" y="452"/>
                  </a:lnTo>
                  <a:lnTo>
                    <a:pt x="24" y="456"/>
                  </a:lnTo>
                  <a:lnTo>
                    <a:pt x="22" y="461"/>
                  </a:lnTo>
                  <a:close/>
                  <a:moveTo>
                    <a:pt x="17" y="514"/>
                  </a:moveTo>
                  <a:lnTo>
                    <a:pt x="17" y="514"/>
                  </a:lnTo>
                  <a:lnTo>
                    <a:pt x="17" y="514"/>
                  </a:lnTo>
                  <a:lnTo>
                    <a:pt x="17" y="516"/>
                  </a:lnTo>
                  <a:lnTo>
                    <a:pt x="20" y="516"/>
                  </a:lnTo>
                  <a:lnTo>
                    <a:pt x="22" y="514"/>
                  </a:lnTo>
                  <a:lnTo>
                    <a:pt x="24" y="512"/>
                  </a:lnTo>
                  <a:lnTo>
                    <a:pt x="24" y="512"/>
                  </a:lnTo>
                  <a:lnTo>
                    <a:pt x="22" y="511"/>
                  </a:lnTo>
                  <a:lnTo>
                    <a:pt x="22" y="509"/>
                  </a:lnTo>
                  <a:lnTo>
                    <a:pt x="22" y="509"/>
                  </a:lnTo>
                  <a:lnTo>
                    <a:pt x="22" y="505"/>
                  </a:lnTo>
                  <a:lnTo>
                    <a:pt x="22" y="503"/>
                  </a:lnTo>
                  <a:lnTo>
                    <a:pt x="20" y="505"/>
                  </a:lnTo>
                  <a:lnTo>
                    <a:pt x="19" y="507"/>
                  </a:lnTo>
                  <a:lnTo>
                    <a:pt x="19" y="511"/>
                  </a:lnTo>
                  <a:lnTo>
                    <a:pt x="17" y="512"/>
                  </a:lnTo>
                  <a:lnTo>
                    <a:pt x="17" y="514"/>
                  </a:lnTo>
                  <a:close/>
                  <a:moveTo>
                    <a:pt x="28" y="475"/>
                  </a:moveTo>
                  <a:lnTo>
                    <a:pt x="26" y="476"/>
                  </a:lnTo>
                  <a:lnTo>
                    <a:pt x="26" y="476"/>
                  </a:lnTo>
                  <a:lnTo>
                    <a:pt x="26" y="478"/>
                  </a:lnTo>
                  <a:lnTo>
                    <a:pt x="28" y="478"/>
                  </a:lnTo>
                  <a:lnTo>
                    <a:pt x="32" y="476"/>
                  </a:lnTo>
                  <a:lnTo>
                    <a:pt x="30" y="475"/>
                  </a:lnTo>
                  <a:lnTo>
                    <a:pt x="28" y="475"/>
                  </a:lnTo>
                  <a:close/>
                  <a:moveTo>
                    <a:pt x="15" y="471"/>
                  </a:moveTo>
                  <a:lnTo>
                    <a:pt x="15" y="471"/>
                  </a:lnTo>
                  <a:lnTo>
                    <a:pt x="17" y="471"/>
                  </a:lnTo>
                  <a:lnTo>
                    <a:pt x="15" y="469"/>
                  </a:lnTo>
                  <a:lnTo>
                    <a:pt x="15" y="471"/>
                  </a:lnTo>
                  <a:close/>
                  <a:moveTo>
                    <a:pt x="17" y="655"/>
                  </a:moveTo>
                  <a:lnTo>
                    <a:pt x="17" y="655"/>
                  </a:lnTo>
                  <a:lnTo>
                    <a:pt x="15" y="655"/>
                  </a:lnTo>
                  <a:lnTo>
                    <a:pt x="15" y="653"/>
                  </a:lnTo>
                  <a:lnTo>
                    <a:pt x="15" y="651"/>
                  </a:lnTo>
                  <a:lnTo>
                    <a:pt x="15" y="649"/>
                  </a:lnTo>
                  <a:lnTo>
                    <a:pt x="13" y="649"/>
                  </a:lnTo>
                  <a:lnTo>
                    <a:pt x="13" y="649"/>
                  </a:lnTo>
                  <a:lnTo>
                    <a:pt x="13" y="651"/>
                  </a:lnTo>
                  <a:lnTo>
                    <a:pt x="13" y="651"/>
                  </a:lnTo>
                  <a:lnTo>
                    <a:pt x="11" y="651"/>
                  </a:lnTo>
                  <a:lnTo>
                    <a:pt x="11" y="655"/>
                  </a:lnTo>
                  <a:lnTo>
                    <a:pt x="11" y="659"/>
                  </a:lnTo>
                  <a:lnTo>
                    <a:pt x="13" y="660"/>
                  </a:lnTo>
                  <a:lnTo>
                    <a:pt x="15" y="664"/>
                  </a:lnTo>
                  <a:lnTo>
                    <a:pt x="17" y="662"/>
                  </a:lnTo>
                  <a:lnTo>
                    <a:pt x="19" y="657"/>
                  </a:lnTo>
                  <a:lnTo>
                    <a:pt x="19" y="657"/>
                  </a:lnTo>
                  <a:lnTo>
                    <a:pt x="17" y="655"/>
                  </a:lnTo>
                  <a:close/>
                  <a:moveTo>
                    <a:pt x="13" y="615"/>
                  </a:moveTo>
                  <a:lnTo>
                    <a:pt x="13" y="615"/>
                  </a:lnTo>
                  <a:lnTo>
                    <a:pt x="15" y="613"/>
                  </a:lnTo>
                  <a:lnTo>
                    <a:pt x="13" y="613"/>
                  </a:lnTo>
                  <a:lnTo>
                    <a:pt x="11" y="611"/>
                  </a:lnTo>
                  <a:lnTo>
                    <a:pt x="7" y="611"/>
                  </a:lnTo>
                  <a:lnTo>
                    <a:pt x="7" y="609"/>
                  </a:lnTo>
                  <a:lnTo>
                    <a:pt x="5" y="619"/>
                  </a:lnTo>
                  <a:lnTo>
                    <a:pt x="7" y="619"/>
                  </a:lnTo>
                  <a:lnTo>
                    <a:pt x="7" y="619"/>
                  </a:lnTo>
                  <a:lnTo>
                    <a:pt x="9" y="619"/>
                  </a:lnTo>
                  <a:lnTo>
                    <a:pt x="11" y="617"/>
                  </a:lnTo>
                  <a:lnTo>
                    <a:pt x="13" y="615"/>
                  </a:lnTo>
                  <a:close/>
                  <a:moveTo>
                    <a:pt x="17" y="640"/>
                  </a:moveTo>
                  <a:lnTo>
                    <a:pt x="15" y="640"/>
                  </a:lnTo>
                  <a:lnTo>
                    <a:pt x="11" y="641"/>
                  </a:lnTo>
                  <a:lnTo>
                    <a:pt x="9" y="641"/>
                  </a:lnTo>
                  <a:lnTo>
                    <a:pt x="7" y="645"/>
                  </a:lnTo>
                  <a:lnTo>
                    <a:pt x="7" y="647"/>
                  </a:lnTo>
                  <a:lnTo>
                    <a:pt x="7" y="649"/>
                  </a:lnTo>
                  <a:lnTo>
                    <a:pt x="7" y="647"/>
                  </a:lnTo>
                  <a:lnTo>
                    <a:pt x="9" y="647"/>
                  </a:lnTo>
                  <a:lnTo>
                    <a:pt x="9" y="645"/>
                  </a:lnTo>
                  <a:lnTo>
                    <a:pt x="11" y="645"/>
                  </a:lnTo>
                  <a:lnTo>
                    <a:pt x="11" y="643"/>
                  </a:lnTo>
                  <a:lnTo>
                    <a:pt x="13" y="645"/>
                  </a:lnTo>
                  <a:lnTo>
                    <a:pt x="15" y="643"/>
                  </a:lnTo>
                  <a:lnTo>
                    <a:pt x="15" y="643"/>
                  </a:lnTo>
                  <a:lnTo>
                    <a:pt x="17" y="643"/>
                  </a:lnTo>
                  <a:lnTo>
                    <a:pt x="17" y="643"/>
                  </a:lnTo>
                  <a:lnTo>
                    <a:pt x="19" y="643"/>
                  </a:lnTo>
                  <a:lnTo>
                    <a:pt x="19" y="643"/>
                  </a:lnTo>
                  <a:lnTo>
                    <a:pt x="19" y="641"/>
                  </a:lnTo>
                  <a:lnTo>
                    <a:pt x="17" y="640"/>
                  </a:lnTo>
                  <a:close/>
                  <a:moveTo>
                    <a:pt x="7" y="621"/>
                  </a:moveTo>
                  <a:lnTo>
                    <a:pt x="5" y="621"/>
                  </a:lnTo>
                  <a:lnTo>
                    <a:pt x="3" y="624"/>
                  </a:lnTo>
                  <a:lnTo>
                    <a:pt x="5" y="628"/>
                  </a:lnTo>
                  <a:lnTo>
                    <a:pt x="5" y="628"/>
                  </a:lnTo>
                  <a:lnTo>
                    <a:pt x="7" y="628"/>
                  </a:lnTo>
                  <a:lnTo>
                    <a:pt x="7" y="626"/>
                  </a:lnTo>
                  <a:lnTo>
                    <a:pt x="7" y="626"/>
                  </a:lnTo>
                  <a:lnTo>
                    <a:pt x="7" y="624"/>
                  </a:lnTo>
                  <a:lnTo>
                    <a:pt x="7" y="624"/>
                  </a:lnTo>
                  <a:lnTo>
                    <a:pt x="9" y="622"/>
                  </a:lnTo>
                  <a:lnTo>
                    <a:pt x="9" y="622"/>
                  </a:lnTo>
                  <a:lnTo>
                    <a:pt x="9" y="622"/>
                  </a:lnTo>
                  <a:lnTo>
                    <a:pt x="7" y="621"/>
                  </a:lnTo>
                  <a:close/>
                  <a:moveTo>
                    <a:pt x="20" y="583"/>
                  </a:moveTo>
                  <a:lnTo>
                    <a:pt x="17" y="581"/>
                  </a:lnTo>
                  <a:lnTo>
                    <a:pt x="13" y="581"/>
                  </a:lnTo>
                  <a:lnTo>
                    <a:pt x="13" y="581"/>
                  </a:lnTo>
                  <a:lnTo>
                    <a:pt x="13" y="585"/>
                  </a:lnTo>
                  <a:lnTo>
                    <a:pt x="13" y="586"/>
                  </a:lnTo>
                  <a:lnTo>
                    <a:pt x="11" y="586"/>
                  </a:lnTo>
                  <a:lnTo>
                    <a:pt x="9" y="588"/>
                  </a:lnTo>
                  <a:lnTo>
                    <a:pt x="9" y="588"/>
                  </a:lnTo>
                  <a:lnTo>
                    <a:pt x="9" y="590"/>
                  </a:lnTo>
                  <a:lnTo>
                    <a:pt x="9" y="590"/>
                  </a:lnTo>
                  <a:lnTo>
                    <a:pt x="9" y="590"/>
                  </a:lnTo>
                  <a:lnTo>
                    <a:pt x="9" y="590"/>
                  </a:lnTo>
                  <a:lnTo>
                    <a:pt x="11" y="592"/>
                  </a:lnTo>
                  <a:lnTo>
                    <a:pt x="9" y="592"/>
                  </a:lnTo>
                  <a:lnTo>
                    <a:pt x="9" y="592"/>
                  </a:lnTo>
                  <a:lnTo>
                    <a:pt x="9" y="592"/>
                  </a:lnTo>
                  <a:lnTo>
                    <a:pt x="9" y="592"/>
                  </a:lnTo>
                  <a:lnTo>
                    <a:pt x="7" y="594"/>
                  </a:lnTo>
                  <a:lnTo>
                    <a:pt x="7" y="592"/>
                  </a:lnTo>
                  <a:lnTo>
                    <a:pt x="5" y="592"/>
                  </a:lnTo>
                  <a:lnTo>
                    <a:pt x="5" y="594"/>
                  </a:lnTo>
                  <a:lnTo>
                    <a:pt x="5" y="594"/>
                  </a:lnTo>
                  <a:lnTo>
                    <a:pt x="5" y="596"/>
                  </a:lnTo>
                  <a:lnTo>
                    <a:pt x="5" y="596"/>
                  </a:lnTo>
                  <a:lnTo>
                    <a:pt x="5" y="598"/>
                  </a:lnTo>
                  <a:lnTo>
                    <a:pt x="5" y="600"/>
                  </a:lnTo>
                  <a:lnTo>
                    <a:pt x="5" y="600"/>
                  </a:lnTo>
                  <a:lnTo>
                    <a:pt x="5" y="602"/>
                  </a:lnTo>
                  <a:lnTo>
                    <a:pt x="5" y="602"/>
                  </a:lnTo>
                  <a:lnTo>
                    <a:pt x="3" y="602"/>
                  </a:lnTo>
                  <a:lnTo>
                    <a:pt x="3" y="602"/>
                  </a:lnTo>
                  <a:lnTo>
                    <a:pt x="3" y="602"/>
                  </a:lnTo>
                  <a:lnTo>
                    <a:pt x="3" y="602"/>
                  </a:lnTo>
                  <a:lnTo>
                    <a:pt x="1" y="604"/>
                  </a:lnTo>
                  <a:lnTo>
                    <a:pt x="3" y="604"/>
                  </a:lnTo>
                  <a:lnTo>
                    <a:pt x="3" y="605"/>
                  </a:lnTo>
                  <a:lnTo>
                    <a:pt x="5" y="605"/>
                  </a:lnTo>
                  <a:lnTo>
                    <a:pt x="7" y="605"/>
                  </a:lnTo>
                  <a:lnTo>
                    <a:pt x="9" y="605"/>
                  </a:lnTo>
                  <a:lnTo>
                    <a:pt x="11" y="604"/>
                  </a:lnTo>
                  <a:lnTo>
                    <a:pt x="13" y="602"/>
                  </a:lnTo>
                  <a:lnTo>
                    <a:pt x="13" y="600"/>
                  </a:lnTo>
                  <a:lnTo>
                    <a:pt x="13" y="598"/>
                  </a:lnTo>
                  <a:lnTo>
                    <a:pt x="17" y="596"/>
                  </a:lnTo>
                  <a:lnTo>
                    <a:pt x="15" y="598"/>
                  </a:lnTo>
                  <a:lnTo>
                    <a:pt x="15" y="600"/>
                  </a:lnTo>
                  <a:lnTo>
                    <a:pt x="13" y="604"/>
                  </a:lnTo>
                  <a:lnTo>
                    <a:pt x="15" y="605"/>
                  </a:lnTo>
                  <a:lnTo>
                    <a:pt x="15" y="607"/>
                  </a:lnTo>
                  <a:lnTo>
                    <a:pt x="15" y="609"/>
                  </a:lnTo>
                  <a:lnTo>
                    <a:pt x="17" y="609"/>
                  </a:lnTo>
                  <a:lnTo>
                    <a:pt x="19" y="609"/>
                  </a:lnTo>
                  <a:lnTo>
                    <a:pt x="20" y="607"/>
                  </a:lnTo>
                  <a:lnTo>
                    <a:pt x="20" y="605"/>
                  </a:lnTo>
                  <a:lnTo>
                    <a:pt x="19" y="602"/>
                  </a:lnTo>
                  <a:lnTo>
                    <a:pt x="20" y="588"/>
                  </a:lnTo>
                  <a:lnTo>
                    <a:pt x="20" y="583"/>
                  </a:lnTo>
                  <a:close/>
                  <a:moveTo>
                    <a:pt x="22" y="655"/>
                  </a:moveTo>
                  <a:lnTo>
                    <a:pt x="22" y="655"/>
                  </a:lnTo>
                  <a:lnTo>
                    <a:pt x="24" y="657"/>
                  </a:lnTo>
                  <a:lnTo>
                    <a:pt x="24" y="655"/>
                  </a:lnTo>
                  <a:lnTo>
                    <a:pt x="22" y="653"/>
                  </a:lnTo>
                  <a:lnTo>
                    <a:pt x="20" y="651"/>
                  </a:lnTo>
                  <a:lnTo>
                    <a:pt x="20" y="653"/>
                  </a:lnTo>
                  <a:lnTo>
                    <a:pt x="20" y="653"/>
                  </a:lnTo>
                  <a:lnTo>
                    <a:pt x="22" y="655"/>
                  </a:lnTo>
                  <a:close/>
                  <a:moveTo>
                    <a:pt x="1" y="575"/>
                  </a:moveTo>
                  <a:lnTo>
                    <a:pt x="1" y="577"/>
                  </a:lnTo>
                  <a:lnTo>
                    <a:pt x="1" y="581"/>
                  </a:lnTo>
                  <a:lnTo>
                    <a:pt x="3" y="581"/>
                  </a:lnTo>
                  <a:lnTo>
                    <a:pt x="5" y="581"/>
                  </a:lnTo>
                  <a:lnTo>
                    <a:pt x="7" y="579"/>
                  </a:lnTo>
                  <a:lnTo>
                    <a:pt x="9" y="577"/>
                  </a:lnTo>
                  <a:lnTo>
                    <a:pt x="9" y="575"/>
                  </a:lnTo>
                  <a:lnTo>
                    <a:pt x="9" y="571"/>
                  </a:lnTo>
                  <a:lnTo>
                    <a:pt x="7" y="569"/>
                  </a:lnTo>
                  <a:lnTo>
                    <a:pt x="5" y="566"/>
                  </a:lnTo>
                  <a:lnTo>
                    <a:pt x="5" y="566"/>
                  </a:lnTo>
                  <a:lnTo>
                    <a:pt x="3" y="566"/>
                  </a:lnTo>
                  <a:lnTo>
                    <a:pt x="3" y="567"/>
                  </a:lnTo>
                  <a:lnTo>
                    <a:pt x="3" y="567"/>
                  </a:lnTo>
                  <a:lnTo>
                    <a:pt x="3" y="571"/>
                  </a:lnTo>
                  <a:lnTo>
                    <a:pt x="3" y="571"/>
                  </a:lnTo>
                  <a:lnTo>
                    <a:pt x="3" y="573"/>
                  </a:lnTo>
                  <a:lnTo>
                    <a:pt x="1" y="575"/>
                  </a:lnTo>
                  <a:close/>
                  <a:moveTo>
                    <a:pt x="3" y="592"/>
                  </a:moveTo>
                  <a:lnTo>
                    <a:pt x="5" y="590"/>
                  </a:lnTo>
                  <a:lnTo>
                    <a:pt x="7" y="588"/>
                  </a:lnTo>
                  <a:lnTo>
                    <a:pt x="9" y="585"/>
                  </a:lnTo>
                  <a:lnTo>
                    <a:pt x="9" y="585"/>
                  </a:lnTo>
                  <a:lnTo>
                    <a:pt x="9" y="583"/>
                  </a:lnTo>
                  <a:lnTo>
                    <a:pt x="9" y="581"/>
                  </a:lnTo>
                  <a:lnTo>
                    <a:pt x="9" y="581"/>
                  </a:lnTo>
                  <a:lnTo>
                    <a:pt x="7" y="583"/>
                  </a:lnTo>
                  <a:lnTo>
                    <a:pt x="7" y="583"/>
                  </a:lnTo>
                  <a:lnTo>
                    <a:pt x="5" y="583"/>
                  </a:lnTo>
                  <a:lnTo>
                    <a:pt x="3" y="583"/>
                  </a:lnTo>
                  <a:lnTo>
                    <a:pt x="1" y="585"/>
                  </a:lnTo>
                  <a:lnTo>
                    <a:pt x="1" y="585"/>
                  </a:lnTo>
                  <a:lnTo>
                    <a:pt x="1" y="586"/>
                  </a:lnTo>
                  <a:lnTo>
                    <a:pt x="3" y="588"/>
                  </a:lnTo>
                  <a:lnTo>
                    <a:pt x="3" y="588"/>
                  </a:lnTo>
                  <a:lnTo>
                    <a:pt x="1" y="590"/>
                  </a:lnTo>
                  <a:lnTo>
                    <a:pt x="3" y="592"/>
                  </a:lnTo>
                  <a:close/>
                  <a:moveTo>
                    <a:pt x="11" y="558"/>
                  </a:moveTo>
                  <a:lnTo>
                    <a:pt x="9" y="558"/>
                  </a:lnTo>
                  <a:lnTo>
                    <a:pt x="7" y="558"/>
                  </a:lnTo>
                  <a:lnTo>
                    <a:pt x="9" y="560"/>
                  </a:lnTo>
                  <a:lnTo>
                    <a:pt x="9" y="560"/>
                  </a:lnTo>
                  <a:lnTo>
                    <a:pt x="13" y="558"/>
                  </a:lnTo>
                  <a:lnTo>
                    <a:pt x="11" y="558"/>
                  </a:lnTo>
                  <a:lnTo>
                    <a:pt x="11" y="558"/>
                  </a:lnTo>
                  <a:close/>
                  <a:moveTo>
                    <a:pt x="15" y="562"/>
                  </a:moveTo>
                  <a:lnTo>
                    <a:pt x="13" y="560"/>
                  </a:lnTo>
                  <a:lnTo>
                    <a:pt x="13" y="562"/>
                  </a:lnTo>
                  <a:lnTo>
                    <a:pt x="11" y="562"/>
                  </a:lnTo>
                  <a:lnTo>
                    <a:pt x="9" y="564"/>
                  </a:lnTo>
                  <a:lnTo>
                    <a:pt x="7" y="566"/>
                  </a:lnTo>
                  <a:lnTo>
                    <a:pt x="7" y="567"/>
                  </a:lnTo>
                  <a:lnTo>
                    <a:pt x="9" y="567"/>
                  </a:lnTo>
                  <a:lnTo>
                    <a:pt x="11" y="575"/>
                  </a:lnTo>
                  <a:lnTo>
                    <a:pt x="13" y="577"/>
                  </a:lnTo>
                  <a:lnTo>
                    <a:pt x="15" y="579"/>
                  </a:lnTo>
                  <a:lnTo>
                    <a:pt x="19" y="577"/>
                  </a:lnTo>
                  <a:lnTo>
                    <a:pt x="17" y="569"/>
                  </a:lnTo>
                  <a:lnTo>
                    <a:pt x="15" y="562"/>
                  </a:lnTo>
                  <a:lnTo>
                    <a:pt x="15" y="562"/>
                  </a:lnTo>
                  <a:lnTo>
                    <a:pt x="15" y="562"/>
                  </a:lnTo>
                  <a:lnTo>
                    <a:pt x="15" y="562"/>
                  </a:lnTo>
                  <a:close/>
                  <a:moveTo>
                    <a:pt x="134" y="738"/>
                  </a:moveTo>
                  <a:lnTo>
                    <a:pt x="134" y="738"/>
                  </a:lnTo>
                  <a:lnTo>
                    <a:pt x="134" y="738"/>
                  </a:lnTo>
                  <a:lnTo>
                    <a:pt x="134" y="736"/>
                  </a:lnTo>
                  <a:lnTo>
                    <a:pt x="132" y="734"/>
                  </a:lnTo>
                  <a:lnTo>
                    <a:pt x="132" y="736"/>
                  </a:lnTo>
                  <a:lnTo>
                    <a:pt x="130" y="738"/>
                  </a:lnTo>
                  <a:lnTo>
                    <a:pt x="132" y="738"/>
                  </a:lnTo>
                  <a:lnTo>
                    <a:pt x="134" y="738"/>
                  </a:lnTo>
                  <a:close/>
                  <a:moveTo>
                    <a:pt x="146" y="727"/>
                  </a:moveTo>
                  <a:lnTo>
                    <a:pt x="146" y="727"/>
                  </a:lnTo>
                  <a:lnTo>
                    <a:pt x="147" y="729"/>
                  </a:lnTo>
                  <a:lnTo>
                    <a:pt x="147" y="729"/>
                  </a:lnTo>
                  <a:lnTo>
                    <a:pt x="147" y="727"/>
                  </a:lnTo>
                  <a:lnTo>
                    <a:pt x="147" y="727"/>
                  </a:lnTo>
                  <a:lnTo>
                    <a:pt x="149" y="727"/>
                  </a:lnTo>
                  <a:lnTo>
                    <a:pt x="147" y="727"/>
                  </a:lnTo>
                  <a:lnTo>
                    <a:pt x="146" y="727"/>
                  </a:lnTo>
                  <a:close/>
                  <a:moveTo>
                    <a:pt x="134" y="723"/>
                  </a:moveTo>
                  <a:lnTo>
                    <a:pt x="132" y="723"/>
                  </a:lnTo>
                  <a:lnTo>
                    <a:pt x="125" y="721"/>
                  </a:lnTo>
                  <a:lnTo>
                    <a:pt x="123" y="721"/>
                  </a:lnTo>
                  <a:lnTo>
                    <a:pt x="119" y="723"/>
                  </a:lnTo>
                  <a:lnTo>
                    <a:pt x="121" y="723"/>
                  </a:lnTo>
                  <a:lnTo>
                    <a:pt x="121" y="727"/>
                  </a:lnTo>
                  <a:lnTo>
                    <a:pt x="123" y="727"/>
                  </a:lnTo>
                  <a:lnTo>
                    <a:pt x="125" y="729"/>
                  </a:lnTo>
                  <a:lnTo>
                    <a:pt x="127" y="729"/>
                  </a:lnTo>
                  <a:lnTo>
                    <a:pt x="132" y="727"/>
                  </a:lnTo>
                  <a:lnTo>
                    <a:pt x="132" y="727"/>
                  </a:lnTo>
                  <a:lnTo>
                    <a:pt x="134" y="727"/>
                  </a:lnTo>
                  <a:lnTo>
                    <a:pt x="134" y="729"/>
                  </a:lnTo>
                  <a:lnTo>
                    <a:pt x="136" y="729"/>
                  </a:lnTo>
                  <a:lnTo>
                    <a:pt x="136" y="729"/>
                  </a:lnTo>
                  <a:lnTo>
                    <a:pt x="138" y="725"/>
                  </a:lnTo>
                  <a:lnTo>
                    <a:pt x="138" y="723"/>
                  </a:lnTo>
                  <a:lnTo>
                    <a:pt x="134" y="72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68" name="Freeform 1821">
              <a:extLst>
                <a:ext uri="{FF2B5EF4-FFF2-40B4-BE49-F238E27FC236}">
                  <a16:creationId xmlns:a16="http://schemas.microsoft.com/office/drawing/2014/main" id="{BB701121-7588-4321-AAB7-D81FF8FC591C}"/>
                </a:ext>
              </a:extLst>
            </p:cNvPr>
            <p:cNvSpPr>
              <a:spLocks noEditPoints="1"/>
            </p:cNvSpPr>
            <p:nvPr/>
          </p:nvSpPr>
          <p:spPr bwMode="auto">
            <a:xfrm>
              <a:off x="10236200" y="271463"/>
              <a:ext cx="501650" cy="1033463"/>
            </a:xfrm>
            <a:custGeom>
              <a:avLst/>
              <a:gdLst>
                <a:gd name="T0" fmla="*/ 240 w 316"/>
                <a:gd name="T1" fmla="*/ 217 h 651"/>
                <a:gd name="T2" fmla="*/ 257 w 316"/>
                <a:gd name="T3" fmla="*/ 249 h 651"/>
                <a:gd name="T4" fmla="*/ 269 w 316"/>
                <a:gd name="T5" fmla="*/ 268 h 651"/>
                <a:gd name="T6" fmla="*/ 185 w 316"/>
                <a:gd name="T7" fmla="*/ 306 h 651"/>
                <a:gd name="T8" fmla="*/ 178 w 316"/>
                <a:gd name="T9" fmla="*/ 329 h 651"/>
                <a:gd name="T10" fmla="*/ 136 w 316"/>
                <a:gd name="T11" fmla="*/ 342 h 651"/>
                <a:gd name="T12" fmla="*/ 142 w 316"/>
                <a:gd name="T13" fmla="*/ 372 h 651"/>
                <a:gd name="T14" fmla="*/ 151 w 316"/>
                <a:gd name="T15" fmla="*/ 372 h 651"/>
                <a:gd name="T16" fmla="*/ 151 w 316"/>
                <a:gd name="T17" fmla="*/ 384 h 651"/>
                <a:gd name="T18" fmla="*/ 146 w 316"/>
                <a:gd name="T19" fmla="*/ 385 h 651"/>
                <a:gd name="T20" fmla="*/ 130 w 316"/>
                <a:gd name="T21" fmla="*/ 416 h 651"/>
                <a:gd name="T22" fmla="*/ 113 w 316"/>
                <a:gd name="T23" fmla="*/ 429 h 651"/>
                <a:gd name="T24" fmla="*/ 108 w 316"/>
                <a:gd name="T25" fmla="*/ 471 h 651"/>
                <a:gd name="T26" fmla="*/ 121 w 316"/>
                <a:gd name="T27" fmla="*/ 494 h 651"/>
                <a:gd name="T28" fmla="*/ 79 w 316"/>
                <a:gd name="T29" fmla="*/ 537 h 651"/>
                <a:gd name="T30" fmla="*/ 74 w 316"/>
                <a:gd name="T31" fmla="*/ 547 h 651"/>
                <a:gd name="T32" fmla="*/ 68 w 316"/>
                <a:gd name="T33" fmla="*/ 575 h 651"/>
                <a:gd name="T34" fmla="*/ 26 w 316"/>
                <a:gd name="T35" fmla="*/ 585 h 651"/>
                <a:gd name="T36" fmla="*/ 19 w 316"/>
                <a:gd name="T37" fmla="*/ 566 h 651"/>
                <a:gd name="T38" fmla="*/ 5 w 316"/>
                <a:gd name="T39" fmla="*/ 554 h 651"/>
                <a:gd name="T40" fmla="*/ 2 w 316"/>
                <a:gd name="T41" fmla="*/ 522 h 651"/>
                <a:gd name="T42" fmla="*/ 17 w 316"/>
                <a:gd name="T43" fmla="*/ 501 h 651"/>
                <a:gd name="T44" fmla="*/ 24 w 316"/>
                <a:gd name="T45" fmla="*/ 469 h 651"/>
                <a:gd name="T46" fmla="*/ 28 w 316"/>
                <a:gd name="T47" fmla="*/ 446 h 651"/>
                <a:gd name="T48" fmla="*/ 34 w 316"/>
                <a:gd name="T49" fmla="*/ 435 h 651"/>
                <a:gd name="T50" fmla="*/ 26 w 316"/>
                <a:gd name="T51" fmla="*/ 423 h 651"/>
                <a:gd name="T52" fmla="*/ 26 w 316"/>
                <a:gd name="T53" fmla="*/ 410 h 651"/>
                <a:gd name="T54" fmla="*/ 26 w 316"/>
                <a:gd name="T55" fmla="*/ 397 h 651"/>
                <a:gd name="T56" fmla="*/ 20 w 316"/>
                <a:gd name="T57" fmla="*/ 378 h 651"/>
                <a:gd name="T58" fmla="*/ 28 w 316"/>
                <a:gd name="T59" fmla="*/ 366 h 651"/>
                <a:gd name="T60" fmla="*/ 26 w 316"/>
                <a:gd name="T61" fmla="*/ 332 h 651"/>
                <a:gd name="T62" fmla="*/ 32 w 316"/>
                <a:gd name="T63" fmla="*/ 317 h 651"/>
                <a:gd name="T64" fmla="*/ 39 w 316"/>
                <a:gd name="T65" fmla="*/ 294 h 651"/>
                <a:gd name="T66" fmla="*/ 49 w 316"/>
                <a:gd name="T67" fmla="*/ 253 h 651"/>
                <a:gd name="T68" fmla="*/ 53 w 316"/>
                <a:gd name="T69" fmla="*/ 228 h 651"/>
                <a:gd name="T70" fmla="*/ 56 w 316"/>
                <a:gd name="T71" fmla="*/ 201 h 651"/>
                <a:gd name="T72" fmla="*/ 51 w 316"/>
                <a:gd name="T73" fmla="*/ 181 h 651"/>
                <a:gd name="T74" fmla="*/ 47 w 316"/>
                <a:gd name="T75" fmla="*/ 165 h 651"/>
                <a:gd name="T76" fmla="*/ 58 w 316"/>
                <a:gd name="T77" fmla="*/ 150 h 651"/>
                <a:gd name="T78" fmla="*/ 58 w 316"/>
                <a:gd name="T79" fmla="*/ 129 h 651"/>
                <a:gd name="T80" fmla="*/ 81 w 316"/>
                <a:gd name="T81" fmla="*/ 93 h 651"/>
                <a:gd name="T82" fmla="*/ 77 w 316"/>
                <a:gd name="T83" fmla="*/ 65 h 651"/>
                <a:gd name="T84" fmla="*/ 83 w 316"/>
                <a:gd name="T85" fmla="*/ 46 h 651"/>
                <a:gd name="T86" fmla="*/ 111 w 316"/>
                <a:gd name="T87" fmla="*/ 8 h 651"/>
                <a:gd name="T88" fmla="*/ 140 w 316"/>
                <a:gd name="T89" fmla="*/ 8 h 651"/>
                <a:gd name="T90" fmla="*/ 172 w 316"/>
                <a:gd name="T91" fmla="*/ 6 h 651"/>
                <a:gd name="T92" fmla="*/ 231 w 316"/>
                <a:gd name="T93" fmla="*/ 50 h 651"/>
                <a:gd name="T94" fmla="*/ 244 w 316"/>
                <a:gd name="T95" fmla="*/ 86 h 651"/>
                <a:gd name="T96" fmla="*/ 271 w 316"/>
                <a:gd name="T97" fmla="*/ 101 h 651"/>
                <a:gd name="T98" fmla="*/ 286 w 316"/>
                <a:gd name="T99" fmla="*/ 95 h 651"/>
                <a:gd name="T100" fmla="*/ 314 w 316"/>
                <a:gd name="T101" fmla="*/ 74 h 651"/>
                <a:gd name="T102" fmla="*/ 286 w 316"/>
                <a:gd name="T103" fmla="*/ 112 h 651"/>
                <a:gd name="T104" fmla="*/ 250 w 316"/>
                <a:gd name="T105" fmla="*/ 156 h 651"/>
                <a:gd name="T106" fmla="*/ 244 w 316"/>
                <a:gd name="T107" fmla="*/ 179 h 651"/>
                <a:gd name="T108" fmla="*/ 98 w 316"/>
                <a:gd name="T109" fmla="*/ 630 h 651"/>
                <a:gd name="T110" fmla="*/ 83 w 316"/>
                <a:gd name="T111" fmla="*/ 609 h 651"/>
                <a:gd name="T112" fmla="*/ 128 w 316"/>
                <a:gd name="T113" fmla="*/ 649 h 651"/>
                <a:gd name="T114" fmla="*/ 142 w 316"/>
                <a:gd name="T115" fmla="*/ 649 h 651"/>
                <a:gd name="T116" fmla="*/ 183 w 316"/>
                <a:gd name="T117" fmla="*/ 31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651">
                  <a:moveTo>
                    <a:pt x="246" y="186"/>
                  </a:moveTo>
                  <a:lnTo>
                    <a:pt x="244" y="188"/>
                  </a:lnTo>
                  <a:lnTo>
                    <a:pt x="244" y="190"/>
                  </a:lnTo>
                  <a:lnTo>
                    <a:pt x="244" y="194"/>
                  </a:lnTo>
                  <a:lnTo>
                    <a:pt x="244" y="196"/>
                  </a:lnTo>
                  <a:lnTo>
                    <a:pt x="244" y="198"/>
                  </a:lnTo>
                  <a:lnTo>
                    <a:pt x="242" y="200"/>
                  </a:lnTo>
                  <a:lnTo>
                    <a:pt x="242" y="200"/>
                  </a:lnTo>
                  <a:lnTo>
                    <a:pt x="240" y="200"/>
                  </a:lnTo>
                  <a:lnTo>
                    <a:pt x="240" y="200"/>
                  </a:lnTo>
                  <a:lnTo>
                    <a:pt x="240" y="207"/>
                  </a:lnTo>
                  <a:lnTo>
                    <a:pt x="240" y="209"/>
                  </a:lnTo>
                  <a:lnTo>
                    <a:pt x="240" y="217"/>
                  </a:lnTo>
                  <a:lnTo>
                    <a:pt x="240" y="218"/>
                  </a:lnTo>
                  <a:lnTo>
                    <a:pt x="240" y="218"/>
                  </a:lnTo>
                  <a:lnTo>
                    <a:pt x="240" y="220"/>
                  </a:lnTo>
                  <a:lnTo>
                    <a:pt x="240" y="222"/>
                  </a:lnTo>
                  <a:lnTo>
                    <a:pt x="242" y="226"/>
                  </a:lnTo>
                  <a:lnTo>
                    <a:pt x="246" y="230"/>
                  </a:lnTo>
                  <a:lnTo>
                    <a:pt x="255" y="236"/>
                  </a:lnTo>
                  <a:lnTo>
                    <a:pt x="259" y="237"/>
                  </a:lnTo>
                  <a:lnTo>
                    <a:pt x="259" y="239"/>
                  </a:lnTo>
                  <a:lnTo>
                    <a:pt x="261" y="241"/>
                  </a:lnTo>
                  <a:lnTo>
                    <a:pt x="259" y="245"/>
                  </a:lnTo>
                  <a:lnTo>
                    <a:pt x="259" y="247"/>
                  </a:lnTo>
                  <a:lnTo>
                    <a:pt x="257" y="249"/>
                  </a:lnTo>
                  <a:lnTo>
                    <a:pt x="257" y="253"/>
                  </a:lnTo>
                  <a:lnTo>
                    <a:pt x="259" y="255"/>
                  </a:lnTo>
                  <a:lnTo>
                    <a:pt x="259" y="256"/>
                  </a:lnTo>
                  <a:lnTo>
                    <a:pt x="261" y="256"/>
                  </a:lnTo>
                  <a:lnTo>
                    <a:pt x="261" y="256"/>
                  </a:lnTo>
                  <a:lnTo>
                    <a:pt x="263" y="258"/>
                  </a:lnTo>
                  <a:lnTo>
                    <a:pt x="265" y="258"/>
                  </a:lnTo>
                  <a:lnTo>
                    <a:pt x="267" y="258"/>
                  </a:lnTo>
                  <a:lnTo>
                    <a:pt x="269" y="258"/>
                  </a:lnTo>
                  <a:lnTo>
                    <a:pt x="269" y="260"/>
                  </a:lnTo>
                  <a:lnTo>
                    <a:pt x="269" y="264"/>
                  </a:lnTo>
                  <a:lnTo>
                    <a:pt x="269" y="266"/>
                  </a:lnTo>
                  <a:lnTo>
                    <a:pt x="269" y="268"/>
                  </a:lnTo>
                  <a:lnTo>
                    <a:pt x="267" y="274"/>
                  </a:lnTo>
                  <a:lnTo>
                    <a:pt x="259" y="283"/>
                  </a:lnTo>
                  <a:lnTo>
                    <a:pt x="255" y="287"/>
                  </a:lnTo>
                  <a:lnTo>
                    <a:pt x="254" y="291"/>
                  </a:lnTo>
                  <a:lnTo>
                    <a:pt x="254" y="292"/>
                  </a:lnTo>
                  <a:lnTo>
                    <a:pt x="250" y="294"/>
                  </a:lnTo>
                  <a:lnTo>
                    <a:pt x="244" y="296"/>
                  </a:lnTo>
                  <a:lnTo>
                    <a:pt x="231" y="302"/>
                  </a:lnTo>
                  <a:lnTo>
                    <a:pt x="219" y="304"/>
                  </a:lnTo>
                  <a:lnTo>
                    <a:pt x="201" y="308"/>
                  </a:lnTo>
                  <a:lnTo>
                    <a:pt x="195" y="308"/>
                  </a:lnTo>
                  <a:lnTo>
                    <a:pt x="187" y="308"/>
                  </a:lnTo>
                  <a:lnTo>
                    <a:pt x="185" y="306"/>
                  </a:lnTo>
                  <a:lnTo>
                    <a:pt x="182" y="306"/>
                  </a:lnTo>
                  <a:lnTo>
                    <a:pt x="180" y="304"/>
                  </a:lnTo>
                  <a:lnTo>
                    <a:pt x="178" y="306"/>
                  </a:lnTo>
                  <a:lnTo>
                    <a:pt x="178" y="306"/>
                  </a:lnTo>
                  <a:lnTo>
                    <a:pt x="178" y="311"/>
                  </a:lnTo>
                  <a:lnTo>
                    <a:pt x="180" y="311"/>
                  </a:lnTo>
                  <a:lnTo>
                    <a:pt x="182" y="313"/>
                  </a:lnTo>
                  <a:lnTo>
                    <a:pt x="183" y="315"/>
                  </a:lnTo>
                  <a:lnTo>
                    <a:pt x="182" y="315"/>
                  </a:lnTo>
                  <a:lnTo>
                    <a:pt x="183" y="319"/>
                  </a:lnTo>
                  <a:lnTo>
                    <a:pt x="182" y="323"/>
                  </a:lnTo>
                  <a:lnTo>
                    <a:pt x="180" y="327"/>
                  </a:lnTo>
                  <a:lnTo>
                    <a:pt x="178" y="329"/>
                  </a:lnTo>
                  <a:lnTo>
                    <a:pt x="178" y="334"/>
                  </a:lnTo>
                  <a:lnTo>
                    <a:pt x="178" y="338"/>
                  </a:lnTo>
                  <a:lnTo>
                    <a:pt x="178" y="342"/>
                  </a:lnTo>
                  <a:lnTo>
                    <a:pt x="176" y="346"/>
                  </a:lnTo>
                  <a:lnTo>
                    <a:pt x="172" y="348"/>
                  </a:lnTo>
                  <a:lnTo>
                    <a:pt x="166" y="349"/>
                  </a:lnTo>
                  <a:lnTo>
                    <a:pt x="163" y="349"/>
                  </a:lnTo>
                  <a:lnTo>
                    <a:pt x="157" y="349"/>
                  </a:lnTo>
                  <a:lnTo>
                    <a:pt x="153" y="349"/>
                  </a:lnTo>
                  <a:lnTo>
                    <a:pt x="144" y="344"/>
                  </a:lnTo>
                  <a:lnTo>
                    <a:pt x="138" y="344"/>
                  </a:lnTo>
                  <a:lnTo>
                    <a:pt x="138" y="342"/>
                  </a:lnTo>
                  <a:lnTo>
                    <a:pt x="136" y="342"/>
                  </a:lnTo>
                  <a:lnTo>
                    <a:pt x="134" y="344"/>
                  </a:lnTo>
                  <a:lnTo>
                    <a:pt x="134" y="348"/>
                  </a:lnTo>
                  <a:lnTo>
                    <a:pt x="134" y="351"/>
                  </a:lnTo>
                  <a:lnTo>
                    <a:pt x="134" y="357"/>
                  </a:lnTo>
                  <a:lnTo>
                    <a:pt x="136" y="359"/>
                  </a:lnTo>
                  <a:lnTo>
                    <a:pt x="136" y="363"/>
                  </a:lnTo>
                  <a:lnTo>
                    <a:pt x="134" y="365"/>
                  </a:lnTo>
                  <a:lnTo>
                    <a:pt x="134" y="366"/>
                  </a:lnTo>
                  <a:lnTo>
                    <a:pt x="136" y="368"/>
                  </a:lnTo>
                  <a:lnTo>
                    <a:pt x="136" y="368"/>
                  </a:lnTo>
                  <a:lnTo>
                    <a:pt x="138" y="370"/>
                  </a:lnTo>
                  <a:lnTo>
                    <a:pt x="140" y="370"/>
                  </a:lnTo>
                  <a:lnTo>
                    <a:pt x="142" y="372"/>
                  </a:lnTo>
                  <a:lnTo>
                    <a:pt x="142" y="372"/>
                  </a:lnTo>
                  <a:lnTo>
                    <a:pt x="142" y="372"/>
                  </a:lnTo>
                  <a:lnTo>
                    <a:pt x="144" y="372"/>
                  </a:lnTo>
                  <a:lnTo>
                    <a:pt x="144" y="372"/>
                  </a:lnTo>
                  <a:lnTo>
                    <a:pt x="144" y="372"/>
                  </a:lnTo>
                  <a:lnTo>
                    <a:pt x="142" y="374"/>
                  </a:lnTo>
                  <a:lnTo>
                    <a:pt x="142" y="374"/>
                  </a:lnTo>
                  <a:lnTo>
                    <a:pt x="144" y="374"/>
                  </a:lnTo>
                  <a:lnTo>
                    <a:pt x="146" y="376"/>
                  </a:lnTo>
                  <a:lnTo>
                    <a:pt x="147" y="376"/>
                  </a:lnTo>
                  <a:lnTo>
                    <a:pt x="149" y="374"/>
                  </a:lnTo>
                  <a:lnTo>
                    <a:pt x="149" y="374"/>
                  </a:lnTo>
                  <a:lnTo>
                    <a:pt x="151" y="372"/>
                  </a:lnTo>
                  <a:lnTo>
                    <a:pt x="149" y="372"/>
                  </a:lnTo>
                  <a:lnTo>
                    <a:pt x="147" y="372"/>
                  </a:lnTo>
                  <a:lnTo>
                    <a:pt x="151" y="370"/>
                  </a:lnTo>
                  <a:lnTo>
                    <a:pt x="153" y="368"/>
                  </a:lnTo>
                  <a:lnTo>
                    <a:pt x="157" y="370"/>
                  </a:lnTo>
                  <a:lnTo>
                    <a:pt x="157" y="374"/>
                  </a:lnTo>
                  <a:lnTo>
                    <a:pt x="159" y="376"/>
                  </a:lnTo>
                  <a:lnTo>
                    <a:pt x="159" y="378"/>
                  </a:lnTo>
                  <a:lnTo>
                    <a:pt x="159" y="380"/>
                  </a:lnTo>
                  <a:lnTo>
                    <a:pt x="157" y="382"/>
                  </a:lnTo>
                  <a:lnTo>
                    <a:pt x="155" y="384"/>
                  </a:lnTo>
                  <a:lnTo>
                    <a:pt x="153" y="384"/>
                  </a:lnTo>
                  <a:lnTo>
                    <a:pt x="151" y="384"/>
                  </a:lnTo>
                  <a:lnTo>
                    <a:pt x="149" y="384"/>
                  </a:lnTo>
                  <a:lnTo>
                    <a:pt x="147" y="382"/>
                  </a:lnTo>
                  <a:lnTo>
                    <a:pt x="147" y="380"/>
                  </a:lnTo>
                  <a:lnTo>
                    <a:pt x="146" y="378"/>
                  </a:lnTo>
                  <a:lnTo>
                    <a:pt x="144" y="378"/>
                  </a:lnTo>
                  <a:lnTo>
                    <a:pt x="142" y="378"/>
                  </a:lnTo>
                  <a:lnTo>
                    <a:pt x="140" y="378"/>
                  </a:lnTo>
                  <a:lnTo>
                    <a:pt x="138" y="380"/>
                  </a:lnTo>
                  <a:lnTo>
                    <a:pt x="136" y="382"/>
                  </a:lnTo>
                  <a:lnTo>
                    <a:pt x="136" y="382"/>
                  </a:lnTo>
                  <a:lnTo>
                    <a:pt x="138" y="384"/>
                  </a:lnTo>
                  <a:lnTo>
                    <a:pt x="142" y="385"/>
                  </a:lnTo>
                  <a:lnTo>
                    <a:pt x="146" y="385"/>
                  </a:lnTo>
                  <a:lnTo>
                    <a:pt x="144" y="389"/>
                  </a:lnTo>
                  <a:lnTo>
                    <a:pt x="138" y="391"/>
                  </a:lnTo>
                  <a:lnTo>
                    <a:pt x="136" y="393"/>
                  </a:lnTo>
                  <a:lnTo>
                    <a:pt x="132" y="397"/>
                  </a:lnTo>
                  <a:lnTo>
                    <a:pt x="132" y="399"/>
                  </a:lnTo>
                  <a:lnTo>
                    <a:pt x="130" y="399"/>
                  </a:lnTo>
                  <a:lnTo>
                    <a:pt x="130" y="403"/>
                  </a:lnTo>
                  <a:lnTo>
                    <a:pt x="130" y="404"/>
                  </a:lnTo>
                  <a:lnTo>
                    <a:pt x="132" y="406"/>
                  </a:lnTo>
                  <a:lnTo>
                    <a:pt x="132" y="408"/>
                  </a:lnTo>
                  <a:lnTo>
                    <a:pt x="132" y="412"/>
                  </a:lnTo>
                  <a:lnTo>
                    <a:pt x="130" y="414"/>
                  </a:lnTo>
                  <a:lnTo>
                    <a:pt x="130" y="416"/>
                  </a:lnTo>
                  <a:lnTo>
                    <a:pt x="128" y="418"/>
                  </a:lnTo>
                  <a:lnTo>
                    <a:pt x="127" y="420"/>
                  </a:lnTo>
                  <a:lnTo>
                    <a:pt x="125" y="421"/>
                  </a:lnTo>
                  <a:lnTo>
                    <a:pt x="125" y="423"/>
                  </a:lnTo>
                  <a:lnTo>
                    <a:pt x="125" y="423"/>
                  </a:lnTo>
                  <a:lnTo>
                    <a:pt x="127" y="425"/>
                  </a:lnTo>
                  <a:lnTo>
                    <a:pt x="127" y="425"/>
                  </a:lnTo>
                  <a:lnTo>
                    <a:pt x="125" y="427"/>
                  </a:lnTo>
                  <a:lnTo>
                    <a:pt x="123" y="429"/>
                  </a:lnTo>
                  <a:lnTo>
                    <a:pt x="119" y="427"/>
                  </a:lnTo>
                  <a:lnTo>
                    <a:pt x="117" y="427"/>
                  </a:lnTo>
                  <a:lnTo>
                    <a:pt x="115" y="429"/>
                  </a:lnTo>
                  <a:lnTo>
                    <a:pt x="113" y="429"/>
                  </a:lnTo>
                  <a:lnTo>
                    <a:pt x="111" y="431"/>
                  </a:lnTo>
                  <a:lnTo>
                    <a:pt x="111" y="431"/>
                  </a:lnTo>
                  <a:lnTo>
                    <a:pt x="106" y="433"/>
                  </a:lnTo>
                  <a:lnTo>
                    <a:pt x="104" y="435"/>
                  </a:lnTo>
                  <a:lnTo>
                    <a:pt x="100" y="439"/>
                  </a:lnTo>
                  <a:lnTo>
                    <a:pt x="96" y="448"/>
                  </a:lnTo>
                  <a:lnTo>
                    <a:pt x="94" y="452"/>
                  </a:lnTo>
                  <a:lnTo>
                    <a:pt x="94" y="456"/>
                  </a:lnTo>
                  <a:lnTo>
                    <a:pt x="96" y="459"/>
                  </a:lnTo>
                  <a:lnTo>
                    <a:pt x="98" y="461"/>
                  </a:lnTo>
                  <a:lnTo>
                    <a:pt x="100" y="465"/>
                  </a:lnTo>
                  <a:lnTo>
                    <a:pt x="104" y="469"/>
                  </a:lnTo>
                  <a:lnTo>
                    <a:pt x="108" y="471"/>
                  </a:lnTo>
                  <a:lnTo>
                    <a:pt x="111" y="471"/>
                  </a:lnTo>
                  <a:lnTo>
                    <a:pt x="115" y="473"/>
                  </a:lnTo>
                  <a:lnTo>
                    <a:pt x="119" y="473"/>
                  </a:lnTo>
                  <a:lnTo>
                    <a:pt x="123" y="475"/>
                  </a:lnTo>
                  <a:lnTo>
                    <a:pt x="125" y="480"/>
                  </a:lnTo>
                  <a:lnTo>
                    <a:pt x="123" y="484"/>
                  </a:lnTo>
                  <a:lnTo>
                    <a:pt x="119" y="486"/>
                  </a:lnTo>
                  <a:lnTo>
                    <a:pt x="115" y="488"/>
                  </a:lnTo>
                  <a:lnTo>
                    <a:pt x="119" y="488"/>
                  </a:lnTo>
                  <a:lnTo>
                    <a:pt x="121" y="488"/>
                  </a:lnTo>
                  <a:lnTo>
                    <a:pt x="121" y="490"/>
                  </a:lnTo>
                  <a:lnTo>
                    <a:pt x="121" y="492"/>
                  </a:lnTo>
                  <a:lnTo>
                    <a:pt x="121" y="494"/>
                  </a:lnTo>
                  <a:lnTo>
                    <a:pt x="119" y="495"/>
                  </a:lnTo>
                  <a:lnTo>
                    <a:pt x="100" y="509"/>
                  </a:lnTo>
                  <a:lnTo>
                    <a:pt x="96" y="513"/>
                  </a:lnTo>
                  <a:lnTo>
                    <a:pt x="94" y="518"/>
                  </a:lnTo>
                  <a:lnTo>
                    <a:pt x="92" y="524"/>
                  </a:lnTo>
                  <a:lnTo>
                    <a:pt x="92" y="528"/>
                  </a:lnTo>
                  <a:lnTo>
                    <a:pt x="91" y="533"/>
                  </a:lnTo>
                  <a:lnTo>
                    <a:pt x="91" y="537"/>
                  </a:lnTo>
                  <a:lnTo>
                    <a:pt x="89" y="539"/>
                  </a:lnTo>
                  <a:lnTo>
                    <a:pt x="85" y="539"/>
                  </a:lnTo>
                  <a:lnTo>
                    <a:pt x="83" y="541"/>
                  </a:lnTo>
                  <a:lnTo>
                    <a:pt x="81" y="539"/>
                  </a:lnTo>
                  <a:lnTo>
                    <a:pt x="79" y="537"/>
                  </a:lnTo>
                  <a:lnTo>
                    <a:pt x="77" y="532"/>
                  </a:lnTo>
                  <a:lnTo>
                    <a:pt x="77" y="535"/>
                  </a:lnTo>
                  <a:lnTo>
                    <a:pt x="75" y="535"/>
                  </a:lnTo>
                  <a:lnTo>
                    <a:pt x="74" y="537"/>
                  </a:lnTo>
                  <a:lnTo>
                    <a:pt x="72" y="537"/>
                  </a:lnTo>
                  <a:lnTo>
                    <a:pt x="74" y="537"/>
                  </a:lnTo>
                  <a:lnTo>
                    <a:pt x="77" y="537"/>
                  </a:lnTo>
                  <a:lnTo>
                    <a:pt x="79" y="539"/>
                  </a:lnTo>
                  <a:lnTo>
                    <a:pt x="81" y="541"/>
                  </a:lnTo>
                  <a:lnTo>
                    <a:pt x="79" y="543"/>
                  </a:lnTo>
                  <a:lnTo>
                    <a:pt x="77" y="543"/>
                  </a:lnTo>
                  <a:lnTo>
                    <a:pt x="75" y="545"/>
                  </a:lnTo>
                  <a:lnTo>
                    <a:pt x="74" y="547"/>
                  </a:lnTo>
                  <a:lnTo>
                    <a:pt x="72" y="549"/>
                  </a:lnTo>
                  <a:lnTo>
                    <a:pt x="72" y="550"/>
                  </a:lnTo>
                  <a:lnTo>
                    <a:pt x="70" y="552"/>
                  </a:lnTo>
                  <a:lnTo>
                    <a:pt x="70" y="556"/>
                  </a:lnTo>
                  <a:lnTo>
                    <a:pt x="68" y="560"/>
                  </a:lnTo>
                  <a:lnTo>
                    <a:pt x="66" y="564"/>
                  </a:lnTo>
                  <a:lnTo>
                    <a:pt x="68" y="562"/>
                  </a:lnTo>
                  <a:lnTo>
                    <a:pt x="70" y="564"/>
                  </a:lnTo>
                  <a:lnTo>
                    <a:pt x="70" y="568"/>
                  </a:lnTo>
                  <a:lnTo>
                    <a:pt x="72" y="571"/>
                  </a:lnTo>
                  <a:lnTo>
                    <a:pt x="70" y="573"/>
                  </a:lnTo>
                  <a:lnTo>
                    <a:pt x="70" y="575"/>
                  </a:lnTo>
                  <a:lnTo>
                    <a:pt x="68" y="575"/>
                  </a:lnTo>
                  <a:lnTo>
                    <a:pt x="64" y="575"/>
                  </a:lnTo>
                  <a:lnTo>
                    <a:pt x="70" y="577"/>
                  </a:lnTo>
                  <a:lnTo>
                    <a:pt x="72" y="579"/>
                  </a:lnTo>
                  <a:lnTo>
                    <a:pt x="74" y="581"/>
                  </a:lnTo>
                  <a:lnTo>
                    <a:pt x="77" y="587"/>
                  </a:lnTo>
                  <a:lnTo>
                    <a:pt x="81" y="590"/>
                  </a:lnTo>
                  <a:lnTo>
                    <a:pt x="81" y="594"/>
                  </a:lnTo>
                  <a:lnTo>
                    <a:pt x="79" y="592"/>
                  </a:lnTo>
                  <a:lnTo>
                    <a:pt x="74" y="590"/>
                  </a:lnTo>
                  <a:lnTo>
                    <a:pt x="64" y="588"/>
                  </a:lnTo>
                  <a:lnTo>
                    <a:pt x="56" y="587"/>
                  </a:lnTo>
                  <a:lnTo>
                    <a:pt x="55" y="587"/>
                  </a:lnTo>
                  <a:lnTo>
                    <a:pt x="26" y="585"/>
                  </a:lnTo>
                  <a:lnTo>
                    <a:pt x="24" y="585"/>
                  </a:lnTo>
                  <a:lnTo>
                    <a:pt x="24" y="585"/>
                  </a:lnTo>
                  <a:lnTo>
                    <a:pt x="22" y="581"/>
                  </a:lnTo>
                  <a:lnTo>
                    <a:pt x="22" y="579"/>
                  </a:lnTo>
                  <a:lnTo>
                    <a:pt x="19" y="577"/>
                  </a:lnTo>
                  <a:lnTo>
                    <a:pt x="19" y="577"/>
                  </a:lnTo>
                  <a:lnTo>
                    <a:pt x="17" y="575"/>
                  </a:lnTo>
                  <a:lnTo>
                    <a:pt x="17" y="573"/>
                  </a:lnTo>
                  <a:lnTo>
                    <a:pt x="19" y="569"/>
                  </a:lnTo>
                  <a:lnTo>
                    <a:pt x="19" y="568"/>
                  </a:lnTo>
                  <a:lnTo>
                    <a:pt x="19" y="566"/>
                  </a:lnTo>
                  <a:lnTo>
                    <a:pt x="19" y="566"/>
                  </a:lnTo>
                  <a:lnTo>
                    <a:pt x="19" y="566"/>
                  </a:lnTo>
                  <a:lnTo>
                    <a:pt x="17" y="564"/>
                  </a:lnTo>
                  <a:lnTo>
                    <a:pt x="19" y="564"/>
                  </a:lnTo>
                  <a:lnTo>
                    <a:pt x="19" y="562"/>
                  </a:lnTo>
                  <a:lnTo>
                    <a:pt x="19" y="562"/>
                  </a:lnTo>
                  <a:lnTo>
                    <a:pt x="19" y="560"/>
                  </a:lnTo>
                  <a:lnTo>
                    <a:pt x="19" y="558"/>
                  </a:lnTo>
                  <a:lnTo>
                    <a:pt x="19" y="556"/>
                  </a:lnTo>
                  <a:lnTo>
                    <a:pt x="19" y="554"/>
                  </a:lnTo>
                  <a:lnTo>
                    <a:pt x="17" y="552"/>
                  </a:lnTo>
                  <a:lnTo>
                    <a:pt x="13" y="552"/>
                  </a:lnTo>
                  <a:lnTo>
                    <a:pt x="7" y="554"/>
                  </a:lnTo>
                  <a:lnTo>
                    <a:pt x="5" y="556"/>
                  </a:lnTo>
                  <a:lnTo>
                    <a:pt x="5" y="554"/>
                  </a:lnTo>
                  <a:lnTo>
                    <a:pt x="5" y="554"/>
                  </a:lnTo>
                  <a:lnTo>
                    <a:pt x="2" y="545"/>
                  </a:lnTo>
                  <a:lnTo>
                    <a:pt x="0" y="541"/>
                  </a:lnTo>
                  <a:lnTo>
                    <a:pt x="0" y="539"/>
                  </a:lnTo>
                  <a:lnTo>
                    <a:pt x="0" y="537"/>
                  </a:lnTo>
                  <a:lnTo>
                    <a:pt x="0" y="533"/>
                  </a:lnTo>
                  <a:lnTo>
                    <a:pt x="0" y="532"/>
                  </a:lnTo>
                  <a:lnTo>
                    <a:pt x="0" y="530"/>
                  </a:lnTo>
                  <a:lnTo>
                    <a:pt x="0" y="528"/>
                  </a:lnTo>
                  <a:lnTo>
                    <a:pt x="0" y="526"/>
                  </a:lnTo>
                  <a:lnTo>
                    <a:pt x="0" y="524"/>
                  </a:lnTo>
                  <a:lnTo>
                    <a:pt x="2" y="522"/>
                  </a:lnTo>
                  <a:lnTo>
                    <a:pt x="2" y="522"/>
                  </a:lnTo>
                  <a:lnTo>
                    <a:pt x="3" y="522"/>
                  </a:lnTo>
                  <a:lnTo>
                    <a:pt x="5" y="522"/>
                  </a:lnTo>
                  <a:lnTo>
                    <a:pt x="5" y="518"/>
                  </a:lnTo>
                  <a:lnTo>
                    <a:pt x="7" y="514"/>
                  </a:lnTo>
                  <a:lnTo>
                    <a:pt x="11" y="513"/>
                  </a:lnTo>
                  <a:lnTo>
                    <a:pt x="13" y="511"/>
                  </a:lnTo>
                  <a:lnTo>
                    <a:pt x="15" y="509"/>
                  </a:lnTo>
                  <a:lnTo>
                    <a:pt x="15" y="507"/>
                  </a:lnTo>
                  <a:lnTo>
                    <a:pt x="15" y="507"/>
                  </a:lnTo>
                  <a:lnTo>
                    <a:pt x="15" y="505"/>
                  </a:lnTo>
                  <a:lnTo>
                    <a:pt x="15" y="503"/>
                  </a:lnTo>
                  <a:lnTo>
                    <a:pt x="15" y="501"/>
                  </a:lnTo>
                  <a:lnTo>
                    <a:pt x="17" y="501"/>
                  </a:lnTo>
                  <a:lnTo>
                    <a:pt x="19" y="499"/>
                  </a:lnTo>
                  <a:lnTo>
                    <a:pt x="19" y="497"/>
                  </a:lnTo>
                  <a:lnTo>
                    <a:pt x="19" y="494"/>
                  </a:lnTo>
                  <a:lnTo>
                    <a:pt x="17" y="492"/>
                  </a:lnTo>
                  <a:lnTo>
                    <a:pt x="15" y="490"/>
                  </a:lnTo>
                  <a:lnTo>
                    <a:pt x="17" y="486"/>
                  </a:lnTo>
                  <a:lnTo>
                    <a:pt x="17" y="482"/>
                  </a:lnTo>
                  <a:lnTo>
                    <a:pt x="19" y="480"/>
                  </a:lnTo>
                  <a:lnTo>
                    <a:pt x="24" y="475"/>
                  </a:lnTo>
                  <a:lnTo>
                    <a:pt x="24" y="475"/>
                  </a:lnTo>
                  <a:lnTo>
                    <a:pt x="24" y="473"/>
                  </a:lnTo>
                  <a:lnTo>
                    <a:pt x="24" y="471"/>
                  </a:lnTo>
                  <a:lnTo>
                    <a:pt x="24" y="469"/>
                  </a:lnTo>
                  <a:lnTo>
                    <a:pt x="24" y="467"/>
                  </a:lnTo>
                  <a:lnTo>
                    <a:pt x="26" y="465"/>
                  </a:lnTo>
                  <a:lnTo>
                    <a:pt x="28" y="461"/>
                  </a:lnTo>
                  <a:lnTo>
                    <a:pt x="28" y="459"/>
                  </a:lnTo>
                  <a:lnTo>
                    <a:pt x="28" y="458"/>
                  </a:lnTo>
                  <a:lnTo>
                    <a:pt x="26" y="456"/>
                  </a:lnTo>
                  <a:lnTo>
                    <a:pt x="26" y="454"/>
                  </a:lnTo>
                  <a:lnTo>
                    <a:pt x="26" y="452"/>
                  </a:lnTo>
                  <a:lnTo>
                    <a:pt x="28" y="452"/>
                  </a:lnTo>
                  <a:lnTo>
                    <a:pt x="28" y="452"/>
                  </a:lnTo>
                  <a:lnTo>
                    <a:pt x="28" y="450"/>
                  </a:lnTo>
                  <a:lnTo>
                    <a:pt x="30" y="448"/>
                  </a:lnTo>
                  <a:lnTo>
                    <a:pt x="28" y="446"/>
                  </a:lnTo>
                  <a:lnTo>
                    <a:pt x="28" y="446"/>
                  </a:lnTo>
                  <a:lnTo>
                    <a:pt x="28" y="444"/>
                  </a:lnTo>
                  <a:lnTo>
                    <a:pt x="28" y="442"/>
                  </a:lnTo>
                  <a:lnTo>
                    <a:pt x="28" y="440"/>
                  </a:lnTo>
                  <a:lnTo>
                    <a:pt x="28" y="440"/>
                  </a:lnTo>
                  <a:lnTo>
                    <a:pt x="30" y="439"/>
                  </a:lnTo>
                  <a:lnTo>
                    <a:pt x="30" y="439"/>
                  </a:lnTo>
                  <a:lnTo>
                    <a:pt x="32" y="439"/>
                  </a:lnTo>
                  <a:lnTo>
                    <a:pt x="32" y="439"/>
                  </a:lnTo>
                  <a:lnTo>
                    <a:pt x="32" y="439"/>
                  </a:lnTo>
                  <a:lnTo>
                    <a:pt x="32" y="439"/>
                  </a:lnTo>
                  <a:lnTo>
                    <a:pt x="32" y="437"/>
                  </a:lnTo>
                  <a:lnTo>
                    <a:pt x="34" y="435"/>
                  </a:lnTo>
                  <a:lnTo>
                    <a:pt x="34" y="435"/>
                  </a:lnTo>
                  <a:lnTo>
                    <a:pt x="34" y="433"/>
                  </a:lnTo>
                  <a:lnTo>
                    <a:pt x="34" y="433"/>
                  </a:lnTo>
                  <a:lnTo>
                    <a:pt x="32" y="431"/>
                  </a:lnTo>
                  <a:lnTo>
                    <a:pt x="30" y="429"/>
                  </a:lnTo>
                  <a:lnTo>
                    <a:pt x="30" y="427"/>
                  </a:lnTo>
                  <a:lnTo>
                    <a:pt x="28" y="427"/>
                  </a:lnTo>
                  <a:lnTo>
                    <a:pt x="26" y="427"/>
                  </a:lnTo>
                  <a:lnTo>
                    <a:pt x="24" y="425"/>
                  </a:lnTo>
                  <a:lnTo>
                    <a:pt x="22" y="425"/>
                  </a:lnTo>
                  <a:lnTo>
                    <a:pt x="22" y="423"/>
                  </a:lnTo>
                  <a:lnTo>
                    <a:pt x="24" y="423"/>
                  </a:lnTo>
                  <a:lnTo>
                    <a:pt x="26" y="423"/>
                  </a:lnTo>
                  <a:lnTo>
                    <a:pt x="28" y="423"/>
                  </a:lnTo>
                  <a:lnTo>
                    <a:pt x="30" y="423"/>
                  </a:lnTo>
                  <a:lnTo>
                    <a:pt x="34" y="423"/>
                  </a:lnTo>
                  <a:lnTo>
                    <a:pt x="34" y="423"/>
                  </a:lnTo>
                  <a:lnTo>
                    <a:pt x="36" y="421"/>
                  </a:lnTo>
                  <a:lnTo>
                    <a:pt x="38" y="420"/>
                  </a:lnTo>
                  <a:lnTo>
                    <a:pt x="36" y="418"/>
                  </a:lnTo>
                  <a:lnTo>
                    <a:pt x="34" y="416"/>
                  </a:lnTo>
                  <a:lnTo>
                    <a:pt x="32" y="416"/>
                  </a:lnTo>
                  <a:lnTo>
                    <a:pt x="28" y="416"/>
                  </a:lnTo>
                  <a:lnTo>
                    <a:pt x="26" y="414"/>
                  </a:lnTo>
                  <a:lnTo>
                    <a:pt x="26" y="410"/>
                  </a:lnTo>
                  <a:lnTo>
                    <a:pt x="26" y="410"/>
                  </a:lnTo>
                  <a:lnTo>
                    <a:pt x="28" y="408"/>
                  </a:lnTo>
                  <a:lnTo>
                    <a:pt x="28" y="406"/>
                  </a:lnTo>
                  <a:lnTo>
                    <a:pt x="28" y="406"/>
                  </a:lnTo>
                  <a:lnTo>
                    <a:pt x="28" y="404"/>
                  </a:lnTo>
                  <a:lnTo>
                    <a:pt x="28" y="404"/>
                  </a:lnTo>
                  <a:lnTo>
                    <a:pt x="26" y="403"/>
                  </a:lnTo>
                  <a:lnTo>
                    <a:pt x="26" y="403"/>
                  </a:lnTo>
                  <a:lnTo>
                    <a:pt x="28" y="401"/>
                  </a:lnTo>
                  <a:lnTo>
                    <a:pt x="28" y="401"/>
                  </a:lnTo>
                  <a:lnTo>
                    <a:pt x="28" y="401"/>
                  </a:lnTo>
                  <a:lnTo>
                    <a:pt x="28" y="399"/>
                  </a:lnTo>
                  <a:lnTo>
                    <a:pt x="26" y="399"/>
                  </a:lnTo>
                  <a:lnTo>
                    <a:pt x="26" y="397"/>
                  </a:lnTo>
                  <a:lnTo>
                    <a:pt x="26" y="397"/>
                  </a:lnTo>
                  <a:lnTo>
                    <a:pt x="26" y="395"/>
                  </a:lnTo>
                  <a:lnTo>
                    <a:pt x="26" y="393"/>
                  </a:lnTo>
                  <a:lnTo>
                    <a:pt x="26" y="393"/>
                  </a:lnTo>
                  <a:lnTo>
                    <a:pt x="26" y="393"/>
                  </a:lnTo>
                  <a:lnTo>
                    <a:pt x="28" y="393"/>
                  </a:lnTo>
                  <a:lnTo>
                    <a:pt x="28" y="391"/>
                  </a:lnTo>
                  <a:lnTo>
                    <a:pt x="26" y="389"/>
                  </a:lnTo>
                  <a:lnTo>
                    <a:pt x="24" y="389"/>
                  </a:lnTo>
                  <a:lnTo>
                    <a:pt x="22" y="389"/>
                  </a:lnTo>
                  <a:lnTo>
                    <a:pt x="22" y="387"/>
                  </a:lnTo>
                  <a:lnTo>
                    <a:pt x="20" y="384"/>
                  </a:lnTo>
                  <a:lnTo>
                    <a:pt x="20" y="378"/>
                  </a:lnTo>
                  <a:lnTo>
                    <a:pt x="22" y="378"/>
                  </a:lnTo>
                  <a:lnTo>
                    <a:pt x="22" y="376"/>
                  </a:lnTo>
                  <a:lnTo>
                    <a:pt x="22" y="376"/>
                  </a:lnTo>
                  <a:lnTo>
                    <a:pt x="22" y="376"/>
                  </a:lnTo>
                  <a:lnTo>
                    <a:pt x="22" y="374"/>
                  </a:lnTo>
                  <a:lnTo>
                    <a:pt x="22" y="372"/>
                  </a:lnTo>
                  <a:lnTo>
                    <a:pt x="22" y="372"/>
                  </a:lnTo>
                  <a:lnTo>
                    <a:pt x="22" y="370"/>
                  </a:lnTo>
                  <a:lnTo>
                    <a:pt x="22" y="370"/>
                  </a:lnTo>
                  <a:lnTo>
                    <a:pt x="24" y="370"/>
                  </a:lnTo>
                  <a:lnTo>
                    <a:pt x="26" y="368"/>
                  </a:lnTo>
                  <a:lnTo>
                    <a:pt x="26" y="368"/>
                  </a:lnTo>
                  <a:lnTo>
                    <a:pt x="28" y="366"/>
                  </a:lnTo>
                  <a:lnTo>
                    <a:pt x="28" y="365"/>
                  </a:lnTo>
                  <a:lnTo>
                    <a:pt x="26" y="361"/>
                  </a:lnTo>
                  <a:lnTo>
                    <a:pt x="26" y="359"/>
                  </a:lnTo>
                  <a:lnTo>
                    <a:pt x="26" y="348"/>
                  </a:lnTo>
                  <a:lnTo>
                    <a:pt x="24" y="342"/>
                  </a:lnTo>
                  <a:lnTo>
                    <a:pt x="24" y="340"/>
                  </a:lnTo>
                  <a:lnTo>
                    <a:pt x="26" y="338"/>
                  </a:lnTo>
                  <a:lnTo>
                    <a:pt x="28" y="334"/>
                  </a:lnTo>
                  <a:lnTo>
                    <a:pt x="28" y="334"/>
                  </a:lnTo>
                  <a:lnTo>
                    <a:pt x="28" y="334"/>
                  </a:lnTo>
                  <a:lnTo>
                    <a:pt x="28" y="332"/>
                  </a:lnTo>
                  <a:lnTo>
                    <a:pt x="26" y="332"/>
                  </a:lnTo>
                  <a:lnTo>
                    <a:pt x="26" y="332"/>
                  </a:lnTo>
                  <a:lnTo>
                    <a:pt x="26" y="330"/>
                  </a:lnTo>
                  <a:lnTo>
                    <a:pt x="28" y="329"/>
                  </a:lnTo>
                  <a:lnTo>
                    <a:pt x="28" y="329"/>
                  </a:lnTo>
                  <a:lnTo>
                    <a:pt x="30" y="327"/>
                  </a:lnTo>
                  <a:lnTo>
                    <a:pt x="30" y="325"/>
                  </a:lnTo>
                  <a:lnTo>
                    <a:pt x="28" y="321"/>
                  </a:lnTo>
                  <a:lnTo>
                    <a:pt x="28" y="319"/>
                  </a:lnTo>
                  <a:lnTo>
                    <a:pt x="30" y="319"/>
                  </a:lnTo>
                  <a:lnTo>
                    <a:pt x="30" y="319"/>
                  </a:lnTo>
                  <a:lnTo>
                    <a:pt x="30" y="319"/>
                  </a:lnTo>
                  <a:lnTo>
                    <a:pt x="32" y="319"/>
                  </a:lnTo>
                  <a:lnTo>
                    <a:pt x="32" y="319"/>
                  </a:lnTo>
                  <a:lnTo>
                    <a:pt x="32" y="317"/>
                  </a:lnTo>
                  <a:lnTo>
                    <a:pt x="32" y="315"/>
                  </a:lnTo>
                  <a:lnTo>
                    <a:pt x="32" y="310"/>
                  </a:lnTo>
                  <a:lnTo>
                    <a:pt x="34" y="308"/>
                  </a:lnTo>
                  <a:lnTo>
                    <a:pt x="34" y="306"/>
                  </a:lnTo>
                  <a:lnTo>
                    <a:pt x="36" y="304"/>
                  </a:lnTo>
                  <a:lnTo>
                    <a:pt x="41" y="302"/>
                  </a:lnTo>
                  <a:lnTo>
                    <a:pt x="41" y="302"/>
                  </a:lnTo>
                  <a:lnTo>
                    <a:pt x="41" y="300"/>
                  </a:lnTo>
                  <a:lnTo>
                    <a:pt x="41" y="298"/>
                  </a:lnTo>
                  <a:lnTo>
                    <a:pt x="41" y="298"/>
                  </a:lnTo>
                  <a:lnTo>
                    <a:pt x="41" y="298"/>
                  </a:lnTo>
                  <a:lnTo>
                    <a:pt x="39" y="296"/>
                  </a:lnTo>
                  <a:lnTo>
                    <a:pt x="39" y="294"/>
                  </a:lnTo>
                  <a:lnTo>
                    <a:pt x="38" y="283"/>
                  </a:lnTo>
                  <a:lnTo>
                    <a:pt x="38" y="266"/>
                  </a:lnTo>
                  <a:lnTo>
                    <a:pt x="38" y="264"/>
                  </a:lnTo>
                  <a:lnTo>
                    <a:pt x="39" y="262"/>
                  </a:lnTo>
                  <a:lnTo>
                    <a:pt x="39" y="260"/>
                  </a:lnTo>
                  <a:lnTo>
                    <a:pt x="43" y="260"/>
                  </a:lnTo>
                  <a:lnTo>
                    <a:pt x="43" y="258"/>
                  </a:lnTo>
                  <a:lnTo>
                    <a:pt x="45" y="258"/>
                  </a:lnTo>
                  <a:lnTo>
                    <a:pt x="45" y="256"/>
                  </a:lnTo>
                  <a:lnTo>
                    <a:pt x="47" y="255"/>
                  </a:lnTo>
                  <a:lnTo>
                    <a:pt x="47" y="255"/>
                  </a:lnTo>
                  <a:lnTo>
                    <a:pt x="47" y="255"/>
                  </a:lnTo>
                  <a:lnTo>
                    <a:pt x="49" y="253"/>
                  </a:lnTo>
                  <a:lnTo>
                    <a:pt x="49" y="253"/>
                  </a:lnTo>
                  <a:lnTo>
                    <a:pt x="49" y="251"/>
                  </a:lnTo>
                  <a:lnTo>
                    <a:pt x="49" y="249"/>
                  </a:lnTo>
                  <a:lnTo>
                    <a:pt x="49" y="245"/>
                  </a:lnTo>
                  <a:lnTo>
                    <a:pt x="49" y="243"/>
                  </a:lnTo>
                  <a:lnTo>
                    <a:pt x="47" y="239"/>
                  </a:lnTo>
                  <a:lnTo>
                    <a:pt x="47" y="237"/>
                  </a:lnTo>
                  <a:lnTo>
                    <a:pt x="47" y="237"/>
                  </a:lnTo>
                  <a:lnTo>
                    <a:pt x="49" y="236"/>
                  </a:lnTo>
                  <a:lnTo>
                    <a:pt x="49" y="236"/>
                  </a:lnTo>
                  <a:lnTo>
                    <a:pt x="49" y="236"/>
                  </a:lnTo>
                  <a:lnTo>
                    <a:pt x="51" y="232"/>
                  </a:lnTo>
                  <a:lnTo>
                    <a:pt x="53" y="228"/>
                  </a:lnTo>
                  <a:lnTo>
                    <a:pt x="53" y="226"/>
                  </a:lnTo>
                  <a:lnTo>
                    <a:pt x="55" y="220"/>
                  </a:lnTo>
                  <a:lnTo>
                    <a:pt x="56" y="220"/>
                  </a:lnTo>
                  <a:lnTo>
                    <a:pt x="56" y="220"/>
                  </a:lnTo>
                  <a:lnTo>
                    <a:pt x="56" y="220"/>
                  </a:lnTo>
                  <a:lnTo>
                    <a:pt x="58" y="220"/>
                  </a:lnTo>
                  <a:lnTo>
                    <a:pt x="58" y="218"/>
                  </a:lnTo>
                  <a:lnTo>
                    <a:pt x="56" y="211"/>
                  </a:lnTo>
                  <a:lnTo>
                    <a:pt x="58" y="207"/>
                  </a:lnTo>
                  <a:lnTo>
                    <a:pt x="58" y="205"/>
                  </a:lnTo>
                  <a:lnTo>
                    <a:pt x="58" y="203"/>
                  </a:lnTo>
                  <a:lnTo>
                    <a:pt x="58" y="201"/>
                  </a:lnTo>
                  <a:lnTo>
                    <a:pt x="56" y="201"/>
                  </a:lnTo>
                  <a:lnTo>
                    <a:pt x="56" y="201"/>
                  </a:lnTo>
                  <a:lnTo>
                    <a:pt x="55" y="201"/>
                  </a:lnTo>
                  <a:lnTo>
                    <a:pt x="55" y="201"/>
                  </a:lnTo>
                  <a:lnTo>
                    <a:pt x="55" y="200"/>
                  </a:lnTo>
                  <a:lnTo>
                    <a:pt x="55" y="200"/>
                  </a:lnTo>
                  <a:lnTo>
                    <a:pt x="55" y="198"/>
                  </a:lnTo>
                  <a:lnTo>
                    <a:pt x="55" y="198"/>
                  </a:lnTo>
                  <a:lnTo>
                    <a:pt x="55" y="196"/>
                  </a:lnTo>
                  <a:lnTo>
                    <a:pt x="55" y="194"/>
                  </a:lnTo>
                  <a:lnTo>
                    <a:pt x="55" y="194"/>
                  </a:lnTo>
                  <a:lnTo>
                    <a:pt x="51" y="184"/>
                  </a:lnTo>
                  <a:lnTo>
                    <a:pt x="51" y="182"/>
                  </a:lnTo>
                  <a:lnTo>
                    <a:pt x="51" y="181"/>
                  </a:lnTo>
                  <a:lnTo>
                    <a:pt x="51" y="181"/>
                  </a:lnTo>
                  <a:lnTo>
                    <a:pt x="51" y="181"/>
                  </a:lnTo>
                  <a:lnTo>
                    <a:pt x="51" y="181"/>
                  </a:lnTo>
                  <a:lnTo>
                    <a:pt x="51" y="179"/>
                  </a:lnTo>
                  <a:lnTo>
                    <a:pt x="51" y="179"/>
                  </a:lnTo>
                  <a:lnTo>
                    <a:pt x="51" y="179"/>
                  </a:lnTo>
                  <a:lnTo>
                    <a:pt x="49" y="179"/>
                  </a:lnTo>
                  <a:lnTo>
                    <a:pt x="47" y="175"/>
                  </a:lnTo>
                  <a:lnTo>
                    <a:pt x="47" y="173"/>
                  </a:lnTo>
                  <a:lnTo>
                    <a:pt x="47" y="169"/>
                  </a:lnTo>
                  <a:lnTo>
                    <a:pt x="47" y="167"/>
                  </a:lnTo>
                  <a:lnTo>
                    <a:pt x="47" y="165"/>
                  </a:lnTo>
                  <a:lnTo>
                    <a:pt x="47" y="165"/>
                  </a:lnTo>
                  <a:lnTo>
                    <a:pt x="47" y="165"/>
                  </a:lnTo>
                  <a:lnTo>
                    <a:pt x="49" y="165"/>
                  </a:lnTo>
                  <a:lnTo>
                    <a:pt x="49" y="165"/>
                  </a:lnTo>
                  <a:lnTo>
                    <a:pt x="49" y="165"/>
                  </a:lnTo>
                  <a:lnTo>
                    <a:pt x="51" y="163"/>
                  </a:lnTo>
                  <a:lnTo>
                    <a:pt x="51" y="162"/>
                  </a:lnTo>
                  <a:lnTo>
                    <a:pt x="51" y="160"/>
                  </a:lnTo>
                  <a:lnTo>
                    <a:pt x="51" y="158"/>
                  </a:lnTo>
                  <a:lnTo>
                    <a:pt x="53" y="154"/>
                  </a:lnTo>
                  <a:lnTo>
                    <a:pt x="53" y="152"/>
                  </a:lnTo>
                  <a:lnTo>
                    <a:pt x="55" y="152"/>
                  </a:lnTo>
                  <a:lnTo>
                    <a:pt x="56" y="150"/>
                  </a:lnTo>
                  <a:lnTo>
                    <a:pt x="58" y="150"/>
                  </a:lnTo>
                  <a:lnTo>
                    <a:pt x="58" y="148"/>
                  </a:lnTo>
                  <a:lnTo>
                    <a:pt x="58" y="148"/>
                  </a:lnTo>
                  <a:lnTo>
                    <a:pt x="56" y="146"/>
                  </a:lnTo>
                  <a:lnTo>
                    <a:pt x="56" y="146"/>
                  </a:lnTo>
                  <a:lnTo>
                    <a:pt x="56" y="145"/>
                  </a:lnTo>
                  <a:lnTo>
                    <a:pt x="56" y="143"/>
                  </a:lnTo>
                  <a:lnTo>
                    <a:pt x="56" y="141"/>
                  </a:lnTo>
                  <a:lnTo>
                    <a:pt x="55" y="135"/>
                  </a:lnTo>
                  <a:lnTo>
                    <a:pt x="55" y="133"/>
                  </a:lnTo>
                  <a:lnTo>
                    <a:pt x="56" y="133"/>
                  </a:lnTo>
                  <a:lnTo>
                    <a:pt x="56" y="131"/>
                  </a:lnTo>
                  <a:lnTo>
                    <a:pt x="56" y="131"/>
                  </a:lnTo>
                  <a:lnTo>
                    <a:pt x="58" y="129"/>
                  </a:lnTo>
                  <a:lnTo>
                    <a:pt x="58" y="127"/>
                  </a:lnTo>
                  <a:lnTo>
                    <a:pt x="60" y="122"/>
                  </a:lnTo>
                  <a:lnTo>
                    <a:pt x="62" y="118"/>
                  </a:lnTo>
                  <a:lnTo>
                    <a:pt x="64" y="114"/>
                  </a:lnTo>
                  <a:lnTo>
                    <a:pt x="66" y="112"/>
                  </a:lnTo>
                  <a:lnTo>
                    <a:pt x="68" y="108"/>
                  </a:lnTo>
                  <a:lnTo>
                    <a:pt x="70" y="105"/>
                  </a:lnTo>
                  <a:lnTo>
                    <a:pt x="72" y="101"/>
                  </a:lnTo>
                  <a:lnTo>
                    <a:pt x="74" y="97"/>
                  </a:lnTo>
                  <a:lnTo>
                    <a:pt x="75" y="93"/>
                  </a:lnTo>
                  <a:lnTo>
                    <a:pt x="77" y="93"/>
                  </a:lnTo>
                  <a:lnTo>
                    <a:pt x="79" y="93"/>
                  </a:lnTo>
                  <a:lnTo>
                    <a:pt x="81" y="93"/>
                  </a:lnTo>
                  <a:lnTo>
                    <a:pt x="81" y="93"/>
                  </a:lnTo>
                  <a:lnTo>
                    <a:pt x="83" y="91"/>
                  </a:lnTo>
                  <a:lnTo>
                    <a:pt x="81" y="89"/>
                  </a:lnTo>
                  <a:lnTo>
                    <a:pt x="81" y="88"/>
                  </a:lnTo>
                  <a:lnTo>
                    <a:pt x="79" y="86"/>
                  </a:lnTo>
                  <a:lnTo>
                    <a:pt x="79" y="84"/>
                  </a:lnTo>
                  <a:lnTo>
                    <a:pt x="79" y="82"/>
                  </a:lnTo>
                  <a:lnTo>
                    <a:pt x="79" y="80"/>
                  </a:lnTo>
                  <a:lnTo>
                    <a:pt x="79" y="78"/>
                  </a:lnTo>
                  <a:lnTo>
                    <a:pt x="81" y="76"/>
                  </a:lnTo>
                  <a:lnTo>
                    <a:pt x="81" y="74"/>
                  </a:lnTo>
                  <a:lnTo>
                    <a:pt x="79" y="72"/>
                  </a:lnTo>
                  <a:lnTo>
                    <a:pt x="77" y="65"/>
                  </a:lnTo>
                  <a:lnTo>
                    <a:pt x="77" y="63"/>
                  </a:lnTo>
                  <a:lnTo>
                    <a:pt x="79" y="61"/>
                  </a:lnTo>
                  <a:lnTo>
                    <a:pt x="79" y="59"/>
                  </a:lnTo>
                  <a:lnTo>
                    <a:pt x="81" y="59"/>
                  </a:lnTo>
                  <a:lnTo>
                    <a:pt x="81" y="59"/>
                  </a:lnTo>
                  <a:lnTo>
                    <a:pt x="81" y="57"/>
                  </a:lnTo>
                  <a:lnTo>
                    <a:pt x="79" y="55"/>
                  </a:lnTo>
                  <a:lnTo>
                    <a:pt x="79" y="53"/>
                  </a:lnTo>
                  <a:lnTo>
                    <a:pt x="79" y="52"/>
                  </a:lnTo>
                  <a:lnTo>
                    <a:pt x="79" y="50"/>
                  </a:lnTo>
                  <a:lnTo>
                    <a:pt x="81" y="50"/>
                  </a:lnTo>
                  <a:lnTo>
                    <a:pt x="83" y="46"/>
                  </a:lnTo>
                  <a:lnTo>
                    <a:pt x="83" y="46"/>
                  </a:lnTo>
                  <a:lnTo>
                    <a:pt x="87" y="44"/>
                  </a:lnTo>
                  <a:lnTo>
                    <a:pt x="92" y="42"/>
                  </a:lnTo>
                  <a:lnTo>
                    <a:pt x="96" y="40"/>
                  </a:lnTo>
                  <a:lnTo>
                    <a:pt x="98" y="38"/>
                  </a:lnTo>
                  <a:lnTo>
                    <a:pt x="100" y="34"/>
                  </a:lnTo>
                  <a:lnTo>
                    <a:pt x="102" y="23"/>
                  </a:lnTo>
                  <a:lnTo>
                    <a:pt x="102" y="21"/>
                  </a:lnTo>
                  <a:lnTo>
                    <a:pt x="102" y="21"/>
                  </a:lnTo>
                  <a:lnTo>
                    <a:pt x="100" y="19"/>
                  </a:lnTo>
                  <a:lnTo>
                    <a:pt x="104" y="12"/>
                  </a:lnTo>
                  <a:lnTo>
                    <a:pt x="108" y="10"/>
                  </a:lnTo>
                  <a:lnTo>
                    <a:pt x="110" y="8"/>
                  </a:lnTo>
                  <a:lnTo>
                    <a:pt x="111" y="8"/>
                  </a:lnTo>
                  <a:lnTo>
                    <a:pt x="113" y="6"/>
                  </a:lnTo>
                  <a:lnTo>
                    <a:pt x="113" y="6"/>
                  </a:lnTo>
                  <a:lnTo>
                    <a:pt x="115" y="4"/>
                  </a:lnTo>
                  <a:lnTo>
                    <a:pt x="115" y="2"/>
                  </a:lnTo>
                  <a:lnTo>
                    <a:pt x="115" y="2"/>
                  </a:lnTo>
                  <a:lnTo>
                    <a:pt x="117" y="0"/>
                  </a:lnTo>
                  <a:lnTo>
                    <a:pt x="117" y="0"/>
                  </a:lnTo>
                  <a:lnTo>
                    <a:pt x="121" y="4"/>
                  </a:lnTo>
                  <a:lnTo>
                    <a:pt x="123" y="6"/>
                  </a:lnTo>
                  <a:lnTo>
                    <a:pt x="125" y="6"/>
                  </a:lnTo>
                  <a:lnTo>
                    <a:pt x="134" y="6"/>
                  </a:lnTo>
                  <a:lnTo>
                    <a:pt x="136" y="6"/>
                  </a:lnTo>
                  <a:lnTo>
                    <a:pt x="140" y="8"/>
                  </a:lnTo>
                  <a:lnTo>
                    <a:pt x="144" y="12"/>
                  </a:lnTo>
                  <a:lnTo>
                    <a:pt x="144" y="14"/>
                  </a:lnTo>
                  <a:lnTo>
                    <a:pt x="146" y="19"/>
                  </a:lnTo>
                  <a:lnTo>
                    <a:pt x="149" y="12"/>
                  </a:lnTo>
                  <a:lnTo>
                    <a:pt x="151" y="8"/>
                  </a:lnTo>
                  <a:lnTo>
                    <a:pt x="151" y="6"/>
                  </a:lnTo>
                  <a:lnTo>
                    <a:pt x="153" y="4"/>
                  </a:lnTo>
                  <a:lnTo>
                    <a:pt x="155" y="4"/>
                  </a:lnTo>
                  <a:lnTo>
                    <a:pt x="159" y="4"/>
                  </a:lnTo>
                  <a:lnTo>
                    <a:pt x="166" y="4"/>
                  </a:lnTo>
                  <a:lnTo>
                    <a:pt x="168" y="4"/>
                  </a:lnTo>
                  <a:lnTo>
                    <a:pt x="170" y="4"/>
                  </a:lnTo>
                  <a:lnTo>
                    <a:pt x="172" y="6"/>
                  </a:lnTo>
                  <a:lnTo>
                    <a:pt x="174" y="8"/>
                  </a:lnTo>
                  <a:lnTo>
                    <a:pt x="174" y="10"/>
                  </a:lnTo>
                  <a:lnTo>
                    <a:pt x="180" y="14"/>
                  </a:lnTo>
                  <a:lnTo>
                    <a:pt x="182" y="16"/>
                  </a:lnTo>
                  <a:lnTo>
                    <a:pt x="183" y="19"/>
                  </a:lnTo>
                  <a:lnTo>
                    <a:pt x="185" y="23"/>
                  </a:lnTo>
                  <a:lnTo>
                    <a:pt x="187" y="25"/>
                  </a:lnTo>
                  <a:lnTo>
                    <a:pt x="199" y="34"/>
                  </a:lnTo>
                  <a:lnTo>
                    <a:pt x="202" y="36"/>
                  </a:lnTo>
                  <a:lnTo>
                    <a:pt x="206" y="38"/>
                  </a:lnTo>
                  <a:lnTo>
                    <a:pt x="212" y="38"/>
                  </a:lnTo>
                  <a:lnTo>
                    <a:pt x="219" y="42"/>
                  </a:lnTo>
                  <a:lnTo>
                    <a:pt x="231" y="50"/>
                  </a:lnTo>
                  <a:lnTo>
                    <a:pt x="237" y="53"/>
                  </a:lnTo>
                  <a:lnTo>
                    <a:pt x="240" y="55"/>
                  </a:lnTo>
                  <a:lnTo>
                    <a:pt x="246" y="55"/>
                  </a:lnTo>
                  <a:lnTo>
                    <a:pt x="248" y="57"/>
                  </a:lnTo>
                  <a:lnTo>
                    <a:pt x="252" y="59"/>
                  </a:lnTo>
                  <a:lnTo>
                    <a:pt x="254" y="63"/>
                  </a:lnTo>
                  <a:lnTo>
                    <a:pt x="254" y="65"/>
                  </a:lnTo>
                  <a:lnTo>
                    <a:pt x="254" y="67"/>
                  </a:lnTo>
                  <a:lnTo>
                    <a:pt x="250" y="74"/>
                  </a:lnTo>
                  <a:lnTo>
                    <a:pt x="246" y="76"/>
                  </a:lnTo>
                  <a:lnTo>
                    <a:pt x="246" y="78"/>
                  </a:lnTo>
                  <a:lnTo>
                    <a:pt x="244" y="80"/>
                  </a:lnTo>
                  <a:lnTo>
                    <a:pt x="244" y="86"/>
                  </a:lnTo>
                  <a:lnTo>
                    <a:pt x="244" y="88"/>
                  </a:lnTo>
                  <a:lnTo>
                    <a:pt x="242" y="89"/>
                  </a:lnTo>
                  <a:lnTo>
                    <a:pt x="240" y="91"/>
                  </a:lnTo>
                  <a:lnTo>
                    <a:pt x="238" y="93"/>
                  </a:lnTo>
                  <a:lnTo>
                    <a:pt x="238" y="95"/>
                  </a:lnTo>
                  <a:lnTo>
                    <a:pt x="238" y="97"/>
                  </a:lnTo>
                  <a:lnTo>
                    <a:pt x="238" y="97"/>
                  </a:lnTo>
                  <a:lnTo>
                    <a:pt x="240" y="97"/>
                  </a:lnTo>
                  <a:lnTo>
                    <a:pt x="244" y="97"/>
                  </a:lnTo>
                  <a:lnTo>
                    <a:pt x="246" y="97"/>
                  </a:lnTo>
                  <a:lnTo>
                    <a:pt x="248" y="97"/>
                  </a:lnTo>
                  <a:lnTo>
                    <a:pt x="257" y="99"/>
                  </a:lnTo>
                  <a:lnTo>
                    <a:pt x="271" y="101"/>
                  </a:lnTo>
                  <a:lnTo>
                    <a:pt x="273" y="101"/>
                  </a:lnTo>
                  <a:lnTo>
                    <a:pt x="273" y="101"/>
                  </a:lnTo>
                  <a:lnTo>
                    <a:pt x="274" y="101"/>
                  </a:lnTo>
                  <a:lnTo>
                    <a:pt x="274" y="99"/>
                  </a:lnTo>
                  <a:lnTo>
                    <a:pt x="276" y="99"/>
                  </a:lnTo>
                  <a:lnTo>
                    <a:pt x="278" y="97"/>
                  </a:lnTo>
                  <a:lnTo>
                    <a:pt x="280" y="99"/>
                  </a:lnTo>
                  <a:lnTo>
                    <a:pt x="282" y="99"/>
                  </a:lnTo>
                  <a:lnTo>
                    <a:pt x="282" y="99"/>
                  </a:lnTo>
                  <a:lnTo>
                    <a:pt x="284" y="99"/>
                  </a:lnTo>
                  <a:lnTo>
                    <a:pt x="286" y="99"/>
                  </a:lnTo>
                  <a:lnTo>
                    <a:pt x="286" y="97"/>
                  </a:lnTo>
                  <a:lnTo>
                    <a:pt x="286" y="95"/>
                  </a:lnTo>
                  <a:lnTo>
                    <a:pt x="288" y="93"/>
                  </a:lnTo>
                  <a:lnTo>
                    <a:pt x="290" y="93"/>
                  </a:lnTo>
                  <a:lnTo>
                    <a:pt x="293" y="89"/>
                  </a:lnTo>
                  <a:lnTo>
                    <a:pt x="297" y="86"/>
                  </a:lnTo>
                  <a:lnTo>
                    <a:pt x="301" y="80"/>
                  </a:lnTo>
                  <a:lnTo>
                    <a:pt x="301" y="74"/>
                  </a:lnTo>
                  <a:lnTo>
                    <a:pt x="301" y="67"/>
                  </a:lnTo>
                  <a:lnTo>
                    <a:pt x="305" y="67"/>
                  </a:lnTo>
                  <a:lnTo>
                    <a:pt x="309" y="67"/>
                  </a:lnTo>
                  <a:lnTo>
                    <a:pt x="312" y="67"/>
                  </a:lnTo>
                  <a:lnTo>
                    <a:pt x="312" y="69"/>
                  </a:lnTo>
                  <a:lnTo>
                    <a:pt x="314" y="71"/>
                  </a:lnTo>
                  <a:lnTo>
                    <a:pt x="314" y="74"/>
                  </a:lnTo>
                  <a:lnTo>
                    <a:pt x="316" y="78"/>
                  </a:lnTo>
                  <a:lnTo>
                    <a:pt x="316" y="80"/>
                  </a:lnTo>
                  <a:lnTo>
                    <a:pt x="316" y="89"/>
                  </a:lnTo>
                  <a:lnTo>
                    <a:pt x="314" y="93"/>
                  </a:lnTo>
                  <a:lnTo>
                    <a:pt x="312" y="95"/>
                  </a:lnTo>
                  <a:lnTo>
                    <a:pt x="310" y="97"/>
                  </a:lnTo>
                  <a:lnTo>
                    <a:pt x="309" y="99"/>
                  </a:lnTo>
                  <a:lnTo>
                    <a:pt x="305" y="99"/>
                  </a:lnTo>
                  <a:lnTo>
                    <a:pt x="303" y="101"/>
                  </a:lnTo>
                  <a:lnTo>
                    <a:pt x="301" y="101"/>
                  </a:lnTo>
                  <a:lnTo>
                    <a:pt x="299" y="103"/>
                  </a:lnTo>
                  <a:lnTo>
                    <a:pt x="293" y="107"/>
                  </a:lnTo>
                  <a:lnTo>
                    <a:pt x="286" y="112"/>
                  </a:lnTo>
                  <a:lnTo>
                    <a:pt x="284" y="114"/>
                  </a:lnTo>
                  <a:lnTo>
                    <a:pt x="284" y="114"/>
                  </a:lnTo>
                  <a:lnTo>
                    <a:pt x="284" y="116"/>
                  </a:lnTo>
                  <a:lnTo>
                    <a:pt x="284" y="118"/>
                  </a:lnTo>
                  <a:lnTo>
                    <a:pt x="282" y="118"/>
                  </a:lnTo>
                  <a:lnTo>
                    <a:pt x="282" y="118"/>
                  </a:lnTo>
                  <a:lnTo>
                    <a:pt x="280" y="120"/>
                  </a:lnTo>
                  <a:lnTo>
                    <a:pt x="269" y="133"/>
                  </a:lnTo>
                  <a:lnTo>
                    <a:pt x="254" y="148"/>
                  </a:lnTo>
                  <a:lnTo>
                    <a:pt x="254" y="150"/>
                  </a:lnTo>
                  <a:lnTo>
                    <a:pt x="252" y="152"/>
                  </a:lnTo>
                  <a:lnTo>
                    <a:pt x="250" y="154"/>
                  </a:lnTo>
                  <a:lnTo>
                    <a:pt x="250" y="156"/>
                  </a:lnTo>
                  <a:lnTo>
                    <a:pt x="250" y="156"/>
                  </a:lnTo>
                  <a:lnTo>
                    <a:pt x="250" y="158"/>
                  </a:lnTo>
                  <a:lnTo>
                    <a:pt x="250" y="160"/>
                  </a:lnTo>
                  <a:lnTo>
                    <a:pt x="250" y="162"/>
                  </a:lnTo>
                  <a:lnTo>
                    <a:pt x="248" y="167"/>
                  </a:lnTo>
                  <a:lnTo>
                    <a:pt x="248" y="169"/>
                  </a:lnTo>
                  <a:lnTo>
                    <a:pt x="248" y="171"/>
                  </a:lnTo>
                  <a:lnTo>
                    <a:pt x="248" y="173"/>
                  </a:lnTo>
                  <a:lnTo>
                    <a:pt x="248" y="173"/>
                  </a:lnTo>
                  <a:lnTo>
                    <a:pt x="248" y="175"/>
                  </a:lnTo>
                  <a:lnTo>
                    <a:pt x="246" y="175"/>
                  </a:lnTo>
                  <a:lnTo>
                    <a:pt x="246" y="177"/>
                  </a:lnTo>
                  <a:lnTo>
                    <a:pt x="244" y="179"/>
                  </a:lnTo>
                  <a:lnTo>
                    <a:pt x="244" y="181"/>
                  </a:lnTo>
                  <a:lnTo>
                    <a:pt x="246" y="182"/>
                  </a:lnTo>
                  <a:lnTo>
                    <a:pt x="246" y="186"/>
                  </a:lnTo>
                  <a:close/>
                  <a:moveTo>
                    <a:pt x="130" y="643"/>
                  </a:moveTo>
                  <a:lnTo>
                    <a:pt x="128" y="643"/>
                  </a:lnTo>
                  <a:lnTo>
                    <a:pt x="127" y="643"/>
                  </a:lnTo>
                  <a:lnTo>
                    <a:pt x="125" y="643"/>
                  </a:lnTo>
                  <a:lnTo>
                    <a:pt x="121" y="643"/>
                  </a:lnTo>
                  <a:lnTo>
                    <a:pt x="117" y="642"/>
                  </a:lnTo>
                  <a:lnTo>
                    <a:pt x="115" y="642"/>
                  </a:lnTo>
                  <a:lnTo>
                    <a:pt x="110" y="638"/>
                  </a:lnTo>
                  <a:lnTo>
                    <a:pt x="104" y="634"/>
                  </a:lnTo>
                  <a:lnTo>
                    <a:pt x="98" y="630"/>
                  </a:lnTo>
                  <a:lnTo>
                    <a:pt x="89" y="623"/>
                  </a:lnTo>
                  <a:lnTo>
                    <a:pt x="87" y="621"/>
                  </a:lnTo>
                  <a:lnTo>
                    <a:pt x="87" y="619"/>
                  </a:lnTo>
                  <a:lnTo>
                    <a:pt x="87" y="617"/>
                  </a:lnTo>
                  <a:lnTo>
                    <a:pt x="85" y="615"/>
                  </a:lnTo>
                  <a:lnTo>
                    <a:pt x="83" y="615"/>
                  </a:lnTo>
                  <a:lnTo>
                    <a:pt x="83" y="615"/>
                  </a:lnTo>
                  <a:lnTo>
                    <a:pt x="81" y="615"/>
                  </a:lnTo>
                  <a:lnTo>
                    <a:pt x="79" y="613"/>
                  </a:lnTo>
                  <a:lnTo>
                    <a:pt x="79" y="611"/>
                  </a:lnTo>
                  <a:lnTo>
                    <a:pt x="79" y="611"/>
                  </a:lnTo>
                  <a:lnTo>
                    <a:pt x="81" y="609"/>
                  </a:lnTo>
                  <a:lnTo>
                    <a:pt x="83" y="609"/>
                  </a:lnTo>
                  <a:lnTo>
                    <a:pt x="83" y="609"/>
                  </a:lnTo>
                  <a:lnTo>
                    <a:pt x="83" y="607"/>
                  </a:lnTo>
                  <a:lnTo>
                    <a:pt x="81" y="606"/>
                  </a:lnTo>
                  <a:lnTo>
                    <a:pt x="79" y="602"/>
                  </a:lnTo>
                  <a:lnTo>
                    <a:pt x="77" y="600"/>
                  </a:lnTo>
                  <a:lnTo>
                    <a:pt x="77" y="647"/>
                  </a:lnTo>
                  <a:lnTo>
                    <a:pt x="83" y="647"/>
                  </a:lnTo>
                  <a:lnTo>
                    <a:pt x="89" y="647"/>
                  </a:lnTo>
                  <a:lnTo>
                    <a:pt x="102" y="649"/>
                  </a:lnTo>
                  <a:lnTo>
                    <a:pt x="110" y="651"/>
                  </a:lnTo>
                  <a:lnTo>
                    <a:pt x="111" y="651"/>
                  </a:lnTo>
                  <a:lnTo>
                    <a:pt x="125" y="649"/>
                  </a:lnTo>
                  <a:lnTo>
                    <a:pt x="128" y="649"/>
                  </a:lnTo>
                  <a:lnTo>
                    <a:pt x="130" y="649"/>
                  </a:lnTo>
                  <a:lnTo>
                    <a:pt x="130" y="647"/>
                  </a:lnTo>
                  <a:lnTo>
                    <a:pt x="132" y="647"/>
                  </a:lnTo>
                  <a:lnTo>
                    <a:pt x="132" y="645"/>
                  </a:lnTo>
                  <a:lnTo>
                    <a:pt x="132" y="643"/>
                  </a:lnTo>
                  <a:lnTo>
                    <a:pt x="130" y="643"/>
                  </a:lnTo>
                  <a:close/>
                  <a:moveTo>
                    <a:pt x="151" y="647"/>
                  </a:moveTo>
                  <a:lnTo>
                    <a:pt x="153" y="647"/>
                  </a:lnTo>
                  <a:lnTo>
                    <a:pt x="155" y="645"/>
                  </a:lnTo>
                  <a:lnTo>
                    <a:pt x="147" y="645"/>
                  </a:lnTo>
                  <a:lnTo>
                    <a:pt x="144" y="645"/>
                  </a:lnTo>
                  <a:lnTo>
                    <a:pt x="140" y="647"/>
                  </a:lnTo>
                  <a:lnTo>
                    <a:pt x="142" y="649"/>
                  </a:lnTo>
                  <a:lnTo>
                    <a:pt x="142" y="647"/>
                  </a:lnTo>
                  <a:lnTo>
                    <a:pt x="144" y="647"/>
                  </a:lnTo>
                  <a:lnTo>
                    <a:pt x="146" y="647"/>
                  </a:lnTo>
                  <a:lnTo>
                    <a:pt x="149" y="647"/>
                  </a:lnTo>
                  <a:lnTo>
                    <a:pt x="151" y="647"/>
                  </a:lnTo>
                  <a:close/>
                  <a:moveTo>
                    <a:pt x="183" y="311"/>
                  </a:moveTo>
                  <a:lnTo>
                    <a:pt x="185" y="311"/>
                  </a:lnTo>
                  <a:lnTo>
                    <a:pt x="185" y="311"/>
                  </a:lnTo>
                  <a:lnTo>
                    <a:pt x="185" y="311"/>
                  </a:lnTo>
                  <a:lnTo>
                    <a:pt x="183" y="310"/>
                  </a:lnTo>
                  <a:lnTo>
                    <a:pt x="183" y="310"/>
                  </a:lnTo>
                  <a:lnTo>
                    <a:pt x="182" y="310"/>
                  </a:lnTo>
                  <a:lnTo>
                    <a:pt x="183" y="311"/>
                  </a:lnTo>
                  <a:lnTo>
                    <a:pt x="183" y="31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69" name="Freeform 1822">
              <a:extLst>
                <a:ext uri="{FF2B5EF4-FFF2-40B4-BE49-F238E27FC236}">
                  <a16:creationId xmlns:a16="http://schemas.microsoft.com/office/drawing/2014/main" id="{B03587B6-ABA6-48B9-809D-528BED49851A}"/>
                </a:ext>
              </a:extLst>
            </p:cNvPr>
            <p:cNvSpPr>
              <a:spLocks noEditPoints="1"/>
            </p:cNvSpPr>
            <p:nvPr/>
          </p:nvSpPr>
          <p:spPr bwMode="auto">
            <a:xfrm>
              <a:off x="10223500" y="-430212"/>
              <a:ext cx="995363" cy="1036638"/>
            </a:xfrm>
            <a:custGeom>
              <a:avLst/>
              <a:gdLst>
                <a:gd name="T0" fmla="*/ 408 w 627"/>
                <a:gd name="T1" fmla="*/ 522 h 653"/>
                <a:gd name="T2" fmla="*/ 408 w 627"/>
                <a:gd name="T3" fmla="*/ 545 h 653"/>
                <a:gd name="T4" fmla="*/ 608 w 627"/>
                <a:gd name="T5" fmla="*/ 243 h 653"/>
                <a:gd name="T6" fmla="*/ 584 w 627"/>
                <a:gd name="T7" fmla="*/ 275 h 653"/>
                <a:gd name="T8" fmla="*/ 561 w 627"/>
                <a:gd name="T9" fmla="*/ 313 h 653"/>
                <a:gd name="T10" fmla="*/ 533 w 627"/>
                <a:gd name="T11" fmla="*/ 427 h 653"/>
                <a:gd name="T12" fmla="*/ 499 w 627"/>
                <a:gd name="T13" fmla="*/ 463 h 653"/>
                <a:gd name="T14" fmla="*/ 470 w 627"/>
                <a:gd name="T15" fmla="*/ 469 h 653"/>
                <a:gd name="T16" fmla="*/ 417 w 627"/>
                <a:gd name="T17" fmla="*/ 499 h 653"/>
                <a:gd name="T18" fmla="*/ 409 w 627"/>
                <a:gd name="T19" fmla="*/ 511 h 653"/>
                <a:gd name="T20" fmla="*/ 392 w 627"/>
                <a:gd name="T21" fmla="*/ 569 h 653"/>
                <a:gd name="T22" fmla="*/ 364 w 627"/>
                <a:gd name="T23" fmla="*/ 611 h 653"/>
                <a:gd name="T24" fmla="*/ 375 w 627"/>
                <a:gd name="T25" fmla="*/ 594 h 653"/>
                <a:gd name="T26" fmla="*/ 362 w 627"/>
                <a:gd name="T27" fmla="*/ 600 h 653"/>
                <a:gd name="T28" fmla="*/ 326 w 627"/>
                <a:gd name="T29" fmla="*/ 649 h 653"/>
                <a:gd name="T30" fmla="*/ 301 w 627"/>
                <a:gd name="T31" fmla="*/ 609 h 653"/>
                <a:gd name="T32" fmla="*/ 292 w 627"/>
                <a:gd name="T33" fmla="*/ 560 h 653"/>
                <a:gd name="T34" fmla="*/ 317 w 627"/>
                <a:gd name="T35" fmla="*/ 509 h 653"/>
                <a:gd name="T36" fmla="*/ 294 w 627"/>
                <a:gd name="T37" fmla="*/ 459 h 653"/>
                <a:gd name="T38" fmla="*/ 258 w 627"/>
                <a:gd name="T39" fmla="*/ 448 h 653"/>
                <a:gd name="T40" fmla="*/ 260 w 627"/>
                <a:gd name="T41" fmla="*/ 395 h 653"/>
                <a:gd name="T42" fmla="*/ 248 w 627"/>
                <a:gd name="T43" fmla="*/ 361 h 653"/>
                <a:gd name="T44" fmla="*/ 216 w 627"/>
                <a:gd name="T45" fmla="*/ 311 h 653"/>
                <a:gd name="T46" fmla="*/ 174 w 627"/>
                <a:gd name="T47" fmla="*/ 289 h 653"/>
                <a:gd name="T48" fmla="*/ 138 w 627"/>
                <a:gd name="T49" fmla="*/ 262 h 653"/>
                <a:gd name="T50" fmla="*/ 121 w 627"/>
                <a:gd name="T51" fmla="*/ 243 h 653"/>
                <a:gd name="T52" fmla="*/ 68 w 627"/>
                <a:gd name="T53" fmla="*/ 262 h 653"/>
                <a:gd name="T54" fmla="*/ 28 w 627"/>
                <a:gd name="T55" fmla="*/ 243 h 653"/>
                <a:gd name="T56" fmla="*/ 4 w 627"/>
                <a:gd name="T57" fmla="*/ 211 h 653"/>
                <a:gd name="T58" fmla="*/ 6 w 627"/>
                <a:gd name="T59" fmla="*/ 194 h 653"/>
                <a:gd name="T60" fmla="*/ 38 w 627"/>
                <a:gd name="T61" fmla="*/ 156 h 653"/>
                <a:gd name="T62" fmla="*/ 70 w 627"/>
                <a:gd name="T63" fmla="*/ 95 h 653"/>
                <a:gd name="T64" fmla="*/ 78 w 627"/>
                <a:gd name="T65" fmla="*/ 74 h 653"/>
                <a:gd name="T66" fmla="*/ 95 w 627"/>
                <a:gd name="T67" fmla="*/ 55 h 653"/>
                <a:gd name="T68" fmla="*/ 135 w 627"/>
                <a:gd name="T69" fmla="*/ 70 h 653"/>
                <a:gd name="T70" fmla="*/ 165 w 627"/>
                <a:gd name="T71" fmla="*/ 46 h 653"/>
                <a:gd name="T72" fmla="*/ 157 w 627"/>
                <a:gd name="T73" fmla="*/ 19 h 653"/>
                <a:gd name="T74" fmla="*/ 195 w 627"/>
                <a:gd name="T75" fmla="*/ 17 h 653"/>
                <a:gd name="T76" fmla="*/ 222 w 627"/>
                <a:gd name="T77" fmla="*/ 2 h 653"/>
                <a:gd name="T78" fmla="*/ 226 w 627"/>
                <a:gd name="T79" fmla="*/ 27 h 653"/>
                <a:gd name="T80" fmla="*/ 239 w 627"/>
                <a:gd name="T81" fmla="*/ 65 h 653"/>
                <a:gd name="T82" fmla="*/ 267 w 627"/>
                <a:gd name="T83" fmla="*/ 53 h 653"/>
                <a:gd name="T84" fmla="*/ 301 w 627"/>
                <a:gd name="T85" fmla="*/ 44 h 653"/>
                <a:gd name="T86" fmla="*/ 336 w 627"/>
                <a:gd name="T87" fmla="*/ 50 h 653"/>
                <a:gd name="T88" fmla="*/ 373 w 627"/>
                <a:gd name="T89" fmla="*/ 48 h 653"/>
                <a:gd name="T90" fmla="*/ 364 w 627"/>
                <a:gd name="T91" fmla="*/ 86 h 653"/>
                <a:gd name="T92" fmla="*/ 351 w 627"/>
                <a:gd name="T93" fmla="*/ 110 h 653"/>
                <a:gd name="T94" fmla="*/ 392 w 627"/>
                <a:gd name="T95" fmla="*/ 114 h 653"/>
                <a:gd name="T96" fmla="*/ 408 w 627"/>
                <a:gd name="T97" fmla="*/ 107 h 653"/>
                <a:gd name="T98" fmla="*/ 430 w 627"/>
                <a:gd name="T99" fmla="*/ 97 h 653"/>
                <a:gd name="T100" fmla="*/ 466 w 627"/>
                <a:gd name="T101" fmla="*/ 114 h 653"/>
                <a:gd name="T102" fmla="*/ 468 w 627"/>
                <a:gd name="T103" fmla="*/ 137 h 653"/>
                <a:gd name="T104" fmla="*/ 495 w 627"/>
                <a:gd name="T105" fmla="*/ 124 h 653"/>
                <a:gd name="T106" fmla="*/ 589 w 627"/>
                <a:gd name="T107" fmla="*/ 163 h 653"/>
                <a:gd name="T108" fmla="*/ 408 w 627"/>
                <a:gd name="T109" fmla="*/ 93 h 653"/>
                <a:gd name="T110" fmla="*/ 375 w 627"/>
                <a:gd name="T111" fmla="*/ 103 h 653"/>
                <a:gd name="T112" fmla="*/ 392 w 627"/>
                <a:gd name="T113" fmla="*/ 108 h 653"/>
                <a:gd name="T114" fmla="*/ 370 w 627"/>
                <a:gd name="T115" fmla="*/ 86 h 653"/>
                <a:gd name="T116" fmla="*/ 472 w 627"/>
                <a:gd name="T117" fmla="*/ 129 h 653"/>
                <a:gd name="T118" fmla="*/ 379 w 627"/>
                <a:gd name="T119" fmla="*/ 84 h 653"/>
                <a:gd name="T120" fmla="*/ 356 w 627"/>
                <a:gd name="T121" fmla="*/ 99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7" h="653">
                  <a:moveTo>
                    <a:pt x="559" y="302"/>
                  </a:moveTo>
                  <a:lnTo>
                    <a:pt x="561" y="302"/>
                  </a:lnTo>
                  <a:lnTo>
                    <a:pt x="561" y="302"/>
                  </a:lnTo>
                  <a:lnTo>
                    <a:pt x="559" y="304"/>
                  </a:lnTo>
                  <a:lnTo>
                    <a:pt x="559" y="302"/>
                  </a:lnTo>
                  <a:close/>
                  <a:moveTo>
                    <a:pt x="565" y="294"/>
                  </a:moveTo>
                  <a:lnTo>
                    <a:pt x="565" y="294"/>
                  </a:lnTo>
                  <a:lnTo>
                    <a:pt x="565" y="294"/>
                  </a:lnTo>
                  <a:lnTo>
                    <a:pt x="563" y="296"/>
                  </a:lnTo>
                  <a:lnTo>
                    <a:pt x="563" y="296"/>
                  </a:lnTo>
                  <a:lnTo>
                    <a:pt x="565" y="296"/>
                  </a:lnTo>
                  <a:lnTo>
                    <a:pt x="565" y="294"/>
                  </a:lnTo>
                  <a:lnTo>
                    <a:pt x="567" y="294"/>
                  </a:lnTo>
                  <a:lnTo>
                    <a:pt x="565" y="292"/>
                  </a:lnTo>
                  <a:lnTo>
                    <a:pt x="565" y="294"/>
                  </a:lnTo>
                  <a:close/>
                  <a:moveTo>
                    <a:pt x="406" y="520"/>
                  </a:moveTo>
                  <a:lnTo>
                    <a:pt x="406" y="522"/>
                  </a:lnTo>
                  <a:lnTo>
                    <a:pt x="406" y="522"/>
                  </a:lnTo>
                  <a:lnTo>
                    <a:pt x="406" y="524"/>
                  </a:lnTo>
                  <a:lnTo>
                    <a:pt x="408" y="522"/>
                  </a:lnTo>
                  <a:lnTo>
                    <a:pt x="408" y="522"/>
                  </a:lnTo>
                  <a:lnTo>
                    <a:pt x="408" y="522"/>
                  </a:lnTo>
                  <a:lnTo>
                    <a:pt x="408" y="520"/>
                  </a:lnTo>
                  <a:lnTo>
                    <a:pt x="408" y="520"/>
                  </a:lnTo>
                  <a:lnTo>
                    <a:pt x="406" y="520"/>
                  </a:lnTo>
                  <a:close/>
                  <a:moveTo>
                    <a:pt x="476" y="467"/>
                  </a:moveTo>
                  <a:lnTo>
                    <a:pt x="474" y="467"/>
                  </a:lnTo>
                  <a:lnTo>
                    <a:pt x="476" y="465"/>
                  </a:lnTo>
                  <a:lnTo>
                    <a:pt x="476" y="465"/>
                  </a:lnTo>
                  <a:lnTo>
                    <a:pt x="478" y="465"/>
                  </a:lnTo>
                  <a:lnTo>
                    <a:pt x="478" y="467"/>
                  </a:lnTo>
                  <a:lnTo>
                    <a:pt x="476" y="467"/>
                  </a:lnTo>
                  <a:lnTo>
                    <a:pt x="476" y="467"/>
                  </a:lnTo>
                  <a:close/>
                  <a:moveTo>
                    <a:pt x="408" y="545"/>
                  </a:moveTo>
                  <a:lnTo>
                    <a:pt x="408" y="543"/>
                  </a:lnTo>
                  <a:lnTo>
                    <a:pt x="409" y="541"/>
                  </a:lnTo>
                  <a:lnTo>
                    <a:pt x="409" y="543"/>
                  </a:lnTo>
                  <a:lnTo>
                    <a:pt x="409" y="545"/>
                  </a:lnTo>
                  <a:lnTo>
                    <a:pt x="408" y="547"/>
                  </a:lnTo>
                  <a:lnTo>
                    <a:pt x="408" y="549"/>
                  </a:lnTo>
                  <a:lnTo>
                    <a:pt x="408" y="547"/>
                  </a:lnTo>
                  <a:lnTo>
                    <a:pt x="408" y="545"/>
                  </a:lnTo>
                  <a:close/>
                  <a:moveTo>
                    <a:pt x="459" y="480"/>
                  </a:moveTo>
                  <a:lnTo>
                    <a:pt x="457" y="480"/>
                  </a:lnTo>
                  <a:lnTo>
                    <a:pt x="457" y="478"/>
                  </a:lnTo>
                  <a:lnTo>
                    <a:pt x="457" y="478"/>
                  </a:lnTo>
                  <a:lnTo>
                    <a:pt x="459" y="476"/>
                  </a:lnTo>
                  <a:lnTo>
                    <a:pt x="459" y="476"/>
                  </a:lnTo>
                  <a:lnTo>
                    <a:pt x="459" y="476"/>
                  </a:lnTo>
                  <a:lnTo>
                    <a:pt x="461" y="476"/>
                  </a:lnTo>
                  <a:lnTo>
                    <a:pt x="461" y="478"/>
                  </a:lnTo>
                  <a:lnTo>
                    <a:pt x="461" y="478"/>
                  </a:lnTo>
                  <a:lnTo>
                    <a:pt x="459" y="480"/>
                  </a:lnTo>
                  <a:lnTo>
                    <a:pt x="459" y="480"/>
                  </a:lnTo>
                  <a:close/>
                  <a:moveTo>
                    <a:pt x="626" y="199"/>
                  </a:moveTo>
                  <a:lnTo>
                    <a:pt x="627" y="203"/>
                  </a:lnTo>
                  <a:lnTo>
                    <a:pt x="626" y="217"/>
                  </a:lnTo>
                  <a:lnTo>
                    <a:pt x="624" y="222"/>
                  </a:lnTo>
                  <a:lnTo>
                    <a:pt x="622" y="226"/>
                  </a:lnTo>
                  <a:lnTo>
                    <a:pt x="618" y="234"/>
                  </a:lnTo>
                  <a:lnTo>
                    <a:pt x="614" y="239"/>
                  </a:lnTo>
                  <a:lnTo>
                    <a:pt x="610" y="241"/>
                  </a:lnTo>
                  <a:lnTo>
                    <a:pt x="608" y="243"/>
                  </a:lnTo>
                  <a:lnTo>
                    <a:pt x="607" y="247"/>
                  </a:lnTo>
                  <a:lnTo>
                    <a:pt x="603" y="251"/>
                  </a:lnTo>
                  <a:lnTo>
                    <a:pt x="601" y="255"/>
                  </a:lnTo>
                  <a:lnTo>
                    <a:pt x="599" y="255"/>
                  </a:lnTo>
                  <a:lnTo>
                    <a:pt x="595" y="256"/>
                  </a:lnTo>
                  <a:lnTo>
                    <a:pt x="593" y="258"/>
                  </a:lnTo>
                  <a:lnTo>
                    <a:pt x="591" y="260"/>
                  </a:lnTo>
                  <a:lnTo>
                    <a:pt x="591" y="262"/>
                  </a:lnTo>
                  <a:lnTo>
                    <a:pt x="589" y="262"/>
                  </a:lnTo>
                  <a:lnTo>
                    <a:pt x="589" y="264"/>
                  </a:lnTo>
                  <a:lnTo>
                    <a:pt x="589" y="264"/>
                  </a:lnTo>
                  <a:lnTo>
                    <a:pt x="588" y="266"/>
                  </a:lnTo>
                  <a:lnTo>
                    <a:pt x="588" y="268"/>
                  </a:lnTo>
                  <a:lnTo>
                    <a:pt x="586" y="268"/>
                  </a:lnTo>
                  <a:lnTo>
                    <a:pt x="586" y="268"/>
                  </a:lnTo>
                  <a:lnTo>
                    <a:pt x="586" y="266"/>
                  </a:lnTo>
                  <a:lnTo>
                    <a:pt x="586" y="266"/>
                  </a:lnTo>
                  <a:lnTo>
                    <a:pt x="586" y="268"/>
                  </a:lnTo>
                  <a:lnTo>
                    <a:pt x="584" y="270"/>
                  </a:lnTo>
                  <a:lnTo>
                    <a:pt x="584" y="273"/>
                  </a:lnTo>
                  <a:lnTo>
                    <a:pt x="584" y="275"/>
                  </a:lnTo>
                  <a:lnTo>
                    <a:pt x="580" y="281"/>
                  </a:lnTo>
                  <a:lnTo>
                    <a:pt x="574" y="291"/>
                  </a:lnTo>
                  <a:lnTo>
                    <a:pt x="571" y="292"/>
                  </a:lnTo>
                  <a:lnTo>
                    <a:pt x="569" y="294"/>
                  </a:lnTo>
                  <a:lnTo>
                    <a:pt x="569" y="294"/>
                  </a:lnTo>
                  <a:lnTo>
                    <a:pt x="567" y="291"/>
                  </a:lnTo>
                  <a:lnTo>
                    <a:pt x="565" y="289"/>
                  </a:lnTo>
                  <a:lnTo>
                    <a:pt x="565" y="291"/>
                  </a:lnTo>
                  <a:lnTo>
                    <a:pt x="563" y="291"/>
                  </a:lnTo>
                  <a:lnTo>
                    <a:pt x="563" y="291"/>
                  </a:lnTo>
                  <a:lnTo>
                    <a:pt x="563" y="291"/>
                  </a:lnTo>
                  <a:lnTo>
                    <a:pt x="563" y="294"/>
                  </a:lnTo>
                  <a:lnTo>
                    <a:pt x="561" y="298"/>
                  </a:lnTo>
                  <a:lnTo>
                    <a:pt x="559" y="302"/>
                  </a:lnTo>
                  <a:lnTo>
                    <a:pt x="559" y="304"/>
                  </a:lnTo>
                  <a:lnTo>
                    <a:pt x="559" y="306"/>
                  </a:lnTo>
                  <a:lnTo>
                    <a:pt x="559" y="308"/>
                  </a:lnTo>
                  <a:lnTo>
                    <a:pt x="559" y="311"/>
                  </a:lnTo>
                  <a:lnTo>
                    <a:pt x="559" y="313"/>
                  </a:lnTo>
                  <a:lnTo>
                    <a:pt x="561" y="311"/>
                  </a:lnTo>
                  <a:lnTo>
                    <a:pt x="561" y="313"/>
                  </a:lnTo>
                  <a:lnTo>
                    <a:pt x="559" y="321"/>
                  </a:lnTo>
                  <a:lnTo>
                    <a:pt x="559" y="323"/>
                  </a:lnTo>
                  <a:lnTo>
                    <a:pt x="561" y="342"/>
                  </a:lnTo>
                  <a:lnTo>
                    <a:pt x="559" y="349"/>
                  </a:lnTo>
                  <a:lnTo>
                    <a:pt x="557" y="361"/>
                  </a:lnTo>
                  <a:lnTo>
                    <a:pt x="557" y="363"/>
                  </a:lnTo>
                  <a:lnTo>
                    <a:pt x="557" y="372"/>
                  </a:lnTo>
                  <a:lnTo>
                    <a:pt x="557" y="374"/>
                  </a:lnTo>
                  <a:lnTo>
                    <a:pt x="555" y="376"/>
                  </a:lnTo>
                  <a:lnTo>
                    <a:pt x="553" y="376"/>
                  </a:lnTo>
                  <a:lnTo>
                    <a:pt x="552" y="378"/>
                  </a:lnTo>
                  <a:lnTo>
                    <a:pt x="550" y="384"/>
                  </a:lnTo>
                  <a:lnTo>
                    <a:pt x="548" y="389"/>
                  </a:lnTo>
                  <a:lnTo>
                    <a:pt x="548" y="401"/>
                  </a:lnTo>
                  <a:lnTo>
                    <a:pt x="548" y="402"/>
                  </a:lnTo>
                  <a:lnTo>
                    <a:pt x="546" y="404"/>
                  </a:lnTo>
                  <a:lnTo>
                    <a:pt x="542" y="408"/>
                  </a:lnTo>
                  <a:lnTo>
                    <a:pt x="542" y="412"/>
                  </a:lnTo>
                  <a:lnTo>
                    <a:pt x="538" y="418"/>
                  </a:lnTo>
                  <a:lnTo>
                    <a:pt x="536" y="423"/>
                  </a:lnTo>
                  <a:lnTo>
                    <a:pt x="533" y="427"/>
                  </a:lnTo>
                  <a:lnTo>
                    <a:pt x="529" y="431"/>
                  </a:lnTo>
                  <a:lnTo>
                    <a:pt x="527" y="437"/>
                  </a:lnTo>
                  <a:lnTo>
                    <a:pt x="527" y="439"/>
                  </a:lnTo>
                  <a:lnTo>
                    <a:pt x="529" y="444"/>
                  </a:lnTo>
                  <a:lnTo>
                    <a:pt x="527" y="446"/>
                  </a:lnTo>
                  <a:lnTo>
                    <a:pt x="525" y="448"/>
                  </a:lnTo>
                  <a:lnTo>
                    <a:pt x="523" y="448"/>
                  </a:lnTo>
                  <a:lnTo>
                    <a:pt x="521" y="450"/>
                  </a:lnTo>
                  <a:lnTo>
                    <a:pt x="517" y="450"/>
                  </a:lnTo>
                  <a:lnTo>
                    <a:pt x="516" y="452"/>
                  </a:lnTo>
                  <a:lnTo>
                    <a:pt x="514" y="454"/>
                  </a:lnTo>
                  <a:lnTo>
                    <a:pt x="512" y="456"/>
                  </a:lnTo>
                  <a:lnTo>
                    <a:pt x="512" y="459"/>
                  </a:lnTo>
                  <a:lnTo>
                    <a:pt x="512" y="459"/>
                  </a:lnTo>
                  <a:lnTo>
                    <a:pt x="512" y="461"/>
                  </a:lnTo>
                  <a:lnTo>
                    <a:pt x="512" y="461"/>
                  </a:lnTo>
                  <a:lnTo>
                    <a:pt x="512" y="463"/>
                  </a:lnTo>
                  <a:lnTo>
                    <a:pt x="510" y="463"/>
                  </a:lnTo>
                  <a:lnTo>
                    <a:pt x="506" y="463"/>
                  </a:lnTo>
                  <a:lnTo>
                    <a:pt x="500" y="463"/>
                  </a:lnTo>
                  <a:lnTo>
                    <a:pt x="499" y="463"/>
                  </a:lnTo>
                  <a:lnTo>
                    <a:pt x="497" y="463"/>
                  </a:lnTo>
                  <a:lnTo>
                    <a:pt x="495" y="461"/>
                  </a:lnTo>
                  <a:lnTo>
                    <a:pt x="495" y="459"/>
                  </a:lnTo>
                  <a:lnTo>
                    <a:pt x="493" y="458"/>
                  </a:lnTo>
                  <a:lnTo>
                    <a:pt x="493" y="459"/>
                  </a:lnTo>
                  <a:lnTo>
                    <a:pt x="491" y="461"/>
                  </a:lnTo>
                  <a:lnTo>
                    <a:pt x="493" y="461"/>
                  </a:lnTo>
                  <a:lnTo>
                    <a:pt x="493" y="463"/>
                  </a:lnTo>
                  <a:lnTo>
                    <a:pt x="491" y="463"/>
                  </a:lnTo>
                  <a:lnTo>
                    <a:pt x="487" y="465"/>
                  </a:lnTo>
                  <a:lnTo>
                    <a:pt x="485" y="465"/>
                  </a:lnTo>
                  <a:lnTo>
                    <a:pt x="481" y="465"/>
                  </a:lnTo>
                  <a:lnTo>
                    <a:pt x="480" y="465"/>
                  </a:lnTo>
                  <a:lnTo>
                    <a:pt x="483" y="463"/>
                  </a:lnTo>
                  <a:lnTo>
                    <a:pt x="485" y="463"/>
                  </a:lnTo>
                  <a:lnTo>
                    <a:pt x="483" y="461"/>
                  </a:lnTo>
                  <a:lnTo>
                    <a:pt x="480" y="463"/>
                  </a:lnTo>
                  <a:lnTo>
                    <a:pt x="472" y="463"/>
                  </a:lnTo>
                  <a:lnTo>
                    <a:pt x="470" y="465"/>
                  </a:lnTo>
                  <a:lnTo>
                    <a:pt x="468" y="467"/>
                  </a:lnTo>
                  <a:lnTo>
                    <a:pt x="470" y="469"/>
                  </a:lnTo>
                  <a:lnTo>
                    <a:pt x="468" y="469"/>
                  </a:lnTo>
                  <a:lnTo>
                    <a:pt x="468" y="469"/>
                  </a:lnTo>
                  <a:lnTo>
                    <a:pt x="466" y="471"/>
                  </a:lnTo>
                  <a:lnTo>
                    <a:pt x="464" y="471"/>
                  </a:lnTo>
                  <a:lnTo>
                    <a:pt x="462" y="471"/>
                  </a:lnTo>
                  <a:lnTo>
                    <a:pt x="457" y="475"/>
                  </a:lnTo>
                  <a:lnTo>
                    <a:pt x="457" y="476"/>
                  </a:lnTo>
                  <a:lnTo>
                    <a:pt x="457" y="476"/>
                  </a:lnTo>
                  <a:lnTo>
                    <a:pt x="457" y="476"/>
                  </a:lnTo>
                  <a:lnTo>
                    <a:pt x="455" y="478"/>
                  </a:lnTo>
                  <a:lnTo>
                    <a:pt x="455" y="478"/>
                  </a:lnTo>
                  <a:lnTo>
                    <a:pt x="453" y="476"/>
                  </a:lnTo>
                  <a:lnTo>
                    <a:pt x="453" y="476"/>
                  </a:lnTo>
                  <a:lnTo>
                    <a:pt x="451" y="476"/>
                  </a:lnTo>
                  <a:lnTo>
                    <a:pt x="449" y="476"/>
                  </a:lnTo>
                  <a:lnTo>
                    <a:pt x="447" y="478"/>
                  </a:lnTo>
                  <a:lnTo>
                    <a:pt x="436" y="484"/>
                  </a:lnTo>
                  <a:lnTo>
                    <a:pt x="423" y="495"/>
                  </a:lnTo>
                  <a:lnTo>
                    <a:pt x="419" y="497"/>
                  </a:lnTo>
                  <a:lnTo>
                    <a:pt x="415" y="499"/>
                  </a:lnTo>
                  <a:lnTo>
                    <a:pt x="417" y="499"/>
                  </a:lnTo>
                  <a:lnTo>
                    <a:pt x="417" y="499"/>
                  </a:lnTo>
                  <a:lnTo>
                    <a:pt x="417" y="501"/>
                  </a:lnTo>
                  <a:lnTo>
                    <a:pt x="415" y="503"/>
                  </a:lnTo>
                  <a:lnTo>
                    <a:pt x="413" y="505"/>
                  </a:lnTo>
                  <a:lnTo>
                    <a:pt x="411" y="505"/>
                  </a:lnTo>
                  <a:lnTo>
                    <a:pt x="413" y="505"/>
                  </a:lnTo>
                  <a:lnTo>
                    <a:pt x="409" y="503"/>
                  </a:lnTo>
                  <a:lnTo>
                    <a:pt x="409" y="503"/>
                  </a:lnTo>
                  <a:lnTo>
                    <a:pt x="409" y="503"/>
                  </a:lnTo>
                  <a:lnTo>
                    <a:pt x="409" y="505"/>
                  </a:lnTo>
                  <a:lnTo>
                    <a:pt x="409" y="505"/>
                  </a:lnTo>
                  <a:lnTo>
                    <a:pt x="409" y="505"/>
                  </a:lnTo>
                  <a:lnTo>
                    <a:pt x="408" y="505"/>
                  </a:lnTo>
                  <a:lnTo>
                    <a:pt x="406" y="507"/>
                  </a:lnTo>
                  <a:lnTo>
                    <a:pt x="406" y="507"/>
                  </a:lnTo>
                  <a:lnTo>
                    <a:pt x="404" y="505"/>
                  </a:lnTo>
                  <a:lnTo>
                    <a:pt x="404" y="507"/>
                  </a:lnTo>
                  <a:lnTo>
                    <a:pt x="406" y="507"/>
                  </a:lnTo>
                  <a:lnTo>
                    <a:pt x="408" y="507"/>
                  </a:lnTo>
                  <a:lnTo>
                    <a:pt x="409" y="509"/>
                  </a:lnTo>
                  <a:lnTo>
                    <a:pt x="409" y="511"/>
                  </a:lnTo>
                  <a:lnTo>
                    <a:pt x="408" y="513"/>
                  </a:lnTo>
                  <a:lnTo>
                    <a:pt x="406" y="513"/>
                  </a:lnTo>
                  <a:lnTo>
                    <a:pt x="406" y="514"/>
                  </a:lnTo>
                  <a:lnTo>
                    <a:pt x="406" y="514"/>
                  </a:lnTo>
                  <a:lnTo>
                    <a:pt x="406" y="516"/>
                  </a:lnTo>
                  <a:lnTo>
                    <a:pt x="406" y="518"/>
                  </a:lnTo>
                  <a:lnTo>
                    <a:pt x="406" y="520"/>
                  </a:lnTo>
                  <a:lnTo>
                    <a:pt x="406" y="520"/>
                  </a:lnTo>
                  <a:lnTo>
                    <a:pt x="406" y="520"/>
                  </a:lnTo>
                  <a:lnTo>
                    <a:pt x="404" y="520"/>
                  </a:lnTo>
                  <a:lnTo>
                    <a:pt x="404" y="520"/>
                  </a:lnTo>
                  <a:lnTo>
                    <a:pt x="404" y="520"/>
                  </a:lnTo>
                  <a:lnTo>
                    <a:pt x="404" y="522"/>
                  </a:lnTo>
                  <a:lnTo>
                    <a:pt x="406" y="526"/>
                  </a:lnTo>
                  <a:lnTo>
                    <a:pt x="406" y="535"/>
                  </a:lnTo>
                  <a:lnTo>
                    <a:pt x="406" y="552"/>
                  </a:lnTo>
                  <a:lnTo>
                    <a:pt x="406" y="556"/>
                  </a:lnTo>
                  <a:lnTo>
                    <a:pt x="404" y="558"/>
                  </a:lnTo>
                  <a:lnTo>
                    <a:pt x="404" y="562"/>
                  </a:lnTo>
                  <a:lnTo>
                    <a:pt x="402" y="564"/>
                  </a:lnTo>
                  <a:lnTo>
                    <a:pt x="392" y="569"/>
                  </a:lnTo>
                  <a:lnTo>
                    <a:pt x="390" y="573"/>
                  </a:lnTo>
                  <a:lnTo>
                    <a:pt x="387" y="579"/>
                  </a:lnTo>
                  <a:lnTo>
                    <a:pt x="375" y="600"/>
                  </a:lnTo>
                  <a:lnTo>
                    <a:pt x="372" y="605"/>
                  </a:lnTo>
                  <a:lnTo>
                    <a:pt x="366" y="613"/>
                  </a:lnTo>
                  <a:lnTo>
                    <a:pt x="358" y="619"/>
                  </a:lnTo>
                  <a:lnTo>
                    <a:pt x="351" y="624"/>
                  </a:lnTo>
                  <a:lnTo>
                    <a:pt x="351" y="623"/>
                  </a:lnTo>
                  <a:lnTo>
                    <a:pt x="351" y="621"/>
                  </a:lnTo>
                  <a:lnTo>
                    <a:pt x="351" y="621"/>
                  </a:lnTo>
                  <a:lnTo>
                    <a:pt x="351" y="619"/>
                  </a:lnTo>
                  <a:lnTo>
                    <a:pt x="351" y="619"/>
                  </a:lnTo>
                  <a:lnTo>
                    <a:pt x="353" y="619"/>
                  </a:lnTo>
                  <a:lnTo>
                    <a:pt x="353" y="619"/>
                  </a:lnTo>
                  <a:lnTo>
                    <a:pt x="354" y="619"/>
                  </a:lnTo>
                  <a:lnTo>
                    <a:pt x="356" y="617"/>
                  </a:lnTo>
                  <a:lnTo>
                    <a:pt x="360" y="615"/>
                  </a:lnTo>
                  <a:lnTo>
                    <a:pt x="362" y="615"/>
                  </a:lnTo>
                  <a:lnTo>
                    <a:pt x="362" y="613"/>
                  </a:lnTo>
                  <a:lnTo>
                    <a:pt x="364" y="613"/>
                  </a:lnTo>
                  <a:lnTo>
                    <a:pt x="364" y="611"/>
                  </a:lnTo>
                  <a:lnTo>
                    <a:pt x="364" y="609"/>
                  </a:lnTo>
                  <a:lnTo>
                    <a:pt x="366" y="607"/>
                  </a:lnTo>
                  <a:lnTo>
                    <a:pt x="366" y="607"/>
                  </a:lnTo>
                  <a:lnTo>
                    <a:pt x="366" y="607"/>
                  </a:lnTo>
                  <a:lnTo>
                    <a:pt x="366" y="605"/>
                  </a:lnTo>
                  <a:lnTo>
                    <a:pt x="366" y="605"/>
                  </a:lnTo>
                  <a:lnTo>
                    <a:pt x="368" y="605"/>
                  </a:lnTo>
                  <a:lnTo>
                    <a:pt x="368" y="605"/>
                  </a:lnTo>
                  <a:lnTo>
                    <a:pt x="368" y="604"/>
                  </a:lnTo>
                  <a:lnTo>
                    <a:pt x="372" y="602"/>
                  </a:lnTo>
                  <a:lnTo>
                    <a:pt x="372" y="600"/>
                  </a:lnTo>
                  <a:lnTo>
                    <a:pt x="372" y="600"/>
                  </a:lnTo>
                  <a:lnTo>
                    <a:pt x="372" y="598"/>
                  </a:lnTo>
                  <a:lnTo>
                    <a:pt x="372" y="596"/>
                  </a:lnTo>
                  <a:lnTo>
                    <a:pt x="372" y="596"/>
                  </a:lnTo>
                  <a:lnTo>
                    <a:pt x="372" y="594"/>
                  </a:lnTo>
                  <a:lnTo>
                    <a:pt x="373" y="594"/>
                  </a:lnTo>
                  <a:lnTo>
                    <a:pt x="373" y="594"/>
                  </a:lnTo>
                  <a:lnTo>
                    <a:pt x="373" y="596"/>
                  </a:lnTo>
                  <a:lnTo>
                    <a:pt x="375" y="594"/>
                  </a:lnTo>
                  <a:lnTo>
                    <a:pt x="375" y="594"/>
                  </a:lnTo>
                  <a:lnTo>
                    <a:pt x="375" y="592"/>
                  </a:lnTo>
                  <a:lnTo>
                    <a:pt x="373" y="592"/>
                  </a:lnTo>
                  <a:lnTo>
                    <a:pt x="372" y="592"/>
                  </a:lnTo>
                  <a:lnTo>
                    <a:pt x="370" y="594"/>
                  </a:lnTo>
                  <a:lnTo>
                    <a:pt x="368" y="594"/>
                  </a:lnTo>
                  <a:lnTo>
                    <a:pt x="368" y="594"/>
                  </a:lnTo>
                  <a:lnTo>
                    <a:pt x="366" y="592"/>
                  </a:lnTo>
                  <a:lnTo>
                    <a:pt x="364" y="590"/>
                  </a:lnTo>
                  <a:lnTo>
                    <a:pt x="364" y="590"/>
                  </a:lnTo>
                  <a:lnTo>
                    <a:pt x="364" y="588"/>
                  </a:lnTo>
                  <a:lnTo>
                    <a:pt x="362" y="588"/>
                  </a:lnTo>
                  <a:lnTo>
                    <a:pt x="364" y="590"/>
                  </a:lnTo>
                  <a:lnTo>
                    <a:pt x="364" y="592"/>
                  </a:lnTo>
                  <a:lnTo>
                    <a:pt x="364" y="594"/>
                  </a:lnTo>
                  <a:lnTo>
                    <a:pt x="364" y="596"/>
                  </a:lnTo>
                  <a:lnTo>
                    <a:pt x="364" y="598"/>
                  </a:lnTo>
                  <a:lnTo>
                    <a:pt x="364" y="598"/>
                  </a:lnTo>
                  <a:lnTo>
                    <a:pt x="364" y="600"/>
                  </a:lnTo>
                  <a:lnTo>
                    <a:pt x="362" y="600"/>
                  </a:lnTo>
                  <a:lnTo>
                    <a:pt x="362" y="600"/>
                  </a:lnTo>
                  <a:lnTo>
                    <a:pt x="362" y="600"/>
                  </a:lnTo>
                  <a:lnTo>
                    <a:pt x="362" y="604"/>
                  </a:lnTo>
                  <a:lnTo>
                    <a:pt x="360" y="605"/>
                  </a:lnTo>
                  <a:lnTo>
                    <a:pt x="360" y="605"/>
                  </a:lnTo>
                  <a:lnTo>
                    <a:pt x="358" y="607"/>
                  </a:lnTo>
                  <a:lnTo>
                    <a:pt x="354" y="609"/>
                  </a:lnTo>
                  <a:lnTo>
                    <a:pt x="353" y="611"/>
                  </a:lnTo>
                  <a:lnTo>
                    <a:pt x="353" y="611"/>
                  </a:lnTo>
                  <a:lnTo>
                    <a:pt x="349" y="617"/>
                  </a:lnTo>
                  <a:lnTo>
                    <a:pt x="349" y="619"/>
                  </a:lnTo>
                  <a:lnTo>
                    <a:pt x="349" y="621"/>
                  </a:lnTo>
                  <a:lnTo>
                    <a:pt x="349" y="623"/>
                  </a:lnTo>
                  <a:lnTo>
                    <a:pt x="349" y="624"/>
                  </a:lnTo>
                  <a:lnTo>
                    <a:pt x="349" y="626"/>
                  </a:lnTo>
                  <a:lnTo>
                    <a:pt x="347" y="628"/>
                  </a:lnTo>
                  <a:lnTo>
                    <a:pt x="345" y="630"/>
                  </a:lnTo>
                  <a:lnTo>
                    <a:pt x="343" y="640"/>
                  </a:lnTo>
                  <a:lnTo>
                    <a:pt x="339" y="643"/>
                  </a:lnTo>
                  <a:lnTo>
                    <a:pt x="337" y="647"/>
                  </a:lnTo>
                  <a:lnTo>
                    <a:pt x="330" y="653"/>
                  </a:lnTo>
                  <a:lnTo>
                    <a:pt x="328" y="651"/>
                  </a:lnTo>
                  <a:lnTo>
                    <a:pt x="326" y="649"/>
                  </a:lnTo>
                  <a:lnTo>
                    <a:pt x="326" y="645"/>
                  </a:lnTo>
                  <a:lnTo>
                    <a:pt x="328" y="642"/>
                  </a:lnTo>
                  <a:lnTo>
                    <a:pt x="328" y="640"/>
                  </a:lnTo>
                  <a:lnTo>
                    <a:pt x="334" y="636"/>
                  </a:lnTo>
                  <a:lnTo>
                    <a:pt x="334" y="634"/>
                  </a:lnTo>
                  <a:lnTo>
                    <a:pt x="332" y="632"/>
                  </a:lnTo>
                  <a:lnTo>
                    <a:pt x="332" y="632"/>
                  </a:lnTo>
                  <a:lnTo>
                    <a:pt x="330" y="632"/>
                  </a:lnTo>
                  <a:lnTo>
                    <a:pt x="328" y="630"/>
                  </a:lnTo>
                  <a:lnTo>
                    <a:pt x="326" y="630"/>
                  </a:lnTo>
                  <a:lnTo>
                    <a:pt x="326" y="628"/>
                  </a:lnTo>
                  <a:lnTo>
                    <a:pt x="324" y="624"/>
                  </a:lnTo>
                  <a:lnTo>
                    <a:pt x="322" y="623"/>
                  </a:lnTo>
                  <a:lnTo>
                    <a:pt x="320" y="623"/>
                  </a:lnTo>
                  <a:lnTo>
                    <a:pt x="317" y="619"/>
                  </a:lnTo>
                  <a:lnTo>
                    <a:pt x="315" y="619"/>
                  </a:lnTo>
                  <a:lnTo>
                    <a:pt x="311" y="615"/>
                  </a:lnTo>
                  <a:lnTo>
                    <a:pt x="311" y="613"/>
                  </a:lnTo>
                  <a:lnTo>
                    <a:pt x="309" y="613"/>
                  </a:lnTo>
                  <a:lnTo>
                    <a:pt x="303" y="611"/>
                  </a:lnTo>
                  <a:lnTo>
                    <a:pt x="301" y="609"/>
                  </a:lnTo>
                  <a:lnTo>
                    <a:pt x="299" y="607"/>
                  </a:lnTo>
                  <a:lnTo>
                    <a:pt x="296" y="604"/>
                  </a:lnTo>
                  <a:lnTo>
                    <a:pt x="296" y="604"/>
                  </a:lnTo>
                  <a:lnTo>
                    <a:pt x="294" y="604"/>
                  </a:lnTo>
                  <a:lnTo>
                    <a:pt x="288" y="605"/>
                  </a:lnTo>
                  <a:lnTo>
                    <a:pt x="288" y="605"/>
                  </a:lnTo>
                  <a:lnTo>
                    <a:pt x="288" y="604"/>
                  </a:lnTo>
                  <a:lnTo>
                    <a:pt x="286" y="602"/>
                  </a:lnTo>
                  <a:lnTo>
                    <a:pt x="284" y="598"/>
                  </a:lnTo>
                  <a:lnTo>
                    <a:pt x="281" y="594"/>
                  </a:lnTo>
                  <a:lnTo>
                    <a:pt x="277" y="590"/>
                  </a:lnTo>
                  <a:lnTo>
                    <a:pt x="275" y="588"/>
                  </a:lnTo>
                  <a:lnTo>
                    <a:pt x="271" y="590"/>
                  </a:lnTo>
                  <a:lnTo>
                    <a:pt x="267" y="592"/>
                  </a:lnTo>
                  <a:lnTo>
                    <a:pt x="265" y="592"/>
                  </a:lnTo>
                  <a:lnTo>
                    <a:pt x="262" y="590"/>
                  </a:lnTo>
                  <a:lnTo>
                    <a:pt x="277" y="575"/>
                  </a:lnTo>
                  <a:lnTo>
                    <a:pt x="288" y="562"/>
                  </a:lnTo>
                  <a:lnTo>
                    <a:pt x="290" y="560"/>
                  </a:lnTo>
                  <a:lnTo>
                    <a:pt x="290" y="560"/>
                  </a:lnTo>
                  <a:lnTo>
                    <a:pt x="292" y="560"/>
                  </a:lnTo>
                  <a:lnTo>
                    <a:pt x="292" y="558"/>
                  </a:lnTo>
                  <a:lnTo>
                    <a:pt x="292" y="556"/>
                  </a:lnTo>
                  <a:lnTo>
                    <a:pt x="292" y="556"/>
                  </a:lnTo>
                  <a:lnTo>
                    <a:pt x="294" y="554"/>
                  </a:lnTo>
                  <a:lnTo>
                    <a:pt x="301" y="549"/>
                  </a:lnTo>
                  <a:lnTo>
                    <a:pt x="307" y="545"/>
                  </a:lnTo>
                  <a:lnTo>
                    <a:pt x="309" y="543"/>
                  </a:lnTo>
                  <a:lnTo>
                    <a:pt x="311" y="543"/>
                  </a:lnTo>
                  <a:lnTo>
                    <a:pt x="313" y="541"/>
                  </a:lnTo>
                  <a:lnTo>
                    <a:pt x="317" y="541"/>
                  </a:lnTo>
                  <a:lnTo>
                    <a:pt x="318" y="539"/>
                  </a:lnTo>
                  <a:lnTo>
                    <a:pt x="320" y="537"/>
                  </a:lnTo>
                  <a:lnTo>
                    <a:pt x="322" y="535"/>
                  </a:lnTo>
                  <a:lnTo>
                    <a:pt x="324" y="531"/>
                  </a:lnTo>
                  <a:lnTo>
                    <a:pt x="324" y="522"/>
                  </a:lnTo>
                  <a:lnTo>
                    <a:pt x="324" y="520"/>
                  </a:lnTo>
                  <a:lnTo>
                    <a:pt x="322" y="516"/>
                  </a:lnTo>
                  <a:lnTo>
                    <a:pt x="322" y="513"/>
                  </a:lnTo>
                  <a:lnTo>
                    <a:pt x="320" y="511"/>
                  </a:lnTo>
                  <a:lnTo>
                    <a:pt x="320" y="509"/>
                  </a:lnTo>
                  <a:lnTo>
                    <a:pt x="317" y="509"/>
                  </a:lnTo>
                  <a:lnTo>
                    <a:pt x="313" y="509"/>
                  </a:lnTo>
                  <a:lnTo>
                    <a:pt x="309" y="509"/>
                  </a:lnTo>
                  <a:lnTo>
                    <a:pt x="309" y="507"/>
                  </a:lnTo>
                  <a:lnTo>
                    <a:pt x="311" y="505"/>
                  </a:lnTo>
                  <a:lnTo>
                    <a:pt x="311" y="503"/>
                  </a:lnTo>
                  <a:lnTo>
                    <a:pt x="313" y="501"/>
                  </a:lnTo>
                  <a:lnTo>
                    <a:pt x="313" y="501"/>
                  </a:lnTo>
                  <a:lnTo>
                    <a:pt x="315" y="484"/>
                  </a:lnTo>
                  <a:lnTo>
                    <a:pt x="317" y="482"/>
                  </a:lnTo>
                  <a:lnTo>
                    <a:pt x="315" y="480"/>
                  </a:lnTo>
                  <a:lnTo>
                    <a:pt x="313" y="480"/>
                  </a:lnTo>
                  <a:lnTo>
                    <a:pt x="311" y="478"/>
                  </a:lnTo>
                  <a:lnTo>
                    <a:pt x="309" y="478"/>
                  </a:lnTo>
                  <a:lnTo>
                    <a:pt x="307" y="478"/>
                  </a:lnTo>
                  <a:lnTo>
                    <a:pt x="305" y="480"/>
                  </a:lnTo>
                  <a:lnTo>
                    <a:pt x="303" y="480"/>
                  </a:lnTo>
                  <a:lnTo>
                    <a:pt x="299" y="480"/>
                  </a:lnTo>
                  <a:lnTo>
                    <a:pt x="298" y="478"/>
                  </a:lnTo>
                  <a:lnTo>
                    <a:pt x="296" y="476"/>
                  </a:lnTo>
                  <a:lnTo>
                    <a:pt x="296" y="473"/>
                  </a:lnTo>
                  <a:lnTo>
                    <a:pt x="294" y="459"/>
                  </a:lnTo>
                  <a:lnTo>
                    <a:pt x="292" y="454"/>
                  </a:lnTo>
                  <a:lnTo>
                    <a:pt x="288" y="452"/>
                  </a:lnTo>
                  <a:lnTo>
                    <a:pt x="284" y="450"/>
                  </a:lnTo>
                  <a:lnTo>
                    <a:pt x="284" y="450"/>
                  </a:lnTo>
                  <a:lnTo>
                    <a:pt x="282" y="450"/>
                  </a:lnTo>
                  <a:lnTo>
                    <a:pt x="281" y="448"/>
                  </a:lnTo>
                  <a:lnTo>
                    <a:pt x="281" y="448"/>
                  </a:lnTo>
                  <a:lnTo>
                    <a:pt x="281" y="448"/>
                  </a:lnTo>
                  <a:lnTo>
                    <a:pt x="281" y="448"/>
                  </a:lnTo>
                  <a:lnTo>
                    <a:pt x="279" y="448"/>
                  </a:lnTo>
                  <a:lnTo>
                    <a:pt x="279" y="448"/>
                  </a:lnTo>
                  <a:lnTo>
                    <a:pt x="279" y="450"/>
                  </a:lnTo>
                  <a:lnTo>
                    <a:pt x="279" y="450"/>
                  </a:lnTo>
                  <a:lnTo>
                    <a:pt x="275" y="450"/>
                  </a:lnTo>
                  <a:lnTo>
                    <a:pt x="271" y="450"/>
                  </a:lnTo>
                  <a:lnTo>
                    <a:pt x="263" y="450"/>
                  </a:lnTo>
                  <a:lnTo>
                    <a:pt x="263" y="450"/>
                  </a:lnTo>
                  <a:lnTo>
                    <a:pt x="262" y="448"/>
                  </a:lnTo>
                  <a:lnTo>
                    <a:pt x="262" y="448"/>
                  </a:lnTo>
                  <a:lnTo>
                    <a:pt x="260" y="448"/>
                  </a:lnTo>
                  <a:lnTo>
                    <a:pt x="258" y="448"/>
                  </a:lnTo>
                  <a:lnTo>
                    <a:pt x="258" y="448"/>
                  </a:lnTo>
                  <a:lnTo>
                    <a:pt x="256" y="448"/>
                  </a:lnTo>
                  <a:lnTo>
                    <a:pt x="256" y="440"/>
                  </a:lnTo>
                  <a:lnTo>
                    <a:pt x="258" y="433"/>
                  </a:lnTo>
                  <a:lnTo>
                    <a:pt x="258" y="429"/>
                  </a:lnTo>
                  <a:lnTo>
                    <a:pt x="258" y="427"/>
                  </a:lnTo>
                  <a:lnTo>
                    <a:pt x="258" y="425"/>
                  </a:lnTo>
                  <a:lnTo>
                    <a:pt x="254" y="418"/>
                  </a:lnTo>
                  <a:lnTo>
                    <a:pt x="254" y="414"/>
                  </a:lnTo>
                  <a:lnTo>
                    <a:pt x="258" y="412"/>
                  </a:lnTo>
                  <a:lnTo>
                    <a:pt x="258" y="412"/>
                  </a:lnTo>
                  <a:lnTo>
                    <a:pt x="258" y="412"/>
                  </a:lnTo>
                  <a:lnTo>
                    <a:pt x="256" y="410"/>
                  </a:lnTo>
                  <a:lnTo>
                    <a:pt x="256" y="410"/>
                  </a:lnTo>
                  <a:lnTo>
                    <a:pt x="256" y="408"/>
                  </a:lnTo>
                  <a:lnTo>
                    <a:pt x="254" y="408"/>
                  </a:lnTo>
                  <a:lnTo>
                    <a:pt x="254" y="406"/>
                  </a:lnTo>
                  <a:lnTo>
                    <a:pt x="256" y="404"/>
                  </a:lnTo>
                  <a:lnTo>
                    <a:pt x="258" y="397"/>
                  </a:lnTo>
                  <a:lnTo>
                    <a:pt x="260" y="395"/>
                  </a:lnTo>
                  <a:lnTo>
                    <a:pt x="260" y="395"/>
                  </a:lnTo>
                  <a:lnTo>
                    <a:pt x="260" y="395"/>
                  </a:lnTo>
                  <a:lnTo>
                    <a:pt x="260" y="393"/>
                  </a:lnTo>
                  <a:lnTo>
                    <a:pt x="262" y="387"/>
                  </a:lnTo>
                  <a:lnTo>
                    <a:pt x="262" y="384"/>
                  </a:lnTo>
                  <a:lnTo>
                    <a:pt x="263" y="382"/>
                  </a:lnTo>
                  <a:lnTo>
                    <a:pt x="262" y="380"/>
                  </a:lnTo>
                  <a:lnTo>
                    <a:pt x="262" y="378"/>
                  </a:lnTo>
                  <a:lnTo>
                    <a:pt x="260" y="374"/>
                  </a:lnTo>
                  <a:lnTo>
                    <a:pt x="260" y="372"/>
                  </a:lnTo>
                  <a:lnTo>
                    <a:pt x="260" y="372"/>
                  </a:lnTo>
                  <a:lnTo>
                    <a:pt x="260" y="370"/>
                  </a:lnTo>
                  <a:lnTo>
                    <a:pt x="260" y="370"/>
                  </a:lnTo>
                  <a:lnTo>
                    <a:pt x="258" y="370"/>
                  </a:lnTo>
                  <a:lnTo>
                    <a:pt x="258" y="370"/>
                  </a:lnTo>
                  <a:lnTo>
                    <a:pt x="258" y="370"/>
                  </a:lnTo>
                  <a:lnTo>
                    <a:pt x="256" y="370"/>
                  </a:lnTo>
                  <a:lnTo>
                    <a:pt x="254" y="368"/>
                  </a:lnTo>
                  <a:lnTo>
                    <a:pt x="252" y="366"/>
                  </a:lnTo>
                  <a:lnTo>
                    <a:pt x="250" y="365"/>
                  </a:lnTo>
                  <a:lnTo>
                    <a:pt x="248" y="363"/>
                  </a:lnTo>
                  <a:lnTo>
                    <a:pt x="248" y="361"/>
                  </a:lnTo>
                  <a:lnTo>
                    <a:pt x="248" y="357"/>
                  </a:lnTo>
                  <a:lnTo>
                    <a:pt x="248" y="355"/>
                  </a:lnTo>
                  <a:lnTo>
                    <a:pt x="250" y="351"/>
                  </a:lnTo>
                  <a:lnTo>
                    <a:pt x="250" y="349"/>
                  </a:lnTo>
                  <a:lnTo>
                    <a:pt x="245" y="349"/>
                  </a:lnTo>
                  <a:lnTo>
                    <a:pt x="239" y="349"/>
                  </a:lnTo>
                  <a:lnTo>
                    <a:pt x="226" y="349"/>
                  </a:lnTo>
                  <a:lnTo>
                    <a:pt x="222" y="349"/>
                  </a:lnTo>
                  <a:lnTo>
                    <a:pt x="222" y="349"/>
                  </a:lnTo>
                  <a:lnTo>
                    <a:pt x="220" y="347"/>
                  </a:lnTo>
                  <a:lnTo>
                    <a:pt x="220" y="346"/>
                  </a:lnTo>
                  <a:lnTo>
                    <a:pt x="220" y="340"/>
                  </a:lnTo>
                  <a:lnTo>
                    <a:pt x="220" y="336"/>
                  </a:lnTo>
                  <a:lnTo>
                    <a:pt x="218" y="334"/>
                  </a:lnTo>
                  <a:lnTo>
                    <a:pt x="216" y="332"/>
                  </a:lnTo>
                  <a:lnTo>
                    <a:pt x="214" y="328"/>
                  </a:lnTo>
                  <a:lnTo>
                    <a:pt x="220" y="328"/>
                  </a:lnTo>
                  <a:lnTo>
                    <a:pt x="218" y="323"/>
                  </a:lnTo>
                  <a:lnTo>
                    <a:pt x="216" y="315"/>
                  </a:lnTo>
                  <a:lnTo>
                    <a:pt x="216" y="313"/>
                  </a:lnTo>
                  <a:lnTo>
                    <a:pt x="216" y="311"/>
                  </a:lnTo>
                  <a:lnTo>
                    <a:pt x="216" y="310"/>
                  </a:lnTo>
                  <a:lnTo>
                    <a:pt x="216" y="308"/>
                  </a:lnTo>
                  <a:lnTo>
                    <a:pt x="214" y="306"/>
                  </a:lnTo>
                  <a:lnTo>
                    <a:pt x="210" y="304"/>
                  </a:lnTo>
                  <a:lnTo>
                    <a:pt x="209" y="304"/>
                  </a:lnTo>
                  <a:lnTo>
                    <a:pt x="205" y="304"/>
                  </a:lnTo>
                  <a:lnTo>
                    <a:pt x="203" y="304"/>
                  </a:lnTo>
                  <a:lnTo>
                    <a:pt x="199" y="304"/>
                  </a:lnTo>
                  <a:lnTo>
                    <a:pt x="197" y="304"/>
                  </a:lnTo>
                  <a:lnTo>
                    <a:pt x="193" y="302"/>
                  </a:lnTo>
                  <a:lnTo>
                    <a:pt x="191" y="302"/>
                  </a:lnTo>
                  <a:lnTo>
                    <a:pt x="191" y="298"/>
                  </a:lnTo>
                  <a:lnTo>
                    <a:pt x="190" y="298"/>
                  </a:lnTo>
                  <a:lnTo>
                    <a:pt x="190" y="296"/>
                  </a:lnTo>
                  <a:lnTo>
                    <a:pt x="184" y="296"/>
                  </a:lnTo>
                  <a:lnTo>
                    <a:pt x="182" y="294"/>
                  </a:lnTo>
                  <a:lnTo>
                    <a:pt x="180" y="294"/>
                  </a:lnTo>
                  <a:lnTo>
                    <a:pt x="174" y="291"/>
                  </a:lnTo>
                  <a:lnTo>
                    <a:pt x="174" y="291"/>
                  </a:lnTo>
                  <a:lnTo>
                    <a:pt x="174" y="291"/>
                  </a:lnTo>
                  <a:lnTo>
                    <a:pt x="174" y="289"/>
                  </a:lnTo>
                  <a:lnTo>
                    <a:pt x="174" y="289"/>
                  </a:lnTo>
                  <a:lnTo>
                    <a:pt x="174" y="289"/>
                  </a:lnTo>
                  <a:lnTo>
                    <a:pt x="173" y="289"/>
                  </a:lnTo>
                  <a:lnTo>
                    <a:pt x="173" y="289"/>
                  </a:lnTo>
                  <a:lnTo>
                    <a:pt x="173" y="291"/>
                  </a:lnTo>
                  <a:lnTo>
                    <a:pt x="169" y="289"/>
                  </a:lnTo>
                  <a:lnTo>
                    <a:pt x="167" y="287"/>
                  </a:lnTo>
                  <a:lnTo>
                    <a:pt x="165" y="287"/>
                  </a:lnTo>
                  <a:lnTo>
                    <a:pt x="159" y="287"/>
                  </a:lnTo>
                  <a:lnTo>
                    <a:pt x="155" y="287"/>
                  </a:lnTo>
                  <a:lnTo>
                    <a:pt x="154" y="285"/>
                  </a:lnTo>
                  <a:lnTo>
                    <a:pt x="150" y="281"/>
                  </a:lnTo>
                  <a:lnTo>
                    <a:pt x="148" y="279"/>
                  </a:lnTo>
                  <a:lnTo>
                    <a:pt x="146" y="277"/>
                  </a:lnTo>
                  <a:lnTo>
                    <a:pt x="144" y="277"/>
                  </a:lnTo>
                  <a:lnTo>
                    <a:pt x="142" y="275"/>
                  </a:lnTo>
                  <a:lnTo>
                    <a:pt x="142" y="273"/>
                  </a:lnTo>
                  <a:lnTo>
                    <a:pt x="138" y="268"/>
                  </a:lnTo>
                  <a:lnTo>
                    <a:pt x="138" y="266"/>
                  </a:lnTo>
                  <a:lnTo>
                    <a:pt x="138" y="264"/>
                  </a:lnTo>
                  <a:lnTo>
                    <a:pt x="138" y="262"/>
                  </a:lnTo>
                  <a:lnTo>
                    <a:pt x="138" y="260"/>
                  </a:lnTo>
                  <a:lnTo>
                    <a:pt x="138" y="258"/>
                  </a:lnTo>
                  <a:lnTo>
                    <a:pt x="136" y="256"/>
                  </a:lnTo>
                  <a:lnTo>
                    <a:pt x="136" y="255"/>
                  </a:lnTo>
                  <a:lnTo>
                    <a:pt x="136" y="253"/>
                  </a:lnTo>
                  <a:lnTo>
                    <a:pt x="136" y="253"/>
                  </a:lnTo>
                  <a:lnTo>
                    <a:pt x="138" y="251"/>
                  </a:lnTo>
                  <a:lnTo>
                    <a:pt x="138" y="251"/>
                  </a:lnTo>
                  <a:lnTo>
                    <a:pt x="138" y="247"/>
                  </a:lnTo>
                  <a:lnTo>
                    <a:pt x="138" y="245"/>
                  </a:lnTo>
                  <a:lnTo>
                    <a:pt x="138" y="243"/>
                  </a:lnTo>
                  <a:lnTo>
                    <a:pt x="136" y="241"/>
                  </a:lnTo>
                  <a:lnTo>
                    <a:pt x="136" y="241"/>
                  </a:lnTo>
                  <a:lnTo>
                    <a:pt x="135" y="241"/>
                  </a:lnTo>
                  <a:lnTo>
                    <a:pt x="135" y="241"/>
                  </a:lnTo>
                  <a:lnTo>
                    <a:pt x="135" y="243"/>
                  </a:lnTo>
                  <a:lnTo>
                    <a:pt x="135" y="243"/>
                  </a:lnTo>
                  <a:lnTo>
                    <a:pt x="133" y="241"/>
                  </a:lnTo>
                  <a:lnTo>
                    <a:pt x="133" y="241"/>
                  </a:lnTo>
                  <a:lnTo>
                    <a:pt x="125" y="243"/>
                  </a:lnTo>
                  <a:lnTo>
                    <a:pt x="121" y="243"/>
                  </a:lnTo>
                  <a:lnTo>
                    <a:pt x="119" y="245"/>
                  </a:lnTo>
                  <a:lnTo>
                    <a:pt x="116" y="245"/>
                  </a:lnTo>
                  <a:lnTo>
                    <a:pt x="104" y="253"/>
                  </a:lnTo>
                  <a:lnTo>
                    <a:pt x="102" y="255"/>
                  </a:lnTo>
                  <a:lnTo>
                    <a:pt x="100" y="256"/>
                  </a:lnTo>
                  <a:lnTo>
                    <a:pt x="100" y="256"/>
                  </a:lnTo>
                  <a:lnTo>
                    <a:pt x="99" y="256"/>
                  </a:lnTo>
                  <a:lnTo>
                    <a:pt x="97" y="256"/>
                  </a:lnTo>
                  <a:lnTo>
                    <a:pt x="95" y="256"/>
                  </a:lnTo>
                  <a:lnTo>
                    <a:pt x="95" y="258"/>
                  </a:lnTo>
                  <a:lnTo>
                    <a:pt x="93" y="258"/>
                  </a:lnTo>
                  <a:lnTo>
                    <a:pt x="91" y="260"/>
                  </a:lnTo>
                  <a:lnTo>
                    <a:pt x="89" y="262"/>
                  </a:lnTo>
                  <a:lnTo>
                    <a:pt x="85" y="264"/>
                  </a:lnTo>
                  <a:lnTo>
                    <a:pt x="83" y="264"/>
                  </a:lnTo>
                  <a:lnTo>
                    <a:pt x="83" y="264"/>
                  </a:lnTo>
                  <a:lnTo>
                    <a:pt x="80" y="262"/>
                  </a:lnTo>
                  <a:lnTo>
                    <a:pt x="80" y="262"/>
                  </a:lnTo>
                  <a:lnTo>
                    <a:pt x="74" y="262"/>
                  </a:lnTo>
                  <a:lnTo>
                    <a:pt x="70" y="262"/>
                  </a:lnTo>
                  <a:lnTo>
                    <a:pt x="68" y="262"/>
                  </a:lnTo>
                  <a:lnTo>
                    <a:pt x="66" y="260"/>
                  </a:lnTo>
                  <a:lnTo>
                    <a:pt x="64" y="260"/>
                  </a:lnTo>
                  <a:lnTo>
                    <a:pt x="63" y="262"/>
                  </a:lnTo>
                  <a:lnTo>
                    <a:pt x="61" y="262"/>
                  </a:lnTo>
                  <a:lnTo>
                    <a:pt x="59" y="262"/>
                  </a:lnTo>
                  <a:lnTo>
                    <a:pt x="57" y="262"/>
                  </a:lnTo>
                  <a:lnTo>
                    <a:pt x="57" y="262"/>
                  </a:lnTo>
                  <a:lnTo>
                    <a:pt x="55" y="262"/>
                  </a:lnTo>
                  <a:lnTo>
                    <a:pt x="53" y="262"/>
                  </a:lnTo>
                  <a:lnTo>
                    <a:pt x="53" y="241"/>
                  </a:lnTo>
                  <a:lnTo>
                    <a:pt x="53" y="239"/>
                  </a:lnTo>
                  <a:lnTo>
                    <a:pt x="55" y="237"/>
                  </a:lnTo>
                  <a:lnTo>
                    <a:pt x="53" y="237"/>
                  </a:lnTo>
                  <a:lnTo>
                    <a:pt x="46" y="243"/>
                  </a:lnTo>
                  <a:lnTo>
                    <a:pt x="44" y="245"/>
                  </a:lnTo>
                  <a:lnTo>
                    <a:pt x="40" y="245"/>
                  </a:lnTo>
                  <a:lnTo>
                    <a:pt x="36" y="247"/>
                  </a:lnTo>
                  <a:lnTo>
                    <a:pt x="30" y="245"/>
                  </a:lnTo>
                  <a:lnTo>
                    <a:pt x="28" y="245"/>
                  </a:lnTo>
                  <a:lnTo>
                    <a:pt x="28" y="245"/>
                  </a:lnTo>
                  <a:lnTo>
                    <a:pt x="28" y="243"/>
                  </a:lnTo>
                  <a:lnTo>
                    <a:pt x="27" y="239"/>
                  </a:lnTo>
                  <a:lnTo>
                    <a:pt x="27" y="237"/>
                  </a:lnTo>
                  <a:lnTo>
                    <a:pt x="23" y="237"/>
                  </a:lnTo>
                  <a:lnTo>
                    <a:pt x="19" y="236"/>
                  </a:lnTo>
                  <a:lnTo>
                    <a:pt x="11" y="236"/>
                  </a:lnTo>
                  <a:lnTo>
                    <a:pt x="13" y="234"/>
                  </a:lnTo>
                  <a:lnTo>
                    <a:pt x="15" y="232"/>
                  </a:lnTo>
                  <a:lnTo>
                    <a:pt x="15" y="230"/>
                  </a:lnTo>
                  <a:lnTo>
                    <a:pt x="15" y="228"/>
                  </a:lnTo>
                  <a:lnTo>
                    <a:pt x="13" y="228"/>
                  </a:lnTo>
                  <a:lnTo>
                    <a:pt x="11" y="226"/>
                  </a:lnTo>
                  <a:lnTo>
                    <a:pt x="11" y="224"/>
                  </a:lnTo>
                  <a:lnTo>
                    <a:pt x="11" y="224"/>
                  </a:lnTo>
                  <a:lnTo>
                    <a:pt x="10" y="222"/>
                  </a:lnTo>
                  <a:lnTo>
                    <a:pt x="10" y="220"/>
                  </a:lnTo>
                  <a:lnTo>
                    <a:pt x="6" y="217"/>
                  </a:lnTo>
                  <a:lnTo>
                    <a:pt x="4" y="215"/>
                  </a:lnTo>
                  <a:lnTo>
                    <a:pt x="4" y="213"/>
                  </a:lnTo>
                  <a:lnTo>
                    <a:pt x="4" y="211"/>
                  </a:lnTo>
                  <a:lnTo>
                    <a:pt x="4" y="211"/>
                  </a:lnTo>
                  <a:lnTo>
                    <a:pt x="4" y="211"/>
                  </a:lnTo>
                  <a:lnTo>
                    <a:pt x="4" y="211"/>
                  </a:lnTo>
                  <a:lnTo>
                    <a:pt x="4" y="209"/>
                  </a:lnTo>
                  <a:lnTo>
                    <a:pt x="2" y="209"/>
                  </a:lnTo>
                  <a:lnTo>
                    <a:pt x="2" y="209"/>
                  </a:lnTo>
                  <a:lnTo>
                    <a:pt x="0" y="207"/>
                  </a:lnTo>
                  <a:lnTo>
                    <a:pt x="0" y="207"/>
                  </a:lnTo>
                  <a:lnTo>
                    <a:pt x="0" y="205"/>
                  </a:lnTo>
                  <a:lnTo>
                    <a:pt x="0" y="203"/>
                  </a:lnTo>
                  <a:lnTo>
                    <a:pt x="0" y="203"/>
                  </a:lnTo>
                  <a:lnTo>
                    <a:pt x="0" y="203"/>
                  </a:lnTo>
                  <a:lnTo>
                    <a:pt x="2" y="201"/>
                  </a:lnTo>
                  <a:lnTo>
                    <a:pt x="4" y="201"/>
                  </a:lnTo>
                  <a:lnTo>
                    <a:pt x="4" y="201"/>
                  </a:lnTo>
                  <a:lnTo>
                    <a:pt x="4" y="199"/>
                  </a:lnTo>
                  <a:lnTo>
                    <a:pt x="4" y="199"/>
                  </a:lnTo>
                  <a:lnTo>
                    <a:pt x="4" y="199"/>
                  </a:lnTo>
                  <a:lnTo>
                    <a:pt x="4" y="198"/>
                  </a:lnTo>
                  <a:lnTo>
                    <a:pt x="4" y="198"/>
                  </a:lnTo>
                  <a:lnTo>
                    <a:pt x="4" y="196"/>
                  </a:lnTo>
                  <a:lnTo>
                    <a:pt x="4" y="196"/>
                  </a:lnTo>
                  <a:lnTo>
                    <a:pt x="6" y="194"/>
                  </a:lnTo>
                  <a:lnTo>
                    <a:pt x="8" y="192"/>
                  </a:lnTo>
                  <a:lnTo>
                    <a:pt x="11" y="190"/>
                  </a:lnTo>
                  <a:lnTo>
                    <a:pt x="13" y="190"/>
                  </a:lnTo>
                  <a:lnTo>
                    <a:pt x="13" y="188"/>
                  </a:lnTo>
                  <a:lnTo>
                    <a:pt x="13" y="186"/>
                  </a:lnTo>
                  <a:lnTo>
                    <a:pt x="13" y="184"/>
                  </a:lnTo>
                  <a:lnTo>
                    <a:pt x="11" y="182"/>
                  </a:lnTo>
                  <a:lnTo>
                    <a:pt x="13" y="181"/>
                  </a:lnTo>
                  <a:lnTo>
                    <a:pt x="13" y="179"/>
                  </a:lnTo>
                  <a:lnTo>
                    <a:pt x="15" y="177"/>
                  </a:lnTo>
                  <a:lnTo>
                    <a:pt x="15" y="175"/>
                  </a:lnTo>
                  <a:lnTo>
                    <a:pt x="17" y="173"/>
                  </a:lnTo>
                  <a:lnTo>
                    <a:pt x="17" y="169"/>
                  </a:lnTo>
                  <a:lnTo>
                    <a:pt x="17" y="167"/>
                  </a:lnTo>
                  <a:lnTo>
                    <a:pt x="19" y="167"/>
                  </a:lnTo>
                  <a:lnTo>
                    <a:pt x="19" y="165"/>
                  </a:lnTo>
                  <a:lnTo>
                    <a:pt x="21" y="165"/>
                  </a:lnTo>
                  <a:lnTo>
                    <a:pt x="23" y="165"/>
                  </a:lnTo>
                  <a:lnTo>
                    <a:pt x="30" y="160"/>
                  </a:lnTo>
                  <a:lnTo>
                    <a:pt x="34" y="158"/>
                  </a:lnTo>
                  <a:lnTo>
                    <a:pt x="38" y="156"/>
                  </a:lnTo>
                  <a:lnTo>
                    <a:pt x="46" y="156"/>
                  </a:lnTo>
                  <a:lnTo>
                    <a:pt x="47" y="154"/>
                  </a:lnTo>
                  <a:lnTo>
                    <a:pt x="49" y="154"/>
                  </a:lnTo>
                  <a:lnTo>
                    <a:pt x="51" y="152"/>
                  </a:lnTo>
                  <a:lnTo>
                    <a:pt x="51" y="152"/>
                  </a:lnTo>
                  <a:lnTo>
                    <a:pt x="53" y="152"/>
                  </a:lnTo>
                  <a:lnTo>
                    <a:pt x="55" y="152"/>
                  </a:lnTo>
                  <a:lnTo>
                    <a:pt x="57" y="152"/>
                  </a:lnTo>
                  <a:lnTo>
                    <a:pt x="59" y="152"/>
                  </a:lnTo>
                  <a:lnTo>
                    <a:pt x="61" y="154"/>
                  </a:lnTo>
                  <a:lnTo>
                    <a:pt x="61" y="154"/>
                  </a:lnTo>
                  <a:lnTo>
                    <a:pt x="63" y="154"/>
                  </a:lnTo>
                  <a:lnTo>
                    <a:pt x="64" y="154"/>
                  </a:lnTo>
                  <a:lnTo>
                    <a:pt x="64" y="152"/>
                  </a:lnTo>
                  <a:lnTo>
                    <a:pt x="66" y="143"/>
                  </a:lnTo>
                  <a:lnTo>
                    <a:pt x="72" y="107"/>
                  </a:lnTo>
                  <a:lnTo>
                    <a:pt x="72" y="105"/>
                  </a:lnTo>
                  <a:lnTo>
                    <a:pt x="72" y="101"/>
                  </a:lnTo>
                  <a:lnTo>
                    <a:pt x="72" y="101"/>
                  </a:lnTo>
                  <a:lnTo>
                    <a:pt x="70" y="97"/>
                  </a:lnTo>
                  <a:lnTo>
                    <a:pt x="70" y="95"/>
                  </a:lnTo>
                  <a:lnTo>
                    <a:pt x="70" y="95"/>
                  </a:lnTo>
                  <a:lnTo>
                    <a:pt x="70" y="95"/>
                  </a:lnTo>
                  <a:lnTo>
                    <a:pt x="70" y="93"/>
                  </a:lnTo>
                  <a:lnTo>
                    <a:pt x="68" y="93"/>
                  </a:lnTo>
                  <a:lnTo>
                    <a:pt x="68" y="91"/>
                  </a:lnTo>
                  <a:lnTo>
                    <a:pt x="64" y="89"/>
                  </a:lnTo>
                  <a:lnTo>
                    <a:pt x="63" y="88"/>
                  </a:lnTo>
                  <a:lnTo>
                    <a:pt x="63" y="86"/>
                  </a:lnTo>
                  <a:lnTo>
                    <a:pt x="63" y="84"/>
                  </a:lnTo>
                  <a:lnTo>
                    <a:pt x="63" y="80"/>
                  </a:lnTo>
                  <a:lnTo>
                    <a:pt x="63" y="78"/>
                  </a:lnTo>
                  <a:lnTo>
                    <a:pt x="63" y="76"/>
                  </a:lnTo>
                  <a:lnTo>
                    <a:pt x="63" y="76"/>
                  </a:lnTo>
                  <a:lnTo>
                    <a:pt x="63" y="76"/>
                  </a:lnTo>
                  <a:lnTo>
                    <a:pt x="66" y="74"/>
                  </a:lnTo>
                  <a:lnTo>
                    <a:pt x="70" y="74"/>
                  </a:lnTo>
                  <a:lnTo>
                    <a:pt x="72" y="72"/>
                  </a:lnTo>
                  <a:lnTo>
                    <a:pt x="72" y="74"/>
                  </a:lnTo>
                  <a:lnTo>
                    <a:pt x="74" y="74"/>
                  </a:lnTo>
                  <a:lnTo>
                    <a:pt x="76" y="74"/>
                  </a:lnTo>
                  <a:lnTo>
                    <a:pt x="78" y="74"/>
                  </a:lnTo>
                  <a:lnTo>
                    <a:pt x="78" y="72"/>
                  </a:lnTo>
                  <a:lnTo>
                    <a:pt x="76" y="70"/>
                  </a:lnTo>
                  <a:lnTo>
                    <a:pt x="76" y="69"/>
                  </a:lnTo>
                  <a:lnTo>
                    <a:pt x="74" y="69"/>
                  </a:lnTo>
                  <a:lnTo>
                    <a:pt x="72" y="67"/>
                  </a:lnTo>
                  <a:lnTo>
                    <a:pt x="70" y="67"/>
                  </a:lnTo>
                  <a:lnTo>
                    <a:pt x="66" y="69"/>
                  </a:lnTo>
                  <a:lnTo>
                    <a:pt x="66" y="63"/>
                  </a:lnTo>
                  <a:lnTo>
                    <a:pt x="66" y="59"/>
                  </a:lnTo>
                  <a:lnTo>
                    <a:pt x="66" y="57"/>
                  </a:lnTo>
                  <a:lnTo>
                    <a:pt x="68" y="57"/>
                  </a:lnTo>
                  <a:lnTo>
                    <a:pt x="70" y="57"/>
                  </a:lnTo>
                  <a:lnTo>
                    <a:pt x="72" y="57"/>
                  </a:lnTo>
                  <a:lnTo>
                    <a:pt x="93" y="57"/>
                  </a:lnTo>
                  <a:lnTo>
                    <a:pt x="93" y="57"/>
                  </a:lnTo>
                  <a:lnTo>
                    <a:pt x="91" y="55"/>
                  </a:lnTo>
                  <a:lnTo>
                    <a:pt x="91" y="53"/>
                  </a:lnTo>
                  <a:lnTo>
                    <a:pt x="93" y="53"/>
                  </a:lnTo>
                  <a:lnTo>
                    <a:pt x="93" y="53"/>
                  </a:lnTo>
                  <a:lnTo>
                    <a:pt x="95" y="53"/>
                  </a:lnTo>
                  <a:lnTo>
                    <a:pt x="95" y="55"/>
                  </a:lnTo>
                  <a:lnTo>
                    <a:pt x="95" y="55"/>
                  </a:lnTo>
                  <a:lnTo>
                    <a:pt x="97" y="57"/>
                  </a:lnTo>
                  <a:lnTo>
                    <a:pt x="99" y="55"/>
                  </a:lnTo>
                  <a:lnTo>
                    <a:pt x="100" y="53"/>
                  </a:lnTo>
                  <a:lnTo>
                    <a:pt x="102" y="52"/>
                  </a:lnTo>
                  <a:lnTo>
                    <a:pt x="106" y="52"/>
                  </a:lnTo>
                  <a:lnTo>
                    <a:pt x="108" y="53"/>
                  </a:lnTo>
                  <a:lnTo>
                    <a:pt x="108" y="55"/>
                  </a:lnTo>
                  <a:lnTo>
                    <a:pt x="110" y="57"/>
                  </a:lnTo>
                  <a:lnTo>
                    <a:pt x="110" y="61"/>
                  </a:lnTo>
                  <a:lnTo>
                    <a:pt x="110" y="63"/>
                  </a:lnTo>
                  <a:lnTo>
                    <a:pt x="110" y="65"/>
                  </a:lnTo>
                  <a:lnTo>
                    <a:pt x="114" y="65"/>
                  </a:lnTo>
                  <a:lnTo>
                    <a:pt x="118" y="69"/>
                  </a:lnTo>
                  <a:lnTo>
                    <a:pt x="119" y="70"/>
                  </a:lnTo>
                  <a:lnTo>
                    <a:pt x="123" y="72"/>
                  </a:lnTo>
                  <a:lnTo>
                    <a:pt x="125" y="72"/>
                  </a:lnTo>
                  <a:lnTo>
                    <a:pt x="127" y="70"/>
                  </a:lnTo>
                  <a:lnTo>
                    <a:pt x="129" y="70"/>
                  </a:lnTo>
                  <a:lnTo>
                    <a:pt x="133" y="69"/>
                  </a:lnTo>
                  <a:lnTo>
                    <a:pt x="135" y="70"/>
                  </a:lnTo>
                  <a:lnTo>
                    <a:pt x="135" y="72"/>
                  </a:lnTo>
                  <a:lnTo>
                    <a:pt x="135" y="72"/>
                  </a:lnTo>
                  <a:lnTo>
                    <a:pt x="136" y="74"/>
                  </a:lnTo>
                  <a:lnTo>
                    <a:pt x="142" y="67"/>
                  </a:lnTo>
                  <a:lnTo>
                    <a:pt x="142" y="67"/>
                  </a:lnTo>
                  <a:lnTo>
                    <a:pt x="144" y="65"/>
                  </a:lnTo>
                  <a:lnTo>
                    <a:pt x="152" y="61"/>
                  </a:lnTo>
                  <a:lnTo>
                    <a:pt x="154" y="61"/>
                  </a:lnTo>
                  <a:lnTo>
                    <a:pt x="155" y="61"/>
                  </a:lnTo>
                  <a:lnTo>
                    <a:pt x="155" y="61"/>
                  </a:lnTo>
                  <a:lnTo>
                    <a:pt x="157" y="59"/>
                  </a:lnTo>
                  <a:lnTo>
                    <a:pt x="157" y="57"/>
                  </a:lnTo>
                  <a:lnTo>
                    <a:pt x="159" y="55"/>
                  </a:lnTo>
                  <a:lnTo>
                    <a:pt x="159" y="53"/>
                  </a:lnTo>
                  <a:lnTo>
                    <a:pt x="161" y="53"/>
                  </a:lnTo>
                  <a:lnTo>
                    <a:pt x="165" y="52"/>
                  </a:lnTo>
                  <a:lnTo>
                    <a:pt x="167" y="52"/>
                  </a:lnTo>
                  <a:lnTo>
                    <a:pt x="169" y="50"/>
                  </a:lnTo>
                  <a:lnTo>
                    <a:pt x="169" y="48"/>
                  </a:lnTo>
                  <a:lnTo>
                    <a:pt x="169" y="46"/>
                  </a:lnTo>
                  <a:lnTo>
                    <a:pt x="165" y="46"/>
                  </a:lnTo>
                  <a:lnTo>
                    <a:pt x="163" y="46"/>
                  </a:lnTo>
                  <a:lnTo>
                    <a:pt x="161" y="46"/>
                  </a:lnTo>
                  <a:lnTo>
                    <a:pt x="159" y="46"/>
                  </a:lnTo>
                  <a:lnTo>
                    <a:pt x="159" y="44"/>
                  </a:lnTo>
                  <a:lnTo>
                    <a:pt x="159" y="44"/>
                  </a:lnTo>
                  <a:lnTo>
                    <a:pt x="159" y="42"/>
                  </a:lnTo>
                  <a:lnTo>
                    <a:pt x="159" y="42"/>
                  </a:lnTo>
                  <a:lnTo>
                    <a:pt x="157" y="33"/>
                  </a:lnTo>
                  <a:lnTo>
                    <a:pt x="155" y="27"/>
                  </a:lnTo>
                  <a:lnTo>
                    <a:pt x="154" y="25"/>
                  </a:lnTo>
                  <a:lnTo>
                    <a:pt x="150" y="21"/>
                  </a:lnTo>
                  <a:lnTo>
                    <a:pt x="148" y="19"/>
                  </a:lnTo>
                  <a:lnTo>
                    <a:pt x="148" y="17"/>
                  </a:lnTo>
                  <a:lnTo>
                    <a:pt x="146" y="17"/>
                  </a:lnTo>
                  <a:lnTo>
                    <a:pt x="148" y="15"/>
                  </a:lnTo>
                  <a:lnTo>
                    <a:pt x="148" y="17"/>
                  </a:lnTo>
                  <a:lnTo>
                    <a:pt x="150" y="17"/>
                  </a:lnTo>
                  <a:lnTo>
                    <a:pt x="150" y="17"/>
                  </a:lnTo>
                  <a:lnTo>
                    <a:pt x="152" y="19"/>
                  </a:lnTo>
                  <a:lnTo>
                    <a:pt x="155" y="19"/>
                  </a:lnTo>
                  <a:lnTo>
                    <a:pt x="157" y="19"/>
                  </a:lnTo>
                  <a:lnTo>
                    <a:pt x="159" y="19"/>
                  </a:lnTo>
                  <a:lnTo>
                    <a:pt x="159" y="21"/>
                  </a:lnTo>
                  <a:lnTo>
                    <a:pt x="159" y="21"/>
                  </a:lnTo>
                  <a:lnTo>
                    <a:pt x="161" y="21"/>
                  </a:lnTo>
                  <a:lnTo>
                    <a:pt x="167" y="23"/>
                  </a:lnTo>
                  <a:lnTo>
                    <a:pt x="169" y="21"/>
                  </a:lnTo>
                  <a:lnTo>
                    <a:pt x="169" y="21"/>
                  </a:lnTo>
                  <a:lnTo>
                    <a:pt x="169" y="21"/>
                  </a:lnTo>
                  <a:lnTo>
                    <a:pt x="171" y="21"/>
                  </a:lnTo>
                  <a:lnTo>
                    <a:pt x="173" y="23"/>
                  </a:lnTo>
                  <a:lnTo>
                    <a:pt x="174" y="25"/>
                  </a:lnTo>
                  <a:lnTo>
                    <a:pt x="176" y="27"/>
                  </a:lnTo>
                  <a:lnTo>
                    <a:pt x="178" y="27"/>
                  </a:lnTo>
                  <a:lnTo>
                    <a:pt x="180" y="25"/>
                  </a:lnTo>
                  <a:lnTo>
                    <a:pt x="180" y="23"/>
                  </a:lnTo>
                  <a:lnTo>
                    <a:pt x="180" y="19"/>
                  </a:lnTo>
                  <a:lnTo>
                    <a:pt x="184" y="19"/>
                  </a:lnTo>
                  <a:lnTo>
                    <a:pt x="186" y="19"/>
                  </a:lnTo>
                  <a:lnTo>
                    <a:pt x="188" y="19"/>
                  </a:lnTo>
                  <a:lnTo>
                    <a:pt x="191" y="19"/>
                  </a:lnTo>
                  <a:lnTo>
                    <a:pt x="195" y="17"/>
                  </a:lnTo>
                  <a:lnTo>
                    <a:pt x="197" y="17"/>
                  </a:lnTo>
                  <a:lnTo>
                    <a:pt x="199" y="15"/>
                  </a:lnTo>
                  <a:lnTo>
                    <a:pt x="199" y="15"/>
                  </a:lnTo>
                  <a:lnTo>
                    <a:pt x="203" y="14"/>
                  </a:lnTo>
                  <a:lnTo>
                    <a:pt x="203" y="12"/>
                  </a:lnTo>
                  <a:lnTo>
                    <a:pt x="207" y="12"/>
                  </a:lnTo>
                  <a:lnTo>
                    <a:pt x="209" y="12"/>
                  </a:lnTo>
                  <a:lnTo>
                    <a:pt x="209" y="10"/>
                  </a:lnTo>
                  <a:lnTo>
                    <a:pt x="212" y="8"/>
                  </a:lnTo>
                  <a:lnTo>
                    <a:pt x="212" y="6"/>
                  </a:lnTo>
                  <a:lnTo>
                    <a:pt x="214" y="4"/>
                  </a:lnTo>
                  <a:lnTo>
                    <a:pt x="214" y="2"/>
                  </a:lnTo>
                  <a:lnTo>
                    <a:pt x="212" y="0"/>
                  </a:lnTo>
                  <a:lnTo>
                    <a:pt x="212" y="0"/>
                  </a:lnTo>
                  <a:lnTo>
                    <a:pt x="214" y="2"/>
                  </a:lnTo>
                  <a:lnTo>
                    <a:pt x="216" y="2"/>
                  </a:lnTo>
                  <a:lnTo>
                    <a:pt x="218" y="0"/>
                  </a:lnTo>
                  <a:lnTo>
                    <a:pt x="220" y="0"/>
                  </a:lnTo>
                  <a:lnTo>
                    <a:pt x="220" y="0"/>
                  </a:lnTo>
                  <a:lnTo>
                    <a:pt x="222" y="0"/>
                  </a:lnTo>
                  <a:lnTo>
                    <a:pt x="222" y="2"/>
                  </a:lnTo>
                  <a:lnTo>
                    <a:pt x="224" y="4"/>
                  </a:lnTo>
                  <a:lnTo>
                    <a:pt x="224" y="6"/>
                  </a:lnTo>
                  <a:lnTo>
                    <a:pt x="224" y="6"/>
                  </a:lnTo>
                  <a:lnTo>
                    <a:pt x="222" y="10"/>
                  </a:lnTo>
                  <a:lnTo>
                    <a:pt x="222" y="12"/>
                  </a:lnTo>
                  <a:lnTo>
                    <a:pt x="222" y="12"/>
                  </a:lnTo>
                  <a:lnTo>
                    <a:pt x="224" y="12"/>
                  </a:lnTo>
                  <a:lnTo>
                    <a:pt x="226" y="14"/>
                  </a:lnTo>
                  <a:lnTo>
                    <a:pt x="227" y="14"/>
                  </a:lnTo>
                  <a:lnTo>
                    <a:pt x="227" y="14"/>
                  </a:lnTo>
                  <a:lnTo>
                    <a:pt x="227" y="15"/>
                  </a:lnTo>
                  <a:lnTo>
                    <a:pt x="227" y="17"/>
                  </a:lnTo>
                  <a:lnTo>
                    <a:pt x="229" y="17"/>
                  </a:lnTo>
                  <a:lnTo>
                    <a:pt x="229" y="19"/>
                  </a:lnTo>
                  <a:lnTo>
                    <a:pt x="229" y="21"/>
                  </a:lnTo>
                  <a:lnTo>
                    <a:pt x="231" y="21"/>
                  </a:lnTo>
                  <a:lnTo>
                    <a:pt x="229" y="23"/>
                  </a:lnTo>
                  <a:lnTo>
                    <a:pt x="229" y="25"/>
                  </a:lnTo>
                  <a:lnTo>
                    <a:pt x="227" y="25"/>
                  </a:lnTo>
                  <a:lnTo>
                    <a:pt x="227" y="27"/>
                  </a:lnTo>
                  <a:lnTo>
                    <a:pt x="226" y="27"/>
                  </a:lnTo>
                  <a:lnTo>
                    <a:pt x="226" y="27"/>
                  </a:lnTo>
                  <a:lnTo>
                    <a:pt x="226" y="27"/>
                  </a:lnTo>
                  <a:lnTo>
                    <a:pt x="226" y="29"/>
                  </a:lnTo>
                  <a:lnTo>
                    <a:pt x="226" y="29"/>
                  </a:lnTo>
                  <a:lnTo>
                    <a:pt x="224" y="36"/>
                  </a:lnTo>
                  <a:lnTo>
                    <a:pt x="224" y="40"/>
                  </a:lnTo>
                  <a:lnTo>
                    <a:pt x="224" y="42"/>
                  </a:lnTo>
                  <a:lnTo>
                    <a:pt x="224" y="44"/>
                  </a:lnTo>
                  <a:lnTo>
                    <a:pt x="226" y="48"/>
                  </a:lnTo>
                  <a:lnTo>
                    <a:pt x="226" y="48"/>
                  </a:lnTo>
                  <a:lnTo>
                    <a:pt x="227" y="48"/>
                  </a:lnTo>
                  <a:lnTo>
                    <a:pt x="227" y="50"/>
                  </a:lnTo>
                  <a:lnTo>
                    <a:pt x="227" y="50"/>
                  </a:lnTo>
                  <a:lnTo>
                    <a:pt x="227" y="52"/>
                  </a:lnTo>
                  <a:lnTo>
                    <a:pt x="227" y="53"/>
                  </a:lnTo>
                  <a:lnTo>
                    <a:pt x="227" y="55"/>
                  </a:lnTo>
                  <a:lnTo>
                    <a:pt x="229" y="57"/>
                  </a:lnTo>
                  <a:lnTo>
                    <a:pt x="231" y="59"/>
                  </a:lnTo>
                  <a:lnTo>
                    <a:pt x="235" y="61"/>
                  </a:lnTo>
                  <a:lnTo>
                    <a:pt x="237" y="63"/>
                  </a:lnTo>
                  <a:lnTo>
                    <a:pt x="239" y="65"/>
                  </a:lnTo>
                  <a:lnTo>
                    <a:pt x="243" y="65"/>
                  </a:lnTo>
                  <a:lnTo>
                    <a:pt x="245" y="65"/>
                  </a:lnTo>
                  <a:lnTo>
                    <a:pt x="248" y="63"/>
                  </a:lnTo>
                  <a:lnTo>
                    <a:pt x="248" y="63"/>
                  </a:lnTo>
                  <a:lnTo>
                    <a:pt x="248" y="61"/>
                  </a:lnTo>
                  <a:lnTo>
                    <a:pt x="248" y="61"/>
                  </a:lnTo>
                  <a:lnTo>
                    <a:pt x="250" y="59"/>
                  </a:lnTo>
                  <a:lnTo>
                    <a:pt x="250" y="59"/>
                  </a:lnTo>
                  <a:lnTo>
                    <a:pt x="254" y="61"/>
                  </a:lnTo>
                  <a:lnTo>
                    <a:pt x="254" y="61"/>
                  </a:lnTo>
                  <a:lnTo>
                    <a:pt x="256" y="59"/>
                  </a:lnTo>
                  <a:lnTo>
                    <a:pt x="256" y="59"/>
                  </a:lnTo>
                  <a:lnTo>
                    <a:pt x="256" y="59"/>
                  </a:lnTo>
                  <a:lnTo>
                    <a:pt x="256" y="59"/>
                  </a:lnTo>
                  <a:lnTo>
                    <a:pt x="256" y="57"/>
                  </a:lnTo>
                  <a:lnTo>
                    <a:pt x="260" y="57"/>
                  </a:lnTo>
                  <a:lnTo>
                    <a:pt x="262" y="57"/>
                  </a:lnTo>
                  <a:lnTo>
                    <a:pt x="263" y="55"/>
                  </a:lnTo>
                  <a:lnTo>
                    <a:pt x="263" y="55"/>
                  </a:lnTo>
                  <a:lnTo>
                    <a:pt x="265" y="53"/>
                  </a:lnTo>
                  <a:lnTo>
                    <a:pt x="267" y="53"/>
                  </a:lnTo>
                  <a:lnTo>
                    <a:pt x="269" y="53"/>
                  </a:lnTo>
                  <a:lnTo>
                    <a:pt x="271" y="53"/>
                  </a:lnTo>
                  <a:lnTo>
                    <a:pt x="273" y="53"/>
                  </a:lnTo>
                  <a:lnTo>
                    <a:pt x="275" y="53"/>
                  </a:lnTo>
                  <a:lnTo>
                    <a:pt x="277" y="53"/>
                  </a:lnTo>
                  <a:lnTo>
                    <a:pt x="279" y="53"/>
                  </a:lnTo>
                  <a:lnTo>
                    <a:pt x="281" y="53"/>
                  </a:lnTo>
                  <a:lnTo>
                    <a:pt x="286" y="55"/>
                  </a:lnTo>
                  <a:lnTo>
                    <a:pt x="288" y="55"/>
                  </a:lnTo>
                  <a:lnTo>
                    <a:pt x="288" y="53"/>
                  </a:lnTo>
                  <a:lnTo>
                    <a:pt x="288" y="50"/>
                  </a:lnTo>
                  <a:lnTo>
                    <a:pt x="286" y="50"/>
                  </a:lnTo>
                  <a:lnTo>
                    <a:pt x="286" y="48"/>
                  </a:lnTo>
                  <a:lnTo>
                    <a:pt x="286" y="46"/>
                  </a:lnTo>
                  <a:lnTo>
                    <a:pt x="288" y="44"/>
                  </a:lnTo>
                  <a:lnTo>
                    <a:pt x="288" y="46"/>
                  </a:lnTo>
                  <a:lnTo>
                    <a:pt x="292" y="46"/>
                  </a:lnTo>
                  <a:lnTo>
                    <a:pt x="294" y="46"/>
                  </a:lnTo>
                  <a:lnTo>
                    <a:pt x="294" y="46"/>
                  </a:lnTo>
                  <a:lnTo>
                    <a:pt x="296" y="46"/>
                  </a:lnTo>
                  <a:lnTo>
                    <a:pt x="301" y="44"/>
                  </a:lnTo>
                  <a:lnTo>
                    <a:pt x="303" y="44"/>
                  </a:lnTo>
                  <a:lnTo>
                    <a:pt x="305" y="44"/>
                  </a:lnTo>
                  <a:lnTo>
                    <a:pt x="307" y="46"/>
                  </a:lnTo>
                  <a:lnTo>
                    <a:pt x="309" y="48"/>
                  </a:lnTo>
                  <a:lnTo>
                    <a:pt x="311" y="48"/>
                  </a:lnTo>
                  <a:lnTo>
                    <a:pt x="313" y="50"/>
                  </a:lnTo>
                  <a:lnTo>
                    <a:pt x="315" y="50"/>
                  </a:lnTo>
                  <a:lnTo>
                    <a:pt x="317" y="50"/>
                  </a:lnTo>
                  <a:lnTo>
                    <a:pt x="318" y="50"/>
                  </a:lnTo>
                  <a:lnTo>
                    <a:pt x="322" y="48"/>
                  </a:lnTo>
                  <a:lnTo>
                    <a:pt x="324" y="48"/>
                  </a:lnTo>
                  <a:lnTo>
                    <a:pt x="324" y="48"/>
                  </a:lnTo>
                  <a:lnTo>
                    <a:pt x="326" y="48"/>
                  </a:lnTo>
                  <a:lnTo>
                    <a:pt x="328" y="48"/>
                  </a:lnTo>
                  <a:lnTo>
                    <a:pt x="328" y="48"/>
                  </a:lnTo>
                  <a:lnTo>
                    <a:pt x="330" y="48"/>
                  </a:lnTo>
                  <a:lnTo>
                    <a:pt x="332" y="48"/>
                  </a:lnTo>
                  <a:lnTo>
                    <a:pt x="334" y="50"/>
                  </a:lnTo>
                  <a:lnTo>
                    <a:pt x="334" y="50"/>
                  </a:lnTo>
                  <a:lnTo>
                    <a:pt x="334" y="50"/>
                  </a:lnTo>
                  <a:lnTo>
                    <a:pt x="336" y="50"/>
                  </a:lnTo>
                  <a:lnTo>
                    <a:pt x="336" y="50"/>
                  </a:lnTo>
                  <a:lnTo>
                    <a:pt x="337" y="50"/>
                  </a:lnTo>
                  <a:lnTo>
                    <a:pt x="341" y="46"/>
                  </a:lnTo>
                  <a:lnTo>
                    <a:pt x="343" y="42"/>
                  </a:lnTo>
                  <a:lnTo>
                    <a:pt x="347" y="33"/>
                  </a:lnTo>
                  <a:lnTo>
                    <a:pt x="351" y="25"/>
                  </a:lnTo>
                  <a:lnTo>
                    <a:pt x="354" y="21"/>
                  </a:lnTo>
                  <a:lnTo>
                    <a:pt x="356" y="19"/>
                  </a:lnTo>
                  <a:lnTo>
                    <a:pt x="358" y="19"/>
                  </a:lnTo>
                  <a:lnTo>
                    <a:pt x="358" y="17"/>
                  </a:lnTo>
                  <a:lnTo>
                    <a:pt x="358" y="15"/>
                  </a:lnTo>
                  <a:lnTo>
                    <a:pt x="360" y="15"/>
                  </a:lnTo>
                  <a:lnTo>
                    <a:pt x="360" y="15"/>
                  </a:lnTo>
                  <a:lnTo>
                    <a:pt x="362" y="17"/>
                  </a:lnTo>
                  <a:lnTo>
                    <a:pt x="364" y="17"/>
                  </a:lnTo>
                  <a:lnTo>
                    <a:pt x="364" y="19"/>
                  </a:lnTo>
                  <a:lnTo>
                    <a:pt x="366" y="21"/>
                  </a:lnTo>
                  <a:lnTo>
                    <a:pt x="366" y="25"/>
                  </a:lnTo>
                  <a:lnTo>
                    <a:pt x="368" y="33"/>
                  </a:lnTo>
                  <a:lnTo>
                    <a:pt x="372" y="46"/>
                  </a:lnTo>
                  <a:lnTo>
                    <a:pt x="373" y="48"/>
                  </a:lnTo>
                  <a:lnTo>
                    <a:pt x="372" y="50"/>
                  </a:lnTo>
                  <a:lnTo>
                    <a:pt x="373" y="52"/>
                  </a:lnTo>
                  <a:lnTo>
                    <a:pt x="373" y="52"/>
                  </a:lnTo>
                  <a:lnTo>
                    <a:pt x="373" y="53"/>
                  </a:lnTo>
                  <a:lnTo>
                    <a:pt x="375" y="53"/>
                  </a:lnTo>
                  <a:lnTo>
                    <a:pt x="375" y="55"/>
                  </a:lnTo>
                  <a:lnTo>
                    <a:pt x="377" y="55"/>
                  </a:lnTo>
                  <a:lnTo>
                    <a:pt x="381" y="55"/>
                  </a:lnTo>
                  <a:lnTo>
                    <a:pt x="383" y="57"/>
                  </a:lnTo>
                  <a:lnTo>
                    <a:pt x="385" y="59"/>
                  </a:lnTo>
                  <a:lnTo>
                    <a:pt x="387" y="63"/>
                  </a:lnTo>
                  <a:lnTo>
                    <a:pt x="385" y="65"/>
                  </a:lnTo>
                  <a:lnTo>
                    <a:pt x="385" y="67"/>
                  </a:lnTo>
                  <a:lnTo>
                    <a:pt x="379" y="72"/>
                  </a:lnTo>
                  <a:lnTo>
                    <a:pt x="373" y="80"/>
                  </a:lnTo>
                  <a:lnTo>
                    <a:pt x="372" y="82"/>
                  </a:lnTo>
                  <a:lnTo>
                    <a:pt x="366" y="86"/>
                  </a:lnTo>
                  <a:lnTo>
                    <a:pt x="366" y="86"/>
                  </a:lnTo>
                  <a:lnTo>
                    <a:pt x="364" y="86"/>
                  </a:lnTo>
                  <a:lnTo>
                    <a:pt x="364" y="86"/>
                  </a:lnTo>
                  <a:lnTo>
                    <a:pt x="364" y="86"/>
                  </a:lnTo>
                  <a:lnTo>
                    <a:pt x="362" y="88"/>
                  </a:lnTo>
                  <a:lnTo>
                    <a:pt x="362" y="88"/>
                  </a:lnTo>
                  <a:lnTo>
                    <a:pt x="358" y="95"/>
                  </a:lnTo>
                  <a:lnTo>
                    <a:pt x="356" y="97"/>
                  </a:lnTo>
                  <a:lnTo>
                    <a:pt x="354" y="101"/>
                  </a:lnTo>
                  <a:lnTo>
                    <a:pt x="354" y="103"/>
                  </a:lnTo>
                  <a:lnTo>
                    <a:pt x="354" y="103"/>
                  </a:lnTo>
                  <a:lnTo>
                    <a:pt x="353" y="105"/>
                  </a:lnTo>
                  <a:lnTo>
                    <a:pt x="353" y="105"/>
                  </a:lnTo>
                  <a:lnTo>
                    <a:pt x="353" y="105"/>
                  </a:lnTo>
                  <a:lnTo>
                    <a:pt x="353" y="107"/>
                  </a:lnTo>
                  <a:lnTo>
                    <a:pt x="353" y="107"/>
                  </a:lnTo>
                  <a:lnTo>
                    <a:pt x="351" y="107"/>
                  </a:lnTo>
                  <a:lnTo>
                    <a:pt x="351" y="107"/>
                  </a:lnTo>
                  <a:lnTo>
                    <a:pt x="349" y="107"/>
                  </a:lnTo>
                  <a:lnTo>
                    <a:pt x="347" y="107"/>
                  </a:lnTo>
                  <a:lnTo>
                    <a:pt x="347" y="107"/>
                  </a:lnTo>
                  <a:lnTo>
                    <a:pt x="343" y="108"/>
                  </a:lnTo>
                  <a:lnTo>
                    <a:pt x="341" y="110"/>
                  </a:lnTo>
                  <a:lnTo>
                    <a:pt x="349" y="110"/>
                  </a:lnTo>
                  <a:lnTo>
                    <a:pt x="351" y="110"/>
                  </a:lnTo>
                  <a:lnTo>
                    <a:pt x="353" y="110"/>
                  </a:lnTo>
                  <a:lnTo>
                    <a:pt x="362" y="105"/>
                  </a:lnTo>
                  <a:lnTo>
                    <a:pt x="366" y="103"/>
                  </a:lnTo>
                  <a:lnTo>
                    <a:pt x="368" y="101"/>
                  </a:lnTo>
                  <a:lnTo>
                    <a:pt x="370" y="101"/>
                  </a:lnTo>
                  <a:lnTo>
                    <a:pt x="370" y="101"/>
                  </a:lnTo>
                  <a:lnTo>
                    <a:pt x="370" y="103"/>
                  </a:lnTo>
                  <a:lnTo>
                    <a:pt x="370" y="103"/>
                  </a:lnTo>
                  <a:lnTo>
                    <a:pt x="370" y="107"/>
                  </a:lnTo>
                  <a:lnTo>
                    <a:pt x="372" y="110"/>
                  </a:lnTo>
                  <a:lnTo>
                    <a:pt x="375" y="114"/>
                  </a:lnTo>
                  <a:lnTo>
                    <a:pt x="377" y="118"/>
                  </a:lnTo>
                  <a:lnTo>
                    <a:pt x="377" y="116"/>
                  </a:lnTo>
                  <a:lnTo>
                    <a:pt x="381" y="116"/>
                  </a:lnTo>
                  <a:lnTo>
                    <a:pt x="381" y="114"/>
                  </a:lnTo>
                  <a:lnTo>
                    <a:pt x="383" y="114"/>
                  </a:lnTo>
                  <a:lnTo>
                    <a:pt x="383" y="114"/>
                  </a:lnTo>
                  <a:lnTo>
                    <a:pt x="385" y="114"/>
                  </a:lnTo>
                  <a:lnTo>
                    <a:pt x="389" y="114"/>
                  </a:lnTo>
                  <a:lnTo>
                    <a:pt x="390" y="114"/>
                  </a:lnTo>
                  <a:lnTo>
                    <a:pt x="392" y="114"/>
                  </a:lnTo>
                  <a:lnTo>
                    <a:pt x="394" y="112"/>
                  </a:lnTo>
                  <a:lnTo>
                    <a:pt x="390" y="124"/>
                  </a:lnTo>
                  <a:lnTo>
                    <a:pt x="389" y="127"/>
                  </a:lnTo>
                  <a:lnTo>
                    <a:pt x="392" y="126"/>
                  </a:lnTo>
                  <a:lnTo>
                    <a:pt x="394" y="122"/>
                  </a:lnTo>
                  <a:lnTo>
                    <a:pt x="394" y="118"/>
                  </a:lnTo>
                  <a:lnTo>
                    <a:pt x="396" y="116"/>
                  </a:lnTo>
                  <a:lnTo>
                    <a:pt x="398" y="114"/>
                  </a:lnTo>
                  <a:lnTo>
                    <a:pt x="400" y="114"/>
                  </a:lnTo>
                  <a:lnTo>
                    <a:pt x="400" y="114"/>
                  </a:lnTo>
                  <a:lnTo>
                    <a:pt x="400" y="112"/>
                  </a:lnTo>
                  <a:lnTo>
                    <a:pt x="402" y="110"/>
                  </a:lnTo>
                  <a:lnTo>
                    <a:pt x="404" y="110"/>
                  </a:lnTo>
                  <a:lnTo>
                    <a:pt x="404" y="108"/>
                  </a:lnTo>
                  <a:lnTo>
                    <a:pt x="406" y="108"/>
                  </a:lnTo>
                  <a:lnTo>
                    <a:pt x="408" y="108"/>
                  </a:lnTo>
                  <a:lnTo>
                    <a:pt x="408" y="110"/>
                  </a:lnTo>
                  <a:lnTo>
                    <a:pt x="409" y="108"/>
                  </a:lnTo>
                  <a:lnTo>
                    <a:pt x="409" y="108"/>
                  </a:lnTo>
                  <a:lnTo>
                    <a:pt x="409" y="108"/>
                  </a:lnTo>
                  <a:lnTo>
                    <a:pt x="408" y="107"/>
                  </a:lnTo>
                  <a:lnTo>
                    <a:pt x="409" y="103"/>
                  </a:lnTo>
                  <a:lnTo>
                    <a:pt x="411" y="99"/>
                  </a:lnTo>
                  <a:lnTo>
                    <a:pt x="413" y="97"/>
                  </a:lnTo>
                  <a:lnTo>
                    <a:pt x="415" y="97"/>
                  </a:lnTo>
                  <a:lnTo>
                    <a:pt x="415" y="97"/>
                  </a:lnTo>
                  <a:lnTo>
                    <a:pt x="415" y="97"/>
                  </a:lnTo>
                  <a:lnTo>
                    <a:pt x="417" y="97"/>
                  </a:lnTo>
                  <a:lnTo>
                    <a:pt x="417" y="97"/>
                  </a:lnTo>
                  <a:lnTo>
                    <a:pt x="419" y="95"/>
                  </a:lnTo>
                  <a:lnTo>
                    <a:pt x="419" y="95"/>
                  </a:lnTo>
                  <a:lnTo>
                    <a:pt x="421" y="95"/>
                  </a:lnTo>
                  <a:lnTo>
                    <a:pt x="423" y="95"/>
                  </a:lnTo>
                  <a:lnTo>
                    <a:pt x="425" y="97"/>
                  </a:lnTo>
                  <a:lnTo>
                    <a:pt x="425" y="97"/>
                  </a:lnTo>
                  <a:lnTo>
                    <a:pt x="425" y="95"/>
                  </a:lnTo>
                  <a:lnTo>
                    <a:pt x="425" y="95"/>
                  </a:lnTo>
                  <a:lnTo>
                    <a:pt x="426" y="95"/>
                  </a:lnTo>
                  <a:lnTo>
                    <a:pt x="426" y="95"/>
                  </a:lnTo>
                  <a:lnTo>
                    <a:pt x="428" y="95"/>
                  </a:lnTo>
                  <a:lnTo>
                    <a:pt x="428" y="95"/>
                  </a:lnTo>
                  <a:lnTo>
                    <a:pt x="430" y="97"/>
                  </a:lnTo>
                  <a:lnTo>
                    <a:pt x="430" y="97"/>
                  </a:lnTo>
                  <a:lnTo>
                    <a:pt x="432" y="97"/>
                  </a:lnTo>
                  <a:lnTo>
                    <a:pt x="432" y="97"/>
                  </a:lnTo>
                  <a:lnTo>
                    <a:pt x="436" y="99"/>
                  </a:lnTo>
                  <a:lnTo>
                    <a:pt x="438" y="99"/>
                  </a:lnTo>
                  <a:lnTo>
                    <a:pt x="442" y="101"/>
                  </a:lnTo>
                  <a:lnTo>
                    <a:pt x="444" y="101"/>
                  </a:lnTo>
                  <a:lnTo>
                    <a:pt x="445" y="103"/>
                  </a:lnTo>
                  <a:lnTo>
                    <a:pt x="447" y="103"/>
                  </a:lnTo>
                  <a:lnTo>
                    <a:pt x="455" y="107"/>
                  </a:lnTo>
                  <a:lnTo>
                    <a:pt x="457" y="107"/>
                  </a:lnTo>
                  <a:lnTo>
                    <a:pt x="459" y="108"/>
                  </a:lnTo>
                  <a:lnTo>
                    <a:pt x="459" y="112"/>
                  </a:lnTo>
                  <a:lnTo>
                    <a:pt x="459" y="110"/>
                  </a:lnTo>
                  <a:lnTo>
                    <a:pt x="461" y="110"/>
                  </a:lnTo>
                  <a:lnTo>
                    <a:pt x="461" y="108"/>
                  </a:lnTo>
                  <a:lnTo>
                    <a:pt x="462" y="108"/>
                  </a:lnTo>
                  <a:lnTo>
                    <a:pt x="464" y="108"/>
                  </a:lnTo>
                  <a:lnTo>
                    <a:pt x="466" y="112"/>
                  </a:lnTo>
                  <a:lnTo>
                    <a:pt x="468" y="112"/>
                  </a:lnTo>
                  <a:lnTo>
                    <a:pt x="466" y="114"/>
                  </a:lnTo>
                  <a:lnTo>
                    <a:pt x="468" y="114"/>
                  </a:lnTo>
                  <a:lnTo>
                    <a:pt x="468" y="112"/>
                  </a:lnTo>
                  <a:lnTo>
                    <a:pt x="470" y="112"/>
                  </a:lnTo>
                  <a:lnTo>
                    <a:pt x="470" y="114"/>
                  </a:lnTo>
                  <a:lnTo>
                    <a:pt x="470" y="118"/>
                  </a:lnTo>
                  <a:lnTo>
                    <a:pt x="470" y="120"/>
                  </a:lnTo>
                  <a:lnTo>
                    <a:pt x="468" y="122"/>
                  </a:lnTo>
                  <a:lnTo>
                    <a:pt x="468" y="122"/>
                  </a:lnTo>
                  <a:lnTo>
                    <a:pt x="468" y="122"/>
                  </a:lnTo>
                  <a:lnTo>
                    <a:pt x="468" y="124"/>
                  </a:lnTo>
                  <a:lnTo>
                    <a:pt x="470" y="122"/>
                  </a:lnTo>
                  <a:lnTo>
                    <a:pt x="470" y="120"/>
                  </a:lnTo>
                  <a:lnTo>
                    <a:pt x="472" y="120"/>
                  </a:lnTo>
                  <a:lnTo>
                    <a:pt x="474" y="120"/>
                  </a:lnTo>
                  <a:lnTo>
                    <a:pt x="474" y="122"/>
                  </a:lnTo>
                  <a:lnTo>
                    <a:pt x="472" y="124"/>
                  </a:lnTo>
                  <a:lnTo>
                    <a:pt x="472" y="126"/>
                  </a:lnTo>
                  <a:lnTo>
                    <a:pt x="470" y="127"/>
                  </a:lnTo>
                  <a:lnTo>
                    <a:pt x="468" y="129"/>
                  </a:lnTo>
                  <a:lnTo>
                    <a:pt x="468" y="133"/>
                  </a:lnTo>
                  <a:lnTo>
                    <a:pt x="468" y="137"/>
                  </a:lnTo>
                  <a:lnTo>
                    <a:pt x="470" y="135"/>
                  </a:lnTo>
                  <a:lnTo>
                    <a:pt x="470" y="133"/>
                  </a:lnTo>
                  <a:lnTo>
                    <a:pt x="472" y="133"/>
                  </a:lnTo>
                  <a:lnTo>
                    <a:pt x="472" y="131"/>
                  </a:lnTo>
                  <a:lnTo>
                    <a:pt x="474" y="129"/>
                  </a:lnTo>
                  <a:lnTo>
                    <a:pt x="474" y="127"/>
                  </a:lnTo>
                  <a:lnTo>
                    <a:pt x="474" y="126"/>
                  </a:lnTo>
                  <a:lnTo>
                    <a:pt x="476" y="126"/>
                  </a:lnTo>
                  <a:lnTo>
                    <a:pt x="478" y="124"/>
                  </a:lnTo>
                  <a:lnTo>
                    <a:pt x="478" y="126"/>
                  </a:lnTo>
                  <a:lnTo>
                    <a:pt x="478" y="127"/>
                  </a:lnTo>
                  <a:lnTo>
                    <a:pt x="476" y="129"/>
                  </a:lnTo>
                  <a:lnTo>
                    <a:pt x="480" y="127"/>
                  </a:lnTo>
                  <a:lnTo>
                    <a:pt x="481" y="126"/>
                  </a:lnTo>
                  <a:lnTo>
                    <a:pt x="489" y="126"/>
                  </a:lnTo>
                  <a:lnTo>
                    <a:pt x="489" y="124"/>
                  </a:lnTo>
                  <a:lnTo>
                    <a:pt x="489" y="124"/>
                  </a:lnTo>
                  <a:lnTo>
                    <a:pt x="491" y="124"/>
                  </a:lnTo>
                  <a:lnTo>
                    <a:pt x="493" y="124"/>
                  </a:lnTo>
                  <a:lnTo>
                    <a:pt x="495" y="124"/>
                  </a:lnTo>
                  <a:lnTo>
                    <a:pt x="495" y="124"/>
                  </a:lnTo>
                  <a:lnTo>
                    <a:pt x="502" y="127"/>
                  </a:lnTo>
                  <a:lnTo>
                    <a:pt x="506" y="127"/>
                  </a:lnTo>
                  <a:lnTo>
                    <a:pt x="508" y="129"/>
                  </a:lnTo>
                  <a:lnTo>
                    <a:pt x="516" y="129"/>
                  </a:lnTo>
                  <a:lnTo>
                    <a:pt x="521" y="131"/>
                  </a:lnTo>
                  <a:lnTo>
                    <a:pt x="523" y="131"/>
                  </a:lnTo>
                  <a:lnTo>
                    <a:pt x="536" y="129"/>
                  </a:lnTo>
                  <a:lnTo>
                    <a:pt x="542" y="131"/>
                  </a:lnTo>
                  <a:lnTo>
                    <a:pt x="548" y="133"/>
                  </a:lnTo>
                  <a:lnTo>
                    <a:pt x="557" y="137"/>
                  </a:lnTo>
                  <a:lnTo>
                    <a:pt x="569" y="144"/>
                  </a:lnTo>
                  <a:lnTo>
                    <a:pt x="571" y="146"/>
                  </a:lnTo>
                  <a:lnTo>
                    <a:pt x="574" y="152"/>
                  </a:lnTo>
                  <a:lnTo>
                    <a:pt x="580" y="158"/>
                  </a:lnTo>
                  <a:lnTo>
                    <a:pt x="582" y="158"/>
                  </a:lnTo>
                  <a:lnTo>
                    <a:pt x="582" y="158"/>
                  </a:lnTo>
                  <a:lnTo>
                    <a:pt x="586" y="160"/>
                  </a:lnTo>
                  <a:lnTo>
                    <a:pt x="588" y="160"/>
                  </a:lnTo>
                  <a:lnTo>
                    <a:pt x="588" y="162"/>
                  </a:lnTo>
                  <a:lnTo>
                    <a:pt x="588" y="163"/>
                  </a:lnTo>
                  <a:lnTo>
                    <a:pt x="589" y="163"/>
                  </a:lnTo>
                  <a:lnTo>
                    <a:pt x="589" y="163"/>
                  </a:lnTo>
                  <a:lnTo>
                    <a:pt x="591" y="163"/>
                  </a:lnTo>
                  <a:lnTo>
                    <a:pt x="591" y="163"/>
                  </a:lnTo>
                  <a:lnTo>
                    <a:pt x="595" y="165"/>
                  </a:lnTo>
                  <a:lnTo>
                    <a:pt x="599" y="167"/>
                  </a:lnTo>
                  <a:lnTo>
                    <a:pt x="608" y="165"/>
                  </a:lnTo>
                  <a:lnTo>
                    <a:pt x="614" y="167"/>
                  </a:lnTo>
                  <a:lnTo>
                    <a:pt x="618" y="171"/>
                  </a:lnTo>
                  <a:lnTo>
                    <a:pt x="620" y="177"/>
                  </a:lnTo>
                  <a:lnTo>
                    <a:pt x="626" y="194"/>
                  </a:lnTo>
                  <a:lnTo>
                    <a:pt x="626" y="199"/>
                  </a:lnTo>
                  <a:close/>
                  <a:moveTo>
                    <a:pt x="377" y="53"/>
                  </a:moveTo>
                  <a:lnTo>
                    <a:pt x="379" y="53"/>
                  </a:lnTo>
                  <a:lnTo>
                    <a:pt x="379" y="52"/>
                  </a:lnTo>
                  <a:lnTo>
                    <a:pt x="377" y="50"/>
                  </a:lnTo>
                  <a:lnTo>
                    <a:pt x="377" y="50"/>
                  </a:lnTo>
                  <a:lnTo>
                    <a:pt x="375" y="52"/>
                  </a:lnTo>
                  <a:lnTo>
                    <a:pt x="375" y="53"/>
                  </a:lnTo>
                  <a:lnTo>
                    <a:pt x="377" y="53"/>
                  </a:lnTo>
                  <a:lnTo>
                    <a:pt x="377" y="53"/>
                  </a:lnTo>
                  <a:close/>
                  <a:moveTo>
                    <a:pt x="408" y="93"/>
                  </a:moveTo>
                  <a:lnTo>
                    <a:pt x="409" y="91"/>
                  </a:lnTo>
                  <a:lnTo>
                    <a:pt x="409" y="89"/>
                  </a:lnTo>
                  <a:lnTo>
                    <a:pt x="406" y="88"/>
                  </a:lnTo>
                  <a:lnTo>
                    <a:pt x="400" y="88"/>
                  </a:lnTo>
                  <a:lnTo>
                    <a:pt x="389" y="88"/>
                  </a:lnTo>
                  <a:lnTo>
                    <a:pt x="381" y="88"/>
                  </a:lnTo>
                  <a:lnTo>
                    <a:pt x="379" y="88"/>
                  </a:lnTo>
                  <a:lnTo>
                    <a:pt x="375" y="88"/>
                  </a:lnTo>
                  <a:lnTo>
                    <a:pt x="373" y="89"/>
                  </a:lnTo>
                  <a:lnTo>
                    <a:pt x="372" y="91"/>
                  </a:lnTo>
                  <a:lnTo>
                    <a:pt x="372" y="93"/>
                  </a:lnTo>
                  <a:lnTo>
                    <a:pt x="372" y="97"/>
                  </a:lnTo>
                  <a:lnTo>
                    <a:pt x="372" y="99"/>
                  </a:lnTo>
                  <a:lnTo>
                    <a:pt x="372" y="99"/>
                  </a:lnTo>
                  <a:lnTo>
                    <a:pt x="372" y="101"/>
                  </a:lnTo>
                  <a:lnTo>
                    <a:pt x="372" y="103"/>
                  </a:lnTo>
                  <a:lnTo>
                    <a:pt x="373" y="103"/>
                  </a:lnTo>
                  <a:lnTo>
                    <a:pt x="373" y="103"/>
                  </a:lnTo>
                  <a:lnTo>
                    <a:pt x="373" y="103"/>
                  </a:lnTo>
                  <a:lnTo>
                    <a:pt x="375" y="103"/>
                  </a:lnTo>
                  <a:lnTo>
                    <a:pt x="375" y="103"/>
                  </a:lnTo>
                  <a:lnTo>
                    <a:pt x="373" y="103"/>
                  </a:lnTo>
                  <a:lnTo>
                    <a:pt x="373" y="103"/>
                  </a:lnTo>
                  <a:lnTo>
                    <a:pt x="373" y="103"/>
                  </a:lnTo>
                  <a:lnTo>
                    <a:pt x="373" y="103"/>
                  </a:lnTo>
                  <a:lnTo>
                    <a:pt x="372" y="103"/>
                  </a:lnTo>
                  <a:lnTo>
                    <a:pt x="372" y="103"/>
                  </a:lnTo>
                  <a:lnTo>
                    <a:pt x="372" y="105"/>
                  </a:lnTo>
                  <a:lnTo>
                    <a:pt x="372" y="105"/>
                  </a:lnTo>
                  <a:lnTo>
                    <a:pt x="372" y="105"/>
                  </a:lnTo>
                  <a:lnTo>
                    <a:pt x="372" y="107"/>
                  </a:lnTo>
                  <a:lnTo>
                    <a:pt x="373" y="108"/>
                  </a:lnTo>
                  <a:lnTo>
                    <a:pt x="373" y="110"/>
                  </a:lnTo>
                  <a:lnTo>
                    <a:pt x="373" y="112"/>
                  </a:lnTo>
                  <a:lnTo>
                    <a:pt x="375" y="112"/>
                  </a:lnTo>
                  <a:lnTo>
                    <a:pt x="379" y="112"/>
                  </a:lnTo>
                  <a:lnTo>
                    <a:pt x="381" y="112"/>
                  </a:lnTo>
                  <a:lnTo>
                    <a:pt x="383" y="112"/>
                  </a:lnTo>
                  <a:lnTo>
                    <a:pt x="385" y="112"/>
                  </a:lnTo>
                  <a:lnTo>
                    <a:pt x="389" y="112"/>
                  </a:lnTo>
                  <a:lnTo>
                    <a:pt x="390" y="112"/>
                  </a:lnTo>
                  <a:lnTo>
                    <a:pt x="392" y="108"/>
                  </a:lnTo>
                  <a:lnTo>
                    <a:pt x="394" y="110"/>
                  </a:lnTo>
                  <a:lnTo>
                    <a:pt x="394" y="110"/>
                  </a:lnTo>
                  <a:lnTo>
                    <a:pt x="396" y="110"/>
                  </a:lnTo>
                  <a:lnTo>
                    <a:pt x="396" y="107"/>
                  </a:lnTo>
                  <a:lnTo>
                    <a:pt x="398" y="108"/>
                  </a:lnTo>
                  <a:lnTo>
                    <a:pt x="398" y="108"/>
                  </a:lnTo>
                  <a:lnTo>
                    <a:pt x="400" y="108"/>
                  </a:lnTo>
                  <a:lnTo>
                    <a:pt x="402" y="108"/>
                  </a:lnTo>
                  <a:lnTo>
                    <a:pt x="402" y="107"/>
                  </a:lnTo>
                  <a:lnTo>
                    <a:pt x="402" y="107"/>
                  </a:lnTo>
                  <a:lnTo>
                    <a:pt x="402" y="105"/>
                  </a:lnTo>
                  <a:lnTo>
                    <a:pt x="402" y="105"/>
                  </a:lnTo>
                  <a:lnTo>
                    <a:pt x="404" y="103"/>
                  </a:lnTo>
                  <a:lnTo>
                    <a:pt x="406" y="101"/>
                  </a:lnTo>
                  <a:lnTo>
                    <a:pt x="408" y="99"/>
                  </a:lnTo>
                  <a:lnTo>
                    <a:pt x="408" y="95"/>
                  </a:lnTo>
                  <a:lnTo>
                    <a:pt x="408" y="95"/>
                  </a:lnTo>
                  <a:lnTo>
                    <a:pt x="408" y="93"/>
                  </a:lnTo>
                  <a:close/>
                  <a:moveTo>
                    <a:pt x="373" y="86"/>
                  </a:moveTo>
                  <a:lnTo>
                    <a:pt x="372" y="86"/>
                  </a:lnTo>
                  <a:lnTo>
                    <a:pt x="370" y="86"/>
                  </a:lnTo>
                  <a:lnTo>
                    <a:pt x="368" y="86"/>
                  </a:lnTo>
                  <a:lnTo>
                    <a:pt x="368" y="88"/>
                  </a:lnTo>
                  <a:lnTo>
                    <a:pt x="368" y="89"/>
                  </a:lnTo>
                  <a:lnTo>
                    <a:pt x="370" y="89"/>
                  </a:lnTo>
                  <a:lnTo>
                    <a:pt x="372" y="88"/>
                  </a:lnTo>
                  <a:lnTo>
                    <a:pt x="373" y="86"/>
                  </a:lnTo>
                  <a:close/>
                  <a:moveTo>
                    <a:pt x="464" y="107"/>
                  </a:moveTo>
                  <a:lnTo>
                    <a:pt x="466" y="107"/>
                  </a:lnTo>
                  <a:lnTo>
                    <a:pt x="464" y="105"/>
                  </a:lnTo>
                  <a:lnTo>
                    <a:pt x="464" y="105"/>
                  </a:lnTo>
                  <a:lnTo>
                    <a:pt x="464" y="107"/>
                  </a:lnTo>
                  <a:lnTo>
                    <a:pt x="462" y="107"/>
                  </a:lnTo>
                  <a:lnTo>
                    <a:pt x="464" y="107"/>
                  </a:lnTo>
                  <a:lnTo>
                    <a:pt x="464" y="107"/>
                  </a:lnTo>
                  <a:lnTo>
                    <a:pt x="464" y="107"/>
                  </a:lnTo>
                  <a:close/>
                  <a:moveTo>
                    <a:pt x="470" y="131"/>
                  </a:moveTo>
                  <a:lnTo>
                    <a:pt x="470" y="131"/>
                  </a:lnTo>
                  <a:lnTo>
                    <a:pt x="470" y="133"/>
                  </a:lnTo>
                  <a:lnTo>
                    <a:pt x="472" y="133"/>
                  </a:lnTo>
                  <a:lnTo>
                    <a:pt x="472" y="131"/>
                  </a:lnTo>
                  <a:lnTo>
                    <a:pt x="472" y="129"/>
                  </a:lnTo>
                  <a:lnTo>
                    <a:pt x="472" y="127"/>
                  </a:lnTo>
                  <a:lnTo>
                    <a:pt x="470" y="129"/>
                  </a:lnTo>
                  <a:lnTo>
                    <a:pt x="470" y="131"/>
                  </a:lnTo>
                  <a:close/>
                  <a:moveTo>
                    <a:pt x="375" y="80"/>
                  </a:moveTo>
                  <a:lnTo>
                    <a:pt x="373" y="82"/>
                  </a:lnTo>
                  <a:lnTo>
                    <a:pt x="373" y="84"/>
                  </a:lnTo>
                  <a:lnTo>
                    <a:pt x="377" y="86"/>
                  </a:lnTo>
                  <a:lnTo>
                    <a:pt x="377" y="84"/>
                  </a:lnTo>
                  <a:lnTo>
                    <a:pt x="377" y="82"/>
                  </a:lnTo>
                  <a:lnTo>
                    <a:pt x="377" y="82"/>
                  </a:lnTo>
                  <a:lnTo>
                    <a:pt x="379" y="80"/>
                  </a:lnTo>
                  <a:lnTo>
                    <a:pt x="377" y="76"/>
                  </a:lnTo>
                  <a:lnTo>
                    <a:pt x="377" y="76"/>
                  </a:lnTo>
                  <a:lnTo>
                    <a:pt x="377" y="76"/>
                  </a:lnTo>
                  <a:lnTo>
                    <a:pt x="377" y="76"/>
                  </a:lnTo>
                  <a:lnTo>
                    <a:pt x="377" y="78"/>
                  </a:lnTo>
                  <a:lnTo>
                    <a:pt x="377" y="78"/>
                  </a:lnTo>
                  <a:lnTo>
                    <a:pt x="375" y="80"/>
                  </a:lnTo>
                  <a:close/>
                  <a:moveTo>
                    <a:pt x="383" y="80"/>
                  </a:moveTo>
                  <a:lnTo>
                    <a:pt x="379" y="82"/>
                  </a:lnTo>
                  <a:lnTo>
                    <a:pt x="379" y="84"/>
                  </a:lnTo>
                  <a:lnTo>
                    <a:pt x="379" y="84"/>
                  </a:lnTo>
                  <a:lnTo>
                    <a:pt x="383" y="86"/>
                  </a:lnTo>
                  <a:lnTo>
                    <a:pt x="383" y="86"/>
                  </a:lnTo>
                  <a:lnTo>
                    <a:pt x="385" y="84"/>
                  </a:lnTo>
                  <a:lnTo>
                    <a:pt x="387" y="84"/>
                  </a:lnTo>
                  <a:lnTo>
                    <a:pt x="387" y="84"/>
                  </a:lnTo>
                  <a:lnTo>
                    <a:pt x="389" y="82"/>
                  </a:lnTo>
                  <a:lnTo>
                    <a:pt x="387" y="80"/>
                  </a:lnTo>
                  <a:lnTo>
                    <a:pt x="383" y="80"/>
                  </a:lnTo>
                  <a:close/>
                  <a:moveTo>
                    <a:pt x="390" y="84"/>
                  </a:moveTo>
                  <a:lnTo>
                    <a:pt x="389" y="84"/>
                  </a:lnTo>
                  <a:lnTo>
                    <a:pt x="387" y="86"/>
                  </a:lnTo>
                  <a:lnTo>
                    <a:pt x="389" y="88"/>
                  </a:lnTo>
                  <a:lnTo>
                    <a:pt x="390" y="88"/>
                  </a:lnTo>
                  <a:lnTo>
                    <a:pt x="392" y="86"/>
                  </a:lnTo>
                  <a:lnTo>
                    <a:pt x="394" y="84"/>
                  </a:lnTo>
                  <a:lnTo>
                    <a:pt x="392" y="84"/>
                  </a:lnTo>
                  <a:lnTo>
                    <a:pt x="390" y="84"/>
                  </a:lnTo>
                  <a:close/>
                  <a:moveTo>
                    <a:pt x="360" y="93"/>
                  </a:moveTo>
                  <a:lnTo>
                    <a:pt x="358" y="95"/>
                  </a:lnTo>
                  <a:lnTo>
                    <a:pt x="356" y="99"/>
                  </a:lnTo>
                  <a:lnTo>
                    <a:pt x="356" y="99"/>
                  </a:lnTo>
                  <a:lnTo>
                    <a:pt x="356" y="103"/>
                  </a:lnTo>
                  <a:lnTo>
                    <a:pt x="356" y="103"/>
                  </a:lnTo>
                  <a:lnTo>
                    <a:pt x="354" y="105"/>
                  </a:lnTo>
                  <a:lnTo>
                    <a:pt x="353" y="108"/>
                  </a:lnTo>
                  <a:lnTo>
                    <a:pt x="356" y="107"/>
                  </a:lnTo>
                  <a:lnTo>
                    <a:pt x="360" y="103"/>
                  </a:lnTo>
                  <a:lnTo>
                    <a:pt x="364" y="99"/>
                  </a:lnTo>
                  <a:lnTo>
                    <a:pt x="366" y="95"/>
                  </a:lnTo>
                  <a:lnTo>
                    <a:pt x="364" y="93"/>
                  </a:lnTo>
                  <a:lnTo>
                    <a:pt x="360" y="93"/>
                  </a:lnTo>
                  <a:close/>
                  <a:moveTo>
                    <a:pt x="383" y="76"/>
                  </a:moveTo>
                  <a:lnTo>
                    <a:pt x="383" y="74"/>
                  </a:lnTo>
                  <a:lnTo>
                    <a:pt x="383" y="74"/>
                  </a:lnTo>
                  <a:lnTo>
                    <a:pt x="381" y="74"/>
                  </a:lnTo>
                  <a:lnTo>
                    <a:pt x="379" y="76"/>
                  </a:lnTo>
                  <a:lnTo>
                    <a:pt x="379" y="76"/>
                  </a:lnTo>
                  <a:lnTo>
                    <a:pt x="379" y="78"/>
                  </a:lnTo>
                  <a:lnTo>
                    <a:pt x="381" y="78"/>
                  </a:lnTo>
                  <a:lnTo>
                    <a:pt x="383" y="7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70" name="Freeform 1823">
              <a:extLst>
                <a:ext uri="{FF2B5EF4-FFF2-40B4-BE49-F238E27FC236}">
                  <a16:creationId xmlns:a16="http://schemas.microsoft.com/office/drawing/2014/main" id="{7EA70CDA-8D77-4A3C-A0B3-EBDA953D381C}"/>
                </a:ext>
              </a:extLst>
            </p:cNvPr>
            <p:cNvSpPr>
              <a:spLocks noEditPoints="1"/>
            </p:cNvSpPr>
            <p:nvPr/>
          </p:nvSpPr>
          <p:spPr bwMode="auto">
            <a:xfrm>
              <a:off x="10239375" y="-608012"/>
              <a:ext cx="342900" cy="295275"/>
            </a:xfrm>
            <a:custGeom>
              <a:avLst/>
              <a:gdLst>
                <a:gd name="T0" fmla="*/ 200 w 216"/>
                <a:gd name="T1" fmla="*/ 50 h 186"/>
                <a:gd name="T2" fmla="*/ 199 w 216"/>
                <a:gd name="T3" fmla="*/ 53 h 186"/>
                <a:gd name="T4" fmla="*/ 20 w 216"/>
                <a:gd name="T5" fmla="*/ 10 h 186"/>
                <a:gd name="T6" fmla="*/ 5 w 216"/>
                <a:gd name="T7" fmla="*/ 38 h 186"/>
                <a:gd name="T8" fmla="*/ 7 w 216"/>
                <a:gd name="T9" fmla="*/ 50 h 186"/>
                <a:gd name="T10" fmla="*/ 15 w 216"/>
                <a:gd name="T11" fmla="*/ 63 h 186"/>
                <a:gd name="T12" fmla="*/ 17 w 216"/>
                <a:gd name="T13" fmla="*/ 78 h 186"/>
                <a:gd name="T14" fmla="*/ 28 w 216"/>
                <a:gd name="T15" fmla="*/ 84 h 186"/>
                <a:gd name="T16" fmla="*/ 43 w 216"/>
                <a:gd name="T17" fmla="*/ 84 h 186"/>
                <a:gd name="T18" fmla="*/ 53 w 216"/>
                <a:gd name="T19" fmla="*/ 86 h 186"/>
                <a:gd name="T20" fmla="*/ 72 w 216"/>
                <a:gd name="T21" fmla="*/ 97 h 186"/>
                <a:gd name="T22" fmla="*/ 94 w 216"/>
                <a:gd name="T23" fmla="*/ 99 h 186"/>
                <a:gd name="T24" fmla="*/ 90 w 216"/>
                <a:gd name="T25" fmla="*/ 133 h 186"/>
                <a:gd name="T26" fmla="*/ 89 w 216"/>
                <a:gd name="T27" fmla="*/ 152 h 186"/>
                <a:gd name="T28" fmla="*/ 98 w 216"/>
                <a:gd name="T29" fmla="*/ 158 h 186"/>
                <a:gd name="T30" fmla="*/ 108 w 216"/>
                <a:gd name="T31" fmla="*/ 181 h 186"/>
                <a:gd name="T32" fmla="*/ 125 w 216"/>
                <a:gd name="T33" fmla="*/ 182 h 186"/>
                <a:gd name="T34" fmla="*/ 142 w 216"/>
                <a:gd name="T35" fmla="*/ 173 h 186"/>
                <a:gd name="T36" fmla="*/ 149 w 216"/>
                <a:gd name="T37" fmla="*/ 165 h 186"/>
                <a:gd name="T38" fmla="*/ 155 w 216"/>
                <a:gd name="T39" fmla="*/ 158 h 186"/>
                <a:gd name="T40" fmla="*/ 149 w 216"/>
                <a:gd name="T41" fmla="*/ 154 h 186"/>
                <a:gd name="T42" fmla="*/ 136 w 216"/>
                <a:gd name="T43" fmla="*/ 129 h 186"/>
                <a:gd name="T44" fmla="*/ 147 w 216"/>
                <a:gd name="T45" fmla="*/ 131 h 186"/>
                <a:gd name="T46" fmla="*/ 159 w 216"/>
                <a:gd name="T47" fmla="*/ 133 h 186"/>
                <a:gd name="T48" fmla="*/ 170 w 216"/>
                <a:gd name="T49" fmla="*/ 137 h 186"/>
                <a:gd name="T50" fmla="*/ 185 w 216"/>
                <a:gd name="T51" fmla="*/ 129 h 186"/>
                <a:gd name="T52" fmla="*/ 199 w 216"/>
                <a:gd name="T53" fmla="*/ 124 h 186"/>
                <a:gd name="T54" fmla="*/ 193 w 216"/>
                <a:gd name="T55" fmla="*/ 105 h 186"/>
                <a:gd name="T56" fmla="*/ 195 w 216"/>
                <a:gd name="T57" fmla="*/ 97 h 186"/>
                <a:gd name="T58" fmla="*/ 208 w 216"/>
                <a:gd name="T59" fmla="*/ 86 h 186"/>
                <a:gd name="T60" fmla="*/ 202 w 216"/>
                <a:gd name="T61" fmla="*/ 78 h 186"/>
                <a:gd name="T62" fmla="*/ 210 w 216"/>
                <a:gd name="T63" fmla="*/ 69 h 186"/>
                <a:gd name="T64" fmla="*/ 210 w 216"/>
                <a:gd name="T65" fmla="*/ 57 h 186"/>
                <a:gd name="T66" fmla="*/ 193 w 216"/>
                <a:gd name="T67" fmla="*/ 61 h 186"/>
                <a:gd name="T68" fmla="*/ 193 w 216"/>
                <a:gd name="T69" fmla="*/ 57 h 186"/>
                <a:gd name="T70" fmla="*/ 200 w 216"/>
                <a:gd name="T71" fmla="*/ 48 h 186"/>
                <a:gd name="T72" fmla="*/ 193 w 216"/>
                <a:gd name="T73" fmla="*/ 42 h 186"/>
                <a:gd name="T74" fmla="*/ 187 w 216"/>
                <a:gd name="T75" fmla="*/ 38 h 186"/>
                <a:gd name="T76" fmla="*/ 180 w 216"/>
                <a:gd name="T77" fmla="*/ 36 h 186"/>
                <a:gd name="T78" fmla="*/ 176 w 216"/>
                <a:gd name="T79" fmla="*/ 38 h 186"/>
                <a:gd name="T80" fmla="*/ 170 w 216"/>
                <a:gd name="T81" fmla="*/ 35 h 186"/>
                <a:gd name="T82" fmla="*/ 180 w 216"/>
                <a:gd name="T83" fmla="*/ 25 h 186"/>
                <a:gd name="T84" fmla="*/ 145 w 216"/>
                <a:gd name="T85" fmla="*/ 27 h 186"/>
                <a:gd name="T86" fmla="*/ 145 w 216"/>
                <a:gd name="T87" fmla="*/ 29 h 186"/>
                <a:gd name="T88" fmla="*/ 121 w 216"/>
                <a:gd name="T89" fmla="*/ 33 h 186"/>
                <a:gd name="T90" fmla="*/ 111 w 216"/>
                <a:gd name="T91" fmla="*/ 25 h 186"/>
                <a:gd name="T92" fmla="*/ 81 w 216"/>
                <a:gd name="T93" fmla="*/ 19 h 186"/>
                <a:gd name="T94" fmla="*/ 58 w 216"/>
                <a:gd name="T95" fmla="*/ 10 h 186"/>
                <a:gd name="T96" fmla="*/ 49 w 216"/>
                <a:gd name="T97" fmla="*/ 4 h 186"/>
                <a:gd name="T98" fmla="*/ 54 w 216"/>
                <a:gd name="T99" fmla="*/ 8 h 186"/>
                <a:gd name="T100" fmla="*/ 53 w 216"/>
                <a:gd name="T101" fmla="*/ 12 h 186"/>
                <a:gd name="T102" fmla="*/ 32 w 216"/>
                <a:gd name="T103" fmla="*/ 19 h 186"/>
                <a:gd name="T104" fmla="*/ 30 w 216"/>
                <a:gd name="T105" fmla="*/ 29 h 186"/>
                <a:gd name="T106" fmla="*/ 34 w 216"/>
                <a:gd name="T107" fmla="*/ 50 h 186"/>
                <a:gd name="T108" fmla="*/ 24 w 216"/>
                <a:gd name="T109" fmla="*/ 46 h 186"/>
                <a:gd name="T110" fmla="*/ 22 w 216"/>
                <a:gd name="T111" fmla="*/ 35 h 186"/>
                <a:gd name="T112" fmla="*/ 26 w 216"/>
                <a:gd name="T113" fmla="*/ 19 h 186"/>
                <a:gd name="T114" fmla="*/ 24 w 216"/>
                <a:gd name="T115" fmla="*/ 8 h 186"/>
                <a:gd name="T116" fmla="*/ 145 w 216"/>
                <a:gd name="T117" fmla="*/ 17 h 186"/>
                <a:gd name="T118" fmla="*/ 153 w 216"/>
                <a:gd name="T119" fmla="*/ 19 h 186"/>
                <a:gd name="T120" fmla="*/ 128 w 216"/>
                <a:gd name="T121" fmla="*/ 21 h 186"/>
                <a:gd name="T122" fmla="*/ 128 w 216"/>
                <a:gd name="T123" fmla="*/ 2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 h="186">
                  <a:moveTo>
                    <a:pt x="200" y="50"/>
                  </a:moveTo>
                  <a:lnTo>
                    <a:pt x="199" y="50"/>
                  </a:lnTo>
                  <a:lnTo>
                    <a:pt x="199" y="50"/>
                  </a:lnTo>
                  <a:lnTo>
                    <a:pt x="200" y="50"/>
                  </a:lnTo>
                  <a:lnTo>
                    <a:pt x="200" y="48"/>
                  </a:lnTo>
                  <a:lnTo>
                    <a:pt x="200" y="48"/>
                  </a:lnTo>
                  <a:lnTo>
                    <a:pt x="200" y="50"/>
                  </a:lnTo>
                  <a:lnTo>
                    <a:pt x="200" y="50"/>
                  </a:lnTo>
                  <a:lnTo>
                    <a:pt x="200" y="50"/>
                  </a:lnTo>
                  <a:close/>
                  <a:moveTo>
                    <a:pt x="197" y="52"/>
                  </a:moveTo>
                  <a:lnTo>
                    <a:pt x="197" y="52"/>
                  </a:lnTo>
                  <a:lnTo>
                    <a:pt x="197" y="53"/>
                  </a:lnTo>
                  <a:lnTo>
                    <a:pt x="197" y="53"/>
                  </a:lnTo>
                  <a:lnTo>
                    <a:pt x="199" y="53"/>
                  </a:lnTo>
                  <a:lnTo>
                    <a:pt x="200" y="53"/>
                  </a:lnTo>
                  <a:lnTo>
                    <a:pt x="200" y="52"/>
                  </a:lnTo>
                  <a:lnTo>
                    <a:pt x="199" y="52"/>
                  </a:lnTo>
                  <a:lnTo>
                    <a:pt x="197" y="52"/>
                  </a:lnTo>
                  <a:close/>
                  <a:moveTo>
                    <a:pt x="24" y="8"/>
                  </a:moveTo>
                  <a:lnTo>
                    <a:pt x="22" y="10"/>
                  </a:lnTo>
                  <a:lnTo>
                    <a:pt x="20" y="10"/>
                  </a:lnTo>
                  <a:lnTo>
                    <a:pt x="18" y="14"/>
                  </a:lnTo>
                  <a:lnTo>
                    <a:pt x="18" y="16"/>
                  </a:lnTo>
                  <a:lnTo>
                    <a:pt x="17" y="17"/>
                  </a:lnTo>
                  <a:lnTo>
                    <a:pt x="15" y="17"/>
                  </a:lnTo>
                  <a:lnTo>
                    <a:pt x="13" y="19"/>
                  </a:lnTo>
                  <a:lnTo>
                    <a:pt x="9" y="25"/>
                  </a:lnTo>
                  <a:lnTo>
                    <a:pt x="5" y="38"/>
                  </a:lnTo>
                  <a:lnTo>
                    <a:pt x="1" y="44"/>
                  </a:lnTo>
                  <a:lnTo>
                    <a:pt x="0" y="48"/>
                  </a:lnTo>
                  <a:lnTo>
                    <a:pt x="0" y="48"/>
                  </a:lnTo>
                  <a:lnTo>
                    <a:pt x="1" y="48"/>
                  </a:lnTo>
                  <a:lnTo>
                    <a:pt x="5" y="48"/>
                  </a:lnTo>
                  <a:lnTo>
                    <a:pt x="5" y="48"/>
                  </a:lnTo>
                  <a:lnTo>
                    <a:pt x="7" y="50"/>
                  </a:lnTo>
                  <a:lnTo>
                    <a:pt x="7" y="50"/>
                  </a:lnTo>
                  <a:lnTo>
                    <a:pt x="9" y="52"/>
                  </a:lnTo>
                  <a:lnTo>
                    <a:pt x="9" y="52"/>
                  </a:lnTo>
                  <a:lnTo>
                    <a:pt x="11" y="55"/>
                  </a:lnTo>
                  <a:lnTo>
                    <a:pt x="11" y="57"/>
                  </a:lnTo>
                  <a:lnTo>
                    <a:pt x="13" y="61"/>
                  </a:lnTo>
                  <a:lnTo>
                    <a:pt x="15" y="63"/>
                  </a:lnTo>
                  <a:lnTo>
                    <a:pt x="17" y="67"/>
                  </a:lnTo>
                  <a:lnTo>
                    <a:pt x="15" y="69"/>
                  </a:lnTo>
                  <a:lnTo>
                    <a:pt x="15" y="71"/>
                  </a:lnTo>
                  <a:lnTo>
                    <a:pt x="13" y="74"/>
                  </a:lnTo>
                  <a:lnTo>
                    <a:pt x="15" y="76"/>
                  </a:lnTo>
                  <a:lnTo>
                    <a:pt x="15" y="78"/>
                  </a:lnTo>
                  <a:lnTo>
                    <a:pt x="17" y="78"/>
                  </a:lnTo>
                  <a:lnTo>
                    <a:pt x="18" y="78"/>
                  </a:lnTo>
                  <a:lnTo>
                    <a:pt x="20" y="80"/>
                  </a:lnTo>
                  <a:lnTo>
                    <a:pt x="20" y="82"/>
                  </a:lnTo>
                  <a:lnTo>
                    <a:pt x="20" y="84"/>
                  </a:lnTo>
                  <a:lnTo>
                    <a:pt x="22" y="84"/>
                  </a:lnTo>
                  <a:lnTo>
                    <a:pt x="24" y="84"/>
                  </a:lnTo>
                  <a:lnTo>
                    <a:pt x="28" y="84"/>
                  </a:lnTo>
                  <a:lnTo>
                    <a:pt x="30" y="84"/>
                  </a:lnTo>
                  <a:lnTo>
                    <a:pt x="34" y="84"/>
                  </a:lnTo>
                  <a:lnTo>
                    <a:pt x="36" y="84"/>
                  </a:lnTo>
                  <a:lnTo>
                    <a:pt x="37" y="84"/>
                  </a:lnTo>
                  <a:lnTo>
                    <a:pt x="41" y="84"/>
                  </a:lnTo>
                  <a:lnTo>
                    <a:pt x="41" y="82"/>
                  </a:lnTo>
                  <a:lnTo>
                    <a:pt x="43" y="84"/>
                  </a:lnTo>
                  <a:lnTo>
                    <a:pt x="45" y="84"/>
                  </a:lnTo>
                  <a:lnTo>
                    <a:pt x="45" y="84"/>
                  </a:lnTo>
                  <a:lnTo>
                    <a:pt x="47" y="84"/>
                  </a:lnTo>
                  <a:lnTo>
                    <a:pt x="49" y="84"/>
                  </a:lnTo>
                  <a:lnTo>
                    <a:pt x="51" y="86"/>
                  </a:lnTo>
                  <a:lnTo>
                    <a:pt x="53" y="86"/>
                  </a:lnTo>
                  <a:lnTo>
                    <a:pt x="53" y="86"/>
                  </a:lnTo>
                  <a:lnTo>
                    <a:pt x="60" y="95"/>
                  </a:lnTo>
                  <a:lnTo>
                    <a:pt x="62" y="97"/>
                  </a:lnTo>
                  <a:lnTo>
                    <a:pt x="64" y="99"/>
                  </a:lnTo>
                  <a:lnTo>
                    <a:pt x="66" y="99"/>
                  </a:lnTo>
                  <a:lnTo>
                    <a:pt x="68" y="97"/>
                  </a:lnTo>
                  <a:lnTo>
                    <a:pt x="70" y="97"/>
                  </a:lnTo>
                  <a:lnTo>
                    <a:pt x="72" y="97"/>
                  </a:lnTo>
                  <a:lnTo>
                    <a:pt x="75" y="97"/>
                  </a:lnTo>
                  <a:lnTo>
                    <a:pt x="77" y="97"/>
                  </a:lnTo>
                  <a:lnTo>
                    <a:pt x="81" y="97"/>
                  </a:lnTo>
                  <a:lnTo>
                    <a:pt x="87" y="95"/>
                  </a:lnTo>
                  <a:lnTo>
                    <a:pt x="90" y="95"/>
                  </a:lnTo>
                  <a:lnTo>
                    <a:pt x="92" y="97"/>
                  </a:lnTo>
                  <a:lnTo>
                    <a:pt x="94" y="99"/>
                  </a:lnTo>
                  <a:lnTo>
                    <a:pt x="92" y="101"/>
                  </a:lnTo>
                  <a:lnTo>
                    <a:pt x="92" y="105"/>
                  </a:lnTo>
                  <a:lnTo>
                    <a:pt x="89" y="110"/>
                  </a:lnTo>
                  <a:lnTo>
                    <a:pt x="89" y="118"/>
                  </a:lnTo>
                  <a:lnTo>
                    <a:pt x="89" y="124"/>
                  </a:lnTo>
                  <a:lnTo>
                    <a:pt x="90" y="131"/>
                  </a:lnTo>
                  <a:lnTo>
                    <a:pt x="90" y="133"/>
                  </a:lnTo>
                  <a:lnTo>
                    <a:pt x="90" y="135"/>
                  </a:lnTo>
                  <a:lnTo>
                    <a:pt x="96" y="139"/>
                  </a:lnTo>
                  <a:lnTo>
                    <a:pt x="96" y="141"/>
                  </a:lnTo>
                  <a:lnTo>
                    <a:pt x="96" y="143"/>
                  </a:lnTo>
                  <a:lnTo>
                    <a:pt x="94" y="145"/>
                  </a:lnTo>
                  <a:lnTo>
                    <a:pt x="89" y="148"/>
                  </a:lnTo>
                  <a:lnTo>
                    <a:pt x="89" y="152"/>
                  </a:lnTo>
                  <a:lnTo>
                    <a:pt x="90" y="152"/>
                  </a:lnTo>
                  <a:lnTo>
                    <a:pt x="90" y="152"/>
                  </a:lnTo>
                  <a:lnTo>
                    <a:pt x="92" y="152"/>
                  </a:lnTo>
                  <a:lnTo>
                    <a:pt x="94" y="154"/>
                  </a:lnTo>
                  <a:lnTo>
                    <a:pt x="96" y="156"/>
                  </a:lnTo>
                  <a:lnTo>
                    <a:pt x="98" y="158"/>
                  </a:lnTo>
                  <a:lnTo>
                    <a:pt x="98" y="158"/>
                  </a:lnTo>
                  <a:lnTo>
                    <a:pt x="98" y="160"/>
                  </a:lnTo>
                  <a:lnTo>
                    <a:pt x="98" y="160"/>
                  </a:lnTo>
                  <a:lnTo>
                    <a:pt x="98" y="160"/>
                  </a:lnTo>
                  <a:lnTo>
                    <a:pt x="102" y="169"/>
                  </a:lnTo>
                  <a:lnTo>
                    <a:pt x="104" y="173"/>
                  </a:lnTo>
                  <a:lnTo>
                    <a:pt x="104" y="177"/>
                  </a:lnTo>
                  <a:lnTo>
                    <a:pt x="108" y="181"/>
                  </a:lnTo>
                  <a:lnTo>
                    <a:pt x="109" y="182"/>
                  </a:lnTo>
                  <a:lnTo>
                    <a:pt x="113" y="184"/>
                  </a:lnTo>
                  <a:lnTo>
                    <a:pt x="115" y="184"/>
                  </a:lnTo>
                  <a:lnTo>
                    <a:pt x="117" y="182"/>
                  </a:lnTo>
                  <a:lnTo>
                    <a:pt x="119" y="182"/>
                  </a:lnTo>
                  <a:lnTo>
                    <a:pt x="123" y="181"/>
                  </a:lnTo>
                  <a:lnTo>
                    <a:pt x="125" y="182"/>
                  </a:lnTo>
                  <a:lnTo>
                    <a:pt x="125" y="184"/>
                  </a:lnTo>
                  <a:lnTo>
                    <a:pt x="125" y="184"/>
                  </a:lnTo>
                  <a:lnTo>
                    <a:pt x="126" y="186"/>
                  </a:lnTo>
                  <a:lnTo>
                    <a:pt x="132" y="179"/>
                  </a:lnTo>
                  <a:lnTo>
                    <a:pt x="132" y="179"/>
                  </a:lnTo>
                  <a:lnTo>
                    <a:pt x="134" y="177"/>
                  </a:lnTo>
                  <a:lnTo>
                    <a:pt x="142" y="173"/>
                  </a:lnTo>
                  <a:lnTo>
                    <a:pt x="144" y="173"/>
                  </a:lnTo>
                  <a:lnTo>
                    <a:pt x="145" y="173"/>
                  </a:lnTo>
                  <a:lnTo>
                    <a:pt x="145" y="173"/>
                  </a:lnTo>
                  <a:lnTo>
                    <a:pt x="147" y="171"/>
                  </a:lnTo>
                  <a:lnTo>
                    <a:pt x="147" y="169"/>
                  </a:lnTo>
                  <a:lnTo>
                    <a:pt x="149" y="167"/>
                  </a:lnTo>
                  <a:lnTo>
                    <a:pt x="149" y="165"/>
                  </a:lnTo>
                  <a:lnTo>
                    <a:pt x="151" y="165"/>
                  </a:lnTo>
                  <a:lnTo>
                    <a:pt x="155" y="164"/>
                  </a:lnTo>
                  <a:lnTo>
                    <a:pt x="157" y="164"/>
                  </a:lnTo>
                  <a:lnTo>
                    <a:pt x="159" y="162"/>
                  </a:lnTo>
                  <a:lnTo>
                    <a:pt x="159" y="160"/>
                  </a:lnTo>
                  <a:lnTo>
                    <a:pt x="159" y="158"/>
                  </a:lnTo>
                  <a:lnTo>
                    <a:pt x="155" y="158"/>
                  </a:lnTo>
                  <a:lnTo>
                    <a:pt x="153" y="158"/>
                  </a:lnTo>
                  <a:lnTo>
                    <a:pt x="151" y="158"/>
                  </a:lnTo>
                  <a:lnTo>
                    <a:pt x="149" y="158"/>
                  </a:lnTo>
                  <a:lnTo>
                    <a:pt x="149" y="156"/>
                  </a:lnTo>
                  <a:lnTo>
                    <a:pt x="149" y="156"/>
                  </a:lnTo>
                  <a:lnTo>
                    <a:pt x="149" y="154"/>
                  </a:lnTo>
                  <a:lnTo>
                    <a:pt x="149" y="154"/>
                  </a:lnTo>
                  <a:lnTo>
                    <a:pt x="147" y="145"/>
                  </a:lnTo>
                  <a:lnTo>
                    <a:pt x="145" y="139"/>
                  </a:lnTo>
                  <a:lnTo>
                    <a:pt x="144" y="137"/>
                  </a:lnTo>
                  <a:lnTo>
                    <a:pt x="140" y="133"/>
                  </a:lnTo>
                  <a:lnTo>
                    <a:pt x="138" y="131"/>
                  </a:lnTo>
                  <a:lnTo>
                    <a:pt x="138" y="129"/>
                  </a:lnTo>
                  <a:lnTo>
                    <a:pt x="136" y="129"/>
                  </a:lnTo>
                  <a:lnTo>
                    <a:pt x="138" y="127"/>
                  </a:lnTo>
                  <a:lnTo>
                    <a:pt x="138" y="129"/>
                  </a:lnTo>
                  <a:lnTo>
                    <a:pt x="140" y="129"/>
                  </a:lnTo>
                  <a:lnTo>
                    <a:pt x="140" y="129"/>
                  </a:lnTo>
                  <a:lnTo>
                    <a:pt x="142" y="131"/>
                  </a:lnTo>
                  <a:lnTo>
                    <a:pt x="145" y="131"/>
                  </a:lnTo>
                  <a:lnTo>
                    <a:pt x="147" y="131"/>
                  </a:lnTo>
                  <a:lnTo>
                    <a:pt x="149" y="131"/>
                  </a:lnTo>
                  <a:lnTo>
                    <a:pt x="149" y="133"/>
                  </a:lnTo>
                  <a:lnTo>
                    <a:pt x="149" y="133"/>
                  </a:lnTo>
                  <a:lnTo>
                    <a:pt x="151" y="133"/>
                  </a:lnTo>
                  <a:lnTo>
                    <a:pt x="157" y="135"/>
                  </a:lnTo>
                  <a:lnTo>
                    <a:pt x="159" y="133"/>
                  </a:lnTo>
                  <a:lnTo>
                    <a:pt x="159" y="133"/>
                  </a:lnTo>
                  <a:lnTo>
                    <a:pt x="159" y="133"/>
                  </a:lnTo>
                  <a:lnTo>
                    <a:pt x="161" y="133"/>
                  </a:lnTo>
                  <a:lnTo>
                    <a:pt x="163" y="135"/>
                  </a:lnTo>
                  <a:lnTo>
                    <a:pt x="164" y="137"/>
                  </a:lnTo>
                  <a:lnTo>
                    <a:pt x="166" y="139"/>
                  </a:lnTo>
                  <a:lnTo>
                    <a:pt x="168" y="139"/>
                  </a:lnTo>
                  <a:lnTo>
                    <a:pt x="170" y="137"/>
                  </a:lnTo>
                  <a:lnTo>
                    <a:pt x="170" y="135"/>
                  </a:lnTo>
                  <a:lnTo>
                    <a:pt x="170" y="131"/>
                  </a:lnTo>
                  <a:lnTo>
                    <a:pt x="174" y="131"/>
                  </a:lnTo>
                  <a:lnTo>
                    <a:pt x="176" y="131"/>
                  </a:lnTo>
                  <a:lnTo>
                    <a:pt x="178" y="131"/>
                  </a:lnTo>
                  <a:lnTo>
                    <a:pt x="181" y="131"/>
                  </a:lnTo>
                  <a:lnTo>
                    <a:pt x="185" y="129"/>
                  </a:lnTo>
                  <a:lnTo>
                    <a:pt x="187" y="129"/>
                  </a:lnTo>
                  <a:lnTo>
                    <a:pt x="189" y="127"/>
                  </a:lnTo>
                  <a:lnTo>
                    <a:pt x="189" y="127"/>
                  </a:lnTo>
                  <a:lnTo>
                    <a:pt x="193" y="126"/>
                  </a:lnTo>
                  <a:lnTo>
                    <a:pt x="193" y="124"/>
                  </a:lnTo>
                  <a:lnTo>
                    <a:pt x="197" y="124"/>
                  </a:lnTo>
                  <a:lnTo>
                    <a:pt x="199" y="124"/>
                  </a:lnTo>
                  <a:lnTo>
                    <a:pt x="199" y="122"/>
                  </a:lnTo>
                  <a:lnTo>
                    <a:pt x="202" y="120"/>
                  </a:lnTo>
                  <a:lnTo>
                    <a:pt x="202" y="118"/>
                  </a:lnTo>
                  <a:lnTo>
                    <a:pt x="204" y="116"/>
                  </a:lnTo>
                  <a:lnTo>
                    <a:pt x="204" y="114"/>
                  </a:lnTo>
                  <a:lnTo>
                    <a:pt x="202" y="112"/>
                  </a:lnTo>
                  <a:lnTo>
                    <a:pt x="193" y="105"/>
                  </a:lnTo>
                  <a:lnTo>
                    <a:pt x="193" y="103"/>
                  </a:lnTo>
                  <a:lnTo>
                    <a:pt x="193" y="101"/>
                  </a:lnTo>
                  <a:lnTo>
                    <a:pt x="193" y="101"/>
                  </a:lnTo>
                  <a:lnTo>
                    <a:pt x="193" y="99"/>
                  </a:lnTo>
                  <a:lnTo>
                    <a:pt x="195" y="99"/>
                  </a:lnTo>
                  <a:lnTo>
                    <a:pt x="195" y="97"/>
                  </a:lnTo>
                  <a:lnTo>
                    <a:pt x="195" y="97"/>
                  </a:lnTo>
                  <a:lnTo>
                    <a:pt x="195" y="95"/>
                  </a:lnTo>
                  <a:lnTo>
                    <a:pt x="195" y="91"/>
                  </a:lnTo>
                  <a:lnTo>
                    <a:pt x="195" y="90"/>
                  </a:lnTo>
                  <a:lnTo>
                    <a:pt x="197" y="90"/>
                  </a:lnTo>
                  <a:lnTo>
                    <a:pt x="204" y="88"/>
                  </a:lnTo>
                  <a:lnTo>
                    <a:pt x="206" y="86"/>
                  </a:lnTo>
                  <a:lnTo>
                    <a:pt x="208" y="86"/>
                  </a:lnTo>
                  <a:lnTo>
                    <a:pt x="208" y="82"/>
                  </a:lnTo>
                  <a:lnTo>
                    <a:pt x="208" y="82"/>
                  </a:lnTo>
                  <a:lnTo>
                    <a:pt x="206" y="82"/>
                  </a:lnTo>
                  <a:lnTo>
                    <a:pt x="204" y="82"/>
                  </a:lnTo>
                  <a:lnTo>
                    <a:pt x="204" y="80"/>
                  </a:lnTo>
                  <a:lnTo>
                    <a:pt x="204" y="80"/>
                  </a:lnTo>
                  <a:lnTo>
                    <a:pt x="202" y="78"/>
                  </a:lnTo>
                  <a:lnTo>
                    <a:pt x="202" y="76"/>
                  </a:lnTo>
                  <a:lnTo>
                    <a:pt x="202" y="76"/>
                  </a:lnTo>
                  <a:lnTo>
                    <a:pt x="202" y="74"/>
                  </a:lnTo>
                  <a:lnTo>
                    <a:pt x="204" y="74"/>
                  </a:lnTo>
                  <a:lnTo>
                    <a:pt x="206" y="72"/>
                  </a:lnTo>
                  <a:lnTo>
                    <a:pt x="208" y="71"/>
                  </a:lnTo>
                  <a:lnTo>
                    <a:pt x="210" y="69"/>
                  </a:lnTo>
                  <a:lnTo>
                    <a:pt x="212" y="67"/>
                  </a:lnTo>
                  <a:lnTo>
                    <a:pt x="216" y="65"/>
                  </a:lnTo>
                  <a:lnTo>
                    <a:pt x="216" y="63"/>
                  </a:lnTo>
                  <a:lnTo>
                    <a:pt x="216" y="61"/>
                  </a:lnTo>
                  <a:lnTo>
                    <a:pt x="214" y="59"/>
                  </a:lnTo>
                  <a:lnTo>
                    <a:pt x="212" y="59"/>
                  </a:lnTo>
                  <a:lnTo>
                    <a:pt x="210" y="57"/>
                  </a:lnTo>
                  <a:lnTo>
                    <a:pt x="206" y="59"/>
                  </a:lnTo>
                  <a:lnTo>
                    <a:pt x="202" y="59"/>
                  </a:lnTo>
                  <a:lnTo>
                    <a:pt x="200" y="59"/>
                  </a:lnTo>
                  <a:lnTo>
                    <a:pt x="199" y="59"/>
                  </a:lnTo>
                  <a:lnTo>
                    <a:pt x="195" y="61"/>
                  </a:lnTo>
                  <a:lnTo>
                    <a:pt x="195" y="61"/>
                  </a:lnTo>
                  <a:lnTo>
                    <a:pt x="193" y="61"/>
                  </a:lnTo>
                  <a:lnTo>
                    <a:pt x="193" y="61"/>
                  </a:lnTo>
                  <a:lnTo>
                    <a:pt x="193" y="61"/>
                  </a:lnTo>
                  <a:lnTo>
                    <a:pt x="191" y="61"/>
                  </a:lnTo>
                  <a:lnTo>
                    <a:pt x="191" y="59"/>
                  </a:lnTo>
                  <a:lnTo>
                    <a:pt x="187" y="59"/>
                  </a:lnTo>
                  <a:lnTo>
                    <a:pt x="191" y="59"/>
                  </a:lnTo>
                  <a:lnTo>
                    <a:pt x="193" y="57"/>
                  </a:lnTo>
                  <a:lnTo>
                    <a:pt x="195" y="57"/>
                  </a:lnTo>
                  <a:lnTo>
                    <a:pt x="195" y="55"/>
                  </a:lnTo>
                  <a:lnTo>
                    <a:pt x="197" y="50"/>
                  </a:lnTo>
                  <a:lnTo>
                    <a:pt x="199" y="48"/>
                  </a:lnTo>
                  <a:lnTo>
                    <a:pt x="199" y="48"/>
                  </a:lnTo>
                  <a:lnTo>
                    <a:pt x="200" y="48"/>
                  </a:lnTo>
                  <a:lnTo>
                    <a:pt x="200" y="48"/>
                  </a:lnTo>
                  <a:lnTo>
                    <a:pt x="200" y="46"/>
                  </a:lnTo>
                  <a:lnTo>
                    <a:pt x="200" y="44"/>
                  </a:lnTo>
                  <a:lnTo>
                    <a:pt x="199" y="44"/>
                  </a:lnTo>
                  <a:lnTo>
                    <a:pt x="199" y="44"/>
                  </a:lnTo>
                  <a:lnTo>
                    <a:pt x="197" y="42"/>
                  </a:lnTo>
                  <a:lnTo>
                    <a:pt x="197" y="42"/>
                  </a:lnTo>
                  <a:lnTo>
                    <a:pt x="193" y="42"/>
                  </a:lnTo>
                  <a:lnTo>
                    <a:pt x="193" y="42"/>
                  </a:lnTo>
                  <a:lnTo>
                    <a:pt x="191" y="40"/>
                  </a:lnTo>
                  <a:lnTo>
                    <a:pt x="189" y="38"/>
                  </a:lnTo>
                  <a:lnTo>
                    <a:pt x="189" y="38"/>
                  </a:lnTo>
                  <a:lnTo>
                    <a:pt x="187" y="38"/>
                  </a:lnTo>
                  <a:lnTo>
                    <a:pt x="187" y="38"/>
                  </a:lnTo>
                  <a:lnTo>
                    <a:pt x="187" y="38"/>
                  </a:lnTo>
                  <a:lnTo>
                    <a:pt x="185" y="38"/>
                  </a:lnTo>
                  <a:lnTo>
                    <a:pt x="185" y="40"/>
                  </a:lnTo>
                  <a:lnTo>
                    <a:pt x="185" y="40"/>
                  </a:lnTo>
                  <a:lnTo>
                    <a:pt x="185" y="42"/>
                  </a:lnTo>
                  <a:lnTo>
                    <a:pt x="183" y="38"/>
                  </a:lnTo>
                  <a:lnTo>
                    <a:pt x="181" y="36"/>
                  </a:lnTo>
                  <a:lnTo>
                    <a:pt x="180" y="36"/>
                  </a:lnTo>
                  <a:lnTo>
                    <a:pt x="180" y="36"/>
                  </a:lnTo>
                  <a:lnTo>
                    <a:pt x="180" y="36"/>
                  </a:lnTo>
                  <a:lnTo>
                    <a:pt x="180" y="38"/>
                  </a:lnTo>
                  <a:lnTo>
                    <a:pt x="180" y="38"/>
                  </a:lnTo>
                  <a:lnTo>
                    <a:pt x="178" y="38"/>
                  </a:lnTo>
                  <a:lnTo>
                    <a:pt x="178" y="38"/>
                  </a:lnTo>
                  <a:lnTo>
                    <a:pt x="176" y="38"/>
                  </a:lnTo>
                  <a:lnTo>
                    <a:pt x="176" y="36"/>
                  </a:lnTo>
                  <a:lnTo>
                    <a:pt x="174" y="35"/>
                  </a:lnTo>
                  <a:lnTo>
                    <a:pt x="172" y="33"/>
                  </a:lnTo>
                  <a:lnTo>
                    <a:pt x="172" y="33"/>
                  </a:lnTo>
                  <a:lnTo>
                    <a:pt x="172" y="35"/>
                  </a:lnTo>
                  <a:lnTo>
                    <a:pt x="170" y="35"/>
                  </a:lnTo>
                  <a:lnTo>
                    <a:pt x="170" y="35"/>
                  </a:lnTo>
                  <a:lnTo>
                    <a:pt x="170" y="33"/>
                  </a:lnTo>
                  <a:lnTo>
                    <a:pt x="170" y="31"/>
                  </a:lnTo>
                  <a:lnTo>
                    <a:pt x="166" y="27"/>
                  </a:lnTo>
                  <a:lnTo>
                    <a:pt x="170" y="27"/>
                  </a:lnTo>
                  <a:lnTo>
                    <a:pt x="174" y="27"/>
                  </a:lnTo>
                  <a:lnTo>
                    <a:pt x="176" y="27"/>
                  </a:lnTo>
                  <a:lnTo>
                    <a:pt x="180" y="25"/>
                  </a:lnTo>
                  <a:lnTo>
                    <a:pt x="181" y="25"/>
                  </a:lnTo>
                  <a:lnTo>
                    <a:pt x="183" y="23"/>
                  </a:lnTo>
                  <a:lnTo>
                    <a:pt x="180" y="23"/>
                  </a:lnTo>
                  <a:lnTo>
                    <a:pt x="170" y="23"/>
                  </a:lnTo>
                  <a:lnTo>
                    <a:pt x="149" y="25"/>
                  </a:lnTo>
                  <a:lnTo>
                    <a:pt x="145" y="25"/>
                  </a:lnTo>
                  <a:lnTo>
                    <a:pt x="145" y="27"/>
                  </a:lnTo>
                  <a:lnTo>
                    <a:pt x="151" y="27"/>
                  </a:lnTo>
                  <a:lnTo>
                    <a:pt x="153" y="27"/>
                  </a:lnTo>
                  <a:lnTo>
                    <a:pt x="153" y="29"/>
                  </a:lnTo>
                  <a:lnTo>
                    <a:pt x="151" y="29"/>
                  </a:lnTo>
                  <a:lnTo>
                    <a:pt x="149" y="29"/>
                  </a:lnTo>
                  <a:lnTo>
                    <a:pt x="147" y="29"/>
                  </a:lnTo>
                  <a:lnTo>
                    <a:pt x="145" y="29"/>
                  </a:lnTo>
                  <a:lnTo>
                    <a:pt x="144" y="29"/>
                  </a:lnTo>
                  <a:lnTo>
                    <a:pt x="136" y="33"/>
                  </a:lnTo>
                  <a:lnTo>
                    <a:pt x="134" y="35"/>
                  </a:lnTo>
                  <a:lnTo>
                    <a:pt x="130" y="35"/>
                  </a:lnTo>
                  <a:lnTo>
                    <a:pt x="128" y="35"/>
                  </a:lnTo>
                  <a:lnTo>
                    <a:pt x="125" y="33"/>
                  </a:lnTo>
                  <a:lnTo>
                    <a:pt x="121" y="33"/>
                  </a:lnTo>
                  <a:lnTo>
                    <a:pt x="119" y="31"/>
                  </a:lnTo>
                  <a:lnTo>
                    <a:pt x="117" y="29"/>
                  </a:lnTo>
                  <a:lnTo>
                    <a:pt x="117" y="27"/>
                  </a:lnTo>
                  <a:lnTo>
                    <a:pt x="115" y="27"/>
                  </a:lnTo>
                  <a:lnTo>
                    <a:pt x="115" y="25"/>
                  </a:lnTo>
                  <a:lnTo>
                    <a:pt x="113" y="25"/>
                  </a:lnTo>
                  <a:lnTo>
                    <a:pt x="111" y="25"/>
                  </a:lnTo>
                  <a:lnTo>
                    <a:pt x="104" y="25"/>
                  </a:lnTo>
                  <a:lnTo>
                    <a:pt x="90" y="29"/>
                  </a:lnTo>
                  <a:lnTo>
                    <a:pt x="87" y="29"/>
                  </a:lnTo>
                  <a:lnTo>
                    <a:pt x="83" y="27"/>
                  </a:lnTo>
                  <a:lnTo>
                    <a:pt x="81" y="25"/>
                  </a:lnTo>
                  <a:lnTo>
                    <a:pt x="81" y="23"/>
                  </a:lnTo>
                  <a:lnTo>
                    <a:pt x="81" y="19"/>
                  </a:lnTo>
                  <a:lnTo>
                    <a:pt x="79" y="17"/>
                  </a:lnTo>
                  <a:lnTo>
                    <a:pt x="77" y="14"/>
                  </a:lnTo>
                  <a:lnTo>
                    <a:pt x="73" y="14"/>
                  </a:lnTo>
                  <a:lnTo>
                    <a:pt x="70" y="12"/>
                  </a:lnTo>
                  <a:lnTo>
                    <a:pt x="66" y="12"/>
                  </a:lnTo>
                  <a:lnTo>
                    <a:pt x="60" y="12"/>
                  </a:lnTo>
                  <a:lnTo>
                    <a:pt x="58" y="10"/>
                  </a:lnTo>
                  <a:lnTo>
                    <a:pt x="56" y="8"/>
                  </a:lnTo>
                  <a:lnTo>
                    <a:pt x="56" y="2"/>
                  </a:lnTo>
                  <a:lnTo>
                    <a:pt x="54" y="0"/>
                  </a:lnTo>
                  <a:lnTo>
                    <a:pt x="51" y="0"/>
                  </a:lnTo>
                  <a:lnTo>
                    <a:pt x="51" y="2"/>
                  </a:lnTo>
                  <a:lnTo>
                    <a:pt x="49" y="4"/>
                  </a:lnTo>
                  <a:lnTo>
                    <a:pt x="49" y="4"/>
                  </a:lnTo>
                  <a:lnTo>
                    <a:pt x="49" y="6"/>
                  </a:lnTo>
                  <a:lnTo>
                    <a:pt x="51" y="8"/>
                  </a:lnTo>
                  <a:lnTo>
                    <a:pt x="51" y="8"/>
                  </a:lnTo>
                  <a:lnTo>
                    <a:pt x="51" y="8"/>
                  </a:lnTo>
                  <a:lnTo>
                    <a:pt x="53" y="8"/>
                  </a:lnTo>
                  <a:lnTo>
                    <a:pt x="54" y="8"/>
                  </a:lnTo>
                  <a:lnTo>
                    <a:pt x="54" y="8"/>
                  </a:lnTo>
                  <a:lnTo>
                    <a:pt x="56" y="8"/>
                  </a:lnTo>
                  <a:lnTo>
                    <a:pt x="56" y="10"/>
                  </a:lnTo>
                  <a:lnTo>
                    <a:pt x="56" y="12"/>
                  </a:lnTo>
                  <a:lnTo>
                    <a:pt x="56" y="12"/>
                  </a:lnTo>
                  <a:lnTo>
                    <a:pt x="54" y="12"/>
                  </a:lnTo>
                  <a:lnTo>
                    <a:pt x="53" y="12"/>
                  </a:lnTo>
                  <a:lnTo>
                    <a:pt x="53" y="12"/>
                  </a:lnTo>
                  <a:lnTo>
                    <a:pt x="51" y="12"/>
                  </a:lnTo>
                  <a:lnTo>
                    <a:pt x="51" y="12"/>
                  </a:lnTo>
                  <a:lnTo>
                    <a:pt x="49" y="14"/>
                  </a:lnTo>
                  <a:lnTo>
                    <a:pt x="49" y="14"/>
                  </a:lnTo>
                  <a:lnTo>
                    <a:pt x="41" y="16"/>
                  </a:lnTo>
                  <a:lnTo>
                    <a:pt x="36" y="17"/>
                  </a:lnTo>
                  <a:lnTo>
                    <a:pt x="32" y="19"/>
                  </a:lnTo>
                  <a:lnTo>
                    <a:pt x="30" y="19"/>
                  </a:lnTo>
                  <a:lnTo>
                    <a:pt x="30" y="21"/>
                  </a:lnTo>
                  <a:lnTo>
                    <a:pt x="30" y="23"/>
                  </a:lnTo>
                  <a:lnTo>
                    <a:pt x="30" y="25"/>
                  </a:lnTo>
                  <a:lnTo>
                    <a:pt x="30" y="27"/>
                  </a:lnTo>
                  <a:lnTo>
                    <a:pt x="30" y="29"/>
                  </a:lnTo>
                  <a:lnTo>
                    <a:pt x="30" y="29"/>
                  </a:lnTo>
                  <a:lnTo>
                    <a:pt x="32" y="31"/>
                  </a:lnTo>
                  <a:lnTo>
                    <a:pt x="34" y="36"/>
                  </a:lnTo>
                  <a:lnTo>
                    <a:pt x="36" y="38"/>
                  </a:lnTo>
                  <a:lnTo>
                    <a:pt x="37" y="40"/>
                  </a:lnTo>
                  <a:lnTo>
                    <a:pt x="37" y="44"/>
                  </a:lnTo>
                  <a:lnTo>
                    <a:pt x="36" y="48"/>
                  </a:lnTo>
                  <a:lnTo>
                    <a:pt x="34" y="50"/>
                  </a:lnTo>
                  <a:lnTo>
                    <a:pt x="30" y="52"/>
                  </a:lnTo>
                  <a:lnTo>
                    <a:pt x="28" y="52"/>
                  </a:lnTo>
                  <a:lnTo>
                    <a:pt x="28" y="52"/>
                  </a:lnTo>
                  <a:lnTo>
                    <a:pt x="26" y="50"/>
                  </a:lnTo>
                  <a:lnTo>
                    <a:pt x="26" y="50"/>
                  </a:lnTo>
                  <a:lnTo>
                    <a:pt x="26" y="48"/>
                  </a:lnTo>
                  <a:lnTo>
                    <a:pt x="24" y="46"/>
                  </a:lnTo>
                  <a:lnTo>
                    <a:pt x="24" y="46"/>
                  </a:lnTo>
                  <a:lnTo>
                    <a:pt x="24" y="46"/>
                  </a:lnTo>
                  <a:lnTo>
                    <a:pt x="24" y="44"/>
                  </a:lnTo>
                  <a:lnTo>
                    <a:pt x="22" y="44"/>
                  </a:lnTo>
                  <a:lnTo>
                    <a:pt x="20" y="40"/>
                  </a:lnTo>
                  <a:lnTo>
                    <a:pt x="20" y="38"/>
                  </a:lnTo>
                  <a:lnTo>
                    <a:pt x="22" y="35"/>
                  </a:lnTo>
                  <a:lnTo>
                    <a:pt x="24" y="33"/>
                  </a:lnTo>
                  <a:lnTo>
                    <a:pt x="26" y="29"/>
                  </a:lnTo>
                  <a:lnTo>
                    <a:pt x="28" y="27"/>
                  </a:lnTo>
                  <a:lnTo>
                    <a:pt x="28" y="25"/>
                  </a:lnTo>
                  <a:lnTo>
                    <a:pt x="28" y="23"/>
                  </a:lnTo>
                  <a:lnTo>
                    <a:pt x="26" y="21"/>
                  </a:lnTo>
                  <a:lnTo>
                    <a:pt x="26" y="19"/>
                  </a:lnTo>
                  <a:lnTo>
                    <a:pt x="26" y="19"/>
                  </a:lnTo>
                  <a:lnTo>
                    <a:pt x="28" y="19"/>
                  </a:lnTo>
                  <a:lnTo>
                    <a:pt x="26" y="17"/>
                  </a:lnTo>
                  <a:lnTo>
                    <a:pt x="24" y="16"/>
                  </a:lnTo>
                  <a:lnTo>
                    <a:pt x="22" y="12"/>
                  </a:lnTo>
                  <a:lnTo>
                    <a:pt x="22" y="10"/>
                  </a:lnTo>
                  <a:lnTo>
                    <a:pt x="24" y="8"/>
                  </a:lnTo>
                  <a:lnTo>
                    <a:pt x="30" y="8"/>
                  </a:lnTo>
                  <a:lnTo>
                    <a:pt x="32" y="6"/>
                  </a:lnTo>
                  <a:lnTo>
                    <a:pt x="30" y="6"/>
                  </a:lnTo>
                  <a:lnTo>
                    <a:pt x="24" y="8"/>
                  </a:lnTo>
                  <a:close/>
                  <a:moveTo>
                    <a:pt x="144" y="19"/>
                  </a:moveTo>
                  <a:lnTo>
                    <a:pt x="144" y="19"/>
                  </a:lnTo>
                  <a:lnTo>
                    <a:pt x="145" y="17"/>
                  </a:lnTo>
                  <a:lnTo>
                    <a:pt x="145" y="17"/>
                  </a:lnTo>
                  <a:lnTo>
                    <a:pt x="147" y="19"/>
                  </a:lnTo>
                  <a:lnTo>
                    <a:pt x="149" y="19"/>
                  </a:lnTo>
                  <a:lnTo>
                    <a:pt x="149" y="19"/>
                  </a:lnTo>
                  <a:lnTo>
                    <a:pt x="151" y="17"/>
                  </a:lnTo>
                  <a:lnTo>
                    <a:pt x="151" y="17"/>
                  </a:lnTo>
                  <a:lnTo>
                    <a:pt x="153" y="19"/>
                  </a:lnTo>
                  <a:lnTo>
                    <a:pt x="151" y="21"/>
                  </a:lnTo>
                  <a:lnTo>
                    <a:pt x="151" y="21"/>
                  </a:lnTo>
                  <a:lnTo>
                    <a:pt x="149" y="21"/>
                  </a:lnTo>
                  <a:lnTo>
                    <a:pt x="147" y="21"/>
                  </a:lnTo>
                  <a:lnTo>
                    <a:pt x="147" y="21"/>
                  </a:lnTo>
                  <a:lnTo>
                    <a:pt x="144" y="19"/>
                  </a:lnTo>
                  <a:close/>
                  <a:moveTo>
                    <a:pt x="128" y="21"/>
                  </a:moveTo>
                  <a:lnTo>
                    <a:pt x="126" y="21"/>
                  </a:lnTo>
                  <a:lnTo>
                    <a:pt x="128" y="19"/>
                  </a:lnTo>
                  <a:lnTo>
                    <a:pt x="128" y="19"/>
                  </a:lnTo>
                  <a:lnTo>
                    <a:pt x="130" y="19"/>
                  </a:lnTo>
                  <a:lnTo>
                    <a:pt x="130" y="21"/>
                  </a:lnTo>
                  <a:lnTo>
                    <a:pt x="130" y="21"/>
                  </a:lnTo>
                  <a:lnTo>
                    <a:pt x="128" y="21"/>
                  </a:lnTo>
                  <a:lnTo>
                    <a:pt x="128" y="2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71" name="Freeform 1824">
              <a:extLst>
                <a:ext uri="{FF2B5EF4-FFF2-40B4-BE49-F238E27FC236}">
                  <a16:creationId xmlns:a16="http://schemas.microsoft.com/office/drawing/2014/main" id="{33F04423-CA67-4E9B-9B39-734EFAAB5AA7}"/>
                </a:ext>
              </a:extLst>
            </p:cNvPr>
            <p:cNvSpPr>
              <a:spLocks noEditPoints="1"/>
            </p:cNvSpPr>
            <p:nvPr/>
          </p:nvSpPr>
          <p:spPr bwMode="auto">
            <a:xfrm>
              <a:off x="10094913" y="-612775"/>
              <a:ext cx="309563" cy="423863"/>
            </a:xfrm>
            <a:custGeom>
              <a:avLst/>
              <a:gdLst>
                <a:gd name="T0" fmla="*/ 3 w 195"/>
                <a:gd name="T1" fmla="*/ 170 h 267"/>
                <a:gd name="T2" fmla="*/ 11 w 195"/>
                <a:gd name="T3" fmla="*/ 161 h 267"/>
                <a:gd name="T4" fmla="*/ 22 w 195"/>
                <a:gd name="T5" fmla="*/ 153 h 267"/>
                <a:gd name="T6" fmla="*/ 26 w 195"/>
                <a:gd name="T7" fmla="*/ 148 h 267"/>
                <a:gd name="T8" fmla="*/ 28 w 195"/>
                <a:gd name="T9" fmla="*/ 136 h 267"/>
                <a:gd name="T10" fmla="*/ 26 w 195"/>
                <a:gd name="T11" fmla="*/ 129 h 267"/>
                <a:gd name="T12" fmla="*/ 28 w 195"/>
                <a:gd name="T13" fmla="*/ 110 h 267"/>
                <a:gd name="T14" fmla="*/ 26 w 195"/>
                <a:gd name="T15" fmla="*/ 98 h 267"/>
                <a:gd name="T16" fmla="*/ 18 w 195"/>
                <a:gd name="T17" fmla="*/ 83 h 267"/>
                <a:gd name="T18" fmla="*/ 28 w 195"/>
                <a:gd name="T19" fmla="*/ 72 h 267"/>
                <a:gd name="T20" fmla="*/ 26 w 195"/>
                <a:gd name="T21" fmla="*/ 60 h 267"/>
                <a:gd name="T22" fmla="*/ 34 w 195"/>
                <a:gd name="T23" fmla="*/ 72 h 267"/>
                <a:gd name="T24" fmla="*/ 36 w 195"/>
                <a:gd name="T25" fmla="*/ 60 h 267"/>
                <a:gd name="T26" fmla="*/ 51 w 195"/>
                <a:gd name="T27" fmla="*/ 47 h 267"/>
                <a:gd name="T28" fmla="*/ 54 w 195"/>
                <a:gd name="T29" fmla="*/ 43 h 267"/>
                <a:gd name="T30" fmla="*/ 58 w 195"/>
                <a:gd name="T31" fmla="*/ 28 h 267"/>
                <a:gd name="T32" fmla="*/ 73 w 195"/>
                <a:gd name="T33" fmla="*/ 24 h 267"/>
                <a:gd name="T34" fmla="*/ 81 w 195"/>
                <a:gd name="T35" fmla="*/ 17 h 267"/>
                <a:gd name="T36" fmla="*/ 109 w 195"/>
                <a:gd name="T37" fmla="*/ 7 h 267"/>
                <a:gd name="T38" fmla="*/ 125 w 195"/>
                <a:gd name="T39" fmla="*/ 0 h 267"/>
                <a:gd name="T40" fmla="*/ 113 w 195"/>
                <a:gd name="T41" fmla="*/ 13 h 267"/>
                <a:gd name="T42" fmla="*/ 100 w 195"/>
                <a:gd name="T43" fmla="*/ 28 h 267"/>
                <a:gd name="T44" fmla="*/ 96 w 195"/>
                <a:gd name="T45" fmla="*/ 51 h 267"/>
                <a:gd name="T46" fmla="*/ 104 w 195"/>
                <a:gd name="T47" fmla="*/ 64 h 267"/>
                <a:gd name="T48" fmla="*/ 106 w 195"/>
                <a:gd name="T49" fmla="*/ 81 h 267"/>
                <a:gd name="T50" fmla="*/ 115 w 195"/>
                <a:gd name="T51" fmla="*/ 87 h 267"/>
                <a:gd name="T52" fmla="*/ 132 w 195"/>
                <a:gd name="T53" fmla="*/ 85 h 267"/>
                <a:gd name="T54" fmla="*/ 144 w 195"/>
                <a:gd name="T55" fmla="*/ 89 h 267"/>
                <a:gd name="T56" fmla="*/ 161 w 195"/>
                <a:gd name="T57" fmla="*/ 100 h 267"/>
                <a:gd name="T58" fmla="*/ 183 w 195"/>
                <a:gd name="T59" fmla="*/ 100 h 267"/>
                <a:gd name="T60" fmla="*/ 181 w 195"/>
                <a:gd name="T61" fmla="*/ 134 h 267"/>
                <a:gd name="T62" fmla="*/ 180 w 195"/>
                <a:gd name="T63" fmla="*/ 151 h 267"/>
                <a:gd name="T64" fmla="*/ 189 w 195"/>
                <a:gd name="T65" fmla="*/ 161 h 267"/>
                <a:gd name="T66" fmla="*/ 195 w 195"/>
                <a:gd name="T67" fmla="*/ 180 h 267"/>
                <a:gd name="T68" fmla="*/ 187 w 195"/>
                <a:gd name="T69" fmla="*/ 167 h 267"/>
                <a:gd name="T70" fmla="*/ 176 w 195"/>
                <a:gd name="T71" fmla="*/ 168 h 267"/>
                <a:gd name="T72" fmla="*/ 153 w 195"/>
                <a:gd name="T73" fmla="*/ 172 h 267"/>
                <a:gd name="T74" fmla="*/ 151 w 195"/>
                <a:gd name="T75" fmla="*/ 182 h 267"/>
                <a:gd name="T76" fmla="*/ 157 w 195"/>
                <a:gd name="T77" fmla="*/ 189 h 267"/>
                <a:gd name="T78" fmla="*/ 144 w 195"/>
                <a:gd name="T79" fmla="*/ 191 h 267"/>
                <a:gd name="T80" fmla="*/ 145 w 195"/>
                <a:gd name="T81" fmla="*/ 204 h 267"/>
                <a:gd name="T82" fmla="*/ 151 w 195"/>
                <a:gd name="T83" fmla="*/ 212 h 267"/>
                <a:gd name="T84" fmla="*/ 142 w 195"/>
                <a:gd name="T85" fmla="*/ 263 h 267"/>
                <a:gd name="T86" fmla="*/ 132 w 195"/>
                <a:gd name="T87" fmla="*/ 259 h 267"/>
                <a:gd name="T88" fmla="*/ 130 w 195"/>
                <a:gd name="T89" fmla="*/ 235 h 267"/>
                <a:gd name="T90" fmla="*/ 119 w 195"/>
                <a:gd name="T91" fmla="*/ 235 h 267"/>
                <a:gd name="T92" fmla="*/ 108 w 195"/>
                <a:gd name="T93" fmla="*/ 239 h 267"/>
                <a:gd name="T94" fmla="*/ 94 w 195"/>
                <a:gd name="T95" fmla="*/ 229 h 267"/>
                <a:gd name="T96" fmla="*/ 85 w 195"/>
                <a:gd name="T97" fmla="*/ 220 h 267"/>
                <a:gd name="T98" fmla="*/ 73 w 195"/>
                <a:gd name="T99" fmla="*/ 208 h 267"/>
                <a:gd name="T100" fmla="*/ 51 w 195"/>
                <a:gd name="T101" fmla="*/ 197 h 267"/>
                <a:gd name="T102" fmla="*/ 41 w 195"/>
                <a:gd name="T103" fmla="*/ 195 h 267"/>
                <a:gd name="T104" fmla="*/ 28 w 195"/>
                <a:gd name="T105" fmla="*/ 193 h 267"/>
                <a:gd name="T106" fmla="*/ 20 w 195"/>
                <a:gd name="T107" fmla="*/ 185 h 267"/>
                <a:gd name="T108" fmla="*/ 15 w 195"/>
                <a:gd name="T109" fmla="*/ 15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5" h="267">
                  <a:moveTo>
                    <a:pt x="11" y="182"/>
                  </a:moveTo>
                  <a:lnTo>
                    <a:pt x="3" y="176"/>
                  </a:lnTo>
                  <a:lnTo>
                    <a:pt x="1" y="174"/>
                  </a:lnTo>
                  <a:lnTo>
                    <a:pt x="1" y="174"/>
                  </a:lnTo>
                  <a:lnTo>
                    <a:pt x="0" y="174"/>
                  </a:lnTo>
                  <a:lnTo>
                    <a:pt x="1" y="172"/>
                  </a:lnTo>
                  <a:lnTo>
                    <a:pt x="3" y="170"/>
                  </a:lnTo>
                  <a:lnTo>
                    <a:pt x="3" y="170"/>
                  </a:lnTo>
                  <a:lnTo>
                    <a:pt x="5" y="170"/>
                  </a:lnTo>
                  <a:lnTo>
                    <a:pt x="7" y="172"/>
                  </a:lnTo>
                  <a:lnTo>
                    <a:pt x="7" y="168"/>
                  </a:lnTo>
                  <a:lnTo>
                    <a:pt x="7" y="165"/>
                  </a:lnTo>
                  <a:lnTo>
                    <a:pt x="7" y="163"/>
                  </a:lnTo>
                  <a:lnTo>
                    <a:pt x="11" y="161"/>
                  </a:lnTo>
                  <a:lnTo>
                    <a:pt x="11" y="159"/>
                  </a:lnTo>
                  <a:lnTo>
                    <a:pt x="15" y="159"/>
                  </a:lnTo>
                  <a:lnTo>
                    <a:pt x="17" y="159"/>
                  </a:lnTo>
                  <a:lnTo>
                    <a:pt x="17" y="159"/>
                  </a:lnTo>
                  <a:lnTo>
                    <a:pt x="18" y="155"/>
                  </a:lnTo>
                  <a:lnTo>
                    <a:pt x="20" y="153"/>
                  </a:lnTo>
                  <a:lnTo>
                    <a:pt x="22" y="153"/>
                  </a:lnTo>
                  <a:lnTo>
                    <a:pt x="22" y="153"/>
                  </a:lnTo>
                  <a:lnTo>
                    <a:pt x="22" y="151"/>
                  </a:lnTo>
                  <a:lnTo>
                    <a:pt x="22" y="151"/>
                  </a:lnTo>
                  <a:lnTo>
                    <a:pt x="22" y="151"/>
                  </a:lnTo>
                  <a:lnTo>
                    <a:pt x="24" y="149"/>
                  </a:lnTo>
                  <a:lnTo>
                    <a:pt x="24" y="149"/>
                  </a:lnTo>
                  <a:lnTo>
                    <a:pt x="26" y="148"/>
                  </a:lnTo>
                  <a:lnTo>
                    <a:pt x="32" y="136"/>
                  </a:lnTo>
                  <a:lnTo>
                    <a:pt x="30" y="138"/>
                  </a:lnTo>
                  <a:lnTo>
                    <a:pt x="28" y="138"/>
                  </a:lnTo>
                  <a:lnTo>
                    <a:pt x="28" y="136"/>
                  </a:lnTo>
                  <a:lnTo>
                    <a:pt x="28" y="134"/>
                  </a:lnTo>
                  <a:lnTo>
                    <a:pt x="28" y="134"/>
                  </a:lnTo>
                  <a:lnTo>
                    <a:pt x="28" y="136"/>
                  </a:lnTo>
                  <a:lnTo>
                    <a:pt x="26" y="136"/>
                  </a:lnTo>
                  <a:lnTo>
                    <a:pt x="26" y="136"/>
                  </a:lnTo>
                  <a:lnTo>
                    <a:pt x="26" y="134"/>
                  </a:lnTo>
                  <a:lnTo>
                    <a:pt x="26" y="132"/>
                  </a:lnTo>
                  <a:lnTo>
                    <a:pt x="26" y="132"/>
                  </a:lnTo>
                  <a:lnTo>
                    <a:pt x="24" y="132"/>
                  </a:lnTo>
                  <a:lnTo>
                    <a:pt x="26" y="129"/>
                  </a:lnTo>
                  <a:lnTo>
                    <a:pt x="28" y="127"/>
                  </a:lnTo>
                  <a:lnTo>
                    <a:pt x="28" y="123"/>
                  </a:lnTo>
                  <a:lnTo>
                    <a:pt x="26" y="117"/>
                  </a:lnTo>
                  <a:lnTo>
                    <a:pt x="26" y="113"/>
                  </a:lnTo>
                  <a:lnTo>
                    <a:pt x="24" y="112"/>
                  </a:lnTo>
                  <a:lnTo>
                    <a:pt x="26" y="110"/>
                  </a:lnTo>
                  <a:lnTo>
                    <a:pt x="28" y="110"/>
                  </a:lnTo>
                  <a:lnTo>
                    <a:pt x="28" y="108"/>
                  </a:lnTo>
                  <a:lnTo>
                    <a:pt x="28" y="106"/>
                  </a:lnTo>
                  <a:lnTo>
                    <a:pt x="28" y="104"/>
                  </a:lnTo>
                  <a:lnTo>
                    <a:pt x="26" y="100"/>
                  </a:lnTo>
                  <a:lnTo>
                    <a:pt x="24" y="98"/>
                  </a:lnTo>
                  <a:lnTo>
                    <a:pt x="26" y="98"/>
                  </a:lnTo>
                  <a:lnTo>
                    <a:pt x="26" y="98"/>
                  </a:lnTo>
                  <a:lnTo>
                    <a:pt x="26" y="96"/>
                  </a:lnTo>
                  <a:lnTo>
                    <a:pt x="26" y="96"/>
                  </a:lnTo>
                  <a:lnTo>
                    <a:pt x="26" y="94"/>
                  </a:lnTo>
                  <a:lnTo>
                    <a:pt x="26" y="94"/>
                  </a:lnTo>
                  <a:lnTo>
                    <a:pt x="24" y="93"/>
                  </a:lnTo>
                  <a:lnTo>
                    <a:pt x="20" y="85"/>
                  </a:lnTo>
                  <a:lnTo>
                    <a:pt x="18" y="83"/>
                  </a:lnTo>
                  <a:lnTo>
                    <a:pt x="20" y="77"/>
                  </a:lnTo>
                  <a:lnTo>
                    <a:pt x="20" y="75"/>
                  </a:lnTo>
                  <a:lnTo>
                    <a:pt x="22" y="75"/>
                  </a:lnTo>
                  <a:lnTo>
                    <a:pt x="22" y="77"/>
                  </a:lnTo>
                  <a:lnTo>
                    <a:pt x="24" y="77"/>
                  </a:lnTo>
                  <a:lnTo>
                    <a:pt x="26" y="75"/>
                  </a:lnTo>
                  <a:lnTo>
                    <a:pt x="28" y="72"/>
                  </a:lnTo>
                  <a:lnTo>
                    <a:pt x="28" y="72"/>
                  </a:lnTo>
                  <a:lnTo>
                    <a:pt x="28" y="70"/>
                  </a:lnTo>
                  <a:lnTo>
                    <a:pt x="28" y="70"/>
                  </a:lnTo>
                  <a:lnTo>
                    <a:pt x="28" y="68"/>
                  </a:lnTo>
                  <a:lnTo>
                    <a:pt x="26" y="64"/>
                  </a:lnTo>
                  <a:lnTo>
                    <a:pt x="26" y="62"/>
                  </a:lnTo>
                  <a:lnTo>
                    <a:pt x="26" y="60"/>
                  </a:lnTo>
                  <a:lnTo>
                    <a:pt x="28" y="62"/>
                  </a:lnTo>
                  <a:lnTo>
                    <a:pt x="34" y="70"/>
                  </a:lnTo>
                  <a:lnTo>
                    <a:pt x="36" y="70"/>
                  </a:lnTo>
                  <a:lnTo>
                    <a:pt x="36" y="70"/>
                  </a:lnTo>
                  <a:lnTo>
                    <a:pt x="34" y="70"/>
                  </a:lnTo>
                  <a:lnTo>
                    <a:pt x="34" y="72"/>
                  </a:lnTo>
                  <a:lnTo>
                    <a:pt x="34" y="72"/>
                  </a:lnTo>
                  <a:lnTo>
                    <a:pt x="36" y="72"/>
                  </a:lnTo>
                  <a:lnTo>
                    <a:pt x="36" y="72"/>
                  </a:lnTo>
                  <a:lnTo>
                    <a:pt x="36" y="70"/>
                  </a:lnTo>
                  <a:lnTo>
                    <a:pt x="36" y="68"/>
                  </a:lnTo>
                  <a:lnTo>
                    <a:pt x="36" y="66"/>
                  </a:lnTo>
                  <a:lnTo>
                    <a:pt x="34" y="62"/>
                  </a:lnTo>
                  <a:lnTo>
                    <a:pt x="36" y="60"/>
                  </a:lnTo>
                  <a:lnTo>
                    <a:pt x="36" y="60"/>
                  </a:lnTo>
                  <a:lnTo>
                    <a:pt x="41" y="56"/>
                  </a:lnTo>
                  <a:lnTo>
                    <a:pt x="43" y="55"/>
                  </a:lnTo>
                  <a:lnTo>
                    <a:pt x="45" y="53"/>
                  </a:lnTo>
                  <a:lnTo>
                    <a:pt x="47" y="51"/>
                  </a:lnTo>
                  <a:lnTo>
                    <a:pt x="47" y="49"/>
                  </a:lnTo>
                  <a:lnTo>
                    <a:pt x="51" y="47"/>
                  </a:lnTo>
                  <a:lnTo>
                    <a:pt x="51" y="47"/>
                  </a:lnTo>
                  <a:lnTo>
                    <a:pt x="53" y="49"/>
                  </a:lnTo>
                  <a:lnTo>
                    <a:pt x="53" y="49"/>
                  </a:lnTo>
                  <a:lnTo>
                    <a:pt x="54" y="47"/>
                  </a:lnTo>
                  <a:lnTo>
                    <a:pt x="54" y="47"/>
                  </a:lnTo>
                  <a:lnTo>
                    <a:pt x="54" y="45"/>
                  </a:lnTo>
                  <a:lnTo>
                    <a:pt x="54" y="43"/>
                  </a:lnTo>
                  <a:lnTo>
                    <a:pt x="54" y="43"/>
                  </a:lnTo>
                  <a:lnTo>
                    <a:pt x="54" y="41"/>
                  </a:lnTo>
                  <a:lnTo>
                    <a:pt x="56" y="36"/>
                  </a:lnTo>
                  <a:lnTo>
                    <a:pt x="54" y="36"/>
                  </a:lnTo>
                  <a:lnTo>
                    <a:pt x="54" y="36"/>
                  </a:lnTo>
                  <a:lnTo>
                    <a:pt x="53" y="36"/>
                  </a:lnTo>
                  <a:lnTo>
                    <a:pt x="58" y="28"/>
                  </a:lnTo>
                  <a:lnTo>
                    <a:pt x="64" y="22"/>
                  </a:lnTo>
                  <a:lnTo>
                    <a:pt x="66" y="20"/>
                  </a:lnTo>
                  <a:lnTo>
                    <a:pt x="68" y="20"/>
                  </a:lnTo>
                  <a:lnTo>
                    <a:pt x="70" y="20"/>
                  </a:lnTo>
                  <a:lnTo>
                    <a:pt x="73" y="22"/>
                  </a:lnTo>
                  <a:lnTo>
                    <a:pt x="75" y="22"/>
                  </a:lnTo>
                  <a:lnTo>
                    <a:pt x="73" y="24"/>
                  </a:lnTo>
                  <a:lnTo>
                    <a:pt x="73" y="24"/>
                  </a:lnTo>
                  <a:lnTo>
                    <a:pt x="73" y="26"/>
                  </a:lnTo>
                  <a:lnTo>
                    <a:pt x="75" y="26"/>
                  </a:lnTo>
                  <a:lnTo>
                    <a:pt x="75" y="24"/>
                  </a:lnTo>
                  <a:lnTo>
                    <a:pt x="77" y="19"/>
                  </a:lnTo>
                  <a:lnTo>
                    <a:pt x="79" y="17"/>
                  </a:lnTo>
                  <a:lnTo>
                    <a:pt x="81" y="17"/>
                  </a:lnTo>
                  <a:lnTo>
                    <a:pt x="87" y="19"/>
                  </a:lnTo>
                  <a:lnTo>
                    <a:pt x="91" y="19"/>
                  </a:lnTo>
                  <a:lnTo>
                    <a:pt x="92" y="17"/>
                  </a:lnTo>
                  <a:lnTo>
                    <a:pt x="100" y="11"/>
                  </a:lnTo>
                  <a:lnTo>
                    <a:pt x="106" y="9"/>
                  </a:lnTo>
                  <a:lnTo>
                    <a:pt x="108" y="9"/>
                  </a:lnTo>
                  <a:lnTo>
                    <a:pt x="109" y="7"/>
                  </a:lnTo>
                  <a:lnTo>
                    <a:pt x="111" y="3"/>
                  </a:lnTo>
                  <a:lnTo>
                    <a:pt x="111" y="1"/>
                  </a:lnTo>
                  <a:lnTo>
                    <a:pt x="113" y="1"/>
                  </a:lnTo>
                  <a:lnTo>
                    <a:pt x="117" y="0"/>
                  </a:lnTo>
                  <a:lnTo>
                    <a:pt x="119" y="0"/>
                  </a:lnTo>
                  <a:lnTo>
                    <a:pt x="121" y="0"/>
                  </a:lnTo>
                  <a:lnTo>
                    <a:pt x="125" y="0"/>
                  </a:lnTo>
                  <a:lnTo>
                    <a:pt x="127" y="3"/>
                  </a:lnTo>
                  <a:lnTo>
                    <a:pt x="127" y="5"/>
                  </a:lnTo>
                  <a:lnTo>
                    <a:pt x="125" y="7"/>
                  </a:lnTo>
                  <a:lnTo>
                    <a:pt x="123" y="9"/>
                  </a:lnTo>
                  <a:lnTo>
                    <a:pt x="121" y="9"/>
                  </a:lnTo>
                  <a:lnTo>
                    <a:pt x="115" y="11"/>
                  </a:lnTo>
                  <a:lnTo>
                    <a:pt x="113" y="13"/>
                  </a:lnTo>
                  <a:lnTo>
                    <a:pt x="111" y="13"/>
                  </a:lnTo>
                  <a:lnTo>
                    <a:pt x="109" y="17"/>
                  </a:lnTo>
                  <a:lnTo>
                    <a:pt x="109" y="19"/>
                  </a:lnTo>
                  <a:lnTo>
                    <a:pt x="108" y="20"/>
                  </a:lnTo>
                  <a:lnTo>
                    <a:pt x="106" y="20"/>
                  </a:lnTo>
                  <a:lnTo>
                    <a:pt x="104" y="22"/>
                  </a:lnTo>
                  <a:lnTo>
                    <a:pt x="100" y="28"/>
                  </a:lnTo>
                  <a:lnTo>
                    <a:pt x="96" y="41"/>
                  </a:lnTo>
                  <a:lnTo>
                    <a:pt x="92" y="47"/>
                  </a:lnTo>
                  <a:lnTo>
                    <a:pt x="91" y="51"/>
                  </a:lnTo>
                  <a:lnTo>
                    <a:pt x="91" y="51"/>
                  </a:lnTo>
                  <a:lnTo>
                    <a:pt x="92" y="51"/>
                  </a:lnTo>
                  <a:lnTo>
                    <a:pt x="96" y="51"/>
                  </a:lnTo>
                  <a:lnTo>
                    <a:pt x="96" y="51"/>
                  </a:lnTo>
                  <a:lnTo>
                    <a:pt x="98" y="53"/>
                  </a:lnTo>
                  <a:lnTo>
                    <a:pt x="98" y="53"/>
                  </a:lnTo>
                  <a:lnTo>
                    <a:pt x="100" y="55"/>
                  </a:lnTo>
                  <a:lnTo>
                    <a:pt x="100" y="55"/>
                  </a:lnTo>
                  <a:lnTo>
                    <a:pt x="102" y="58"/>
                  </a:lnTo>
                  <a:lnTo>
                    <a:pt x="102" y="60"/>
                  </a:lnTo>
                  <a:lnTo>
                    <a:pt x="104" y="64"/>
                  </a:lnTo>
                  <a:lnTo>
                    <a:pt x="106" y="66"/>
                  </a:lnTo>
                  <a:lnTo>
                    <a:pt x="108" y="70"/>
                  </a:lnTo>
                  <a:lnTo>
                    <a:pt x="106" y="72"/>
                  </a:lnTo>
                  <a:lnTo>
                    <a:pt x="106" y="74"/>
                  </a:lnTo>
                  <a:lnTo>
                    <a:pt x="104" y="77"/>
                  </a:lnTo>
                  <a:lnTo>
                    <a:pt x="106" y="79"/>
                  </a:lnTo>
                  <a:lnTo>
                    <a:pt x="106" y="81"/>
                  </a:lnTo>
                  <a:lnTo>
                    <a:pt x="108" y="81"/>
                  </a:lnTo>
                  <a:lnTo>
                    <a:pt x="109" y="81"/>
                  </a:lnTo>
                  <a:lnTo>
                    <a:pt x="111" y="83"/>
                  </a:lnTo>
                  <a:lnTo>
                    <a:pt x="111" y="85"/>
                  </a:lnTo>
                  <a:lnTo>
                    <a:pt x="111" y="87"/>
                  </a:lnTo>
                  <a:lnTo>
                    <a:pt x="113" y="87"/>
                  </a:lnTo>
                  <a:lnTo>
                    <a:pt x="115" y="87"/>
                  </a:lnTo>
                  <a:lnTo>
                    <a:pt x="119" y="87"/>
                  </a:lnTo>
                  <a:lnTo>
                    <a:pt x="121" y="87"/>
                  </a:lnTo>
                  <a:lnTo>
                    <a:pt x="125" y="87"/>
                  </a:lnTo>
                  <a:lnTo>
                    <a:pt x="127" y="87"/>
                  </a:lnTo>
                  <a:lnTo>
                    <a:pt x="128" y="87"/>
                  </a:lnTo>
                  <a:lnTo>
                    <a:pt x="132" y="87"/>
                  </a:lnTo>
                  <a:lnTo>
                    <a:pt x="132" y="85"/>
                  </a:lnTo>
                  <a:lnTo>
                    <a:pt x="134" y="87"/>
                  </a:lnTo>
                  <a:lnTo>
                    <a:pt x="136" y="87"/>
                  </a:lnTo>
                  <a:lnTo>
                    <a:pt x="136" y="87"/>
                  </a:lnTo>
                  <a:lnTo>
                    <a:pt x="138" y="87"/>
                  </a:lnTo>
                  <a:lnTo>
                    <a:pt x="140" y="87"/>
                  </a:lnTo>
                  <a:lnTo>
                    <a:pt x="142" y="89"/>
                  </a:lnTo>
                  <a:lnTo>
                    <a:pt x="144" y="89"/>
                  </a:lnTo>
                  <a:lnTo>
                    <a:pt x="144" y="89"/>
                  </a:lnTo>
                  <a:lnTo>
                    <a:pt x="151" y="98"/>
                  </a:lnTo>
                  <a:lnTo>
                    <a:pt x="153" y="100"/>
                  </a:lnTo>
                  <a:lnTo>
                    <a:pt x="155" y="102"/>
                  </a:lnTo>
                  <a:lnTo>
                    <a:pt x="157" y="102"/>
                  </a:lnTo>
                  <a:lnTo>
                    <a:pt x="159" y="100"/>
                  </a:lnTo>
                  <a:lnTo>
                    <a:pt x="161" y="100"/>
                  </a:lnTo>
                  <a:lnTo>
                    <a:pt x="163" y="100"/>
                  </a:lnTo>
                  <a:lnTo>
                    <a:pt x="166" y="100"/>
                  </a:lnTo>
                  <a:lnTo>
                    <a:pt x="168" y="100"/>
                  </a:lnTo>
                  <a:lnTo>
                    <a:pt x="172" y="100"/>
                  </a:lnTo>
                  <a:lnTo>
                    <a:pt x="178" y="98"/>
                  </a:lnTo>
                  <a:lnTo>
                    <a:pt x="181" y="98"/>
                  </a:lnTo>
                  <a:lnTo>
                    <a:pt x="183" y="100"/>
                  </a:lnTo>
                  <a:lnTo>
                    <a:pt x="185" y="102"/>
                  </a:lnTo>
                  <a:lnTo>
                    <a:pt x="183" y="104"/>
                  </a:lnTo>
                  <a:lnTo>
                    <a:pt x="183" y="108"/>
                  </a:lnTo>
                  <a:lnTo>
                    <a:pt x="180" y="113"/>
                  </a:lnTo>
                  <a:lnTo>
                    <a:pt x="180" y="121"/>
                  </a:lnTo>
                  <a:lnTo>
                    <a:pt x="180" y="127"/>
                  </a:lnTo>
                  <a:lnTo>
                    <a:pt x="181" y="134"/>
                  </a:lnTo>
                  <a:lnTo>
                    <a:pt x="181" y="136"/>
                  </a:lnTo>
                  <a:lnTo>
                    <a:pt x="181" y="138"/>
                  </a:lnTo>
                  <a:lnTo>
                    <a:pt x="187" y="142"/>
                  </a:lnTo>
                  <a:lnTo>
                    <a:pt x="187" y="144"/>
                  </a:lnTo>
                  <a:lnTo>
                    <a:pt x="187" y="146"/>
                  </a:lnTo>
                  <a:lnTo>
                    <a:pt x="185" y="148"/>
                  </a:lnTo>
                  <a:lnTo>
                    <a:pt x="180" y="151"/>
                  </a:lnTo>
                  <a:lnTo>
                    <a:pt x="180" y="155"/>
                  </a:lnTo>
                  <a:lnTo>
                    <a:pt x="181" y="155"/>
                  </a:lnTo>
                  <a:lnTo>
                    <a:pt x="181" y="155"/>
                  </a:lnTo>
                  <a:lnTo>
                    <a:pt x="183" y="155"/>
                  </a:lnTo>
                  <a:lnTo>
                    <a:pt x="185" y="157"/>
                  </a:lnTo>
                  <a:lnTo>
                    <a:pt x="187" y="159"/>
                  </a:lnTo>
                  <a:lnTo>
                    <a:pt x="189" y="161"/>
                  </a:lnTo>
                  <a:lnTo>
                    <a:pt x="189" y="161"/>
                  </a:lnTo>
                  <a:lnTo>
                    <a:pt x="189" y="163"/>
                  </a:lnTo>
                  <a:lnTo>
                    <a:pt x="189" y="163"/>
                  </a:lnTo>
                  <a:lnTo>
                    <a:pt x="189" y="163"/>
                  </a:lnTo>
                  <a:lnTo>
                    <a:pt x="193" y="172"/>
                  </a:lnTo>
                  <a:lnTo>
                    <a:pt x="195" y="176"/>
                  </a:lnTo>
                  <a:lnTo>
                    <a:pt x="195" y="180"/>
                  </a:lnTo>
                  <a:lnTo>
                    <a:pt x="191" y="180"/>
                  </a:lnTo>
                  <a:lnTo>
                    <a:pt x="191" y="178"/>
                  </a:lnTo>
                  <a:lnTo>
                    <a:pt x="191" y="176"/>
                  </a:lnTo>
                  <a:lnTo>
                    <a:pt x="191" y="172"/>
                  </a:lnTo>
                  <a:lnTo>
                    <a:pt x="189" y="170"/>
                  </a:lnTo>
                  <a:lnTo>
                    <a:pt x="189" y="168"/>
                  </a:lnTo>
                  <a:lnTo>
                    <a:pt x="187" y="167"/>
                  </a:lnTo>
                  <a:lnTo>
                    <a:pt x="183" y="167"/>
                  </a:lnTo>
                  <a:lnTo>
                    <a:pt x="181" y="168"/>
                  </a:lnTo>
                  <a:lnTo>
                    <a:pt x="180" y="170"/>
                  </a:lnTo>
                  <a:lnTo>
                    <a:pt x="178" y="172"/>
                  </a:lnTo>
                  <a:lnTo>
                    <a:pt x="176" y="170"/>
                  </a:lnTo>
                  <a:lnTo>
                    <a:pt x="176" y="170"/>
                  </a:lnTo>
                  <a:lnTo>
                    <a:pt x="176" y="168"/>
                  </a:lnTo>
                  <a:lnTo>
                    <a:pt x="174" y="168"/>
                  </a:lnTo>
                  <a:lnTo>
                    <a:pt x="174" y="168"/>
                  </a:lnTo>
                  <a:lnTo>
                    <a:pt x="172" y="168"/>
                  </a:lnTo>
                  <a:lnTo>
                    <a:pt x="172" y="170"/>
                  </a:lnTo>
                  <a:lnTo>
                    <a:pt x="174" y="172"/>
                  </a:lnTo>
                  <a:lnTo>
                    <a:pt x="174" y="172"/>
                  </a:lnTo>
                  <a:lnTo>
                    <a:pt x="153" y="172"/>
                  </a:lnTo>
                  <a:lnTo>
                    <a:pt x="151" y="172"/>
                  </a:lnTo>
                  <a:lnTo>
                    <a:pt x="149" y="172"/>
                  </a:lnTo>
                  <a:lnTo>
                    <a:pt x="147" y="172"/>
                  </a:lnTo>
                  <a:lnTo>
                    <a:pt x="147" y="174"/>
                  </a:lnTo>
                  <a:lnTo>
                    <a:pt x="147" y="178"/>
                  </a:lnTo>
                  <a:lnTo>
                    <a:pt x="147" y="184"/>
                  </a:lnTo>
                  <a:lnTo>
                    <a:pt x="151" y="182"/>
                  </a:lnTo>
                  <a:lnTo>
                    <a:pt x="153" y="182"/>
                  </a:lnTo>
                  <a:lnTo>
                    <a:pt x="155" y="184"/>
                  </a:lnTo>
                  <a:lnTo>
                    <a:pt x="157" y="184"/>
                  </a:lnTo>
                  <a:lnTo>
                    <a:pt x="157" y="185"/>
                  </a:lnTo>
                  <a:lnTo>
                    <a:pt x="159" y="187"/>
                  </a:lnTo>
                  <a:lnTo>
                    <a:pt x="159" y="189"/>
                  </a:lnTo>
                  <a:lnTo>
                    <a:pt x="157" y="189"/>
                  </a:lnTo>
                  <a:lnTo>
                    <a:pt x="155" y="189"/>
                  </a:lnTo>
                  <a:lnTo>
                    <a:pt x="153" y="189"/>
                  </a:lnTo>
                  <a:lnTo>
                    <a:pt x="153" y="187"/>
                  </a:lnTo>
                  <a:lnTo>
                    <a:pt x="151" y="189"/>
                  </a:lnTo>
                  <a:lnTo>
                    <a:pt x="147" y="189"/>
                  </a:lnTo>
                  <a:lnTo>
                    <a:pt x="144" y="191"/>
                  </a:lnTo>
                  <a:lnTo>
                    <a:pt x="144" y="191"/>
                  </a:lnTo>
                  <a:lnTo>
                    <a:pt x="144" y="191"/>
                  </a:lnTo>
                  <a:lnTo>
                    <a:pt x="144" y="193"/>
                  </a:lnTo>
                  <a:lnTo>
                    <a:pt x="144" y="195"/>
                  </a:lnTo>
                  <a:lnTo>
                    <a:pt x="144" y="199"/>
                  </a:lnTo>
                  <a:lnTo>
                    <a:pt x="144" y="201"/>
                  </a:lnTo>
                  <a:lnTo>
                    <a:pt x="144" y="203"/>
                  </a:lnTo>
                  <a:lnTo>
                    <a:pt x="145" y="204"/>
                  </a:lnTo>
                  <a:lnTo>
                    <a:pt x="149" y="206"/>
                  </a:lnTo>
                  <a:lnTo>
                    <a:pt x="149" y="208"/>
                  </a:lnTo>
                  <a:lnTo>
                    <a:pt x="151" y="208"/>
                  </a:lnTo>
                  <a:lnTo>
                    <a:pt x="151" y="210"/>
                  </a:lnTo>
                  <a:lnTo>
                    <a:pt x="151" y="210"/>
                  </a:lnTo>
                  <a:lnTo>
                    <a:pt x="151" y="210"/>
                  </a:lnTo>
                  <a:lnTo>
                    <a:pt x="151" y="212"/>
                  </a:lnTo>
                  <a:lnTo>
                    <a:pt x="153" y="216"/>
                  </a:lnTo>
                  <a:lnTo>
                    <a:pt x="153" y="216"/>
                  </a:lnTo>
                  <a:lnTo>
                    <a:pt x="153" y="220"/>
                  </a:lnTo>
                  <a:lnTo>
                    <a:pt x="153" y="222"/>
                  </a:lnTo>
                  <a:lnTo>
                    <a:pt x="147" y="258"/>
                  </a:lnTo>
                  <a:lnTo>
                    <a:pt x="145" y="267"/>
                  </a:lnTo>
                  <a:lnTo>
                    <a:pt x="142" y="263"/>
                  </a:lnTo>
                  <a:lnTo>
                    <a:pt x="140" y="261"/>
                  </a:lnTo>
                  <a:lnTo>
                    <a:pt x="140" y="261"/>
                  </a:lnTo>
                  <a:lnTo>
                    <a:pt x="138" y="261"/>
                  </a:lnTo>
                  <a:lnTo>
                    <a:pt x="138" y="261"/>
                  </a:lnTo>
                  <a:lnTo>
                    <a:pt x="136" y="261"/>
                  </a:lnTo>
                  <a:lnTo>
                    <a:pt x="136" y="261"/>
                  </a:lnTo>
                  <a:lnTo>
                    <a:pt x="132" y="259"/>
                  </a:lnTo>
                  <a:lnTo>
                    <a:pt x="142" y="248"/>
                  </a:lnTo>
                  <a:lnTo>
                    <a:pt x="144" y="244"/>
                  </a:lnTo>
                  <a:lnTo>
                    <a:pt x="142" y="242"/>
                  </a:lnTo>
                  <a:lnTo>
                    <a:pt x="140" y="241"/>
                  </a:lnTo>
                  <a:lnTo>
                    <a:pt x="134" y="239"/>
                  </a:lnTo>
                  <a:lnTo>
                    <a:pt x="132" y="237"/>
                  </a:lnTo>
                  <a:lnTo>
                    <a:pt x="130" y="235"/>
                  </a:lnTo>
                  <a:lnTo>
                    <a:pt x="128" y="235"/>
                  </a:lnTo>
                  <a:lnTo>
                    <a:pt x="127" y="235"/>
                  </a:lnTo>
                  <a:lnTo>
                    <a:pt x="125" y="237"/>
                  </a:lnTo>
                  <a:lnTo>
                    <a:pt x="125" y="237"/>
                  </a:lnTo>
                  <a:lnTo>
                    <a:pt x="123" y="237"/>
                  </a:lnTo>
                  <a:lnTo>
                    <a:pt x="121" y="237"/>
                  </a:lnTo>
                  <a:lnTo>
                    <a:pt x="119" y="235"/>
                  </a:lnTo>
                  <a:lnTo>
                    <a:pt x="117" y="235"/>
                  </a:lnTo>
                  <a:lnTo>
                    <a:pt x="117" y="235"/>
                  </a:lnTo>
                  <a:lnTo>
                    <a:pt x="115" y="235"/>
                  </a:lnTo>
                  <a:lnTo>
                    <a:pt x="111" y="237"/>
                  </a:lnTo>
                  <a:lnTo>
                    <a:pt x="111" y="237"/>
                  </a:lnTo>
                  <a:lnTo>
                    <a:pt x="109" y="239"/>
                  </a:lnTo>
                  <a:lnTo>
                    <a:pt x="108" y="239"/>
                  </a:lnTo>
                  <a:lnTo>
                    <a:pt x="104" y="239"/>
                  </a:lnTo>
                  <a:lnTo>
                    <a:pt x="100" y="239"/>
                  </a:lnTo>
                  <a:lnTo>
                    <a:pt x="98" y="239"/>
                  </a:lnTo>
                  <a:lnTo>
                    <a:pt x="96" y="237"/>
                  </a:lnTo>
                  <a:lnTo>
                    <a:pt x="94" y="235"/>
                  </a:lnTo>
                  <a:lnTo>
                    <a:pt x="94" y="233"/>
                  </a:lnTo>
                  <a:lnTo>
                    <a:pt x="94" y="229"/>
                  </a:lnTo>
                  <a:lnTo>
                    <a:pt x="92" y="229"/>
                  </a:lnTo>
                  <a:lnTo>
                    <a:pt x="91" y="227"/>
                  </a:lnTo>
                  <a:lnTo>
                    <a:pt x="89" y="227"/>
                  </a:lnTo>
                  <a:lnTo>
                    <a:pt x="89" y="225"/>
                  </a:lnTo>
                  <a:lnTo>
                    <a:pt x="89" y="223"/>
                  </a:lnTo>
                  <a:lnTo>
                    <a:pt x="87" y="222"/>
                  </a:lnTo>
                  <a:lnTo>
                    <a:pt x="85" y="220"/>
                  </a:lnTo>
                  <a:lnTo>
                    <a:pt x="79" y="218"/>
                  </a:lnTo>
                  <a:lnTo>
                    <a:pt x="77" y="216"/>
                  </a:lnTo>
                  <a:lnTo>
                    <a:pt x="75" y="214"/>
                  </a:lnTo>
                  <a:lnTo>
                    <a:pt x="75" y="212"/>
                  </a:lnTo>
                  <a:lnTo>
                    <a:pt x="75" y="210"/>
                  </a:lnTo>
                  <a:lnTo>
                    <a:pt x="73" y="210"/>
                  </a:lnTo>
                  <a:lnTo>
                    <a:pt x="73" y="208"/>
                  </a:lnTo>
                  <a:lnTo>
                    <a:pt x="72" y="206"/>
                  </a:lnTo>
                  <a:lnTo>
                    <a:pt x="64" y="203"/>
                  </a:lnTo>
                  <a:lnTo>
                    <a:pt x="62" y="201"/>
                  </a:lnTo>
                  <a:lnTo>
                    <a:pt x="60" y="201"/>
                  </a:lnTo>
                  <a:lnTo>
                    <a:pt x="54" y="199"/>
                  </a:lnTo>
                  <a:lnTo>
                    <a:pt x="53" y="199"/>
                  </a:lnTo>
                  <a:lnTo>
                    <a:pt x="51" y="197"/>
                  </a:lnTo>
                  <a:lnTo>
                    <a:pt x="47" y="193"/>
                  </a:lnTo>
                  <a:lnTo>
                    <a:pt x="45" y="193"/>
                  </a:lnTo>
                  <a:lnTo>
                    <a:pt x="43" y="193"/>
                  </a:lnTo>
                  <a:lnTo>
                    <a:pt x="43" y="193"/>
                  </a:lnTo>
                  <a:lnTo>
                    <a:pt x="41" y="195"/>
                  </a:lnTo>
                  <a:lnTo>
                    <a:pt x="41" y="195"/>
                  </a:lnTo>
                  <a:lnTo>
                    <a:pt x="41" y="195"/>
                  </a:lnTo>
                  <a:lnTo>
                    <a:pt x="41" y="195"/>
                  </a:lnTo>
                  <a:lnTo>
                    <a:pt x="39" y="195"/>
                  </a:lnTo>
                  <a:lnTo>
                    <a:pt x="36" y="195"/>
                  </a:lnTo>
                  <a:lnTo>
                    <a:pt x="30" y="193"/>
                  </a:lnTo>
                  <a:lnTo>
                    <a:pt x="30" y="193"/>
                  </a:lnTo>
                  <a:lnTo>
                    <a:pt x="28" y="193"/>
                  </a:lnTo>
                  <a:lnTo>
                    <a:pt x="28" y="193"/>
                  </a:lnTo>
                  <a:lnTo>
                    <a:pt x="26" y="193"/>
                  </a:lnTo>
                  <a:lnTo>
                    <a:pt x="26" y="193"/>
                  </a:lnTo>
                  <a:lnTo>
                    <a:pt x="26" y="191"/>
                  </a:lnTo>
                  <a:lnTo>
                    <a:pt x="26" y="191"/>
                  </a:lnTo>
                  <a:lnTo>
                    <a:pt x="24" y="189"/>
                  </a:lnTo>
                  <a:lnTo>
                    <a:pt x="24" y="189"/>
                  </a:lnTo>
                  <a:lnTo>
                    <a:pt x="20" y="185"/>
                  </a:lnTo>
                  <a:lnTo>
                    <a:pt x="13" y="184"/>
                  </a:lnTo>
                  <a:lnTo>
                    <a:pt x="11" y="182"/>
                  </a:lnTo>
                  <a:close/>
                  <a:moveTo>
                    <a:pt x="15" y="157"/>
                  </a:moveTo>
                  <a:lnTo>
                    <a:pt x="13" y="157"/>
                  </a:lnTo>
                  <a:lnTo>
                    <a:pt x="13" y="159"/>
                  </a:lnTo>
                  <a:lnTo>
                    <a:pt x="15" y="159"/>
                  </a:lnTo>
                  <a:lnTo>
                    <a:pt x="15" y="15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72" name="Freeform 1825">
              <a:extLst>
                <a:ext uri="{FF2B5EF4-FFF2-40B4-BE49-F238E27FC236}">
                  <a16:creationId xmlns:a16="http://schemas.microsoft.com/office/drawing/2014/main" id="{EFE61DD1-A445-4510-BB81-750CD774CEB8}"/>
                </a:ext>
              </a:extLst>
            </p:cNvPr>
            <p:cNvSpPr>
              <a:spLocks noEditPoints="1"/>
            </p:cNvSpPr>
            <p:nvPr/>
          </p:nvSpPr>
          <p:spPr bwMode="auto">
            <a:xfrm>
              <a:off x="10045700" y="-333375"/>
              <a:ext cx="144463" cy="165100"/>
            </a:xfrm>
            <a:custGeom>
              <a:avLst/>
              <a:gdLst>
                <a:gd name="T0" fmla="*/ 32 w 91"/>
                <a:gd name="T1" fmla="*/ 4 h 104"/>
                <a:gd name="T2" fmla="*/ 32 w 91"/>
                <a:gd name="T3" fmla="*/ 2 h 104"/>
                <a:gd name="T4" fmla="*/ 91 w 91"/>
                <a:gd name="T5" fmla="*/ 32 h 104"/>
                <a:gd name="T6" fmla="*/ 87 w 91"/>
                <a:gd name="T7" fmla="*/ 27 h 104"/>
                <a:gd name="T8" fmla="*/ 91 w 91"/>
                <a:gd name="T9" fmla="*/ 25 h 104"/>
                <a:gd name="T10" fmla="*/ 82 w 91"/>
                <a:gd name="T11" fmla="*/ 21 h 104"/>
                <a:gd name="T12" fmla="*/ 74 w 91"/>
                <a:gd name="T13" fmla="*/ 17 h 104"/>
                <a:gd name="T14" fmla="*/ 72 w 91"/>
                <a:gd name="T15" fmla="*/ 19 h 104"/>
                <a:gd name="T16" fmla="*/ 70 w 91"/>
                <a:gd name="T17" fmla="*/ 19 h 104"/>
                <a:gd name="T18" fmla="*/ 61 w 91"/>
                <a:gd name="T19" fmla="*/ 17 h 104"/>
                <a:gd name="T20" fmla="*/ 57 w 91"/>
                <a:gd name="T21" fmla="*/ 17 h 104"/>
                <a:gd name="T22" fmla="*/ 57 w 91"/>
                <a:gd name="T23" fmla="*/ 15 h 104"/>
                <a:gd name="T24" fmla="*/ 51 w 91"/>
                <a:gd name="T25" fmla="*/ 9 h 104"/>
                <a:gd name="T26" fmla="*/ 34 w 91"/>
                <a:gd name="T27" fmla="*/ 0 h 104"/>
                <a:gd name="T28" fmla="*/ 32 w 91"/>
                <a:gd name="T29" fmla="*/ 4 h 104"/>
                <a:gd name="T30" fmla="*/ 13 w 91"/>
                <a:gd name="T31" fmla="*/ 11 h 104"/>
                <a:gd name="T32" fmla="*/ 15 w 91"/>
                <a:gd name="T33" fmla="*/ 19 h 104"/>
                <a:gd name="T34" fmla="*/ 13 w 91"/>
                <a:gd name="T35" fmla="*/ 23 h 104"/>
                <a:gd name="T36" fmla="*/ 8 w 91"/>
                <a:gd name="T37" fmla="*/ 28 h 104"/>
                <a:gd name="T38" fmla="*/ 10 w 91"/>
                <a:gd name="T39" fmla="*/ 34 h 104"/>
                <a:gd name="T40" fmla="*/ 6 w 91"/>
                <a:gd name="T41" fmla="*/ 38 h 104"/>
                <a:gd name="T42" fmla="*/ 2 w 91"/>
                <a:gd name="T43" fmla="*/ 40 h 104"/>
                <a:gd name="T44" fmla="*/ 2 w 91"/>
                <a:gd name="T45" fmla="*/ 44 h 104"/>
                <a:gd name="T46" fmla="*/ 2 w 91"/>
                <a:gd name="T47" fmla="*/ 49 h 104"/>
                <a:gd name="T48" fmla="*/ 4 w 91"/>
                <a:gd name="T49" fmla="*/ 53 h 104"/>
                <a:gd name="T50" fmla="*/ 2 w 91"/>
                <a:gd name="T51" fmla="*/ 57 h 104"/>
                <a:gd name="T52" fmla="*/ 0 w 91"/>
                <a:gd name="T53" fmla="*/ 61 h 104"/>
                <a:gd name="T54" fmla="*/ 10 w 91"/>
                <a:gd name="T55" fmla="*/ 66 h 104"/>
                <a:gd name="T56" fmla="*/ 15 w 91"/>
                <a:gd name="T57" fmla="*/ 63 h 104"/>
                <a:gd name="T58" fmla="*/ 17 w 91"/>
                <a:gd name="T59" fmla="*/ 65 h 104"/>
                <a:gd name="T60" fmla="*/ 17 w 91"/>
                <a:gd name="T61" fmla="*/ 57 h 104"/>
                <a:gd name="T62" fmla="*/ 19 w 91"/>
                <a:gd name="T63" fmla="*/ 68 h 104"/>
                <a:gd name="T64" fmla="*/ 13 w 91"/>
                <a:gd name="T65" fmla="*/ 76 h 104"/>
                <a:gd name="T66" fmla="*/ 12 w 91"/>
                <a:gd name="T67" fmla="*/ 82 h 104"/>
                <a:gd name="T68" fmla="*/ 12 w 91"/>
                <a:gd name="T69" fmla="*/ 87 h 104"/>
                <a:gd name="T70" fmla="*/ 8 w 91"/>
                <a:gd name="T71" fmla="*/ 87 h 104"/>
                <a:gd name="T72" fmla="*/ 8 w 91"/>
                <a:gd name="T73" fmla="*/ 91 h 104"/>
                <a:gd name="T74" fmla="*/ 10 w 91"/>
                <a:gd name="T75" fmla="*/ 95 h 104"/>
                <a:gd name="T76" fmla="*/ 15 w 91"/>
                <a:gd name="T77" fmla="*/ 93 h 104"/>
                <a:gd name="T78" fmla="*/ 23 w 91"/>
                <a:gd name="T79" fmla="*/ 97 h 104"/>
                <a:gd name="T80" fmla="*/ 25 w 91"/>
                <a:gd name="T81" fmla="*/ 101 h 104"/>
                <a:gd name="T82" fmla="*/ 32 w 91"/>
                <a:gd name="T83" fmla="*/ 102 h 104"/>
                <a:gd name="T84" fmla="*/ 34 w 91"/>
                <a:gd name="T85" fmla="*/ 99 h 104"/>
                <a:gd name="T86" fmla="*/ 36 w 91"/>
                <a:gd name="T87" fmla="*/ 95 h 104"/>
                <a:gd name="T88" fmla="*/ 42 w 91"/>
                <a:gd name="T89" fmla="*/ 82 h 104"/>
                <a:gd name="T90" fmla="*/ 42 w 91"/>
                <a:gd name="T91" fmla="*/ 78 h 104"/>
                <a:gd name="T92" fmla="*/ 44 w 91"/>
                <a:gd name="T93" fmla="*/ 80 h 104"/>
                <a:gd name="T94" fmla="*/ 44 w 91"/>
                <a:gd name="T95" fmla="*/ 78 h 104"/>
                <a:gd name="T96" fmla="*/ 49 w 91"/>
                <a:gd name="T97" fmla="*/ 72 h 104"/>
                <a:gd name="T98" fmla="*/ 70 w 91"/>
                <a:gd name="T99" fmla="*/ 65 h 104"/>
                <a:gd name="T100" fmla="*/ 85 w 91"/>
                <a:gd name="T101" fmla="*/ 49 h 104"/>
                <a:gd name="T102" fmla="*/ 89 w 91"/>
                <a:gd name="T103" fmla="*/ 38 h 104"/>
                <a:gd name="T104" fmla="*/ 91 w 91"/>
                <a:gd name="T105" fmla="*/ 36 h 104"/>
                <a:gd name="T106" fmla="*/ 17 w 91"/>
                <a:gd name="T107" fmla="*/ 68 h 104"/>
                <a:gd name="T108" fmla="*/ 12 w 91"/>
                <a:gd name="T109" fmla="*/ 70 h 104"/>
                <a:gd name="T110" fmla="*/ 13 w 91"/>
                <a:gd name="T111"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4">
                  <a:moveTo>
                    <a:pt x="32" y="2"/>
                  </a:moveTo>
                  <a:lnTo>
                    <a:pt x="32" y="4"/>
                  </a:lnTo>
                  <a:lnTo>
                    <a:pt x="32" y="4"/>
                  </a:lnTo>
                  <a:lnTo>
                    <a:pt x="32" y="4"/>
                  </a:lnTo>
                  <a:lnTo>
                    <a:pt x="32" y="2"/>
                  </a:lnTo>
                  <a:lnTo>
                    <a:pt x="32" y="2"/>
                  </a:lnTo>
                  <a:lnTo>
                    <a:pt x="32" y="2"/>
                  </a:lnTo>
                  <a:lnTo>
                    <a:pt x="32" y="2"/>
                  </a:lnTo>
                  <a:close/>
                  <a:moveTo>
                    <a:pt x="91" y="32"/>
                  </a:moveTo>
                  <a:lnTo>
                    <a:pt x="91" y="30"/>
                  </a:lnTo>
                  <a:lnTo>
                    <a:pt x="85" y="27"/>
                  </a:lnTo>
                  <a:lnTo>
                    <a:pt x="87" y="27"/>
                  </a:lnTo>
                  <a:lnTo>
                    <a:pt x="87" y="27"/>
                  </a:lnTo>
                  <a:lnTo>
                    <a:pt x="89" y="27"/>
                  </a:lnTo>
                  <a:lnTo>
                    <a:pt x="91" y="25"/>
                  </a:lnTo>
                  <a:lnTo>
                    <a:pt x="85" y="23"/>
                  </a:lnTo>
                  <a:lnTo>
                    <a:pt x="84" y="23"/>
                  </a:lnTo>
                  <a:lnTo>
                    <a:pt x="82" y="21"/>
                  </a:lnTo>
                  <a:lnTo>
                    <a:pt x="78" y="17"/>
                  </a:lnTo>
                  <a:lnTo>
                    <a:pt x="76" y="17"/>
                  </a:lnTo>
                  <a:lnTo>
                    <a:pt x="74" y="17"/>
                  </a:lnTo>
                  <a:lnTo>
                    <a:pt x="74" y="17"/>
                  </a:lnTo>
                  <a:lnTo>
                    <a:pt x="72" y="19"/>
                  </a:lnTo>
                  <a:lnTo>
                    <a:pt x="72" y="19"/>
                  </a:lnTo>
                  <a:lnTo>
                    <a:pt x="72" y="19"/>
                  </a:lnTo>
                  <a:lnTo>
                    <a:pt x="72" y="19"/>
                  </a:lnTo>
                  <a:lnTo>
                    <a:pt x="70" y="19"/>
                  </a:lnTo>
                  <a:lnTo>
                    <a:pt x="67" y="19"/>
                  </a:lnTo>
                  <a:lnTo>
                    <a:pt x="61" y="17"/>
                  </a:lnTo>
                  <a:lnTo>
                    <a:pt x="61" y="17"/>
                  </a:lnTo>
                  <a:lnTo>
                    <a:pt x="59" y="17"/>
                  </a:lnTo>
                  <a:lnTo>
                    <a:pt x="59" y="17"/>
                  </a:lnTo>
                  <a:lnTo>
                    <a:pt x="57" y="17"/>
                  </a:lnTo>
                  <a:lnTo>
                    <a:pt x="57" y="17"/>
                  </a:lnTo>
                  <a:lnTo>
                    <a:pt x="57" y="15"/>
                  </a:lnTo>
                  <a:lnTo>
                    <a:pt x="57" y="15"/>
                  </a:lnTo>
                  <a:lnTo>
                    <a:pt x="55" y="13"/>
                  </a:lnTo>
                  <a:lnTo>
                    <a:pt x="55" y="13"/>
                  </a:lnTo>
                  <a:lnTo>
                    <a:pt x="51" y="9"/>
                  </a:lnTo>
                  <a:lnTo>
                    <a:pt x="44" y="8"/>
                  </a:lnTo>
                  <a:lnTo>
                    <a:pt x="42" y="6"/>
                  </a:lnTo>
                  <a:lnTo>
                    <a:pt x="34" y="0"/>
                  </a:lnTo>
                  <a:lnTo>
                    <a:pt x="34" y="2"/>
                  </a:lnTo>
                  <a:lnTo>
                    <a:pt x="34" y="4"/>
                  </a:lnTo>
                  <a:lnTo>
                    <a:pt x="32" y="4"/>
                  </a:lnTo>
                  <a:lnTo>
                    <a:pt x="27" y="8"/>
                  </a:lnTo>
                  <a:lnTo>
                    <a:pt x="19" y="9"/>
                  </a:lnTo>
                  <a:lnTo>
                    <a:pt x="13" y="11"/>
                  </a:lnTo>
                  <a:lnTo>
                    <a:pt x="13" y="13"/>
                  </a:lnTo>
                  <a:lnTo>
                    <a:pt x="15" y="17"/>
                  </a:lnTo>
                  <a:lnTo>
                    <a:pt x="15" y="19"/>
                  </a:lnTo>
                  <a:lnTo>
                    <a:pt x="15" y="21"/>
                  </a:lnTo>
                  <a:lnTo>
                    <a:pt x="15" y="21"/>
                  </a:lnTo>
                  <a:lnTo>
                    <a:pt x="13" y="23"/>
                  </a:lnTo>
                  <a:lnTo>
                    <a:pt x="13" y="25"/>
                  </a:lnTo>
                  <a:lnTo>
                    <a:pt x="12" y="27"/>
                  </a:lnTo>
                  <a:lnTo>
                    <a:pt x="8" y="28"/>
                  </a:lnTo>
                  <a:lnTo>
                    <a:pt x="8" y="32"/>
                  </a:lnTo>
                  <a:lnTo>
                    <a:pt x="12" y="34"/>
                  </a:lnTo>
                  <a:lnTo>
                    <a:pt x="10" y="34"/>
                  </a:lnTo>
                  <a:lnTo>
                    <a:pt x="8" y="34"/>
                  </a:lnTo>
                  <a:lnTo>
                    <a:pt x="8" y="36"/>
                  </a:lnTo>
                  <a:lnTo>
                    <a:pt x="6" y="38"/>
                  </a:lnTo>
                  <a:lnTo>
                    <a:pt x="6" y="38"/>
                  </a:lnTo>
                  <a:lnTo>
                    <a:pt x="4" y="38"/>
                  </a:lnTo>
                  <a:lnTo>
                    <a:pt x="2" y="40"/>
                  </a:lnTo>
                  <a:lnTo>
                    <a:pt x="2" y="42"/>
                  </a:lnTo>
                  <a:lnTo>
                    <a:pt x="2" y="42"/>
                  </a:lnTo>
                  <a:lnTo>
                    <a:pt x="2" y="44"/>
                  </a:lnTo>
                  <a:lnTo>
                    <a:pt x="2" y="46"/>
                  </a:lnTo>
                  <a:lnTo>
                    <a:pt x="2" y="46"/>
                  </a:lnTo>
                  <a:lnTo>
                    <a:pt x="2" y="49"/>
                  </a:lnTo>
                  <a:lnTo>
                    <a:pt x="2" y="49"/>
                  </a:lnTo>
                  <a:lnTo>
                    <a:pt x="2" y="51"/>
                  </a:lnTo>
                  <a:lnTo>
                    <a:pt x="4" y="53"/>
                  </a:lnTo>
                  <a:lnTo>
                    <a:pt x="4" y="55"/>
                  </a:lnTo>
                  <a:lnTo>
                    <a:pt x="4" y="57"/>
                  </a:lnTo>
                  <a:lnTo>
                    <a:pt x="2" y="57"/>
                  </a:lnTo>
                  <a:lnTo>
                    <a:pt x="2" y="59"/>
                  </a:lnTo>
                  <a:lnTo>
                    <a:pt x="0" y="59"/>
                  </a:lnTo>
                  <a:lnTo>
                    <a:pt x="0" y="61"/>
                  </a:lnTo>
                  <a:lnTo>
                    <a:pt x="2" y="61"/>
                  </a:lnTo>
                  <a:lnTo>
                    <a:pt x="8" y="65"/>
                  </a:lnTo>
                  <a:lnTo>
                    <a:pt x="10" y="66"/>
                  </a:lnTo>
                  <a:lnTo>
                    <a:pt x="12" y="66"/>
                  </a:lnTo>
                  <a:lnTo>
                    <a:pt x="15" y="61"/>
                  </a:lnTo>
                  <a:lnTo>
                    <a:pt x="15" y="63"/>
                  </a:lnTo>
                  <a:lnTo>
                    <a:pt x="15" y="65"/>
                  </a:lnTo>
                  <a:lnTo>
                    <a:pt x="15" y="65"/>
                  </a:lnTo>
                  <a:lnTo>
                    <a:pt x="17" y="65"/>
                  </a:lnTo>
                  <a:lnTo>
                    <a:pt x="17" y="63"/>
                  </a:lnTo>
                  <a:lnTo>
                    <a:pt x="17" y="59"/>
                  </a:lnTo>
                  <a:lnTo>
                    <a:pt x="17" y="57"/>
                  </a:lnTo>
                  <a:lnTo>
                    <a:pt x="19" y="63"/>
                  </a:lnTo>
                  <a:lnTo>
                    <a:pt x="19" y="65"/>
                  </a:lnTo>
                  <a:lnTo>
                    <a:pt x="19" y="68"/>
                  </a:lnTo>
                  <a:lnTo>
                    <a:pt x="17" y="72"/>
                  </a:lnTo>
                  <a:lnTo>
                    <a:pt x="15" y="74"/>
                  </a:lnTo>
                  <a:lnTo>
                    <a:pt x="13" y="76"/>
                  </a:lnTo>
                  <a:lnTo>
                    <a:pt x="10" y="78"/>
                  </a:lnTo>
                  <a:lnTo>
                    <a:pt x="12" y="80"/>
                  </a:lnTo>
                  <a:lnTo>
                    <a:pt x="12" y="82"/>
                  </a:lnTo>
                  <a:lnTo>
                    <a:pt x="13" y="83"/>
                  </a:lnTo>
                  <a:lnTo>
                    <a:pt x="13" y="85"/>
                  </a:lnTo>
                  <a:lnTo>
                    <a:pt x="12" y="87"/>
                  </a:lnTo>
                  <a:lnTo>
                    <a:pt x="10" y="87"/>
                  </a:lnTo>
                  <a:lnTo>
                    <a:pt x="10" y="87"/>
                  </a:lnTo>
                  <a:lnTo>
                    <a:pt x="8" y="87"/>
                  </a:lnTo>
                  <a:lnTo>
                    <a:pt x="8" y="89"/>
                  </a:lnTo>
                  <a:lnTo>
                    <a:pt x="8" y="89"/>
                  </a:lnTo>
                  <a:lnTo>
                    <a:pt x="8" y="91"/>
                  </a:lnTo>
                  <a:lnTo>
                    <a:pt x="10" y="91"/>
                  </a:lnTo>
                  <a:lnTo>
                    <a:pt x="8" y="95"/>
                  </a:lnTo>
                  <a:lnTo>
                    <a:pt x="10" y="95"/>
                  </a:lnTo>
                  <a:lnTo>
                    <a:pt x="12" y="93"/>
                  </a:lnTo>
                  <a:lnTo>
                    <a:pt x="13" y="93"/>
                  </a:lnTo>
                  <a:lnTo>
                    <a:pt x="15" y="93"/>
                  </a:lnTo>
                  <a:lnTo>
                    <a:pt x="19" y="95"/>
                  </a:lnTo>
                  <a:lnTo>
                    <a:pt x="21" y="97"/>
                  </a:lnTo>
                  <a:lnTo>
                    <a:pt x="23" y="97"/>
                  </a:lnTo>
                  <a:lnTo>
                    <a:pt x="23" y="97"/>
                  </a:lnTo>
                  <a:lnTo>
                    <a:pt x="23" y="99"/>
                  </a:lnTo>
                  <a:lnTo>
                    <a:pt x="25" y="101"/>
                  </a:lnTo>
                  <a:lnTo>
                    <a:pt x="29" y="102"/>
                  </a:lnTo>
                  <a:lnTo>
                    <a:pt x="31" y="104"/>
                  </a:lnTo>
                  <a:lnTo>
                    <a:pt x="32" y="102"/>
                  </a:lnTo>
                  <a:lnTo>
                    <a:pt x="32" y="101"/>
                  </a:lnTo>
                  <a:lnTo>
                    <a:pt x="34" y="99"/>
                  </a:lnTo>
                  <a:lnTo>
                    <a:pt x="34" y="99"/>
                  </a:lnTo>
                  <a:lnTo>
                    <a:pt x="34" y="97"/>
                  </a:lnTo>
                  <a:lnTo>
                    <a:pt x="36" y="97"/>
                  </a:lnTo>
                  <a:lnTo>
                    <a:pt x="36" y="95"/>
                  </a:lnTo>
                  <a:lnTo>
                    <a:pt x="40" y="83"/>
                  </a:lnTo>
                  <a:lnTo>
                    <a:pt x="42" y="83"/>
                  </a:lnTo>
                  <a:lnTo>
                    <a:pt x="42" y="82"/>
                  </a:lnTo>
                  <a:lnTo>
                    <a:pt x="42" y="80"/>
                  </a:lnTo>
                  <a:lnTo>
                    <a:pt x="42" y="78"/>
                  </a:lnTo>
                  <a:lnTo>
                    <a:pt x="42" y="78"/>
                  </a:lnTo>
                  <a:lnTo>
                    <a:pt x="44" y="80"/>
                  </a:lnTo>
                  <a:lnTo>
                    <a:pt x="44" y="80"/>
                  </a:lnTo>
                  <a:lnTo>
                    <a:pt x="44" y="80"/>
                  </a:lnTo>
                  <a:lnTo>
                    <a:pt x="44" y="80"/>
                  </a:lnTo>
                  <a:lnTo>
                    <a:pt x="44" y="78"/>
                  </a:lnTo>
                  <a:lnTo>
                    <a:pt x="44" y="78"/>
                  </a:lnTo>
                  <a:lnTo>
                    <a:pt x="44" y="78"/>
                  </a:lnTo>
                  <a:lnTo>
                    <a:pt x="48" y="74"/>
                  </a:lnTo>
                  <a:lnTo>
                    <a:pt x="49" y="72"/>
                  </a:lnTo>
                  <a:lnTo>
                    <a:pt x="53" y="70"/>
                  </a:lnTo>
                  <a:lnTo>
                    <a:pt x="65" y="66"/>
                  </a:lnTo>
                  <a:lnTo>
                    <a:pt x="70" y="65"/>
                  </a:lnTo>
                  <a:lnTo>
                    <a:pt x="74" y="61"/>
                  </a:lnTo>
                  <a:lnTo>
                    <a:pt x="78" y="57"/>
                  </a:lnTo>
                  <a:lnTo>
                    <a:pt x="85" y="49"/>
                  </a:lnTo>
                  <a:lnTo>
                    <a:pt x="87" y="47"/>
                  </a:lnTo>
                  <a:lnTo>
                    <a:pt x="87" y="46"/>
                  </a:lnTo>
                  <a:lnTo>
                    <a:pt x="89" y="38"/>
                  </a:lnTo>
                  <a:lnTo>
                    <a:pt x="91" y="40"/>
                  </a:lnTo>
                  <a:lnTo>
                    <a:pt x="91" y="38"/>
                  </a:lnTo>
                  <a:lnTo>
                    <a:pt x="91" y="36"/>
                  </a:lnTo>
                  <a:lnTo>
                    <a:pt x="91" y="32"/>
                  </a:lnTo>
                  <a:close/>
                  <a:moveTo>
                    <a:pt x="15" y="68"/>
                  </a:moveTo>
                  <a:lnTo>
                    <a:pt x="17" y="68"/>
                  </a:lnTo>
                  <a:lnTo>
                    <a:pt x="15" y="66"/>
                  </a:lnTo>
                  <a:lnTo>
                    <a:pt x="13" y="66"/>
                  </a:lnTo>
                  <a:lnTo>
                    <a:pt x="12" y="70"/>
                  </a:lnTo>
                  <a:lnTo>
                    <a:pt x="12" y="72"/>
                  </a:lnTo>
                  <a:lnTo>
                    <a:pt x="13" y="72"/>
                  </a:lnTo>
                  <a:lnTo>
                    <a:pt x="13" y="70"/>
                  </a:lnTo>
                  <a:lnTo>
                    <a:pt x="15" y="6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73" name="Freeform 1826">
              <a:extLst>
                <a:ext uri="{FF2B5EF4-FFF2-40B4-BE49-F238E27FC236}">
                  <a16:creationId xmlns:a16="http://schemas.microsoft.com/office/drawing/2014/main" id="{8EA2F0C6-148A-489F-8263-6CF0E53D444B}"/>
                </a:ext>
              </a:extLst>
            </p:cNvPr>
            <p:cNvSpPr>
              <a:spLocks/>
            </p:cNvSpPr>
            <p:nvPr/>
          </p:nvSpPr>
          <p:spPr bwMode="auto">
            <a:xfrm>
              <a:off x="10096500" y="600075"/>
              <a:ext cx="3175" cy="3175"/>
            </a:xfrm>
            <a:custGeom>
              <a:avLst/>
              <a:gdLst>
                <a:gd name="T0" fmla="*/ 0 w 2"/>
                <a:gd name="T1" fmla="*/ 0 h 2"/>
                <a:gd name="T2" fmla="*/ 0 w 2"/>
                <a:gd name="T3" fmla="*/ 2 h 2"/>
                <a:gd name="T4" fmla="*/ 0 w 2"/>
                <a:gd name="T5" fmla="*/ 2 h 2"/>
                <a:gd name="T6" fmla="*/ 0 w 2"/>
                <a:gd name="T7" fmla="*/ 2 h 2"/>
                <a:gd name="T8" fmla="*/ 2 w 2"/>
                <a:gd name="T9" fmla="*/ 2 h 2"/>
                <a:gd name="T10" fmla="*/ 2 w 2"/>
                <a:gd name="T11" fmla="*/ 2 h 2"/>
                <a:gd name="T12" fmla="*/ 2 w 2"/>
                <a:gd name="T13" fmla="*/ 2 h 2"/>
                <a:gd name="T14" fmla="*/ 2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2"/>
                  </a:lnTo>
                  <a:lnTo>
                    <a:pt x="0" y="2"/>
                  </a:lnTo>
                  <a:lnTo>
                    <a:pt x="0" y="2"/>
                  </a:lnTo>
                  <a:lnTo>
                    <a:pt x="2" y="2"/>
                  </a:lnTo>
                  <a:lnTo>
                    <a:pt x="2" y="2"/>
                  </a:lnTo>
                  <a:lnTo>
                    <a:pt x="2" y="2"/>
                  </a:lnTo>
                  <a:lnTo>
                    <a:pt x="2" y="0"/>
                  </a:lnTo>
                  <a:lnTo>
                    <a:pt x="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74" name="Freeform 1827">
              <a:extLst>
                <a:ext uri="{FF2B5EF4-FFF2-40B4-BE49-F238E27FC236}">
                  <a16:creationId xmlns:a16="http://schemas.microsoft.com/office/drawing/2014/main" id="{40CCA1EE-A46B-48AD-B2D4-A1E8E5773B6F}"/>
                </a:ext>
              </a:extLst>
            </p:cNvPr>
            <p:cNvSpPr>
              <a:spLocks noEditPoints="1"/>
            </p:cNvSpPr>
            <p:nvPr/>
          </p:nvSpPr>
          <p:spPr bwMode="auto">
            <a:xfrm>
              <a:off x="10548938" y="1173163"/>
              <a:ext cx="84138" cy="38100"/>
            </a:xfrm>
            <a:custGeom>
              <a:avLst/>
              <a:gdLst>
                <a:gd name="T0" fmla="*/ 24 w 53"/>
                <a:gd name="T1" fmla="*/ 22 h 24"/>
                <a:gd name="T2" fmla="*/ 22 w 53"/>
                <a:gd name="T3" fmla="*/ 22 h 24"/>
                <a:gd name="T4" fmla="*/ 32 w 53"/>
                <a:gd name="T5" fmla="*/ 22 h 24"/>
                <a:gd name="T6" fmla="*/ 32 w 53"/>
                <a:gd name="T7" fmla="*/ 19 h 24"/>
                <a:gd name="T8" fmla="*/ 36 w 53"/>
                <a:gd name="T9" fmla="*/ 19 h 24"/>
                <a:gd name="T10" fmla="*/ 40 w 53"/>
                <a:gd name="T11" fmla="*/ 19 h 24"/>
                <a:gd name="T12" fmla="*/ 40 w 53"/>
                <a:gd name="T13" fmla="*/ 17 h 24"/>
                <a:gd name="T14" fmla="*/ 41 w 53"/>
                <a:gd name="T15" fmla="*/ 15 h 24"/>
                <a:gd name="T16" fmla="*/ 53 w 53"/>
                <a:gd name="T17" fmla="*/ 9 h 24"/>
                <a:gd name="T18" fmla="*/ 51 w 53"/>
                <a:gd name="T19" fmla="*/ 7 h 24"/>
                <a:gd name="T20" fmla="*/ 53 w 53"/>
                <a:gd name="T21" fmla="*/ 7 h 24"/>
                <a:gd name="T22" fmla="*/ 53 w 53"/>
                <a:gd name="T23" fmla="*/ 7 h 24"/>
                <a:gd name="T24" fmla="*/ 49 w 53"/>
                <a:gd name="T25" fmla="*/ 3 h 24"/>
                <a:gd name="T26" fmla="*/ 47 w 53"/>
                <a:gd name="T27" fmla="*/ 7 h 24"/>
                <a:gd name="T28" fmla="*/ 43 w 53"/>
                <a:gd name="T29" fmla="*/ 7 h 24"/>
                <a:gd name="T30" fmla="*/ 43 w 53"/>
                <a:gd name="T31" fmla="*/ 5 h 24"/>
                <a:gd name="T32" fmla="*/ 43 w 53"/>
                <a:gd name="T33" fmla="*/ 3 h 24"/>
                <a:gd name="T34" fmla="*/ 43 w 53"/>
                <a:gd name="T35" fmla="*/ 1 h 24"/>
                <a:gd name="T36" fmla="*/ 38 w 53"/>
                <a:gd name="T37" fmla="*/ 1 h 24"/>
                <a:gd name="T38" fmla="*/ 36 w 53"/>
                <a:gd name="T39" fmla="*/ 1 h 24"/>
                <a:gd name="T40" fmla="*/ 36 w 53"/>
                <a:gd name="T41" fmla="*/ 3 h 24"/>
                <a:gd name="T42" fmla="*/ 34 w 53"/>
                <a:gd name="T43" fmla="*/ 7 h 24"/>
                <a:gd name="T44" fmla="*/ 34 w 53"/>
                <a:gd name="T45" fmla="*/ 9 h 24"/>
                <a:gd name="T46" fmla="*/ 34 w 53"/>
                <a:gd name="T47" fmla="*/ 9 h 24"/>
                <a:gd name="T48" fmla="*/ 32 w 53"/>
                <a:gd name="T49" fmla="*/ 11 h 24"/>
                <a:gd name="T50" fmla="*/ 26 w 53"/>
                <a:gd name="T51" fmla="*/ 15 h 24"/>
                <a:gd name="T52" fmla="*/ 24 w 53"/>
                <a:gd name="T53" fmla="*/ 20 h 24"/>
                <a:gd name="T54" fmla="*/ 28 w 53"/>
                <a:gd name="T55" fmla="*/ 22 h 24"/>
                <a:gd name="T56" fmla="*/ 32 w 53"/>
                <a:gd name="T57" fmla="*/ 22 h 24"/>
                <a:gd name="T58" fmla="*/ 41 w 53"/>
                <a:gd name="T59" fmla="*/ 19 h 24"/>
                <a:gd name="T60" fmla="*/ 43 w 53"/>
                <a:gd name="T61" fmla="*/ 19 h 24"/>
                <a:gd name="T62" fmla="*/ 41 w 53"/>
                <a:gd name="T63" fmla="*/ 19 h 24"/>
                <a:gd name="T64" fmla="*/ 15 w 53"/>
                <a:gd name="T65" fmla="*/ 0 h 24"/>
                <a:gd name="T66" fmla="*/ 17 w 53"/>
                <a:gd name="T67" fmla="*/ 3 h 24"/>
                <a:gd name="T68" fmla="*/ 28 w 53"/>
                <a:gd name="T69" fmla="*/ 7 h 24"/>
                <a:gd name="T70" fmla="*/ 30 w 53"/>
                <a:gd name="T71" fmla="*/ 3 h 24"/>
                <a:gd name="T72" fmla="*/ 28 w 53"/>
                <a:gd name="T73" fmla="*/ 3 h 24"/>
                <a:gd name="T74" fmla="*/ 19 w 53"/>
                <a:gd name="T75" fmla="*/ 3 h 24"/>
                <a:gd name="T76" fmla="*/ 17 w 53"/>
                <a:gd name="T77" fmla="*/ 5 h 24"/>
                <a:gd name="T78" fmla="*/ 13 w 53"/>
                <a:gd name="T79" fmla="*/ 5 h 24"/>
                <a:gd name="T80" fmla="*/ 11 w 53"/>
                <a:gd name="T81" fmla="*/ 3 h 24"/>
                <a:gd name="T82" fmla="*/ 11 w 53"/>
                <a:gd name="T83" fmla="*/ 5 h 24"/>
                <a:gd name="T84" fmla="*/ 13 w 53"/>
                <a:gd name="T85" fmla="*/ 7 h 24"/>
                <a:gd name="T86" fmla="*/ 13 w 53"/>
                <a:gd name="T87" fmla="*/ 9 h 24"/>
                <a:gd name="T88" fmla="*/ 9 w 53"/>
                <a:gd name="T89" fmla="*/ 11 h 24"/>
                <a:gd name="T90" fmla="*/ 13 w 53"/>
                <a:gd name="T91" fmla="*/ 11 h 24"/>
                <a:gd name="T92" fmla="*/ 13 w 53"/>
                <a:gd name="T93" fmla="*/ 13 h 24"/>
                <a:gd name="T94" fmla="*/ 9 w 53"/>
                <a:gd name="T95" fmla="*/ 17 h 24"/>
                <a:gd name="T96" fmla="*/ 7 w 53"/>
                <a:gd name="T97" fmla="*/ 17 h 24"/>
                <a:gd name="T98" fmla="*/ 5 w 53"/>
                <a:gd name="T99" fmla="*/ 19 h 24"/>
                <a:gd name="T100" fmla="*/ 5 w 53"/>
                <a:gd name="T101" fmla="*/ 20 h 24"/>
                <a:gd name="T102" fmla="*/ 11 w 53"/>
                <a:gd name="T103" fmla="*/ 22 h 24"/>
                <a:gd name="T104" fmla="*/ 13 w 53"/>
                <a:gd name="T105" fmla="*/ 20 h 24"/>
                <a:gd name="T106" fmla="*/ 15 w 53"/>
                <a:gd name="T107" fmla="*/ 17 h 24"/>
                <a:gd name="T108" fmla="*/ 17 w 53"/>
                <a:gd name="T109" fmla="*/ 17 h 24"/>
                <a:gd name="T110" fmla="*/ 19 w 53"/>
                <a:gd name="T111" fmla="*/ 17 h 24"/>
                <a:gd name="T112" fmla="*/ 21 w 53"/>
                <a:gd name="T113" fmla="*/ 15 h 24"/>
                <a:gd name="T114" fmla="*/ 28 w 53"/>
                <a:gd name="T115" fmla="*/ 7 h 24"/>
                <a:gd name="T116" fmla="*/ 5 w 53"/>
                <a:gd name="T117" fmla="*/ 13 h 24"/>
                <a:gd name="T118" fmla="*/ 2 w 53"/>
                <a:gd name="T119" fmla="*/ 13 h 24"/>
                <a:gd name="T120" fmla="*/ 0 w 53"/>
                <a:gd name="T121" fmla="*/ 13 h 24"/>
                <a:gd name="T122" fmla="*/ 4 w 53"/>
                <a:gd name="T123"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 h="24">
                  <a:moveTo>
                    <a:pt x="22" y="20"/>
                  </a:moveTo>
                  <a:lnTo>
                    <a:pt x="24" y="22"/>
                  </a:lnTo>
                  <a:lnTo>
                    <a:pt x="22" y="22"/>
                  </a:lnTo>
                  <a:lnTo>
                    <a:pt x="22" y="22"/>
                  </a:lnTo>
                  <a:lnTo>
                    <a:pt x="22" y="20"/>
                  </a:lnTo>
                  <a:close/>
                  <a:moveTo>
                    <a:pt x="32" y="22"/>
                  </a:moveTo>
                  <a:lnTo>
                    <a:pt x="34" y="22"/>
                  </a:lnTo>
                  <a:lnTo>
                    <a:pt x="32" y="19"/>
                  </a:lnTo>
                  <a:lnTo>
                    <a:pt x="34" y="19"/>
                  </a:lnTo>
                  <a:lnTo>
                    <a:pt x="36" y="19"/>
                  </a:lnTo>
                  <a:lnTo>
                    <a:pt x="40" y="20"/>
                  </a:lnTo>
                  <a:lnTo>
                    <a:pt x="40" y="19"/>
                  </a:lnTo>
                  <a:lnTo>
                    <a:pt x="40" y="19"/>
                  </a:lnTo>
                  <a:lnTo>
                    <a:pt x="40" y="17"/>
                  </a:lnTo>
                  <a:lnTo>
                    <a:pt x="40" y="17"/>
                  </a:lnTo>
                  <a:lnTo>
                    <a:pt x="41" y="15"/>
                  </a:lnTo>
                  <a:lnTo>
                    <a:pt x="51" y="11"/>
                  </a:lnTo>
                  <a:lnTo>
                    <a:pt x="53" y="9"/>
                  </a:lnTo>
                  <a:lnTo>
                    <a:pt x="53" y="9"/>
                  </a:lnTo>
                  <a:lnTo>
                    <a:pt x="51" y="7"/>
                  </a:lnTo>
                  <a:lnTo>
                    <a:pt x="53" y="7"/>
                  </a:lnTo>
                  <a:lnTo>
                    <a:pt x="53" y="7"/>
                  </a:lnTo>
                  <a:lnTo>
                    <a:pt x="53" y="7"/>
                  </a:lnTo>
                  <a:lnTo>
                    <a:pt x="53" y="7"/>
                  </a:lnTo>
                  <a:lnTo>
                    <a:pt x="51" y="3"/>
                  </a:lnTo>
                  <a:lnTo>
                    <a:pt x="49" y="3"/>
                  </a:lnTo>
                  <a:lnTo>
                    <a:pt x="47" y="5"/>
                  </a:lnTo>
                  <a:lnTo>
                    <a:pt x="47" y="7"/>
                  </a:lnTo>
                  <a:lnTo>
                    <a:pt x="45" y="7"/>
                  </a:lnTo>
                  <a:lnTo>
                    <a:pt x="43" y="7"/>
                  </a:lnTo>
                  <a:lnTo>
                    <a:pt x="43" y="5"/>
                  </a:lnTo>
                  <a:lnTo>
                    <a:pt x="43" y="5"/>
                  </a:lnTo>
                  <a:lnTo>
                    <a:pt x="43" y="3"/>
                  </a:lnTo>
                  <a:lnTo>
                    <a:pt x="43" y="3"/>
                  </a:lnTo>
                  <a:lnTo>
                    <a:pt x="43" y="3"/>
                  </a:lnTo>
                  <a:lnTo>
                    <a:pt x="43" y="1"/>
                  </a:lnTo>
                  <a:lnTo>
                    <a:pt x="43" y="1"/>
                  </a:lnTo>
                  <a:lnTo>
                    <a:pt x="38" y="1"/>
                  </a:lnTo>
                  <a:lnTo>
                    <a:pt x="36" y="0"/>
                  </a:lnTo>
                  <a:lnTo>
                    <a:pt x="36" y="1"/>
                  </a:lnTo>
                  <a:lnTo>
                    <a:pt x="36" y="3"/>
                  </a:lnTo>
                  <a:lnTo>
                    <a:pt x="36" y="3"/>
                  </a:lnTo>
                  <a:lnTo>
                    <a:pt x="34" y="3"/>
                  </a:lnTo>
                  <a:lnTo>
                    <a:pt x="34" y="7"/>
                  </a:lnTo>
                  <a:lnTo>
                    <a:pt x="34" y="7"/>
                  </a:lnTo>
                  <a:lnTo>
                    <a:pt x="34" y="9"/>
                  </a:lnTo>
                  <a:lnTo>
                    <a:pt x="34" y="9"/>
                  </a:lnTo>
                  <a:lnTo>
                    <a:pt x="34" y="9"/>
                  </a:lnTo>
                  <a:lnTo>
                    <a:pt x="34" y="11"/>
                  </a:lnTo>
                  <a:lnTo>
                    <a:pt x="32" y="11"/>
                  </a:lnTo>
                  <a:lnTo>
                    <a:pt x="30" y="11"/>
                  </a:lnTo>
                  <a:lnTo>
                    <a:pt x="26" y="15"/>
                  </a:lnTo>
                  <a:lnTo>
                    <a:pt x="24" y="19"/>
                  </a:lnTo>
                  <a:lnTo>
                    <a:pt x="24" y="20"/>
                  </a:lnTo>
                  <a:lnTo>
                    <a:pt x="28" y="24"/>
                  </a:lnTo>
                  <a:lnTo>
                    <a:pt x="28" y="22"/>
                  </a:lnTo>
                  <a:lnTo>
                    <a:pt x="30" y="22"/>
                  </a:lnTo>
                  <a:lnTo>
                    <a:pt x="32" y="22"/>
                  </a:lnTo>
                  <a:lnTo>
                    <a:pt x="32" y="22"/>
                  </a:lnTo>
                  <a:close/>
                  <a:moveTo>
                    <a:pt x="41" y="19"/>
                  </a:moveTo>
                  <a:lnTo>
                    <a:pt x="43" y="20"/>
                  </a:lnTo>
                  <a:lnTo>
                    <a:pt x="43" y="19"/>
                  </a:lnTo>
                  <a:lnTo>
                    <a:pt x="43" y="19"/>
                  </a:lnTo>
                  <a:lnTo>
                    <a:pt x="41" y="19"/>
                  </a:lnTo>
                  <a:close/>
                  <a:moveTo>
                    <a:pt x="17" y="1"/>
                  </a:moveTo>
                  <a:lnTo>
                    <a:pt x="15" y="0"/>
                  </a:lnTo>
                  <a:lnTo>
                    <a:pt x="15" y="1"/>
                  </a:lnTo>
                  <a:lnTo>
                    <a:pt x="17" y="3"/>
                  </a:lnTo>
                  <a:lnTo>
                    <a:pt x="17" y="1"/>
                  </a:lnTo>
                  <a:close/>
                  <a:moveTo>
                    <a:pt x="28" y="7"/>
                  </a:moveTo>
                  <a:lnTo>
                    <a:pt x="28" y="5"/>
                  </a:lnTo>
                  <a:lnTo>
                    <a:pt x="30" y="3"/>
                  </a:lnTo>
                  <a:lnTo>
                    <a:pt x="30" y="3"/>
                  </a:lnTo>
                  <a:lnTo>
                    <a:pt x="28" y="3"/>
                  </a:lnTo>
                  <a:lnTo>
                    <a:pt x="24" y="3"/>
                  </a:lnTo>
                  <a:lnTo>
                    <a:pt x="19" y="3"/>
                  </a:lnTo>
                  <a:lnTo>
                    <a:pt x="17" y="5"/>
                  </a:lnTo>
                  <a:lnTo>
                    <a:pt x="17" y="5"/>
                  </a:lnTo>
                  <a:lnTo>
                    <a:pt x="15" y="5"/>
                  </a:lnTo>
                  <a:lnTo>
                    <a:pt x="13" y="5"/>
                  </a:lnTo>
                  <a:lnTo>
                    <a:pt x="13" y="3"/>
                  </a:lnTo>
                  <a:lnTo>
                    <a:pt x="11" y="3"/>
                  </a:lnTo>
                  <a:lnTo>
                    <a:pt x="9" y="3"/>
                  </a:lnTo>
                  <a:lnTo>
                    <a:pt x="11" y="5"/>
                  </a:lnTo>
                  <a:lnTo>
                    <a:pt x="11" y="5"/>
                  </a:lnTo>
                  <a:lnTo>
                    <a:pt x="13" y="7"/>
                  </a:lnTo>
                  <a:lnTo>
                    <a:pt x="15" y="9"/>
                  </a:lnTo>
                  <a:lnTo>
                    <a:pt x="13" y="9"/>
                  </a:lnTo>
                  <a:lnTo>
                    <a:pt x="11" y="11"/>
                  </a:lnTo>
                  <a:lnTo>
                    <a:pt x="9" y="11"/>
                  </a:lnTo>
                  <a:lnTo>
                    <a:pt x="11" y="11"/>
                  </a:lnTo>
                  <a:lnTo>
                    <a:pt x="13" y="11"/>
                  </a:lnTo>
                  <a:lnTo>
                    <a:pt x="15" y="11"/>
                  </a:lnTo>
                  <a:lnTo>
                    <a:pt x="13" y="13"/>
                  </a:lnTo>
                  <a:lnTo>
                    <a:pt x="13" y="15"/>
                  </a:lnTo>
                  <a:lnTo>
                    <a:pt x="9" y="17"/>
                  </a:lnTo>
                  <a:lnTo>
                    <a:pt x="9" y="17"/>
                  </a:lnTo>
                  <a:lnTo>
                    <a:pt x="7" y="17"/>
                  </a:lnTo>
                  <a:lnTo>
                    <a:pt x="5" y="17"/>
                  </a:lnTo>
                  <a:lnTo>
                    <a:pt x="5" y="19"/>
                  </a:lnTo>
                  <a:lnTo>
                    <a:pt x="4" y="19"/>
                  </a:lnTo>
                  <a:lnTo>
                    <a:pt x="5" y="20"/>
                  </a:lnTo>
                  <a:lnTo>
                    <a:pt x="7" y="22"/>
                  </a:lnTo>
                  <a:lnTo>
                    <a:pt x="11" y="22"/>
                  </a:lnTo>
                  <a:lnTo>
                    <a:pt x="13" y="20"/>
                  </a:lnTo>
                  <a:lnTo>
                    <a:pt x="13" y="20"/>
                  </a:lnTo>
                  <a:lnTo>
                    <a:pt x="15" y="19"/>
                  </a:lnTo>
                  <a:lnTo>
                    <a:pt x="15" y="17"/>
                  </a:lnTo>
                  <a:lnTo>
                    <a:pt x="15" y="17"/>
                  </a:lnTo>
                  <a:lnTo>
                    <a:pt x="17" y="17"/>
                  </a:lnTo>
                  <a:lnTo>
                    <a:pt x="17" y="17"/>
                  </a:lnTo>
                  <a:lnTo>
                    <a:pt x="19" y="17"/>
                  </a:lnTo>
                  <a:lnTo>
                    <a:pt x="21" y="17"/>
                  </a:lnTo>
                  <a:lnTo>
                    <a:pt x="21" y="15"/>
                  </a:lnTo>
                  <a:lnTo>
                    <a:pt x="22" y="13"/>
                  </a:lnTo>
                  <a:lnTo>
                    <a:pt x="28" y="7"/>
                  </a:lnTo>
                  <a:close/>
                  <a:moveTo>
                    <a:pt x="4" y="15"/>
                  </a:moveTo>
                  <a:lnTo>
                    <a:pt x="5" y="13"/>
                  </a:lnTo>
                  <a:lnTo>
                    <a:pt x="4" y="13"/>
                  </a:lnTo>
                  <a:lnTo>
                    <a:pt x="2" y="13"/>
                  </a:lnTo>
                  <a:lnTo>
                    <a:pt x="2" y="13"/>
                  </a:lnTo>
                  <a:lnTo>
                    <a:pt x="0" y="13"/>
                  </a:lnTo>
                  <a:lnTo>
                    <a:pt x="2" y="17"/>
                  </a:lnTo>
                  <a:lnTo>
                    <a:pt x="4" y="17"/>
                  </a:lnTo>
                  <a:lnTo>
                    <a:pt x="4" y="1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75" name="Freeform 1828">
              <a:extLst>
                <a:ext uri="{FF2B5EF4-FFF2-40B4-BE49-F238E27FC236}">
                  <a16:creationId xmlns:a16="http://schemas.microsoft.com/office/drawing/2014/main" id="{6F32B605-1313-4FDB-A505-735A19B535A3}"/>
                </a:ext>
              </a:extLst>
            </p:cNvPr>
            <p:cNvSpPr>
              <a:spLocks/>
            </p:cNvSpPr>
            <p:nvPr/>
          </p:nvSpPr>
          <p:spPr bwMode="auto">
            <a:xfrm>
              <a:off x="14333538" y="-1797050"/>
              <a:ext cx="815975" cy="365125"/>
            </a:xfrm>
            <a:custGeom>
              <a:avLst/>
              <a:gdLst>
                <a:gd name="T0" fmla="*/ 493 w 514"/>
                <a:gd name="T1" fmla="*/ 97 h 230"/>
                <a:gd name="T2" fmla="*/ 468 w 514"/>
                <a:gd name="T3" fmla="*/ 101 h 230"/>
                <a:gd name="T4" fmla="*/ 446 w 514"/>
                <a:gd name="T5" fmla="*/ 101 h 230"/>
                <a:gd name="T6" fmla="*/ 449 w 514"/>
                <a:gd name="T7" fmla="*/ 82 h 230"/>
                <a:gd name="T8" fmla="*/ 453 w 514"/>
                <a:gd name="T9" fmla="*/ 51 h 230"/>
                <a:gd name="T10" fmla="*/ 440 w 514"/>
                <a:gd name="T11" fmla="*/ 51 h 230"/>
                <a:gd name="T12" fmla="*/ 421 w 514"/>
                <a:gd name="T13" fmla="*/ 46 h 230"/>
                <a:gd name="T14" fmla="*/ 404 w 514"/>
                <a:gd name="T15" fmla="*/ 59 h 230"/>
                <a:gd name="T16" fmla="*/ 387 w 514"/>
                <a:gd name="T17" fmla="*/ 64 h 230"/>
                <a:gd name="T18" fmla="*/ 368 w 514"/>
                <a:gd name="T19" fmla="*/ 70 h 230"/>
                <a:gd name="T20" fmla="*/ 345 w 514"/>
                <a:gd name="T21" fmla="*/ 66 h 230"/>
                <a:gd name="T22" fmla="*/ 324 w 514"/>
                <a:gd name="T23" fmla="*/ 61 h 230"/>
                <a:gd name="T24" fmla="*/ 322 w 514"/>
                <a:gd name="T25" fmla="*/ 51 h 230"/>
                <a:gd name="T26" fmla="*/ 301 w 514"/>
                <a:gd name="T27" fmla="*/ 44 h 230"/>
                <a:gd name="T28" fmla="*/ 279 w 514"/>
                <a:gd name="T29" fmla="*/ 40 h 230"/>
                <a:gd name="T30" fmla="*/ 265 w 514"/>
                <a:gd name="T31" fmla="*/ 44 h 230"/>
                <a:gd name="T32" fmla="*/ 258 w 514"/>
                <a:gd name="T33" fmla="*/ 46 h 230"/>
                <a:gd name="T34" fmla="*/ 247 w 514"/>
                <a:gd name="T35" fmla="*/ 44 h 230"/>
                <a:gd name="T36" fmla="*/ 233 w 514"/>
                <a:gd name="T37" fmla="*/ 38 h 230"/>
                <a:gd name="T38" fmla="*/ 231 w 514"/>
                <a:gd name="T39" fmla="*/ 28 h 230"/>
                <a:gd name="T40" fmla="*/ 229 w 514"/>
                <a:gd name="T41" fmla="*/ 19 h 230"/>
                <a:gd name="T42" fmla="*/ 203 w 514"/>
                <a:gd name="T43" fmla="*/ 9 h 230"/>
                <a:gd name="T44" fmla="*/ 182 w 514"/>
                <a:gd name="T45" fmla="*/ 2 h 230"/>
                <a:gd name="T46" fmla="*/ 169 w 514"/>
                <a:gd name="T47" fmla="*/ 9 h 230"/>
                <a:gd name="T48" fmla="*/ 161 w 514"/>
                <a:gd name="T49" fmla="*/ 21 h 230"/>
                <a:gd name="T50" fmla="*/ 163 w 514"/>
                <a:gd name="T51" fmla="*/ 34 h 230"/>
                <a:gd name="T52" fmla="*/ 165 w 514"/>
                <a:gd name="T53" fmla="*/ 49 h 230"/>
                <a:gd name="T54" fmla="*/ 156 w 514"/>
                <a:gd name="T55" fmla="*/ 53 h 230"/>
                <a:gd name="T56" fmla="*/ 148 w 514"/>
                <a:gd name="T57" fmla="*/ 53 h 230"/>
                <a:gd name="T58" fmla="*/ 131 w 514"/>
                <a:gd name="T59" fmla="*/ 51 h 230"/>
                <a:gd name="T60" fmla="*/ 123 w 514"/>
                <a:gd name="T61" fmla="*/ 53 h 230"/>
                <a:gd name="T62" fmla="*/ 116 w 514"/>
                <a:gd name="T63" fmla="*/ 49 h 230"/>
                <a:gd name="T64" fmla="*/ 106 w 514"/>
                <a:gd name="T65" fmla="*/ 47 h 230"/>
                <a:gd name="T66" fmla="*/ 95 w 514"/>
                <a:gd name="T67" fmla="*/ 36 h 230"/>
                <a:gd name="T68" fmla="*/ 82 w 514"/>
                <a:gd name="T69" fmla="*/ 32 h 230"/>
                <a:gd name="T70" fmla="*/ 74 w 514"/>
                <a:gd name="T71" fmla="*/ 30 h 230"/>
                <a:gd name="T72" fmla="*/ 65 w 514"/>
                <a:gd name="T73" fmla="*/ 34 h 230"/>
                <a:gd name="T74" fmla="*/ 59 w 514"/>
                <a:gd name="T75" fmla="*/ 38 h 230"/>
                <a:gd name="T76" fmla="*/ 51 w 514"/>
                <a:gd name="T77" fmla="*/ 42 h 230"/>
                <a:gd name="T78" fmla="*/ 44 w 514"/>
                <a:gd name="T79" fmla="*/ 46 h 230"/>
                <a:gd name="T80" fmla="*/ 34 w 514"/>
                <a:gd name="T81" fmla="*/ 51 h 230"/>
                <a:gd name="T82" fmla="*/ 30 w 514"/>
                <a:gd name="T83" fmla="*/ 53 h 230"/>
                <a:gd name="T84" fmla="*/ 25 w 514"/>
                <a:gd name="T85" fmla="*/ 59 h 230"/>
                <a:gd name="T86" fmla="*/ 21 w 514"/>
                <a:gd name="T87" fmla="*/ 63 h 230"/>
                <a:gd name="T88" fmla="*/ 17 w 514"/>
                <a:gd name="T89" fmla="*/ 64 h 230"/>
                <a:gd name="T90" fmla="*/ 8 w 514"/>
                <a:gd name="T91" fmla="*/ 63 h 230"/>
                <a:gd name="T92" fmla="*/ 0 w 514"/>
                <a:gd name="T93" fmla="*/ 70 h 230"/>
                <a:gd name="T94" fmla="*/ 4 w 514"/>
                <a:gd name="T95" fmla="*/ 80 h 230"/>
                <a:gd name="T96" fmla="*/ 19 w 514"/>
                <a:gd name="T97" fmla="*/ 95 h 230"/>
                <a:gd name="T98" fmla="*/ 38 w 514"/>
                <a:gd name="T99" fmla="*/ 102 h 230"/>
                <a:gd name="T100" fmla="*/ 49 w 514"/>
                <a:gd name="T101" fmla="*/ 137 h 230"/>
                <a:gd name="T102" fmla="*/ 59 w 514"/>
                <a:gd name="T103" fmla="*/ 157 h 230"/>
                <a:gd name="T104" fmla="*/ 110 w 514"/>
                <a:gd name="T105" fmla="*/ 173 h 230"/>
                <a:gd name="T106" fmla="*/ 125 w 514"/>
                <a:gd name="T107" fmla="*/ 184 h 230"/>
                <a:gd name="T108" fmla="*/ 138 w 514"/>
                <a:gd name="T109" fmla="*/ 207 h 230"/>
                <a:gd name="T110" fmla="*/ 229 w 514"/>
                <a:gd name="T111" fmla="*/ 218 h 230"/>
                <a:gd name="T112" fmla="*/ 275 w 514"/>
                <a:gd name="T113" fmla="*/ 230 h 230"/>
                <a:gd name="T114" fmla="*/ 362 w 514"/>
                <a:gd name="T115" fmla="*/ 205 h 230"/>
                <a:gd name="T116" fmla="*/ 383 w 514"/>
                <a:gd name="T117" fmla="*/ 163 h 230"/>
                <a:gd name="T118" fmla="*/ 419 w 514"/>
                <a:gd name="T119" fmla="*/ 163 h 230"/>
                <a:gd name="T120" fmla="*/ 451 w 514"/>
                <a:gd name="T121" fmla="*/ 146 h 230"/>
                <a:gd name="T122" fmla="*/ 472 w 514"/>
                <a:gd name="T123" fmla="*/ 131 h 230"/>
                <a:gd name="T124" fmla="*/ 485 w 514"/>
                <a:gd name="T125" fmla="*/ 12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4" h="230">
                  <a:moveTo>
                    <a:pt x="512" y="118"/>
                  </a:moveTo>
                  <a:lnTo>
                    <a:pt x="508" y="112"/>
                  </a:lnTo>
                  <a:lnTo>
                    <a:pt x="504" y="110"/>
                  </a:lnTo>
                  <a:lnTo>
                    <a:pt x="504" y="108"/>
                  </a:lnTo>
                  <a:lnTo>
                    <a:pt x="502" y="104"/>
                  </a:lnTo>
                  <a:lnTo>
                    <a:pt x="500" y="104"/>
                  </a:lnTo>
                  <a:lnTo>
                    <a:pt x="500" y="102"/>
                  </a:lnTo>
                  <a:lnTo>
                    <a:pt x="499" y="102"/>
                  </a:lnTo>
                  <a:lnTo>
                    <a:pt x="497" y="102"/>
                  </a:lnTo>
                  <a:lnTo>
                    <a:pt x="497" y="101"/>
                  </a:lnTo>
                  <a:lnTo>
                    <a:pt x="493" y="99"/>
                  </a:lnTo>
                  <a:lnTo>
                    <a:pt x="493" y="97"/>
                  </a:lnTo>
                  <a:lnTo>
                    <a:pt x="491" y="97"/>
                  </a:lnTo>
                  <a:lnTo>
                    <a:pt x="487" y="97"/>
                  </a:lnTo>
                  <a:lnTo>
                    <a:pt x="485" y="95"/>
                  </a:lnTo>
                  <a:lnTo>
                    <a:pt x="482" y="97"/>
                  </a:lnTo>
                  <a:lnTo>
                    <a:pt x="482" y="97"/>
                  </a:lnTo>
                  <a:lnTo>
                    <a:pt x="480" y="97"/>
                  </a:lnTo>
                  <a:lnTo>
                    <a:pt x="480" y="99"/>
                  </a:lnTo>
                  <a:lnTo>
                    <a:pt x="478" y="99"/>
                  </a:lnTo>
                  <a:lnTo>
                    <a:pt x="474" y="102"/>
                  </a:lnTo>
                  <a:lnTo>
                    <a:pt x="474" y="104"/>
                  </a:lnTo>
                  <a:lnTo>
                    <a:pt x="472" y="102"/>
                  </a:lnTo>
                  <a:lnTo>
                    <a:pt x="468" y="101"/>
                  </a:lnTo>
                  <a:lnTo>
                    <a:pt x="464" y="99"/>
                  </a:lnTo>
                  <a:lnTo>
                    <a:pt x="463" y="99"/>
                  </a:lnTo>
                  <a:lnTo>
                    <a:pt x="461" y="99"/>
                  </a:lnTo>
                  <a:lnTo>
                    <a:pt x="457" y="99"/>
                  </a:lnTo>
                  <a:lnTo>
                    <a:pt x="455" y="101"/>
                  </a:lnTo>
                  <a:lnTo>
                    <a:pt x="453" y="101"/>
                  </a:lnTo>
                  <a:lnTo>
                    <a:pt x="453" y="102"/>
                  </a:lnTo>
                  <a:lnTo>
                    <a:pt x="451" y="102"/>
                  </a:lnTo>
                  <a:lnTo>
                    <a:pt x="449" y="102"/>
                  </a:lnTo>
                  <a:lnTo>
                    <a:pt x="449" y="102"/>
                  </a:lnTo>
                  <a:lnTo>
                    <a:pt x="447" y="101"/>
                  </a:lnTo>
                  <a:lnTo>
                    <a:pt x="446" y="101"/>
                  </a:lnTo>
                  <a:lnTo>
                    <a:pt x="446" y="99"/>
                  </a:lnTo>
                  <a:lnTo>
                    <a:pt x="446" y="99"/>
                  </a:lnTo>
                  <a:lnTo>
                    <a:pt x="444" y="97"/>
                  </a:lnTo>
                  <a:lnTo>
                    <a:pt x="444" y="95"/>
                  </a:lnTo>
                  <a:lnTo>
                    <a:pt x="444" y="93"/>
                  </a:lnTo>
                  <a:lnTo>
                    <a:pt x="446" y="93"/>
                  </a:lnTo>
                  <a:lnTo>
                    <a:pt x="447" y="91"/>
                  </a:lnTo>
                  <a:lnTo>
                    <a:pt x="447" y="89"/>
                  </a:lnTo>
                  <a:lnTo>
                    <a:pt x="449" y="87"/>
                  </a:lnTo>
                  <a:lnTo>
                    <a:pt x="447" y="85"/>
                  </a:lnTo>
                  <a:lnTo>
                    <a:pt x="449" y="83"/>
                  </a:lnTo>
                  <a:lnTo>
                    <a:pt x="449" y="82"/>
                  </a:lnTo>
                  <a:lnTo>
                    <a:pt x="451" y="80"/>
                  </a:lnTo>
                  <a:lnTo>
                    <a:pt x="451" y="78"/>
                  </a:lnTo>
                  <a:lnTo>
                    <a:pt x="463" y="55"/>
                  </a:lnTo>
                  <a:lnTo>
                    <a:pt x="461" y="53"/>
                  </a:lnTo>
                  <a:lnTo>
                    <a:pt x="461" y="53"/>
                  </a:lnTo>
                  <a:lnTo>
                    <a:pt x="461" y="53"/>
                  </a:lnTo>
                  <a:lnTo>
                    <a:pt x="459" y="51"/>
                  </a:lnTo>
                  <a:lnTo>
                    <a:pt x="459" y="51"/>
                  </a:lnTo>
                  <a:lnTo>
                    <a:pt x="457" y="51"/>
                  </a:lnTo>
                  <a:lnTo>
                    <a:pt x="455" y="51"/>
                  </a:lnTo>
                  <a:lnTo>
                    <a:pt x="453" y="51"/>
                  </a:lnTo>
                  <a:lnTo>
                    <a:pt x="453" y="51"/>
                  </a:lnTo>
                  <a:lnTo>
                    <a:pt x="451" y="51"/>
                  </a:lnTo>
                  <a:lnTo>
                    <a:pt x="447" y="53"/>
                  </a:lnTo>
                  <a:lnTo>
                    <a:pt x="447" y="53"/>
                  </a:lnTo>
                  <a:lnTo>
                    <a:pt x="446" y="53"/>
                  </a:lnTo>
                  <a:lnTo>
                    <a:pt x="446" y="53"/>
                  </a:lnTo>
                  <a:lnTo>
                    <a:pt x="444" y="53"/>
                  </a:lnTo>
                  <a:lnTo>
                    <a:pt x="444" y="53"/>
                  </a:lnTo>
                  <a:lnTo>
                    <a:pt x="442" y="53"/>
                  </a:lnTo>
                  <a:lnTo>
                    <a:pt x="442" y="53"/>
                  </a:lnTo>
                  <a:lnTo>
                    <a:pt x="440" y="53"/>
                  </a:lnTo>
                  <a:lnTo>
                    <a:pt x="440" y="51"/>
                  </a:lnTo>
                  <a:lnTo>
                    <a:pt x="440" y="51"/>
                  </a:lnTo>
                  <a:lnTo>
                    <a:pt x="440" y="51"/>
                  </a:lnTo>
                  <a:lnTo>
                    <a:pt x="438" y="51"/>
                  </a:lnTo>
                  <a:lnTo>
                    <a:pt x="436" y="49"/>
                  </a:lnTo>
                  <a:lnTo>
                    <a:pt x="436" y="47"/>
                  </a:lnTo>
                  <a:lnTo>
                    <a:pt x="434" y="46"/>
                  </a:lnTo>
                  <a:lnTo>
                    <a:pt x="432" y="46"/>
                  </a:lnTo>
                  <a:lnTo>
                    <a:pt x="428" y="46"/>
                  </a:lnTo>
                  <a:lnTo>
                    <a:pt x="427" y="46"/>
                  </a:lnTo>
                  <a:lnTo>
                    <a:pt x="425" y="44"/>
                  </a:lnTo>
                  <a:lnTo>
                    <a:pt x="423" y="44"/>
                  </a:lnTo>
                  <a:lnTo>
                    <a:pt x="423" y="46"/>
                  </a:lnTo>
                  <a:lnTo>
                    <a:pt x="421" y="46"/>
                  </a:lnTo>
                  <a:lnTo>
                    <a:pt x="419" y="47"/>
                  </a:lnTo>
                  <a:lnTo>
                    <a:pt x="417" y="47"/>
                  </a:lnTo>
                  <a:lnTo>
                    <a:pt x="417" y="49"/>
                  </a:lnTo>
                  <a:lnTo>
                    <a:pt x="415" y="49"/>
                  </a:lnTo>
                  <a:lnTo>
                    <a:pt x="413" y="49"/>
                  </a:lnTo>
                  <a:lnTo>
                    <a:pt x="413" y="51"/>
                  </a:lnTo>
                  <a:lnTo>
                    <a:pt x="410" y="53"/>
                  </a:lnTo>
                  <a:lnTo>
                    <a:pt x="406" y="55"/>
                  </a:lnTo>
                  <a:lnTo>
                    <a:pt x="406" y="57"/>
                  </a:lnTo>
                  <a:lnTo>
                    <a:pt x="406" y="57"/>
                  </a:lnTo>
                  <a:lnTo>
                    <a:pt x="404" y="59"/>
                  </a:lnTo>
                  <a:lnTo>
                    <a:pt x="404" y="59"/>
                  </a:lnTo>
                  <a:lnTo>
                    <a:pt x="402" y="61"/>
                  </a:lnTo>
                  <a:lnTo>
                    <a:pt x="400" y="63"/>
                  </a:lnTo>
                  <a:lnTo>
                    <a:pt x="400" y="63"/>
                  </a:lnTo>
                  <a:lnTo>
                    <a:pt x="398" y="63"/>
                  </a:lnTo>
                  <a:lnTo>
                    <a:pt x="398" y="63"/>
                  </a:lnTo>
                  <a:lnTo>
                    <a:pt x="396" y="63"/>
                  </a:lnTo>
                  <a:lnTo>
                    <a:pt x="396" y="63"/>
                  </a:lnTo>
                  <a:lnTo>
                    <a:pt x="396" y="61"/>
                  </a:lnTo>
                  <a:lnTo>
                    <a:pt x="394" y="61"/>
                  </a:lnTo>
                  <a:lnTo>
                    <a:pt x="394" y="63"/>
                  </a:lnTo>
                  <a:lnTo>
                    <a:pt x="389" y="64"/>
                  </a:lnTo>
                  <a:lnTo>
                    <a:pt x="387" y="64"/>
                  </a:lnTo>
                  <a:lnTo>
                    <a:pt x="383" y="64"/>
                  </a:lnTo>
                  <a:lnTo>
                    <a:pt x="381" y="64"/>
                  </a:lnTo>
                  <a:lnTo>
                    <a:pt x="379" y="66"/>
                  </a:lnTo>
                  <a:lnTo>
                    <a:pt x="379" y="66"/>
                  </a:lnTo>
                  <a:lnTo>
                    <a:pt x="379" y="66"/>
                  </a:lnTo>
                  <a:lnTo>
                    <a:pt x="377" y="66"/>
                  </a:lnTo>
                  <a:lnTo>
                    <a:pt x="377" y="66"/>
                  </a:lnTo>
                  <a:lnTo>
                    <a:pt x="377" y="66"/>
                  </a:lnTo>
                  <a:lnTo>
                    <a:pt x="375" y="66"/>
                  </a:lnTo>
                  <a:lnTo>
                    <a:pt x="373" y="68"/>
                  </a:lnTo>
                  <a:lnTo>
                    <a:pt x="370" y="70"/>
                  </a:lnTo>
                  <a:lnTo>
                    <a:pt x="368" y="70"/>
                  </a:lnTo>
                  <a:lnTo>
                    <a:pt x="366" y="70"/>
                  </a:lnTo>
                  <a:lnTo>
                    <a:pt x="366" y="70"/>
                  </a:lnTo>
                  <a:lnTo>
                    <a:pt x="364" y="70"/>
                  </a:lnTo>
                  <a:lnTo>
                    <a:pt x="362" y="68"/>
                  </a:lnTo>
                  <a:lnTo>
                    <a:pt x="362" y="68"/>
                  </a:lnTo>
                  <a:lnTo>
                    <a:pt x="358" y="70"/>
                  </a:lnTo>
                  <a:lnTo>
                    <a:pt x="356" y="70"/>
                  </a:lnTo>
                  <a:lnTo>
                    <a:pt x="353" y="68"/>
                  </a:lnTo>
                  <a:lnTo>
                    <a:pt x="347" y="68"/>
                  </a:lnTo>
                  <a:lnTo>
                    <a:pt x="347" y="66"/>
                  </a:lnTo>
                  <a:lnTo>
                    <a:pt x="347" y="66"/>
                  </a:lnTo>
                  <a:lnTo>
                    <a:pt x="345" y="66"/>
                  </a:lnTo>
                  <a:lnTo>
                    <a:pt x="345" y="66"/>
                  </a:lnTo>
                  <a:lnTo>
                    <a:pt x="343" y="66"/>
                  </a:lnTo>
                  <a:lnTo>
                    <a:pt x="341" y="66"/>
                  </a:lnTo>
                  <a:lnTo>
                    <a:pt x="337" y="66"/>
                  </a:lnTo>
                  <a:lnTo>
                    <a:pt x="336" y="66"/>
                  </a:lnTo>
                  <a:lnTo>
                    <a:pt x="334" y="66"/>
                  </a:lnTo>
                  <a:lnTo>
                    <a:pt x="334" y="66"/>
                  </a:lnTo>
                  <a:lnTo>
                    <a:pt x="332" y="66"/>
                  </a:lnTo>
                  <a:lnTo>
                    <a:pt x="332" y="64"/>
                  </a:lnTo>
                  <a:lnTo>
                    <a:pt x="328" y="63"/>
                  </a:lnTo>
                  <a:lnTo>
                    <a:pt x="326" y="61"/>
                  </a:lnTo>
                  <a:lnTo>
                    <a:pt x="324" y="61"/>
                  </a:lnTo>
                  <a:lnTo>
                    <a:pt x="324" y="61"/>
                  </a:lnTo>
                  <a:lnTo>
                    <a:pt x="324" y="61"/>
                  </a:lnTo>
                  <a:lnTo>
                    <a:pt x="324" y="59"/>
                  </a:lnTo>
                  <a:lnTo>
                    <a:pt x="324" y="59"/>
                  </a:lnTo>
                  <a:lnTo>
                    <a:pt x="322" y="59"/>
                  </a:lnTo>
                  <a:lnTo>
                    <a:pt x="322" y="59"/>
                  </a:lnTo>
                  <a:lnTo>
                    <a:pt x="322" y="59"/>
                  </a:lnTo>
                  <a:lnTo>
                    <a:pt x="322" y="57"/>
                  </a:lnTo>
                  <a:lnTo>
                    <a:pt x="322" y="57"/>
                  </a:lnTo>
                  <a:lnTo>
                    <a:pt x="322" y="55"/>
                  </a:lnTo>
                  <a:lnTo>
                    <a:pt x="322" y="53"/>
                  </a:lnTo>
                  <a:lnTo>
                    <a:pt x="322" y="51"/>
                  </a:lnTo>
                  <a:lnTo>
                    <a:pt x="317" y="51"/>
                  </a:lnTo>
                  <a:lnTo>
                    <a:pt x="313" y="51"/>
                  </a:lnTo>
                  <a:lnTo>
                    <a:pt x="313" y="51"/>
                  </a:lnTo>
                  <a:lnTo>
                    <a:pt x="311" y="51"/>
                  </a:lnTo>
                  <a:lnTo>
                    <a:pt x="311" y="51"/>
                  </a:lnTo>
                  <a:lnTo>
                    <a:pt x="311" y="51"/>
                  </a:lnTo>
                  <a:lnTo>
                    <a:pt x="307" y="49"/>
                  </a:lnTo>
                  <a:lnTo>
                    <a:pt x="307" y="46"/>
                  </a:lnTo>
                  <a:lnTo>
                    <a:pt x="305" y="46"/>
                  </a:lnTo>
                  <a:lnTo>
                    <a:pt x="303" y="44"/>
                  </a:lnTo>
                  <a:lnTo>
                    <a:pt x="303" y="44"/>
                  </a:lnTo>
                  <a:lnTo>
                    <a:pt x="301" y="44"/>
                  </a:lnTo>
                  <a:lnTo>
                    <a:pt x="300" y="44"/>
                  </a:lnTo>
                  <a:lnTo>
                    <a:pt x="296" y="44"/>
                  </a:lnTo>
                  <a:lnTo>
                    <a:pt x="296" y="44"/>
                  </a:lnTo>
                  <a:lnTo>
                    <a:pt x="296" y="44"/>
                  </a:lnTo>
                  <a:lnTo>
                    <a:pt x="294" y="44"/>
                  </a:lnTo>
                  <a:lnTo>
                    <a:pt x="294" y="44"/>
                  </a:lnTo>
                  <a:lnTo>
                    <a:pt x="290" y="42"/>
                  </a:lnTo>
                  <a:lnTo>
                    <a:pt x="286" y="40"/>
                  </a:lnTo>
                  <a:lnTo>
                    <a:pt x="284" y="40"/>
                  </a:lnTo>
                  <a:lnTo>
                    <a:pt x="283" y="40"/>
                  </a:lnTo>
                  <a:lnTo>
                    <a:pt x="281" y="40"/>
                  </a:lnTo>
                  <a:lnTo>
                    <a:pt x="279" y="40"/>
                  </a:lnTo>
                  <a:lnTo>
                    <a:pt x="277" y="40"/>
                  </a:lnTo>
                  <a:lnTo>
                    <a:pt x="277" y="42"/>
                  </a:lnTo>
                  <a:lnTo>
                    <a:pt x="277" y="42"/>
                  </a:lnTo>
                  <a:lnTo>
                    <a:pt x="277" y="42"/>
                  </a:lnTo>
                  <a:lnTo>
                    <a:pt x="277" y="42"/>
                  </a:lnTo>
                  <a:lnTo>
                    <a:pt x="275" y="42"/>
                  </a:lnTo>
                  <a:lnTo>
                    <a:pt x="271" y="42"/>
                  </a:lnTo>
                  <a:lnTo>
                    <a:pt x="269" y="44"/>
                  </a:lnTo>
                  <a:lnTo>
                    <a:pt x="269" y="44"/>
                  </a:lnTo>
                  <a:lnTo>
                    <a:pt x="267" y="44"/>
                  </a:lnTo>
                  <a:lnTo>
                    <a:pt x="267" y="44"/>
                  </a:lnTo>
                  <a:lnTo>
                    <a:pt x="265" y="44"/>
                  </a:lnTo>
                  <a:lnTo>
                    <a:pt x="265" y="44"/>
                  </a:lnTo>
                  <a:lnTo>
                    <a:pt x="265" y="44"/>
                  </a:lnTo>
                  <a:lnTo>
                    <a:pt x="264" y="46"/>
                  </a:lnTo>
                  <a:lnTo>
                    <a:pt x="264" y="46"/>
                  </a:lnTo>
                  <a:lnTo>
                    <a:pt x="264" y="46"/>
                  </a:lnTo>
                  <a:lnTo>
                    <a:pt x="262" y="46"/>
                  </a:lnTo>
                  <a:lnTo>
                    <a:pt x="262" y="47"/>
                  </a:lnTo>
                  <a:lnTo>
                    <a:pt x="260" y="47"/>
                  </a:lnTo>
                  <a:lnTo>
                    <a:pt x="260" y="47"/>
                  </a:lnTo>
                  <a:lnTo>
                    <a:pt x="258" y="47"/>
                  </a:lnTo>
                  <a:lnTo>
                    <a:pt x="258" y="47"/>
                  </a:lnTo>
                  <a:lnTo>
                    <a:pt x="258" y="46"/>
                  </a:lnTo>
                  <a:lnTo>
                    <a:pt x="256" y="46"/>
                  </a:lnTo>
                  <a:lnTo>
                    <a:pt x="256" y="47"/>
                  </a:lnTo>
                  <a:lnTo>
                    <a:pt x="254" y="47"/>
                  </a:lnTo>
                  <a:lnTo>
                    <a:pt x="254" y="47"/>
                  </a:lnTo>
                  <a:lnTo>
                    <a:pt x="252" y="47"/>
                  </a:lnTo>
                  <a:lnTo>
                    <a:pt x="250" y="46"/>
                  </a:lnTo>
                  <a:lnTo>
                    <a:pt x="248" y="46"/>
                  </a:lnTo>
                  <a:lnTo>
                    <a:pt x="248" y="46"/>
                  </a:lnTo>
                  <a:lnTo>
                    <a:pt x="247" y="44"/>
                  </a:lnTo>
                  <a:lnTo>
                    <a:pt x="247" y="44"/>
                  </a:lnTo>
                  <a:lnTo>
                    <a:pt x="247" y="44"/>
                  </a:lnTo>
                  <a:lnTo>
                    <a:pt x="247" y="44"/>
                  </a:lnTo>
                  <a:lnTo>
                    <a:pt x="245" y="44"/>
                  </a:lnTo>
                  <a:lnTo>
                    <a:pt x="243" y="44"/>
                  </a:lnTo>
                  <a:lnTo>
                    <a:pt x="241" y="42"/>
                  </a:lnTo>
                  <a:lnTo>
                    <a:pt x="239" y="42"/>
                  </a:lnTo>
                  <a:lnTo>
                    <a:pt x="239" y="42"/>
                  </a:lnTo>
                  <a:lnTo>
                    <a:pt x="239" y="42"/>
                  </a:lnTo>
                  <a:lnTo>
                    <a:pt x="237" y="42"/>
                  </a:lnTo>
                  <a:lnTo>
                    <a:pt x="237" y="40"/>
                  </a:lnTo>
                  <a:lnTo>
                    <a:pt x="235" y="38"/>
                  </a:lnTo>
                  <a:lnTo>
                    <a:pt x="235" y="38"/>
                  </a:lnTo>
                  <a:lnTo>
                    <a:pt x="233" y="38"/>
                  </a:lnTo>
                  <a:lnTo>
                    <a:pt x="233" y="38"/>
                  </a:lnTo>
                  <a:lnTo>
                    <a:pt x="233" y="38"/>
                  </a:lnTo>
                  <a:lnTo>
                    <a:pt x="231" y="36"/>
                  </a:lnTo>
                  <a:lnTo>
                    <a:pt x="231" y="36"/>
                  </a:lnTo>
                  <a:lnTo>
                    <a:pt x="231" y="36"/>
                  </a:lnTo>
                  <a:lnTo>
                    <a:pt x="231" y="34"/>
                  </a:lnTo>
                  <a:lnTo>
                    <a:pt x="233" y="34"/>
                  </a:lnTo>
                  <a:lnTo>
                    <a:pt x="231" y="32"/>
                  </a:lnTo>
                  <a:lnTo>
                    <a:pt x="231" y="32"/>
                  </a:lnTo>
                  <a:lnTo>
                    <a:pt x="231" y="32"/>
                  </a:lnTo>
                  <a:lnTo>
                    <a:pt x="231" y="32"/>
                  </a:lnTo>
                  <a:lnTo>
                    <a:pt x="231" y="30"/>
                  </a:lnTo>
                  <a:lnTo>
                    <a:pt x="231" y="28"/>
                  </a:lnTo>
                  <a:lnTo>
                    <a:pt x="231" y="27"/>
                  </a:lnTo>
                  <a:lnTo>
                    <a:pt x="231" y="27"/>
                  </a:lnTo>
                  <a:lnTo>
                    <a:pt x="231" y="25"/>
                  </a:lnTo>
                  <a:lnTo>
                    <a:pt x="229" y="25"/>
                  </a:lnTo>
                  <a:lnTo>
                    <a:pt x="229" y="25"/>
                  </a:lnTo>
                  <a:lnTo>
                    <a:pt x="229" y="23"/>
                  </a:lnTo>
                  <a:lnTo>
                    <a:pt x="229" y="23"/>
                  </a:lnTo>
                  <a:lnTo>
                    <a:pt x="229" y="21"/>
                  </a:lnTo>
                  <a:lnTo>
                    <a:pt x="229" y="21"/>
                  </a:lnTo>
                  <a:lnTo>
                    <a:pt x="229" y="19"/>
                  </a:lnTo>
                  <a:lnTo>
                    <a:pt x="229" y="19"/>
                  </a:lnTo>
                  <a:lnTo>
                    <a:pt x="229" y="19"/>
                  </a:lnTo>
                  <a:lnTo>
                    <a:pt x="229" y="17"/>
                  </a:lnTo>
                  <a:lnTo>
                    <a:pt x="228" y="17"/>
                  </a:lnTo>
                  <a:lnTo>
                    <a:pt x="226" y="17"/>
                  </a:lnTo>
                  <a:lnTo>
                    <a:pt x="222" y="15"/>
                  </a:lnTo>
                  <a:lnTo>
                    <a:pt x="220" y="15"/>
                  </a:lnTo>
                  <a:lnTo>
                    <a:pt x="218" y="15"/>
                  </a:lnTo>
                  <a:lnTo>
                    <a:pt x="216" y="15"/>
                  </a:lnTo>
                  <a:lnTo>
                    <a:pt x="214" y="15"/>
                  </a:lnTo>
                  <a:lnTo>
                    <a:pt x="210" y="13"/>
                  </a:lnTo>
                  <a:lnTo>
                    <a:pt x="207" y="11"/>
                  </a:lnTo>
                  <a:lnTo>
                    <a:pt x="205" y="9"/>
                  </a:lnTo>
                  <a:lnTo>
                    <a:pt x="203" y="9"/>
                  </a:lnTo>
                  <a:lnTo>
                    <a:pt x="201" y="9"/>
                  </a:lnTo>
                  <a:lnTo>
                    <a:pt x="199" y="9"/>
                  </a:lnTo>
                  <a:lnTo>
                    <a:pt x="195" y="9"/>
                  </a:lnTo>
                  <a:lnTo>
                    <a:pt x="193" y="8"/>
                  </a:lnTo>
                  <a:lnTo>
                    <a:pt x="192" y="6"/>
                  </a:lnTo>
                  <a:lnTo>
                    <a:pt x="190" y="6"/>
                  </a:lnTo>
                  <a:lnTo>
                    <a:pt x="188" y="6"/>
                  </a:lnTo>
                  <a:lnTo>
                    <a:pt x="186" y="4"/>
                  </a:lnTo>
                  <a:lnTo>
                    <a:pt x="184" y="4"/>
                  </a:lnTo>
                  <a:lnTo>
                    <a:pt x="182" y="2"/>
                  </a:lnTo>
                  <a:lnTo>
                    <a:pt x="182" y="2"/>
                  </a:lnTo>
                  <a:lnTo>
                    <a:pt x="182" y="2"/>
                  </a:lnTo>
                  <a:lnTo>
                    <a:pt x="180" y="2"/>
                  </a:lnTo>
                  <a:lnTo>
                    <a:pt x="180" y="2"/>
                  </a:lnTo>
                  <a:lnTo>
                    <a:pt x="178" y="0"/>
                  </a:lnTo>
                  <a:lnTo>
                    <a:pt x="178" y="0"/>
                  </a:lnTo>
                  <a:lnTo>
                    <a:pt x="176" y="0"/>
                  </a:lnTo>
                  <a:lnTo>
                    <a:pt x="176" y="2"/>
                  </a:lnTo>
                  <a:lnTo>
                    <a:pt x="176" y="2"/>
                  </a:lnTo>
                  <a:lnTo>
                    <a:pt x="176" y="2"/>
                  </a:lnTo>
                  <a:lnTo>
                    <a:pt x="176" y="4"/>
                  </a:lnTo>
                  <a:lnTo>
                    <a:pt x="174" y="6"/>
                  </a:lnTo>
                  <a:lnTo>
                    <a:pt x="171" y="9"/>
                  </a:lnTo>
                  <a:lnTo>
                    <a:pt x="169" y="9"/>
                  </a:lnTo>
                  <a:lnTo>
                    <a:pt x="167" y="11"/>
                  </a:lnTo>
                  <a:lnTo>
                    <a:pt x="167" y="13"/>
                  </a:lnTo>
                  <a:lnTo>
                    <a:pt x="167" y="15"/>
                  </a:lnTo>
                  <a:lnTo>
                    <a:pt x="165" y="15"/>
                  </a:lnTo>
                  <a:lnTo>
                    <a:pt x="163" y="15"/>
                  </a:lnTo>
                  <a:lnTo>
                    <a:pt x="163" y="17"/>
                  </a:lnTo>
                  <a:lnTo>
                    <a:pt x="163" y="17"/>
                  </a:lnTo>
                  <a:lnTo>
                    <a:pt x="161" y="19"/>
                  </a:lnTo>
                  <a:lnTo>
                    <a:pt x="163" y="21"/>
                  </a:lnTo>
                  <a:lnTo>
                    <a:pt x="163" y="21"/>
                  </a:lnTo>
                  <a:lnTo>
                    <a:pt x="161" y="21"/>
                  </a:lnTo>
                  <a:lnTo>
                    <a:pt x="161" y="21"/>
                  </a:lnTo>
                  <a:lnTo>
                    <a:pt x="161" y="23"/>
                  </a:lnTo>
                  <a:lnTo>
                    <a:pt x="161" y="23"/>
                  </a:lnTo>
                  <a:lnTo>
                    <a:pt x="161" y="25"/>
                  </a:lnTo>
                  <a:lnTo>
                    <a:pt x="161" y="25"/>
                  </a:lnTo>
                  <a:lnTo>
                    <a:pt x="161" y="27"/>
                  </a:lnTo>
                  <a:lnTo>
                    <a:pt x="161" y="28"/>
                  </a:lnTo>
                  <a:lnTo>
                    <a:pt x="163" y="30"/>
                  </a:lnTo>
                  <a:lnTo>
                    <a:pt x="163" y="30"/>
                  </a:lnTo>
                  <a:lnTo>
                    <a:pt x="163" y="32"/>
                  </a:lnTo>
                  <a:lnTo>
                    <a:pt x="163" y="34"/>
                  </a:lnTo>
                  <a:lnTo>
                    <a:pt x="163" y="34"/>
                  </a:lnTo>
                  <a:lnTo>
                    <a:pt x="163" y="34"/>
                  </a:lnTo>
                  <a:lnTo>
                    <a:pt x="165" y="36"/>
                  </a:lnTo>
                  <a:lnTo>
                    <a:pt x="165" y="36"/>
                  </a:lnTo>
                  <a:lnTo>
                    <a:pt x="167" y="36"/>
                  </a:lnTo>
                  <a:lnTo>
                    <a:pt x="169" y="38"/>
                  </a:lnTo>
                  <a:lnTo>
                    <a:pt x="169" y="38"/>
                  </a:lnTo>
                  <a:lnTo>
                    <a:pt x="167" y="40"/>
                  </a:lnTo>
                  <a:lnTo>
                    <a:pt x="167" y="44"/>
                  </a:lnTo>
                  <a:lnTo>
                    <a:pt x="167" y="44"/>
                  </a:lnTo>
                  <a:lnTo>
                    <a:pt x="167" y="46"/>
                  </a:lnTo>
                  <a:lnTo>
                    <a:pt x="165" y="47"/>
                  </a:lnTo>
                  <a:lnTo>
                    <a:pt x="165" y="49"/>
                  </a:lnTo>
                  <a:lnTo>
                    <a:pt x="165" y="49"/>
                  </a:lnTo>
                  <a:lnTo>
                    <a:pt x="163" y="49"/>
                  </a:lnTo>
                  <a:lnTo>
                    <a:pt x="163" y="51"/>
                  </a:lnTo>
                  <a:lnTo>
                    <a:pt x="163" y="51"/>
                  </a:lnTo>
                  <a:lnTo>
                    <a:pt x="161" y="51"/>
                  </a:lnTo>
                  <a:lnTo>
                    <a:pt x="161" y="51"/>
                  </a:lnTo>
                  <a:lnTo>
                    <a:pt x="161" y="51"/>
                  </a:lnTo>
                  <a:lnTo>
                    <a:pt x="159" y="51"/>
                  </a:lnTo>
                  <a:lnTo>
                    <a:pt x="159" y="51"/>
                  </a:lnTo>
                  <a:lnTo>
                    <a:pt x="157" y="51"/>
                  </a:lnTo>
                  <a:lnTo>
                    <a:pt x="157" y="53"/>
                  </a:lnTo>
                  <a:lnTo>
                    <a:pt x="157" y="53"/>
                  </a:lnTo>
                  <a:lnTo>
                    <a:pt x="156" y="53"/>
                  </a:lnTo>
                  <a:lnTo>
                    <a:pt x="156" y="55"/>
                  </a:lnTo>
                  <a:lnTo>
                    <a:pt x="156" y="55"/>
                  </a:lnTo>
                  <a:lnTo>
                    <a:pt x="154" y="57"/>
                  </a:lnTo>
                  <a:lnTo>
                    <a:pt x="150" y="57"/>
                  </a:lnTo>
                  <a:lnTo>
                    <a:pt x="150" y="57"/>
                  </a:lnTo>
                  <a:lnTo>
                    <a:pt x="150" y="57"/>
                  </a:lnTo>
                  <a:lnTo>
                    <a:pt x="150" y="55"/>
                  </a:lnTo>
                  <a:lnTo>
                    <a:pt x="150" y="55"/>
                  </a:lnTo>
                  <a:lnTo>
                    <a:pt x="148" y="55"/>
                  </a:lnTo>
                  <a:lnTo>
                    <a:pt x="148" y="55"/>
                  </a:lnTo>
                  <a:lnTo>
                    <a:pt x="148" y="53"/>
                  </a:lnTo>
                  <a:lnTo>
                    <a:pt x="148" y="53"/>
                  </a:lnTo>
                  <a:lnTo>
                    <a:pt x="142" y="53"/>
                  </a:lnTo>
                  <a:lnTo>
                    <a:pt x="142" y="53"/>
                  </a:lnTo>
                  <a:lnTo>
                    <a:pt x="142" y="53"/>
                  </a:lnTo>
                  <a:lnTo>
                    <a:pt x="142" y="53"/>
                  </a:lnTo>
                  <a:lnTo>
                    <a:pt x="140" y="53"/>
                  </a:lnTo>
                  <a:lnTo>
                    <a:pt x="140" y="53"/>
                  </a:lnTo>
                  <a:lnTo>
                    <a:pt x="138" y="53"/>
                  </a:lnTo>
                  <a:lnTo>
                    <a:pt x="137" y="51"/>
                  </a:lnTo>
                  <a:lnTo>
                    <a:pt x="135" y="51"/>
                  </a:lnTo>
                  <a:lnTo>
                    <a:pt x="133" y="51"/>
                  </a:lnTo>
                  <a:lnTo>
                    <a:pt x="131" y="51"/>
                  </a:lnTo>
                  <a:lnTo>
                    <a:pt x="131" y="51"/>
                  </a:lnTo>
                  <a:lnTo>
                    <a:pt x="129" y="51"/>
                  </a:lnTo>
                  <a:lnTo>
                    <a:pt x="129" y="51"/>
                  </a:lnTo>
                  <a:lnTo>
                    <a:pt x="129" y="51"/>
                  </a:lnTo>
                  <a:lnTo>
                    <a:pt x="129" y="49"/>
                  </a:lnTo>
                  <a:lnTo>
                    <a:pt x="127" y="49"/>
                  </a:lnTo>
                  <a:lnTo>
                    <a:pt x="127" y="51"/>
                  </a:lnTo>
                  <a:lnTo>
                    <a:pt x="127" y="51"/>
                  </a:lnTo>
                  <a:lnTo>
                    <a:pt x="125" y="51"/>
                  </a:lnTo>
                  <a:lnTo>
                    <a:pt x="125" y="51"/>
                  </a:lnTo>
                  <a:lnTo>
                    <a:pt x="123" y="53"/>
                  </a:lnTo>
                  <a:lnTo>
                    <a:pt x="123" y="53"/>
                  </a:lnTo>
                  <a:lnTo>
                    <a:pt x="123" y="53"/>
                  </a:lnTo>
                  <a:lnTo>
                    <a:pt x="123" y="53"/>
                  </a:lnTo>
                  <a:lnTo>
                    <a:pt x="121" y="53"/>
                  </a:lnTo>
                  <a:lnTo>
                    <a:pt x="121" y="51"/>
                  </a:lnTo>
                  <a:lnTo>
                    <a:pt x="121" y="51"/>
                  </a:lnTo>
                  <a:lnTo>
                    <a:pt x="121" y="51"/>
                  </a:lnTo>
                  <a:lnTo>
                    <a:pt x="118" y="51"/>
                  </a:lnTo>
                  <a:lnTo>
                    <a:pt x="118" y="51"/>
                  </a:lnTo>
                  <a:lnTo>
                    <a:pt x="118" y="51"/>
                  </a:lnTo>
                  <a:lnTo>
                    <a:pt x="116" y="51"/>
                  </a:lnTo>
                  <a:lnTo>
                    <a:pt x="116" y="51"/>
                  </a:lnTo>
                  <a:lnTo>
                    <a:pt x="116" y="51"/>
                  </a:lnTo>
                  <a:lnTo>
                    <a:pt x="116" y="49"/>
                  </a:lnTo>
                  <a:lnTo>
                    <a:pt x="116" y="49"/>
                  </a:lnTo>
                  <a:lnTo>
                    <a:pt x="114" y="49"/>
                  </a:lnTo>
                  <a:lnTo>
                    <a:pt x="114" y="49"/>
                  </a:lnTo>
                  <a:lnTo>
                    <a:pt x="112" y="49"/>
                  </a:lnTo>
                  <a:lnTo>
                    <a:pt x="112" y="49"/>
                  </a:lnTo>
                  <a:lnTo>
                    <a:pt x="110" y="49"/>
                  </a:lnTo>
                  <a:lnTo>
                    <a:pt x="110" y="49"/>
                  </a:lnTo>
                  <a:lnTo>
                    <a:pt x="108" y="49"/>
                  </a:lnTo>
                  <a:lnTo>
                    <a:pt x="108" y="49"/>
                  </a:lnTo>
                  <a:lnTo>
                    <a:pt x="108" y="49"/>
                  </a:lnTo>
                  <a:lnTo>
                    <a:pt x="108" y="47"/>
                  </a:lnTo>
                  <a:lnTo>
                    <a:pt x="106" y="47"/>
                  </a:lnTo>
                  <a:lnTo>
                    <a:pt x="106" y="46"/>
                  </a:lnTo>
                  <a:lnTo>
                    <a:pt x="106" y="46"/>
                  </a:lnTo>
                  <a:lnTo>
                    <a:pt x="104" y="46"/>
                  </a:lnTo>
                  <a:lnTo>
                    <a:pt x="104" y="46"/>
                  </a:lnTo>
                  <a:lnTo>
                    <a:pt x="104" y="44"/>
                  </a:lnTo>
                  <a:lnTo>
                    <a:pt x="104" y="42"/>
                  </a:lnTo>
                  <a:lnTo>
                    <a:pt x="104" y="40"/>
                  </a:lnTo>
                  <a:lnTo>
                    <a:pt x="104" y="38"/>
                  </a:lnTo>
                  <a:lnTo>
                    <a:pt x="102" y="38"/>
                  </a:lnTo>
                  <a:lnTo>
                    <a:pt x="101" y="36"/>
                  </a:lnTo>
                  <a:lnTo>
                    <a:pt x="97" y="36"/>
                  </a:lnTo>
                  <a:lnTo>
                    <a:pt x="95" y="36"/>
                  </a:lnTo>
                  <a:lnTo>
                    <a:pt x="93" y="36"/>
                  </a:lnTo>
                  <a:lnTo>
                    <a:pt x="89" y="36"/>
                  </a:lnTo>
                  <a:lnTo>
                    <a:pt x="87" y="36"/>
                  </a:lnTo>
                  <a:lnTo>
                    <a:pt x="85" y="36"/>
                  </a:lnTo>
                  <a:lnTo>
                    <a:pt x="84" y="36"/>
                  </a:lnTo>
                  <a:lnTo>
                    <a:pt x="84" y="34"/>
                  </a:lnTo>
                  <a:lnTo>
                    <a:pt x="84" y="34"/>
                  </a:lnTo>
                  <a:lnTo>
                    <a:pt x="84" y="34"/>
                  </a:lnTo>
                  <a:lnTo>
                    <a:pt x="84" y="34"/>
                  </a:lnTo>
                  <a:lnTo>
                    <a:pt x="84" y="32"/>
                  </a:lnTo>
                  <a:lnTo>
                    <a:pt x="82" y="32"/>
                  </a:lnTo>
                  <a:lnTo>
                    <a:pt x="82" y="32"/>
                  </a:lnTo>
                  <a:lnTo>
                    <a:pt x="82" y="32"/>
                  </a:lnTo>
                  <a:lnTo>
                    <a:pt x="80" y="32"/>
                  </a:lnTo>
                  <a:lnTo>
                    <a:pt x="80" y="34"/>
                  </a:lnTo>
                  <a:lnTo>
                    <a:pt x="78" y="34"/>
                  </a:lnTo>
                  <a:lnTo>
                    <a:pt x="78" y="34"/>
                  </a:lnTo>
                  <a:lnTo>
                    <a:pt x="78" y="34"/>
                  </a:lnTo>
                  <a:lnTo>
                    <a:pt x="78" y="34"/>
                  </a:lnTo>
                  <a:lnTo>
                    <a:pt x="76" y="32"/>
                  </a:lnTo>
                  <a:lnTo>
                    <a:pt x="76" y="32"/>
                  </a:lnTo>
                  <a:lnTo>
                    <a:pt x="76" y="32"/>
                  </a:lnTo>
                  <a:lnTo>
                    <a:pt x="74" y="30"/>
                  </a:lnTo>
                  <a:lnTo>
                    <a:pt x="74" y="30"/>
                  </a:lnTo>
                  <a:lnTo>
                    <a:pt x="72" y="30"/>
                  </a:lnTo>
                  <a:lnTo>
                    <a:pt x="72" y="30"/>
                  </a:lnTo>
                  <a:lnTo>
                    <a:pt x="72" y="30"/>
                  </a:lnTo>
                  <a:lnTo>
                    <a:pt x="72" y="32"/>
                  </a:lnTo>
                  <a:lnTo>
                    <a:pt x="70" y="32"/>
                  </a:lnTo>
                  <a:lnTo>
                    <a:pt x="70" y="34"/>
                  </a:lnTo>
                  <a:lnTo>
                    <a:pt x="70" y="34"/>
                  </a:lnTo>
                  <a:lnTo>
                    <a:pt x="70" y="34"/>
                  </a:lnTo>
                  <a:lnTo>
                    <a:pt x="68" y="34"/>
                  </a:lnTo>
                  <a:lnTo>
                    <a:pt x="68" y="34"/>
                  </a:lnTo>
                  <a:lnTo>
                    <a:pt x="66" y="34"/>
                  </a:lnTo>
                  <a:lnTo>
                    <a:pt x="65" y="34"/>
                  </a:lnTo>
                  <a:lnTo>
                    <a:pt x="65" y="34"/>
                  </a:lnTo>
                  <a:lnTo>
                    <a:pt x="63" y="34"/>
                  </a:lnTo>
                  <a:lnTo>
                    <a:pt x="63" y="34"/>
                  </a:lnTo>
                  <a:lnTo>
                    <a:pt x="63" y="36"/>
                  </a:lnTo>
                  <a:lnTo>
                    <a:pt x="61" y="36"/>
                  </a:lnTo>
                  <a:lnTo>
                    <a:pt x="61" y="36"/>
                  </a:lnTo>
                  <a:lnTo>
                    <a:pt x="61" y="36"/>
                  </a:lnTo>
                  <a:lnTo>
                    <a:pt x="61" y="36"/>
                  </a:lnTo>
                  <a:lnTo>
                    <a:pt x="59" y="38"/>
                  </a:lnTo>
                  <a:lnTo>
                    <a:pt x="59" y="38"/>
                  </a:lnTo>
                  <a:lnTo>
                    <a:pt x="59" y="38"/>
                  </a:lnTo>
                  <a:lnTo>
                    <a:pt x="59" y="38"/>
                  </a:lnTo>
                  <a:lnTo>
                    <a:pt x="59" y="38"/>
                  </a:lnTo>
                  <a:lnTo>
                    <a:pt x="59" y="40"/>
                  </a:lnTo>
                  <a:lnTo>
                    <a:pt x="57" y="40"/>
                  </a:lnTo>
                  <a:lnTo>
                    <a:pt x="57" y="40"/>
                  </a:lnTo>
                  <a:lnTo>
                    <a:pt x="57" y="40"/>
                  </a:lnTo>
                  <a:lnTo>
                    <a:pt x="57" y="40"/>
                  </a:lnTo>
                  <a:lnTo>
                    <a:pt x="53" y="40"/>
                  </a:lnTo>
                  <a:lnTo>
                    <a:pt x="51" y="40"/>
                  </a:lnTo>
                  <a:lnTo>
                    <a:pt x="51" y="40"/>
                  </a:lnTo>
                  <a:lnTo>
                    <a:pt x="51" y="42"/>
                  </a:lnTo>
                  <a:lnTo>
                    <a:pt x="51" y="42"/>
                  </a:lnTo>
                  <a:lnTo>
                    <a:pt x="51" y="42"/>
                  </a:lnTo>
                  <a:lnTo>
                    <a:pt x="49" y="44"/>
                  </a:lnTo>
                  <a:lnTo>
                    <a:pt x="47" y="44"/>
                  </a:lnTo>
                  <a:lnTo>
                    <a:pt x="47" y="44"/>
                  </a:lnTo>
                  <a:lnTo>
                    <a:pt x="47" y="44"/>
                  </a:lnTo>
                  <a:lnTo>
                    <a:pt x="47" y="44"/>
                  </a:lnTo>
                  <a:lnTo>
                    <a:pt x="47" y="44"/>
                  </a:lnTo>
                  <a:lnTo>
                    <a:pt x="46" y="46"/>
                  </a:lnTo>
                  <a:lnTo>
                    <a:pt x="46" y="46"/>
                  </a:lnTo>
                  <a:lnTo>
                    <a:pt x="46" y="46"/>
                  </a:lnTo>
                  <a:lnTo>
                    <a:pt x="44" y="46"/>
                  </a:lnTo>
                  <a:lnTo>
                    <a:pt x="44" y="46"/>
                  </a:lnTo>
                  <a:lnTo>
                    <a:pt x="44" y="46"/>
                  </a:lnTo>
                  <a:lnTo>
                    <a:pt x="44" y="46"/>
                  </a:lnTo>
                  <a:lnTo>
                    <a:pt x="42" y="46"/>
                  </a:lnTo>
                  <a:lnTo>
                    <a:pt x="40" y="47"/>
                  </a:lnTo>
                  <a:lnTo>
                    <a:pt x="38" y="47"/>
                  </a:lnTo>
                  <a:lnTo>
                    <a:pt x="38" y="47"/>
                  </a:lnTo>
                  <a:lnTo>
                    <a:pt x="36" y="47"/>
                  </a:lnTo>
                  <a:lnTo>
                    <a:pt x="36" y="49"/>
                  </a:lnTo>
                  <a:lnTo>
                    <a:pt x="36" y="49"/>
                  </a:lnTo>
                  <a:lnTo>
                    <a:pt x="34" y="49"/>
                  </a:lnTo>
                  <a:lnTo>
                    <a:pt x="34" y="51"/>
                  </a:lnTo>
                  <a:lnTo>
                    <a:pt x="34" y="51"/>
                  </a:lnTo>
                  <a:lnTo>
                    <a:pt x="34" y="51"/>
                  </a:lnTo>
                  <a:lnTo>
                    <a:pt x="34" y="51"/>
                  </a:lnTo>
                  <a:lnTo>
                    <a:pt x="34" y="51"/>
                  </a:lnTo>
                  <a:lnTo>
                    <a:pt x="32" y="51"/>
                  </a:lnTo>
                  <a:lnTo>
                    <a:pt x="32" y="51"/>
                  </a:lnTo>
                  <a:lnTo>
                    <a:pt x="32" y="51"/>
                  </a:lnTo>
                  <a:lnTo>
                    <a:pt x="32" y="51"/>
                  </a:lnTo>
                  <a:lnTo>
                    <a:pt x="32" y="51"/>
                  </a:lnTo>
                  <a:lnTo>
                    <a:pt x="30" y="51"/>
                  </a:lnTo>
                  <a:lnTo>
                    <a:pt x="30" y="51"/>
                  </a:lnTo>
                  <a:lnTo>
                    <a:pt x="30" y="53"/>
                  </a:lnTo>
                  <a:lnTo>
                    <a:pt x="30" y="53"/>
                  </a:lnTo>
                  <a:lnTo>
                    <a:pt x="30" y="53"/>
                  </a:lnTo>
                  <a:lnTo>
                    <a:pt x="30" y="53"/>
                  </a:lnTo>
                  <a:lnTo>
                    <a:pt x="30" y="53"/>
                  </a:lnTo>
                  <a:lnTo>
                    <a:pt x="30" y="55"/>
                  </a:lnTo>
                  <a:lnTo>
                    <a:pt x="30" y="55"/>
                  </a:lnTo>
                  <a:lnTo>
                    <a:pt x="30" y="55"/>
                  </a:lnTo>
                  <a:lnTo>
                    <a:pt x="30" y="57"/>
                  </a:lnTo>
                  <a:lnTo>
                    <a:pt x="29" y="57"/>
                  </a:lnTo>
                  <a:lnTo>
                    <a:pt x="29" y="59"/>
                  </a:lnTo>
                  <a:lnTo>
                    <a:pt x="27" y="59"/>
                  </a:lnTo>
                  <a:lnTo>
                    <a:pt x="27" y="59"/>
                  </a:lnTo>
                  <a:lnTo>
                    <a:pt x="27" y="59"/>
                  </a:lnTo>
                  <a:lnTo>
                    <a:pt x="25" y="59"/>
                  </a:lnTo>
                  <a:lnTo>
                    <a:pt x="25" y="59"/>
                  </a:lnTo>
                  <a:lnTo>
                    <a:pt x="25" y="59"/>
                  </a:lnTo>
                  <a:lnTo>
                    <a:pt x="25" y="59"/>
                  </a:lnTo>
                  <a:lnTo>
                    <a:pt x="23" y="59"/>
                  </a:lnTo>
                  <a:lnTo>
                    <a:pt x="23" y="59"/>
                  </a:lnTo>
                  <a:lnTo>
                    <a:pt x="23" y="59"/>
                  </a:lnTo>
                  <a:lnTo>
                    <a:pt x="23" y="61"/>
                  </a:lnTo>
                  <a:lnTo>
                    <a:pt x="23" y="61"/>
                  </a:lnTo>
                  <a:lnTo>
                    <a:pt x="23" y="61"/>
                  </a:lnTo>
                  <a:lnTo>
                    <a:pt x="23" y="61"/>
                  </a:lnTo>
                  <a:lnTo>
                    <a:pt x="23" y="63"/>
                  </a:lnTo>
                  <a:lnTo>
                    <a:pt x="21" y="63"/>
                  </a:lnTo>
                  <a:lnTo>
                    <a:pt x="21" y="63"/>
                  </a:lnTo>
                  <a:lnTo>
                    <a:pt x="19" y="63"/>
                  </a:lnTo>
                  <a:lnTo>
                    <a:pt x="19" y="63"/>
                  </a:lnTo>
                  <a:lnTo>
                    <a:pt x="19" y="63"/>
                  </a:lnTo>
                  <a:lnTo>
                    <a:pt x="17" y="61"/>
                  </a:lnTo>
                  <a:lnTo>
                    <a:pt x="17" y="61"/>
                  </a:lnTo>
                  <a:lnTo>
                    <a:pt x="17" y="63"/>
                  </a:lnTo>
                  <a:lnTo>
                    <a:pt x="17" y="63"/>
                  </a:lnTo>
                  <a:lnTo>
                    <a:pt x="17" y="63"/>
                  </a:lnTo>
                  <a:lnTo>
                    <a:pt x="17" y="63"/>
                  </a:lnTo>
                  <a:lnTo>
                    <a:pt x="17" y="63"/>
                  </a:lnTo>
                  <a:lnTo>
                    <a:pt x="17" y="64"/>
                  </a:lnTo>
                  <a:lnTo>
                    <a:pt x="15" y="64"/>
                  </a:lnTo>
                  <a:lnTo>
                    <a:pt x="15" y="63"/>
                  </a:lnTo>
                  <a:lnTo>
                    <a:pt x="15" y="63"/>
                  </a:lnTo>
                  <a:lnTo>
                    <a:pt x="13" y="63"/>
                  </a:lnTo>
                  <a:lnTo>
                    <a:pt x="13" y="63"/>
                  </a:lnTo>
                  <a:lnTo>
                    <a:pt x="11" y="63"/>
                  </a:lnTo>
                  <a:lnTo>
                    <a:pt x="11" y="63"/>
                  </a:lnTo>
                  <a:lnTo>
                    <a:pt x="11" y="63"/>
                  </a:lnTo>
                  <a:lnTo>
                    <a:pt x="10" y="63"/>
                  </a:lnTo>
                  <a:lnTo>
                    <a:pt x="10" y="63"/>
                  </a:lnTo>
                  <a:lnTo>
                    <a:pt x="10" y="63"/>
                  </a:lnTo>
                  <a:lnTo>
                    <a:pt x="8" y="63"/>
                  </a:lnTo>
                  <a:lnTo>
                    <a:pt x="8" y="63"/>
                  </a:lnTo>
                  <a:lnTo>
                    <a:pt x="6" y="63"/>
                  </a:lnTo>
                  <a:lnTo>
                    <a:pt x="6" y="64"/>
                  </a:lnTo>
                  <a:lnTo>
                    <a:pt x="6" y="64"/>
                  </a:lnTo>
                  <a:lnTo>
                    <a:pt x="6" y="66"/>
                  </a:lnTo>
                  <a:lnTo>
                    <a:pt x="6" y="68"/>
                  </a:lnTo>
                  <a:lnTo>
                    <a:pt x="4" y="68"/>
                  </a:lnTo>
                  <a:lnTo>
                    <a:pt x="4" y="70"/>
                  </a:lnTo>
                  <a:lnTo>
                    <a:pt x="2" y="70"/>
                  </a:lnTo>
                  <a:lnTo>
                    <a:pt x="2" y="70"/>
                  </a:lnTo>
                  <a:lnTo>
                    <a:pt x="2" y="70"/>
                  </a:lnTo>
                  <a:lnTo>
                    <a:pt x="0" y="70"/>
                  </a:lnTo>
                  <a:lnTo>
                    <a:pt x="0" y="70"/>
                  </a:lnTo>
                  <a:lnTo>
                    <a:pt x="0" y="70"/>
                  </a:lnTo>
                  <a:lnTo>
                    <a:pt x="0" y="70"/>
                  </a:lnTo>
                  <a:lnTo>
                    <a:pt x="0" y="72"/>
                  </a:lnTo>
                  <a:lnTo>
                    <a:pt x="0" y="74"/>
                  </a:lnTo>
                  <a:lnTo>
                    <a:pt x="0" y="76"/>
                  </a:lnTo>
                  <a:lnTo>
                    <a:pt x="0" y="76"/>
                  </a:lnTo>
                  <a:lnTo>
                    <a:pt x="0" y="76"/>
                  </a:lnTo>
                  <a:lnTo>
                    <a:pt x="0" y="78"/>
                  </a:lnTo>
                  <a:lnTo>
                    <a:pt x="0" y="78"/>
                  </a:lnTo>
                  <a:lnTo>
                    <a:pt x="2" y="78"/>
                  </a:lnTo>
                  <a:lnTo>
                    <a:pt x="4" y="80"/>
                  </a:lnTo>
                  <a:lnTo>
                    <a:pt x="4" y="80"/>
                  </a:lnTo>
                  <a:lnTo>
                    <a:pt x="4" y="82"/>
                  </a:lnTo>
                  <a:lnTo>
                    <a:pt x="2" y="83"/>
                  </a:lnTo>
                  <a:lnTo>
                    <a:pt x="2" y="83"/>
                  </a:lnTo>
                  <a:lnTo>
                    <a:pt x="4" y="85"/>
                  </a:lnTo>
                  <a:lnTo>
                    <a:pt x="10" y="87"/>
                  </a:lnTo>
                  <a:lnTo>
                    <a:pt x="11" y="87"/>
                  </a:lnTo>
                  <a:lnTo>
                    <a:pt x="11" y="89"/>
                  </a:lnTo>
                  <a:lnTo>
                    <a:pt x="11" y="91"/>
                  </a:lnTo>
                  <a:lnTo>
                    <a:pt x="13" y="91"/>
                  </a:lnTo>
                  <a:lnTo>
                    <a:pt x="13" y="93"/>
                  </a:lnTo>
                  <a:lnTo>
                    <a:pt x="19" y="95"/>
                  </a:lnTo>
                  <a:lnTo>
                    <a:pt x="21" y="95"/>
                  </a:lnTo>
                  <a:lnTo>
                    <a:pt x="23" y="97"/>
                  </a:lnTo>
                  <a:lnTo>
                    <a:pt x="25" y="95"/>
                  </a:lnTo>
                  <a:lnTo>
                    <a:pt x="27" y="97"/>
                  </a:lnTo>
                  <a:lnTo>
                    <a:pt x="29" y="97"/>
                  </a:lnTo>
                  <a:lnTo>
                    <a:pt x="29" y="99"/>
                  </a:lnTo>
                  <a:lnTo>
                    <a:pt x="30" y="99"/>
                  </a:lnTo>
                  <a:lnTo>
                    <a:pt x="32" y="101"/>
                  </a:lnTo>
                  <a:lnTo>
                    <a:pt x="34" y="99"/>
                  </a:lnTo>
                  <a:lnTo>
                    <a:pt x="36" y="99"/>
                  </a:lnTo>
                  <a:lnTo>
                    <a:pt x="38" y="102"/>
                  </a:lnTo>
                  <a:lnTo>
                    <a:pt x="38" y="102"/>
                  </a:lnTo>
                  <a:lnTo>
                    <a:pt x="40" y="102"/>
                  </a:lnTo>
                  <a:lnTo>
                    <a:pt x="40" y="104"/>
                  </a:lnTo>
                  <a:lnTo>
                    <a:pt x="42" y="106"/>
                  </a:lnTo>
                  <a:lnTo>
                    <a:pt x="44" y="112"/>
                  </a:lnTo>
                  <a:lnTo>
                    <a:pt x="46" y="116"/>
                  </a:lnTo>
                  <a:lnTo>
                    <a:pt x="47" y="120"/>
                  </a:lnTo>
                  <a:lnTo>
                    <a:pt x="51" y="121"/>
                  </a:lnTo>
                  <a:lnTo>
                    <a:pt x="51" y="127"/>
                  </a:lnTo>
                  <a:lnTo>
                    <a:pt x="51" y="129"/>
                  </a:lnTo>
                  <a:lnTo>
                    <a:pt x="49" y="131"/>
                  </a:lnTo>
                  <a:lnTo>
                    <a:pt x="49" y="133"/>
                  </a:lnTo>
                  <a:lnTo>
                    <a:pt x="49" y="137"/>
                  </a:lnTo>
                  <a:lnTo>
                    <a:pt x="51" y="137"/>
                  </a:lnTo>
                  <a:lnTo>
                    <a:pt x="51" y="138"/>
                  </a:lnTo>
                  <a:lnTo>
                    <a:pt x="47" y="144"/>
                  </a:lnTo>
                  <a:lnTo>
                    <a:pt x="46" y="148"/>
                  </a:lnTo>
                  <a:lnTo>
                    <a:pt x="47" y="154"/>
                  </a:lnTo>
                  <a:lnTo>
                    <a:pt x="49" y="156"/>
                  </a:lnTo>
                  <a:lnTo>
                    <a:pt x="49" y="156"/>
                  </a:lnTo>
                  <a:lnTo>
                    <a:pt x="51" y="156"/>
                  </a:lnTo>
                  <a:lnTo>
                    <a:pt x="53" y="156"/>
                  </a:lnTo>
                  <a:lnTo>
                    <a:pt x="53" y="156"/>
                  </a:lnTo>
                  <a:lnTo>
                    <a:pt x="57" y="157"/>
                  </a:lnTo>
                  <a:lnTo>
                    <a:pt x="59" y="157"/>
                  </a:lnTo>
                  <a:lnTo>
                    <a:pt x="87" y="161"/>
                  </a:lnTo>
                  <a:lnTo>
                    <a:pt x="91" y="161"/>
                  </a:lnTo>
                  <a:lnTo>
                    <a:pt x="93" y="161"/>
                  </a:lnTo>
                  <a:lnTo>
                    <a:pt x="95" y="163"/>
                  </a:lnTo>
                  <a:lnTo>
                    <a:pt x="95" y="163"/>
                  </a:lnTo>
                  <a:lnTo>
                    <a:pt x="97" y="165"/>
                  </a:lnTo>
                  <a:lnTo>
                    <a:pt x="99" y="167"/>
                  </a:lnTo>
                  <a:lnTo>
                    <a:pt x="99" y="167"/>
                  </a:lnTo>
                  <a:lnTo>
                    <a:pt x="102" y="167"/>
                  </a:lnTo>
                  <a:lnTo>
                    <a:pt x="102" y="169"/>
                  </a:lnTo>
                  <a:lnTo>
                    <a:pt x="104" y="169"/>
                  </a:lnTo>
                  <a:lnTo>
                    <a:pt x="110" y="173"/>
                  </a:lnTo>
                  <a:lnTo>
                    <a:pt x="112" y="175"/>
                  </a:lnTo>
                  <a:lnTo>
                    <a:pt x="114" y="175"/>
                  </a:lnTo>
                  <a:lnTo>
                    <a:pt x="120" y="175"/>
                  </a:lnTo>
                  <a:lnTo>
                    <a:pt x="121" y="176"/>
                  </a:lnTo>
                  <a:lnTo>
                    <a:pt x="121" y="176"/>
                  </a:lnTo>
                  <a:lnTo>
                    <a:pt x="121" y="178"/>
                  </a:lnTo>
                  <a:lnTo>
                    <a:pt x="121" y="180"/>
                  </a:lnTo>
                  <a:lnTo>
                    <a:pt x="121" y="180"/>
                  </a:lnTo>
                  <a:lnTo>
                    <a:pt x="121" y="180"/>
                  </a:lnTo>
                  <a:lnTo>
                    <a:pt x="123" y="182"/>
                  </a:lnTo>
                  <a:lnTo>
                    <a:pt x="123" y="182"/>
                  </a:lnTo>
                  <a:lnTo>
                    <a:pt x="125" y="184"/>
                  </a:lnTo>
                  <a:lnTo>
                    <a:pt x="125" y="186"/>
                  </a:lnTo>
                  <a:lnTo>
                    <a:pt x="129" y="194"/>
                  </a:lnTo>
                  <a:lnTo>
                    <a:pt x="129" y="195"/>
                  </a:lnTo>
                  <a:lnTo>
                    <a:pt x="131" y="199"/>
                  </a:lnTo>
                  <a:lnTo>
                    <a:pt x="135" y="201"/>
                  </a:lnTo>
                  <a:lnTo>
                    <a:pt x="135" y="201"/>
                  </a:lnTo>
                  <a:lnTo>
                    <a:pt x="137" y="203"/>
                  </a:lnTo>
                  <a:lnTo>
                    <a:pt x="137" y="203"/>
                  </a:lnTo>
                  <a:lnTo>
                    <a:pt x="137" y="203"/>
                  </a:lnTo>
                  <a:lnTo>
                    <a:pt x="137" y="205"/>
                  </a:lnTo>
                  <a:lnTo>
                    <a:pt x="137" y="207"/>
                  </a:lnTo>
                  <a:lnTo>
                    <a:pt x="138" y="207"/>
                  </a:lnTo>
                  <a:lnTo>
                    <a:pt x="140" y="207"/>
                  </a:lnTo>
                  <a:lnTo>
                    <a:pt x="144" y="207"/>
                  </a:lnTo>
                  <a:lnTo>
                    <a:pt x="152" y="207"/>
                  </a:lnTo>
                  <a:lnTo>
                    <a:pt x="178" y="209"/>
                  </a:lnTo>
                  <a:lnTo>
                    <a:pt x="184" y="209"/>
                  </a:lnTo>
                  <a:lnTo>
                    <a:pt x="197" y="209"/>
                  </a:lnTo>
                  <a:lnTo>
                    <a:pt x="214" y="211"/>
                  </a:lnTo>
                  <a:lnTo>
                    <a:pt x="220" y="211"/>
                  </a:lnTo>
                  <a:lnTo>
                    <a:pt x="224" y="214"/>
                  </a:lnTo>
                  <a:lnTo>
                    <a:pt x="226" y="216"/>
                  </a:lnTo>
                  <a:lnTo>
                    <a:pt x="228" y="216"/>
                  </a:lnTo>
                  <a:lnTo>
                    <a:pt x="229" y="218"/>
                  </a:lnTo>
                  <a:lnTo>
                    <a:pt x="233" y="218"/>
                  </a:lnTo>
                  <a:lnTo>
                    <a:pt x="241" y="220"/>
                  </a:lnTo>
                  <a:lnTo>
                    <a:pt x="245" y="222"/>
                  </a:lnTo>
                  <a:lnTo>
                    <a:pt x="247" y="222"/>
                  </a:lnTo>
                  <a:lnTo>
                    <a:pt x="252" y="226"/>
                  </a:lnTo>
                  <a:lnTo>
                    <a:pt x="254" y="226"/>
                  </a:lnTo>
                  <a:lnTo>
                    <a:pt x="258" y="226"/>
                  </a:lnTo>
                  <a:lnTo>
                    <a:pt x="267" y="224"/>
                  </a:lnTo>
                  <a:lnTo>
                    <a:pt x="267" y="228"/>
                  </a:lnTo>
                  <a:lnTo>
                    <a:pt x="267" y="228"/>
                  </a:lnTo>
                  <a:lnTo>
                    <a:pt x="269" y="230"/>
                  </a:lnTo>
                  <a:lnTo>
                    <a:pt x="275" y="230"/>
                  </a:lnTo>
                  <a:lnTo>
                    <a:pt x="277" y="230"/>
                  </a:lnTo>
                  <a:lnTo>
                    <a:pt x="277" y="228"/>
                  </a:lnTo>
                  <a:lnTo>
                    <a:pt x="279" y="228"/>
                  </a:lnTo>
                  <a:lnTo>
                    <a:pt x="279" y="226"/>
                  </a:lnTo>
                  <a:lnTo>
                    <a:pt x="296" y="218"/>
                  </a:lnTo>
                  <a:lnTo>
                    <a:pt x="303" y="216"/>
                  </a:lnTo>
                  <a:lnTo>
                    <a:pt x="309" y="214"/>
                  </a:lnTo>
                  <a:lnTo>
                    <a:pt x="322" y="214"/>
                  </a:lnTo>
                  <a:lnTo>
                    <a:pt x="341" y="212"/>
                  </a:lnTo>
                  <a:lnTo>
                    <a:pt x="347" y="212"/>
                  </a:lnTo>
                  <a:lnTo>
                    <a:pt x="358" y="207"/>
                  </a:lnTo>
                  <a:lnTo>
                    <a:pt x="362" y="205"/>
                  </a:lnTo>
                  <a:lnTo>
                    <a:pt x="370" y="197"/>
                  </a:lnTo>
                  <a:lnTo>
                    <a:pt x="373" y="194"/>
                  </a:lnTo>
                  <a:lnTo>
                    <a:pt x="383" y="190"/>
                  </a:lnTo>
                  <a:lnTo>
                    <a:pt x="387" y="186"/>
                  </a:lnTo>
                  <a:lnTo>
                    <a:pt x="385" y="182"/>
                  </a:lnTo>
                  <a:lnTo>
                    <a:pt x="381" y="178"/>
                  </a:lnTo>
                  <a:lnTo>
                    <a:pt x="379" y="176"/>
                  </a:lnTo>
                  <a:lnTo>
                    <a:pt x="377" y="173"/>
                  </a:lnTo>
                  <a:lnTo>
                    <a:pt x="379" y="171"/>
                  </a:lnTo>
                  <a:lnTo>
                    <a:pt x="379" y="167"/>
                  </a:lnTo>
                  <a:lnTo>
                    <a:pt x="381" y="165"/>
                  </a:lnTo>
                  <a:lnTo>
                    <a:pt x="383" y="163"/>
                  </a:lnTo>
                  <a:lnTo>
                    <a:pt x="385" y="161"/>
                  </a:lnTo>
                  <a:lnTo>
                    <a:pt x="387" y="159"/>
                  </a:lnTo>
                  <a:lnTo>
                    <a:pt x="389" y="159"/>
                  </a:lnTo>
                  <a:lnTo>
                    <a:pt x="392" y="159"/>
                  </a:lnTo>
                  <a:lnTo>
                    <a:pt x="394" y="159"/>
                  </a:lnTo>
                  <a:lnTo>
                    <a:pt x="400" y="163"/>
                  </a:lnTo>
                  <a:lnTo>
                    <a:pt x="404" y="165"/>
                  </a:lnTo>
                  <a:lnTo>
                    <a:pt x="410" y="165"/>
                  </a:lnTo>
                  <a:lnTo>
                    <a:pt x="411" y="165"/>
                  </a:lnTo>
                  <a:lnTo>
                    <a:pt x="415" y="165"/>
                  </a:lnTo>
                  <a:lnTo>
                    <a:pt x="417" y="163"/>
                  </a:lnTo>
                  <a:lnTo>
                    <a:pt x="419" y="163"/>
                  </a:lnTo>
                  <a:lnTo>
                    <a:pt x="423" y="159"/>
                  </a:lnTo>
                  <a:lnTo>
                    <a:pt x="428" y="154"/>
                  </a:lnTo>
                  <a:lnTo>
                    <a:pt x="430" y="152"/>
                  </a:lnTo>
                  <a:lnTo>
                    <a:pt x="430" y="152"/>
                  </a:lnTo>
                  <a:lnTo>
                    <a:pt x="432" y="152"/>
                  </a:lnTo>
                  <a:lnTo>
                    <a:pt x="434" y="152"/>
                  </a:lnTo>
                  <a:lnTo>
                    <a:pt x="436" y="152"/>
                  </a:lnTo>
                  <a:lnTo>
                    <a:pt x="438" y="152"/>
                  </a:lnTo>
                  <a:lnTo>
                    <a:pt x="442" y="152"/>
                  </a:lnTo>
                  <a:lnTo>
                    <a:pt x="446" y="150"/>
                  </a:lnTo>
                  <a:lnTo>
                    <a:pt x="447" y="150"/>
                  </a:lnTo>
                  <a:lnTo>
                    <a:pt x="451" y="146"/>
                  </a:lnTo>
                  <a:lnTo>
                    <a:pt x="455" y="144"/>
                  </a:lnTo>
                  <a:lnTo>
                    <a:pt x="455" y="142"/>
                  </a:lnTo>
                  <a:lnTo>
                    <a:pt x="455" y="140"/>
                  </a:lnTo>
                  <a:lnTo>
                    <a:pt x="457" y="137"/>
                  </a:lnTo>
                  <a:lnTo>
                    <a:pt x="459" y="135"/>
                  </a:lnTo>
                  <a:lnTo>
                    <a:pt x="461" y="133"/>
                  </a:lnTo>
                  <a:lnTo>
                    <a:pt x="463" y="131"/>
                  </a:lnTo>
                  <a:lnTo>
                    <a:pt x="464" y="131"/>
                  </a:lnTo>
                  <a:lnTo>
                    <a:pt x="466" y="131"/>
                  </a:lnTo>
                  <a:lnTo>
                    <a:pt x="470" y="131"/>
                  </a:lnTo>
                  <a:lnTo>
                    <a:pt x="472" y="131"/>
                  </a:lnTo>
                  <a:lnTo>
                    <a:pt x="472" y="131"/>
                  </a:lnTo>
                  <a:lnTo>
                    <a:pt x="472" y="131"/>
                  </a:lnTo>
                  <a:lnTo>
                    <a:pt x="472" y="129"/>
                  </a:lnTo>
                  <a:lnTo>
                    <a:pt x="474" y="127"/>
                  </a:lnTo>
                  <a:lnTo>
                    <a:pt x="474" y="127"/>
                  </a:lnTo>
                  <a:lnTo>
                    <a:pt x="474" y="127"/>
                  </a:lnTo>
                  <a:lnTo>
                    <a:pt x="476" y="127"/>
                  </a:lnTo>
                  <a:lnTo>
                    <a:pt x="478" y="127"/>
                  </a:lnTo>
                  <a:lnTo>
                    <a:pt x="480" y="127"/>
                  </a:lnTo>
                  <a:lnTo>
                    <a:pt x="480" y="127"/>
                  </a:lnTo>
                  <a:lnTo>
                    <a:pt x="482" y="127"/>
                  </a:lnTo>
                  <a:lnTo>
                    <a:pt x="483" y="125"/>
                  </a:lnTo>
                  <a:lnTo>
                    <a:pt x="485" y="125"/>
                  </a:lnTo>
                  <a:lnTo>
                    <a:pt x="487" y="125"/>
                  </a:lnTo>
                  <a:lnTo>
                    <a:pt x="495" y="123"/>
                  </a:lnTo>
                  <a:lnTo>
                    <a:pt x="499" y="123"/>
                  </a:lnTo>
                  <a:lnTo>
                    <a:pt x="502" y="125"/>
                  </a:lnTo>
                  <a:lnTo>
                    <a:pt x="506" y="125"/>
                  </a:lnTo>
                  <a:lnTo>
                    <a:pt x="508" y="127"/>
                  </a:lnTo>
                  <a:lnTo>
                    <a:pt x="512" y="125"/>
                  </a:lnTo>
                  <a:lnTo>
                    <a:pt x="514" y="123"/>
                  </a:lnTo>
                  <a:lnTo>
                    <a:pt x="512" y="11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76" name="Freeform 1829">
              <a:extLst>
                <a:ext uri="{FF2B5EF4-FFF2-40B4-BE49-F238E27FC236}">
                  <a16:creationId xmlns:a16="http://schemas.microsoft.com/office/drawing/2014/main" id="{3425AC88-D8F3-4CE2-A395-E50ECC2792AD}"/>
                </a:ext>
              </a:extLst>
            </p:cNvPr>
            <p:cNvSpPr>
              <a:spLocks/>
            </p:cNvSpPr>
            <p:nvPr/>
          </p:nvSpPr>
          <p:spPr bwMode="auto">
            <a:xfrm>
              <a:off x="14138275" y="-1104900"/>
              <a:ext cx="204788" cy="114300"/>
            </a:xfrm>
            <a:custGeom>
              <a:avLst/>
              <a:gdLst>
                <a:gd name="T0" fmla="*/ 11 w 129"/>
                <a:gd name="T1" fmla="*/ 4 h 72"/>
                <a:gd name="T2" fmla="*/ 4 w 129"/>
                <a:gd name="T3" fmla="*/ 14 h 72"/>
                <a:gd name="T4" fmla="*/ 2 w 129"/>
                <a:gd name="T5" fmla="*/ 21 h 72"/>
                <a:gd name="T6" fmla="*/ 0 w 129"/>
                <a:gd name="T7" fmla="*/ 27 h 72"/>
                <a:gd name="T8" fmla="*/ 4 w 129"/>
                <a:gd name="T9" fmla="*/ 31 h 72"/>
                <a:gd name="T10" fmla="*/ 6 w 129"/>
                <a:gd name="T11" fmla="*/ 31 h 72"/>
                <a:gd name="T12" fmla="*/ 7 w 129"/>
                <a:gd name="T13" fmla="*/ 31 h 72"/>
                <a:gd name="T14" fmla="*/ 9 w 129"/>
                <a:gd name="T15" fmla="*/ 33 h 72"/>
                <a:gd name="T16" fmla="*/ 21 w 129"/>
                <a:gd name="T17" fmla="*/ 40 h 72"/>
                <a:gd name="T18" fmla="*/ 26 w 129"/>
                <a:gd name="T19" fmla="*/ 44 h 72"/>
                <a:gd name="T20" fmla="*/ 28 w 129"/>
                <a:gd name="T21" fmla="*/ 44 h 72"/>
                <a:gd name="T22" fmla="*/ 30 w 129"/>
                <a:gd name="T23" fmla="*/ 44 h 72"/>
                <a:gd name="T24" fmla="*/ 32 w 129"/>
                <a:gd name="T25" fmla="*/ 46 h 72"/>
                <a:gd name="T26" fmla="*/ 38 w 129"/>
                <a:gd name="T27" fmla="*/ 48 h 72"/>
                <a:gd name="T28" fmla="*/ 42 w 129"/>
                <a:gd name="T29" fmla="*/ 50 h 72"/>
                <a:gd name="T30" fmla="*/ 45 w 129"/>
                <a:gd name="T31" fmla="*/ 52 h 72"/>
                <a:gd name="T32" fmla="*/ 51 w 129"/>
                <a:gd name="T33" fmla="*/ 53 h 72"/>
                <a:gd name="T34" fmla="*/ 55 w 129"/>
                <a:gd name="T35" fmla="*/ 52 h 72"/>
                <a:gd name="T36" fmla="*/ 61 w 129"/>
                <a:gd name="T37" fmla="*/ 53 h 72"/>
                <a:gd name="T38" fmla="*/ 62 w 129"/>
                <a:gd name="T39" fmla="*/ 52 h 72"/>
                <a:gd name="T40" fmla="*/ 64 w 129"/>
                <a:gd name="T41" fmla="*/ 52 h 72"/>
                <a:gd name="T42" fmla="*/ 72 w 129"/>
                <a:gd name="T43" fmla="*/ 55 h 72"/>
                <a:gd name="T44" fmla="*/ 72 w 129"/>
                <a:gd name="T45" fmla="*/ 57 h 72"/>
                <a:gd name="T46" fmla="*/ 76 w 129"/>
                <a:gd name="T47" fmla="*/ 61 h 72"/>
                <a:gd name="T48" fmla="*/ 80 w 129"/>
                <a:gd name="T49" fmla="*/ 63 h 72"/>
                <a:gd name="T50" fmla="*/ 81 w 129"/>
                <a:gd name="T51" fmla="*/ 63 h 72"/>
                <a:gd name="T52" fmla="*/ 83 w 129"/>
                <a:gd name="T53" fmla="*/ 65 h 72"/>
                <a:gd name="T54" fmla="*/ 87 w 129"/>
                <a:gd name="T55" fmla="*/ 63 h 72"/>
                <a:gd name="T56" fmla="*/ 91 w 129"/>
                <a:gd name="T57" fmla="*/ 67 h 72"/>
                <a:gd name="T58" fmla="*/ 95 w 129"/>
                <a:gd name="T59" fmla="*/ 67 h 72"/>
                <a:gd name="T60" fmla="*/ 102 w 129"/>
                <a:gd name="T61" fmla="*/ 69 h 72"/>
                <a:gd name="T62" fmla="*/ 110 w 129"/>
                <a:gd name="T63" fmla="*/ 69 h 72"/>
                <a:gd name="T64" fmla="*/ 112 w 129"/>
                <a:gd name="T65" fmla="*/ 69 h 72"/>
                <a:gd name="T66" fmla="*/ 114 w 129"/>
                <a:gd name="T67" fmla="*/ 71 h 72"/>
                <a:gd name="T68" fmla="*/ 116 w 129"/>
                <a:gd name="T69" fmla="*/ 71 h 72"/>
                <a:gd name="T70" fmla="*/ 121 w 129"/>
                <a:gd name="T71" fmla="*/ 71 h 72"/>
                <a:gd name="T72" fmla="*/ 123 w 129"/>
                <a:gd name="T73" fmla="*/ 71 h 72"/>
                <a:gd name="T74" fmla="*/ 127 w 129"/>
                <a:gd name="T75" fmla="*/ 71 h 72"/>
                <a:gd name="T76" fmla="*/ 127 w 129"/>
                <a:gd name="T77" fmla="*/ 69 h 72"/>
                <a:gd name="T78" fmla="*/ 129 w 129"/>
                <a:gd name="T79" fmla="*/ 63 h 72"/>
                <a:gd name="T80" fmla="*/ 127 w 129"/>
                <a:gd name="T81" fmla="*/ 61 h 72"/>
                <a:gd name="T82" fmla="*/ 127 w 129"/>
                <a:gd name="T83" fmla="*/ 55 h 72"/>
                <a:gd name="T84" fmla="*/ 129 w 129"/>
                <a:gd name="T85" fmla="*/ 48 h 72"/>
                <a:gd name="T86" fmla="*/ 129 w 129"/>
                <a:gd name="T87" fmla="*/ 44 h 72"/>
                <a:gd name="T88" fmla="*/ 112 w 129"/>
                <a:gd name="T89" fmla="*/ 44 h 72"/>
                <a:gd name="T90" fmla="*/ 104 w 129"/>
                <a:gd name="T91" fmla="*/ 40 h 72"/>
                <a:gd name="T92" fmla="*/ 100 w 129"/>
                <a:gd name="T93" fmla="*/ 42 h 72"/>
                <a:gd name="T94" fmla="*/ 95 w 129"/>
                <a:gd name="T95" fmla="*/ 40 h 72"/>
                <a:gd name="T96" fmla="*/ 93 w 129"/>
                <a:gd name="T97" fmla="*/ 42 h 72"/>
                <a:gd name="T98" fmla="*/ 83 w 129"/>
                <a:gd name="T99" fmla="*/ 36 h 72"/>
                <a:gd name="T100" fmla="*/ 81 w 129"/>
                <a:gd name="T101" fmla="*/ 33 h 72"/>
                <a:gd name="T102" fmla="*/ 74 w 129"/>
                <a:gd name="T103" fmla="*/ 31 h 72"/>
                <a:gd name="T104" fmla="*/ 64 w 129"/>
                <a:gd name="T105" fmla="*/ 23 h 72"/>
                <a:gd name="T106" fmla="*/ 59 w 129"/>
                <a:gd name="T107" fmla="*/ 19 h 72"/>
                <a:gd name="T108" fmla="*/ 49 w 129"/>
                <a:gd name="T109" fmla="*/ 16 h 72"/>
                <a:gd name="T110" fmla="*/ 30 w 129"/>
                <a:gd name="T111" fmla="*/ 0 h 72"/>
                <a:gd name="T112" fmla="*/ 21 w 129"/>
                <a:gd name="T113" fmla="*/ 2 h 72"/>
                <a:gd name="T114" fmla="*/ 15 w 129"/>
                <a:gd name="T115"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72">
                  <a:moveTo>
                    <a:pt x="13" y="4"/>
                  </a:moveTo>
                  <a:lnTo>
                    <a:pt x="13" y="4"/>
                  </a:lnTo>
                  <a:lnTo>
                    <a:pt x="13" y="4"/>
                  </a:lnTo>
                  <a:lnTo>
                    <a:pt x="11" y="4"/>
                  </a:lnTo>
                  <a:lnTo>
                    <a:pt x="7" y="8"/>
                  </a:lnTo>
                  <a:lnTo>
                    <a:pt x="6" y="12"/>
                  </a:lnTo>
                  <a:lnTo>
                    <a:pt x="4" y="12"/>
                  </a:lnTo>
                  <a:lnTo>
                    <a:pt x="4" y="14"/>
                  </a:lnTo>
                  <a:lnTo>
                    <a:pt x="2" y="17"/>
                  </a:lnTo>
                  <a:lnTo>
                    <a:pt x="2" y="17"/>
                  </a:lnTo>
                  <a:lnTo>
                    <a:pt x="2" y="19"/>
                  </a:lnTo>
                  <a:lnTo>
                    <a:pt x="2" y="21"/>
                  </a:lnTo>
                  <a:lnTo>
                    <a:pt x="0" y="23"/>
                  </a:lnTo>
                  <a:lnTo>
                    <a:pt x="0" y="25"/>
                  </a:lnTo>
                  <a:lnTo>
                    <a:pt x="0" y="25"/>
                  </a:lnTo>
                  <a:lnTo>
                    <a:pt x="0" y="27"/>
                  </a:lnTo>
                  <a:lnTo>
                    <a:pt x="0" y="29"/>
                  </a:lnTo>
                  <a:lnTo>
                    <a:pt x="2" y="29"/>
                  </a:lnTo>
                  <a:lnTo>
                    <a:pt x="4" y="31"/>
                  </a:lnTo>
                  <a:lnTo>
                    <a:pt x="4" y="31"/>
                  </a:lnTo>
                  <a:lnTo>
                    <a:pt x="4" y="31"/>
                  </a:lnTo>
                  <a:lnTo>
                    <a:pt x="6" y="31"/>
                  </a:lnTo>
                  <a:lnTo>
                    <a:pt x="6" y="31"/>
                  </a:lnTo>
                  <a:lnTo>
                    <a:pt x="6" y="31"/>
                  </a:lnTo>
                  <a:lnTo>
                    <a:pt x="6" y="31"/>
                  </a:lnTo>
                  <a:lnTo>
                    <a:pt x="7" y="31"/>
                  </a:lnTo>
                  <a:lnTo>
                    <a:pt x="7" y="31"/>
                  </a:lnTo>
                  <a:lnTo>
                    <a:pt x="7" y="31"/>
                  </a:lnTo>
                  <a:lnTo>
                    <a:pt x="7" y="31"/>
                  </a:lnTo>
                  <a:lnTo>
                    <a:pt x="7" y="31"/>
                  </a:lnTo>
                  <a:lnTo>
                    <a:pt x="9" y="31"/>
                  </a:lnTo>
                  <a:lnTo>
                    <a:pt x="9" y="33"/>
                  </a:lnTo>
                  <a:lnTo>
                    <a:pt x="13" y="34"/>
                  </a:lnTo>
                  <a:lnTo>
                    <a:pt x="17" y="36"/>
                  </a:lnTo>
                  <a:lnTo>
                    <a:pt x="19" y="38"/>
                  </a:lnTo>
                  <a:lnTo>
                    <a:pt x="21" y="40"/>
                  </a:lnTo>
                  <a:lnTo>
                    <a:pt x="23" y="42"/>
                  </a:lnTo>
                  <a:lnTo>
                    <a:pt x="25" y="42"/>
                  </a:lnTo>
                  <a:lnTo>
                    <a:pt x="25" y="44"/>
                  </a:lnTo>
                  <a:lnTo>
                    <a:pt x="26" y="44"/>
                  </a:lnTo>
                  <a:lnTo>
                    <a:pt x="28" y="44"/>
                  </a:lnTo>
                  <a:lnTo>
                    <a:pt x="28" y="44"/>
                  </a:lnTo>
                  <a:lnTo>
                    <a:pt x="28" y="44"/>
                  </a:lnTo>
                  <a:lnTo>
                    <a:pt x="28" y="44"/>
                  </a:lnTo>
                  <a:lnTo>
                    <a:pt x="28" y="44"/>
                  </a:lnTo>
                  <a:lnTo>
                    <a:pt x="30" y="44"/>
                  </a:lnTo>
                  <a:lnTo>
                    <a:pt x="30" y="44"/>
                  </a:lnTo>
                  <a:lnTo>
                    <a:pt x="30" y="44"/>
                  </a:lnTo>
                  <a:lnTo>
                    <a:pt x="30" y="44"/>
                  </a:lnTo>
                  <a:lnTo>
                    <a:pt x="32" y="44"/>
                  </a:lnTo>
                  <a:lnTo>
                    <a:pt x="32" y="44"/>
                  </a:lnTo>
                  <a:lnTo>
                    <a:pt x="32" y="46"/>
                  </a:lnTo>
                  <a:lnTo>
                    <a:pt x="34" y="46"/>
                  </a:lnTo>
                  <a:lnTo>
                    <a:pt x="36" y="48"/>
                  </a:lnTo>
                  <a:lnTo>
                    <a:pt x="36" y="48"/>
                  </a:lnTo>
                  <a:lnTo>
                    <a:pt x="38" y="48"/>
                  </a:lnTo>
                  <a:lnTo>
                    <a:pt x="40" y="48"/>
                  </a:lnTo>
                  <a:lnTo>
                    <a:pt x="40" y="48"/>
                  </a:lnTo>
                  <a:lnTo>
                    <a:pt x="42" y="48"/>
                  </a:lnTo>
                  <a:lnTo>
                    <a:pt x="42" y="50"/>
                  </a:lnTo>
                  <a:lnTo>
                    <a:pt x="42" y="52"/>
                  </a:lnTo>
                  <a:lnTo>
                    <a:pt x="44" y="52"/>
                  </a:lnTo>
                  <a:lnTo>
                    <a:pt x="45" y="52"/>
                  </a:lnTo>
                  <a:lnTo>
                    <a:pt x="45" y="52"/>
                  </a:lnTo>
                  <a:lnTo>
                    <a:pt x="47" y="52"/>
                  </a:lnTo>
                  <a:lnTo>
                    <a:pt x="49" y="53"/>
                  </a:lnTo>
                  <a:lnTo>
                    <a:pt x="49" y="53"/>
                  </a:lnTo>
                  <a:lnTo>
                    <a:pt x="51" y="53"/>
                  </a:lnTo>
                  <a:lnTo>
                    <a:pt x="51" y="53"/>
                  </a:lnTo>
                  <a:lnTo>
                    <a:pt x="53" y="52"/>
                  </a:lnTo>
                  <a:lnTo>
                    <a:pt x="53" y="52"/>
                  </a:lnTo>
                  <a:lnTo>
                    <a:pt x="55" y="52"/>
                  </a:lnTo>
                  <a:lnTo>
                    <a:pt x="57" y="52"/>
                  </a:lnTo>
                  <a:lnTo>
                    <a:pt x="59" y="53"/>
                  </a:lnTo>
                  <a:lnTo>
                    <a:pt x="59" y="53"/>
                  </a:lnTo>
                  <a:lnTo>
                    <a:pt x="61" y="53"/>
                  </a:lnTo>
                  <a:lnTo>
                    <a:pt x="61" y="53"/>
                  </a:lnTo>
                  <a:lnTo>
                    <a:pt x="61" y="52"/>
                  </a:lnTo>
                  <a:lnTo>
                    <a:pt x="61" y="52"/>
                  </a:lnTo>
                  <a:lnTo>
                    <a:pt x="62" y="52"/>
                  </a:lnTo>
                  <a:lnTo>
                    <a:pt x="62" y="52"/>
                  </a:lnTo>
                  <a:lnTo>
                    <a:pt x="62" y="52"/>
                  </a:lnTo>
                  <a:lnTo>
                    <a:pt x="62" y="52"/>
                  </a:lnTo>
                  <a:lnTo>
                    <a:pt x="64" y="52"/>
                  </a:lnTo>
                  <a:lnTo>
                    <a:pt x="66" y="52"/>
                  </a:lnTo>
                  <a:lnTo>
                    <a:pt x="70" y="53"/>
                  </a:lnTo>
                  <a:lnTo>
                    <a:pt x="72" y="55"/>
                  </a:lnTo>
                  <a:lnTo>
                    <a:pt x="72" y="55"/>
                  </a:lnTo>
                  <a:lnTo>
                    <a:pt x="72" y="55"/>
                  </a:lnTo>
                  <a:lnTo>
                    <a:pt x="72" y="55"/>
                  </a:lnTo>
                  <a:lnTo>
                    <a:pt x="72" y="57"/>
                  </a:lnTo>
                  <a:lnTo>
                    <a:pt x="72" y="57"/>
                  </a:lnTo>
                  <a:lnTo>
                    <a:pt x="72" y="57"/>
                  </a:lnTo>
                  <a:lnTo>
                    <a:pt x="74" y="59"/>
                  </a:lnTo>
                  <a:lnTo>
                    <a:pt x="74" y="59"/>
                  </a:lnTo>
                  <a:lnTo>
                    <a:pt x="76" y="61"/>
                  </a:lnTo>
                  <a:lnTo>
                    <a:pt x="78" y="61"/>
                  </a:lnTo>
                  <a:lnTo>
                    <a:pt x="80" y="63"/>
                  </a:lnTo>
                  <a:lnTo>
                    <a:pt x="80" y="63"/>
                  </a:lnTo>
                  <a:lnTo>
                    <a:pt x="80" y="63"/>
                  </a:lnTo>
                  <a:lnTo>
                    <a:pt x="80" y="63"/>
                  </a:lnTo>
                  <a:lnTo>
                    <a:pt x="80" y="63"/>
                  </a:lnTo>
                  <a:lnTo>
                    <a:pt x="81" y="63"/>
                  </a:lnTo>
                  <a:lnTo>
                    <a:pt x="81" y="63"/>
                  </a:lnTo>
                  <a:lnTo>
                    <a:pt x="81" y="63"/>
                  </a:lnTo>
                  <a:lnTo>
                    <a:pt x="81" y="65"/>
                  </a:lnTo>
                  <a:lnTo>
                    <a:pt x="81" y="65"/>
                  </a:lnTo>
                  <a:lnTo>
                    <a:pt x="83" y="65"/>
                  </a:lnTo>
                  <a:lnTo>
                    <a:pt x="83" y="65"/>
                  </a:lnTo>
                  <a:lnTo>
                    <a:pt x="87" y="63"/>
                  </a:lnTo>
                  <a:lnTo>
                    <a:pt x="87" y="63"/>
                  </a:lnTo>
                  <a:lnTo>
                    <a:pt x="87" y="63"/>
                  </a:lnTo>
                  <a:lnTo>
                    <a:pt x="89" y="63"/>
                  </a:lnTo>
                  <a:lnTo>
                    <a:pt x="89" y="63"/>
                  </a:lnTo>
                  <a:lnTo>
                    <a:pt x="91" y="67"/>
                  </a:lnTo>
                  <a:lnTo>
                    <a:pt x="91" y="67"/>
                  </a:lnTo>
                  <a:lnTo>
                    <a:pt x="93" y="67"/>
                  </a:lnTo>
                  <a:lnTo>
                    <a:pt x="95" y="67"/>
                  </a:lnTo>
                  <a:lnTo>
                    <a:pt x="95" y="67"/>
                  </a:lnTo>
                  <a:lnTo>
                    <a:pt x="95" y="67"/>
                  </a:lnTo>
                  <a:lnTo>
                    <a:pt x="95" y="67"/>
                  </a:lnTo>
                  <a:lnTo>
                    <a:pt x="100" y="69"/>
                  </a:lnTo>
                  <a:lnTo>
                    <a:pt x="102" y="69"/>
                  </a:lnTo>
                  <a:lnTo>
                    <a:pt x="102" y="69"/>
                  </a:lnTo>
                  <a:lnTo>
                    <a:pt x="104" y="71"/>
                  </a:lnTo>
                  <a:lnTo>
                    <a:pt x="106" y="71"/>
                  </a:lnTo>
                  <a:lnTo>
                    <a:pt x="108" y="69"/>
                  </a:lnTo>
                  <a:lnTo>
                    <a:pt x="110" y="69"/>
                  </a:lnTo>
                  <a:lnTo>
                    <a:pt x="112" y="69"/>
                  </a:lnTo>
                  <a:lnTo>
                    <a:pt x="112" y="69"/>
                  </a:lnTo>
                  <a:lnTo>
                    <a:pt x="112" y="69"/>
                  </a:lnTo>
                  <a:lnTo>
                    <a:pt x="112" y="69"/>
                  </a:lnTo>
                  <a:lnTo>
                    <a:pt x="112" y="71"/>
                  </a:lnTo>
                  <a:lnTo>
                    <a:pt x="112" y="71"/>
                  </a:lnTo>
                  <a:lnTo>
                    <a:pt x="114" y="71"/>
                  </a:lnTo>
                  <a:lnTo>
                    <a:pt x="114" y="71"/>
                  </a:lnTo>
                  <a:lnTo>
                    <a:pt x="114" y="71"/>
                  </a:lnTo>
                  <a:lnTo>
                    <a:pt x="116" y="72"/>
                  </a:lnTo>
                  <a:lnTo>
                    <a:pt x="116" y="71"/>
                  </a:lnTo>
                  <a:lnTo>
                    <a:pt x="116" y="71"/>
                  </a:lnTo>
                  <a:lnTo>
                    <a:pt x="117" y="71"/>
                  </a:lnTo>
                  <a:lnTo>
                    <a:pt x="117" y="71"/>
                  </a:lnTo>
                  <a:lnTo>
                    <a:pt x="119" y="71"/>
                  </a:lnTo>
                  <a:lnTo>
                    <a:pt x="121" y="71"/>
                  </a:lnTo>
                  <a:lnTo>
                    <a:pt x="121" y="71"/>
                  </a:lnTo>
                  <a:lnTo>
                    <a:pt x="123" y="71"/>
                  </a:lnTo>
                  <a:lnTo>
                    <a:pt x="123" y="71"/>
                  </a:lnTo>
                  <a:lnTo>
                    <a:pt x="123" y="71"/>
                  </a:lnTo>
                  <a:lnTo>
                    <a:pt x="125" y="71"/>
                  </a:lnTo>
                  <a:lnTo>
                    <a:pt x="125" y="71"/>
                  </a:lnTo>
                  <a:lnTo>
                    <a:pt x="127" y="71"/>
                  </a:lnTo>
                  <a:lnTo>
                    <a:pt x="127" y="71"/>
                  </a:lnTo>
                  <a:lnTo>
                    <a:pt x="127" y="71"/>
                  </a:lnTo>
                  <a:lnTo>
                    <a:pt x="127" y="71"/>
                  </a:lnTo>
                  <a:lnTo>
                    <a:pt x="127" y="69"/>
                  </a:lnTo>
                  <a:lnTo>
                    <a:pt x="127" y="69"/>
                  </a:lnTo>
                  <a:lnTo>
                    <a:pt x="129" y="67"/>
                  </a:lnTo>
                  <a:lnTo>
                    <a:pt x="129" y="65"/>
                  </a:lnTo>
                  <a:lnTo>
                    <a:pt x="129" y="65"/>
                  </a:lnTo>
                  <a:lnTo>
                    <a:pt x="129" y="63"/>
                  </a:lnTo>
                  <a:lnTo>
                    <a:pt x="129" y="63"/>
                  </a:lnTo>
                  <a:lnTo>
                    <a:pt x="129" y="63"/>
                  </a:lnTo>
                  <a:lnTo>
                    <a:pt x="129" y="61"/>
                  </a:lnTo>
                  <a:lnTo>
                    <a:pt x="127" y="61"/>
                  </a:lnTo>
                  <a:lnTo>
                    <a:pt x="127" y="59"/>
                  </a:lnTo>
                  <a:lnTo>
                    <a:pt x="127" y="57"/>
                  </a:lnTo>
                  <a:lnTo>
                    <a:pt x="127" y="57"/>
                  </a:lnTo>
                  <a:lnTo>
                    <a:pt x="127" y="55"/>
                  </a:lnTo>
                  <a:lnTo>
                    <a:pt x="127" y="55"/>
                  </a:lnTo>
                  <a:lnTo>
                    <a:pt x="127" y="53"/>
                  </a:lnTo>
                  <a:lnTo>
                    <a:pt x="127" y="52"/>
                  </a:lnTo>
                  <a:lnTo>
                    <a:pt x="129" y="48"/>
                  </a:lnTo>
                  <a:lnTo>
                    <a:pt x="129" y="46"/>
                  </a:lnTo>
                  <a:lnTo>
                    <a:pt x="129" y="46"/>
                  </a:lnTo>
                  <a:lnTo>
                    <a:pt x="129" y="44"/>
                  </a:lnTo>
                  <a:lnTo>
                    <a:pt x="129" y="44"/>
                  </a:lnTo>
                  <a:lnTo>
                    <a:pt x="129" y="44"/>
                  </a:lnTo>
                  <a:lnTo>
                    <a:pt x="125" y="44"/>
                  </a:lnTo>
                  <a:lnTo>
                    <a:pt x="116" y="46"/>
                  </a:lnTo>
                  <a:lnTo>
                    <a:pt x="112" y="44"/>
                  </a:lnTo>
                  <a:lnTo>
                    <a:pt x="110" y="44"/>
                  </a:lnTo>
                  <a:lnTo>
                    <a:pt x="108" y="42"/>
                  </a:lnTo>
                  <a:lnTo>
                    <a:pt x="106" y="40"/>
                  </a:lnTo>
                  <a:lnTo>
                    <a:pt x="104" y="40"/>
                  </a:lnTo>
                  <a:lnTo>
                    <a:pt x="104" y="42"/>
                  </a:lnTo>
                  <a:lnTo>
                    <a:pt x="102" y="42"/>
                  </a:lnTo>
                  <a:lnTo>
                    <a:pt x="102" y="44"/>
                  </a:lnTo>
                  <a:lnTo>
                    <a:pt x="100" y="42"/>
                  </a:lnTo>
                  <a:lnTo>
                    <a:pt x="98" y="42"/>
                  </a:lnTo>
                  <a:lnTo>
                    <a:pt x="97" y="40"/>
                  </a:lnTo>
                  <a:lnTo>
                    <a:pt x="97" y="40"/>
                  </a:lnTo>
                  <a:lnTo>
                    <a:pt x="95" y="40"/>
                  </a:lnTo>
                  <a:lnTo>
                    <a:pt x="95" y="42"/>
                  </a:lnTo>
                  <a:lnTo>
                    <a:pt x="95" y="44"/>
                  </a:lnTo>
                  <a:lnTo>
                    <a:pt x="93" y="44"/>
                  </a:lnTo>
                  <a:lnTo>
                    <a:pt x="93" y="42"/>
                  </a:lnTo>
                  <a:lnTo>
                    <a:pt x="91" y="38"/>
                  </a:lnTo>
                  <a:lnTo>
                    <a:pt x="89" y="36"/>
                  </a:lnTo>
                  <a:lnTo>
                    <a:pt x="87" y="36"/>
                  </a:lnTo>
                  <a:lnTo>
                    <a:pt x="83" y="36"/>
                  </a:lnTo>
                  <a:lnTo>
                    <a:pt x="81" y="36"/>
                  </a:lnTo>
                  <a:lnTo>
                    <a:pt x="80" y="36"/>
                  </a:lnTo>
                  <a:lnTo>
                    <a:pt x="80" y="34"/>
                  </a:lnTo>
                  <a:lnTo>
                    <a:pt x="81" y="33"/>
                  </a:lnTo>
                  <a:lnTo>
                    <a:pt x="80" y="31"/>
                  </a:lnTo>
                  <a:lnTo>
                    <a:pt x="80" y="31"/>
                  </a:lnTo>
                  <a:lnTo>
                    <a:pt x="76" y="33"/>
                  </a:lnTo>
                  <a:lnTo>
                    <a:pt x="74" y="31"/>
                  </a:lnTo>
                  <a:lnTo>
                    <a:pt x="72" y="31"/>
                  </a:lnTo>
                  <a:lnTo>
                    <a:pt x="68" y="29"/>
                  </a:lnTo>
                  <a:lnTo>
                    <a:pt x="66" y="25"/>
                  </a:lnTo>
                  <a:lnTo>
                    <a:pt x="64" y="23"/>
                  </a:lnTo>
                  <a:lnTo>
                    <a:pt x="64" y="21"/>
                  </a:lnTo>
                  <a:lnTo>
                    <a:pt x="62" y="21"/>
                  </a:lnTo>
                  <a:lnTo>
                    <a:pt x="62" y="19"/>
                  </a:lnTo>
                  <a:lnTo>
                    <a:pt x="59" y="19"/>
                  </a:lnTo>
                  <a:lnTo>
                    <a:pt x="57" y="21"/>
                  </a:lnTo>
                  <a:lnTo>
                    <a:pt x="57" y="21"/>
                  </a:lnTo>
                  <a:lnTo>
                    <a:pt x="55" y="19"/>
                  </a:lnTo>
                  <a:lnTo>
                    <a:pt x="49" y="16"/>
                  </a:lnTo>
                  <a:lnTo>
                    <a:pt x="34" y="6"/>
                  </a:lnTo>
                  <a:lnTo>
                    <a:pt x="32" y="4"/>
                  </a:lnTo>
                  <a:lnTo>
                    <a:pt x="30" y="2"/>
                  </a:lnTo>
                  <a:lnTo>
                    <a:pt x="30" y="0"/>
                  </a:lnTo>
                  <a:lnTo>
                    <a:pt x="28" y="0"/>
                  </a:lnTo>
                  <a:lnTo>
                    <a:pt x="25" y="0"/>
                  </a:lnTo>
                  <a:lnTo>
                    <a:pt x="23" y="0"/>
                  </a:lnTo>
                  <a:lnTo>
                    <a:pt x="21" y="2"/>
                  </a:lnTo>
                  <a:lnTo>
                    <a:pt x="19" y="4"/>
                  </a:lnTo>
                  <a:lnTo>
                    <a:pt x="17" y="6"/>
                  </a:lnTo>
                  <a:lnTo>
                    <a:pt x="15" y="6"/>
                  </a:lnTo>
                  <a:lnTo>
                    <a:pt x="15" y="4"/>
                  </a:lnTo>
                  <a:lnTo>
                    <a:pt x="13" y="4"/>
                  </a:lnTo>
                  <a:lnTo>
                    <a:pt x="13" y="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77" name="Freeform 1830">
              <a:extLst>
                <a:ext uri="{FF2B5EF4-FFF2-40B4-BE49-F238E27FC236}">
                  <a16:creationId xmlns:a16="http://schemas.microsoft.com/office/drawing/2014/main" id="{72ABD6CC-6841-4543-93D5-924D86BEE958}"/>
                </a:ext>
              </a:extLst>
            </p:cNvPr>
            <p:cNvSpPr>
              <a:spLocks/>
            </p:cNvSpPr>
            <p:nvPr/>
          </p:nvSpPr>
          <p:spPr bwMode="auto">
            <a:xfrm>
              <a:off x="14357350" y="-1047750"/>
              <a:ext cx="84138" cy="46038"/>
            </a:xfrm>
            <a:custGeom>
              <a:avLst/>
              <a:gdLst>
                <a:gd name="T0" fmla="*/ 0 w 53"/>
                <a:gd name="T1" fmla="*/ 21 h 29"/>
                <a:gd name="T2" fmla="*/ 0 w 53"/>
                <a:gd name="T3" fmla="*/ 21 h 29"/>
                <a:gd name="T4" fmla="*/ 2 w 53"/>
                <a:gd name="T5" fmla="*/ 23 h 29"/>
                <a:gd name="T6" fmla="*/ 2 w 53"/>
                <a:gd name="T7" fmla="*/ 23 h 29"/>
                <a:gd name="T8" fmla="*/ 4 w 53"/>
                <a:gd name="T9" fmla="*/ 27 h 29"/>
                <a:gd name="T10" fmla="*/ 8 w 53"/>
                <a:gd name="T11" fmla="*/ 27 h 29"/>
                <a:gd name="T12" fmla="*/ 10 w 53"/>
                <a:gd name="T13" fmla="*/ 27 h 29"/>
                <a:gd name="T14" fmla="*/ 12 w 53"/>
                <a:gd name="T15" fmla="*/ 27 h 29"/>
                <a:gd name="T16" fmla="*/ 14 w 53"/>
                <a:gd name="T17" fmla="*/ 29 h 29"/>
                <a:gd name="T18" fmla="*/ 14 w 53"/>
                <a:gd name="T19" fmla="*/ 29 h 29"/>
                <a:gd name="T20" fmla="*/ 15 w 53"/>
                <a:gd name="T21" fmla="*/ 29 h 29"/>
                <a:gd name="T22" fmla="*/ 15 w 53"/>
                <a:gd name="T23" fmla="*/ 29 h 29"/>
                <a:gd name="T24" fmla="*/ 17 w 53"/>
                <a:gd name="T25" fmla="*/ 29 h 29"/>
                <a:gd name="T26" fmla="*/ 17 w 53"/>
                <a:gd name="T27" fmla="*/ 29 h 29"/>
                <a:gd name="T28" fmla="*/ 23 w 53"/>
                <a:gd name="T29" fmla="*/ 29 h 29"/>
                <a:gd name="T30" fmla="*/ 25 w 53"/>
                <a:gd name="T31" fmla="*/ 27 h 29"/>
                <a:gd name="T32" fmla="*/ 27 w 53"/>
                <a:gd name="T33" fmla="*/ 27 h 29"/>
                <a:gd name="T34" fmla="*/ 29 w 53"/>
                <a:gd name="T35" fmla="*/ 27 h 29"/>
                <a:gd name="T36" fmla="*/ 31 w 53"/>
                <a:gd name="T37" fmla="*/ 29 h 29"/>
                <a:gd name="T38" fmla="*/ 32 w 53"/>
                <a:gd name="T39" fmla="*/ 29 h 29"/>
                <a:gd name="T40" fmla="*/ 42 w 53"/>
                <a:gd name="T41" fmla="*/ 27 h 29"/>
                <a:gd name="T42" fmla="*/ 44 w 53"/>
                <a:gd name="T43" fmla="*/ 27 h 29"/>
                <a:gd name="T44" fmla="*/ 44 w 53"/>
                <a:gd name="T45" fmla="*/ 27 h 29"/>
                <a:gd name="T46" fmla="*/ 46 w 53"/>
                <a:gd name="T47" fmla="*/ 27 h 29"/>
                <a:gd name="T48" fmla="*/ 50 w 53"/>
                <a:gd name="T49" fmla="*/ 27 h 29"/>
                <a:gd name="T50" fmla="*/ 51 w 53"/>
                <a:gd name="T51" fmla="*/ 27 h 29"/>
                <a:gd name="T52" fmla="*/ 53 w 53"/>
                <a:gd name="T53" fmla="*/ 25 h 29"/>
                <a:gd name="T54" fmla="*/ 53 w 53"/>
                <a:gd name="T55" fmla="*/ 23 h 29"/>
                <a:gd name="T56" fmla="*/ 51 w 53"/>
                <a:gd name="T57" fmla="*/ 23 h 29"/>
                <a:gd name="T58" fmla="*/ 51 w 53"/>
                <a:gd name="T59" fmla="*/ 23 h 29"/>
                <a:gd name="T60" fmla="*/ 53 w 53"/>
                <a:gd name="T61" fmla="*/ 19 h 29"/>
                <a:gd name="T62" fmla="*/ 53 w 53"/>
                <a:gd name="T63" fmla="*/ 17 h 29"/>
                <a:gd name="T64" fmla="*/ 51 w 53"/>
                <a:gd name="T65" fmla="*/ 16 h 29"/>
                <a:gd name="T66" fmla="*/ 48 w 53"/>
                <a:gd name="T67" fmla="*/ 16 h 29"/>
                <a:gd name="T68" fmla="*/ 46 w 53"/>
                <a:gd name="T69" fmla="*/ 14 h 29"/>
                <a:gd name="T70" fmla="*/ 46 w 53"/>
                <a:gd name="T71" fmla="*/ 12 h 29"/>
                <a:gd name="T72" fmla="*/ 46 w 53"/>
                <a:gd name="T73" fmla="*/ 8 h 29"/>
                <a:gd name="T74" fmla="*/ 42 w 53"/>
                <a:gd name="T75" fmla="*/ 6 h 29"/>
                <a:gd name="T76" fmla="*/ 40 w 53"/>
                <a:gd name="T77" fmla="*/ 6 h 29"/>
                <a:gd name="T78" fmla="*/ 32 w 53"/>
                <a:gd name="T79" fmla="*/ 6 h 29"/>
                <a:gd name="T80" fmla="*/ 29 w 53"/>
                <a:gd name="T81" fmla="*/ 4 h 29"/>
                <a:gd name="T82" fmla="*/ 27 w 53"/>
                <a:gd name="T83" fmla="*/ 4 h 29"/>
                <a:gd name="T84" fmla="*/ 27 w 53"/>
                <a:gd name="T85" fmla="*/ 2 h 29"/>
                <a:gd name="T86" fmla="*/ 25 w 53"/>
                <a:gd name="T87" fmla="*/ 0 h 29"/>
                <a:gd name="T88" fmla="*/ 21 w 53"/>
                <a:gd name="T89" fmla="*/ 0 h 29"/>
                <a:gd name="T90" fmla="*/ 15 w 53"/>
                <a:gd name="T91" fmla="*/ 2 h 29"/>
                <a:gd name="T92" fmla="*/ 4 w 53"/>
                <a:gd name="T93" fmla="*/ 14 h 29"/>
                <a:gd name="T94" fmla="*/ 2 w 53"/>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 h="29">
                  <a:moveTo>
                    <a:pt x="2" y="19"/>
                  </a:moveTo>
                  <a:lnTo>
                    <a:pt x="0" y="19"/>
                  </a:lnTo>
                  <a:lnTo>
                    <a:pt x="0" y="21"/>
                  </a:lnTo>
                  <a:lnTo>
                    <a:pt x="0" y="21"/>
                  </a:lnTo>
                  <a:lnTo>
                    <a:pt x="0" y="21"/>
                  </a:lnTo>
                  <a:lnTo>
                    <a:pt x="0" y="21"/>
                  </a:lnTo>
                  <a:lnTo>
                    <a:pt x="0" y="21"/>
                  </a:lnTo>
                  <a:lnTo>
                    <a:pt x="2" y="23"/>
                  </a:lnTo>
                  <a:lnTo>
                    <a:pt x="2" y="23"/>
                  </a:lnTo>
                  <a:lnTo>
                    <a:pt x="2" y="23"/>
                  </a:lnTo>
                  <a:lnTo>
                    <a:pt x="2" y="23"/>
                  </a:lnTo>
                  <a:lnTo>
                    <a:pt x="2" y="23"/>
                  </a:lnTo>
                  <a:lnTo>
                    <a:pt x="2" y="25"/>
                  </a:lnTo>
                  <a:lnTo>
                    <a:pt x="4" y="25"/>
                  </a:lnTo>
                  <a:lnTo>
                    <a:pt x="4" y="27"/>
                  </a:lnTo>
                  <a:lnTo>
                    <a:pt x="6" y="27"/>
                  </a:lnTo>
                  <a:lnTo>
                    <a:pt x="6" y="27"/>
                  </a:lnTo>
                  <a:lnTo>
                    <a:pt x="8" y="27"/>
                  </a:lnTo>
                  <a:lnTo>
                    <a:pt x="8" y="27"/>
                  </a:lnTo>
                  <a:lnTo>
                    <a:pt x="8" y="27"/>
                  </a:lnTo>
                  <a:lnTo>
                    <a:pt x="10" y="27"/>
                  </a:lnTo>
                  <a:lnTo>
                    <a:pt x="10" y="27"/>
                  </a:lnTo>
                  <a:lnTo>
                    <a:pt x="10" y="27"/>
                  </a:lnTo>
                  <a:lnTo>
                    <a:pt x="12" y="27"/>
                  </a:lnTo>
                  <a:lnTo>
                    <a:pt x="12" y="27"/>
                  </a:lnTo>
                  <a:lnTo>
                    <a:pt x="14" y="29"/>
                  </a:lnTo>
                  <a:lnTo>
                    <a:pt x="14" y="29"/>
                  </a:lnTo>
                  <a:lnTo>
                    <a:pt x="14" y="29"/>
                  </a:lnTo>
                  <a:lnTo>
                    <a:pt x="14" y="29"/>
                  </a:lnTo>
                  <a:lnTo>
                    <a:pt x="14" y="29"/>
                  </a:lnTo>
                  <a:lnTo>
                    <a:pt x="14" y="29"/>
                  </a:lnTo>
                  <a:lnTo>
                    <a:pt x="14" y="29"/>
                  </a:lnTo>
                  <a:lnTo>
                    <a:pt x="15" y="29"/>
                  </a:lnTo>
                  <a:lnTo>
                    <a:pt x="15" y="29"/>
                  </a:lnTo>
                  <a:lnTo>
                    <a:pt x="15" y="29"/>
                  </a:lnTo>
                  <a:lnTo>
                    <a:pt x="15" y="29"/>
                  </a:lnTo>
                  <a:lnTo>
                    <a:pt x="15" y="29"/>
                  </a:lnTo>
                  <a:lnTo>
                    <a:pt x="15" y="29"/>
                  </a:lnTo>
                  <a:lnTo>
                    <a:pt x="17" y="29"/>
                  </a:lnTo>
                  <a:lnTo>
                    <a:pt x="17" y="29"/>
                  </a:lnTo>
                  <a:lnTo>
                    <a:pt x="17" y="29"/>
                  </a:lnTo>
                  <a:lnTo>
                    <a:pt x="17" y="29"/>
                  </a:lnTo>
                  <a:lnTo>
                    <a:pt x="19" y="29"/>
                  </a:lnTo>
                  <a:lnTo>
                    <a:pt x="23" y="29"/>
                  </a:lnTo>
                  <a:lnTo>
                    <a:pt x="23" y="29"/>
                  </a:lnTo>
                  <a:lnTo>
                    <a:pt x="23" y="27"/>
                  </a:lnTo>
                  <a:lnTo>
                    <a:pt x="23" y="27"/>
                  </a:lnTo>
                  <a:lnTo>
                    <a:pt x="25" y="27"/>
                  </a:lnTo>
                  <a:lnTo>
                    <a:pt x="25" y="27"/>
                  </a:lnTo>
                  <a:lnTo>
                    <a:pt x="25" y="27"/>
                  </a:lnTo>
                  <a:lnTo>
                    <a:pt x="27" y="27"/>
                  </a:lnTo>
                  <a:lnTo>
                    <a:pt x="27" y="27"/>
                  </a:lnTo>
                  <a:lnTo>
                    <a:pt x="29" y="27"/>
                  </a:lnTo>
                  <a:lnTo>
                    <a:pt x="29" y="27"/>
                  </a:lnTo>
                  <a:lnTo>
                    <a:pt x="29" y="29"/>
                  </a:lnTo>
                  <a:lnTo>
                    <a:pt x="31" y="29"/>
                  </a:lnTo>
                  <a:lnTo>
                    <a:pt x="31" y="29"/>
                  </a:lnTo>
                  <a:lnTo>
                    <a:pt x="31" y="29"/>
                  </a:lnTo>
                  <a:lnTo>
                    <a:pt x="31" y="29"/>
                  </a:lnTo>
                  <a:lnTo>
                    <a:pt x="32" y="29"/>
                  </a:lnTo>
                  <a:lnTo>
                    <a:pt x="34" y="29"/>
                  </a:lnTo>
                  <a:lnTo>
                    <a:pt x="38" y="29"/>
                  </a:lnTo>
                  <a:lnTo>
                    <a:pt x="42" y="27"/>
                  </a:lnTo>
                  <a:lnTo>
                    <a:pt x="44" y="27"/>
                  </a:lnTo>
                  <a:lnTo>
                    <a:pt x="44" y="27"/>
                  </a:lnTo>
                  <a:lnTo>
                    <a:pt x="44" y="27"/>
                  </a:lnTo>
                  <a:lnTo>
                    <a:pt x="44" y="27"/>
                  </a:lnTo>
                  <a:lnTo>
                    <a:pt x="44" y="27"/>
                  </a:lnTo>
                  <a:lnTo>
                    <a:pt x="44" y="27"/>
                  </a:lnTo>
                  <a:lnTo>
                    <a:pt x="46" y="27"/>
                  </a:lnTo>
                  <a:lnTo>
                    <a:pt x="46" y="27"/>
                  </a:lnTo>
                  <a:lnTo>
                    <a:pt x="46" y="27"/>
                  </a:lnTo>
                  <a:lnTo>
                    <a:pt x="48" y="27"/>
                  </a:lnTo>
                  <a:lnTo>
                    <a:pt x="50" y="27"/>
                  </a:lnTo>
                  <a:lnTo>
                    <a:pt x="50" y="27"/>
                  </a:lnTo>
                  <a:lnTo>
                    <a:pt x="50" y="27"/>
                  </a:lnTo>
                  <a:lnTo>
                    <a:pt x="51" y="27"/>
                  </a:lnTo>
                  <a:lnTo>
                    <a:pt x="51" y="27"/>
                  </a:lnTo>
                  <a:lnTo>
                    <a:pt x="53" y="27"/>
                  </a:lnTo>
                  <a:lnTo>
                    <a:pt x="53" y="25"/>
                  </a:lnTo>
                  <a:lnTo>
                    <a:pt x="53" y="25"/>
                  </a:lnTo>
                  <a:lnTo>
                    <a:pt x="53" y="23"/>
                  </a:lnTo>
                  <a:lnTo>
                    <a:pt x="53" y="23"/>
                  </a:lnTo>
                  <a:lnTo>
                    <a:pt x="53" y="23"/>
                  </a:lnTo>
                  <a:lnTo>
                    <a:pt x="51" y="23"/>
                  </a:lnTo>
                  <a:lnTo>
                    <a:pt x="51" y="23"/>
                  </a:lnTo>
                  <a:lnTo>
                    <a:pt x="51" y="23"/>
                  </a:lnTo>
                  <a:lnTo>
                    <a:pt x="51" y="23"/>
                  </a:lnTo>
                  <a:lnTo>
                    <a:pt x="51" y="23"/>
                  </a:lnTo>
                  <a:lnTo>
                    <a:pt x="51" y="23"/>
                  </a:lnTo>
                  <a:lnTo>
                    <a:pt x="53" y="21"/>
                  </a:lnTo>
                  <a:lnTo>
                    <a:pt x="53" y="21"/>
                  </a:lnTo>
                  <a:lnTo>
                    <a:pt x="53" y="19"/>
                  </a:lnTo>
                  <a:lnTo>
                    <a:pt x="53" y="19"/>
                  </a:lnTo>
                  <a:lnTo>
                    <a:pt x="53" y="19"/>
                  </a:lnTo>
                  <a:lnTo>
                    <a:pt x="53" y="17"/>
                  </a:lnTo>
                  <a:lnTo>
                    <a:pt x="53" y="17"/>
                  </a:lnTo>
                  <a:lnTo>
                    <a:pt x="51" y="16"/>
                  </a:lnTo>
                  <a:lnTo>
                    <a:pt x="51" y="16"/>
                  </a:lnTo>
                  <a:lnTo>
                    <a:pt x="50" y="16"/>
                  </a:lnTo>
                  <a:lnTo>
                    <a:pt x="48" y="16"/>
                  </a:lnTo>
                  <a:lnTo>
                    <a:pt x="48" y="16"/>
                  </a:lnTo>
                  <a:lnTo>
                    <a:pt x="48" y="16"/>
                  </a:lnTo>
                  <a:lnTo>
                    <a:pt x="46" y="16"/>
                  </a:lnTo>
                  <a:lnTo>
                    <a:pt x="46" y="14"/>
                  </a:lnTo>
                  <a:lnTo>
                    <a:pt x="46" y="14"/>
                  </a:lnTo>
                  <a:lnTo>
                    <a:pt x="46" y="14"/>
                  </a:lnTo>
                  <a:lnTo>
                    <a:pt x="46" y="12"/>
                  </a:lnTo>
                  <a:lnTo>
                    <a:pt x="46" y="12"/>
                  </a:lnTo>
                  <a:lnTo>
                    <a:pt x="46" y="10"/>
                  </a:lnTo>
                  <a:lnTo>
                    <a:pt x="46" y="8"/>
                  </a:lnTo>
                  <a:lnTo>
                    <a:pt x="46" y="8"/>
                  </a:lnTo>
                  <a:lnTo>
                    <a:pt x="44" y="6"/>
                  </a:lnTo>
                  <a:lnTo>
                    <a:pt x="42" y="6"/>
                  </a:lnTo>
                  <a:lnTo>
                    <a:pt x="42" y="6"/>
                  </a:lnTo>
                  <a:lnTo>
                    <a:pt x="40" y="6"/>
                  </a:lnTo>
                  <a:lnTo>
                    <a:pt x="40" y="6"/>
                  </a:lnTo>
                  <a:lnTo>
                    <a:pt x="38" y="6"/>
                  </a:lnTo>
                  <a:lnTo>
                    <a:pt x="36" y="6"/>
                  </a:lnTo>
                  <a:lnTo>
                    <a:pt x="32" y="6"/>
                  </a:lnTo>
                  <a:lnTo>
                    <a:pt x="32" y="4"/>
                  </a:lnTo>
                  <a:lnTo>
                    <a:pt x="31" y="4"/>
                  </a:lnTo>
                  <a:lnTo>
                    <a:pt x="29" y="4"/>
                  </a:lnTo>
                  <a:lnTo>
                    <a:pt x="27" y="4"/>
                  </a:lnTo>
                  <a:lnTo>
                    <a:pt x="27" y="4"/>
                  </a:lnTo>
                  <a:lnTo>
                    <a:pt x="27" y="4"/>
                  </a:lnTo>
                  <a:lnTo>
                    <a:pt x="27" y="4"/>
                  </a:lnTo>
                  <a:lnTo>
                    <a:pt x="27" y="2"/>
                  </a:lnTo>
                  <a:lnTo>
                    <a:pt x="27" y="2"/>
                  </a:lnTo>
                  <a:lnTo>
                    <a:pt x="25" y="2"/>
                  </a:lnTo>
                  <a:lnTo>
                    <a:pt x="25" y="2"/>
                  </a:lnTo>
                  <a:lnTo>
                    <a:pt x="25" y="0"/>
                  </a:lnTo>
                  <a:lnTo>
                    <a:pt x="23" y="0"/>
                  </a:lnTo>
                  <a:lnTo>
                    <a:pt x="21" y="0"/>
                  </a:lnTo>
                  <a:lnTo>
                    <a:pt x="21" y="0"/>
                  </a:lnTo>
                  <a:lnTo>
                    <a:pt x="19" y="0"/>
                  </a:lnTo>
                  <a:lnTo>
                    <a:pt x="17" y="2"/>
                  </a:lnTo>
                  <a:lnTo>
                    <a:pt x="15" y="2"/>
                  </a:lnTo>
                  <a:lnTo>
                    <a:pt x="14" y="4"/>
                  </a:lnTo>
                  <a:lnTo>
                    <a:pt x="12" y="6"/>
                  </a:lnTo>
                  <a:lnTo>
                    <a:pt x="4" y="14"/>
                  </a:lnTo>
                  <a:lnTo>
                    <a:pt x="4" y="17"/>
                  </a:lnTo>
                  <a:lnTo>
                    <a:pt x="2" y="19"/>
                  </a:lnTo>
                  <a:lnTo>
                    <a:pt x="2" y="19"/>
                  </a:lnTo>
                  <a:lnTo>
                    <a:pt x="2" y="1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78" name="Freeform 1831">
              <a:extLst>
                <a:ext uri="{FF2B5EF4-FFF2-40B4-BE49-F238E27FC236}">
                  <a16:creationId xmlns:a16="http://schemas.microsoft.com/office/drawing/2014/main" id="{BD656FDD-036D-46CB-BF03-340F04AB9353}"/>
                </a:ext>
              </a:extLst>
            </p:cNvPr>
            <p:cNvSpPr>
              <a:spLocks noEditPoints="1"/>
            </p:cNvSpPr>
            <p:nvPr/>
          </p:nvSpPr>
          <p:spPr bwMode="auto">
            <a:xfrm>
              <a:off x="15001875" y="-423862"/>
              <a:ext cx="30163" cy="23813"/>
            </a:xfrm>
            <a:custGeom>
              <a:avLst/>
              <a:gdLst>
                <a:gd name="T0" fmla="*/ 15 w 19"/>
                <a:gd name="T1" fmla="*/ 4 h 15"/>
                <a:gd name="T2" fmla="*/ 15 w 19"/>
                <a:gd name="T3" fmla="*/ 2 h 15"/>
                <a:gd name="T4" fmla="*/ 17 w 19"/>
                <a:gd name="T5" fmla="*/ 2 h 15"/>
                <a:gd name="T6" fmla="*/ 17 w 19"/>
                <a:gd name="T7" fmla="*/ 4 h 15"/>
                <a:gd name="T8" fmla="*/ 19 w 19"/>
                <a:gd name="T9" fmla="*/ 8 h 15"/>
                <a:gd name="T10" fmla="*/ 19 w 19"/>
                <a:gd name="T11" fmla="*/ 10 h 15"/>
                <a:gd name="T12" fmla="*/ 19 w 19"/>
                <a:gd name="T13" fmla="*/ 11 h 15"/>
                <a:gd name="T14" fmla="*/ 17 w 19"/>
                <a:gd name="T15" fmla="*/ 10 h 15"/>
                <a:gd name="T16" fmla="*/ 15 w 19"/>
                <a:gd name="T17" fmla="*/ 8 h 15"/>
                <a:gd name="T18" fmla="*/ 15 w 19"/>
                <a:gd name="T19" fmla="*/ 4 h 15"/>
                <a:gd name="T20" fmla="*/ 4 w 19"/>
                <a:gd name="T21" fmla="*/ 13 h 15"/>
                <a:gd name="T22" fmla="*/ 7 w 19"/>
                <a:gd name="T23" fmla="*/ 15 h 15"/>
                <a:gd name="T24" fmla="*/ 9 w 19"/>
                <a:gd name="T25" fmla="*/ 15 h 15"/>
                <a:gd name="T26" fmla="*/ 11 w 19"/>
                <a:gd name="T27" fmla="*/ 13 h 15"/>
                <a:gd name="T28" fmla="*/ 11 w 19"/>
                <a:gd name="T29" fmla="*/ 11 h 15"/>
                <a:gd name="T30" fmla="*/ 11 w 19"/>
                <a:gd name="T31" fmla="*/ 6 h 15"/>
                <a:gd name="T32" fmla="*/ 11 w 19"/>
                <a:gd name="T33" fmla="*/ 4 h 15"/>
                <a:gd name="T34" fmla="*/ 13 w 19"/>
                <a:gd name="T35" fmla="*/ 4 h 15"/>
                <a:gd name="T36" fmla="*/ 15 w 19"/>
                <a:gd name="T37" fmla="*/ 2 h 15"/>
                <a:gd name="T38" fmla="*/ 15 w 19"/>
                <a:gd name="T39" fmla="*/ 2 h 15"/>
                <a:gd name="T40" fmla="*/ 15 w 19"/>
                <a:gd name="T41" fmla="*/ 0 h 15"/>
                <a:gd name="T42" fmla="*/ 15 w 19"/>
                <a:gd name="T43" fmla="*/ 0 h 15"/>
                <a:gd name="T44" fmla="*/ 11 w 19"/>
                <a:gd name="T45" fmla="*/ 2 h 15"/>
                <a:gd name="T46" fmla="*/ 4 w 19"/>
                <a:gd name="T47" fmla="*/ 6 h 15"/>
                <a:gd name="T48" fmla="*/ 0 w 19"/>
                <a:gd name="T49" fmla="*/ 8 h 15"/>
                <a:gd name="T50" fmla="*/ 2 w 19"/>
                <a:gd name="T51" fmla="*/ 10 h 15"/>
                <a:gd name="T52" fmla="*/ 4 w 19"/>
                <a:gd name="T53"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15">
                  <a:moveTo>
                    <a:pt x="15" y="4"/>
                  </a:moveTo>
                  <a:lnTo>
                    <a:pt x="15" y="2"/>
                  </a:lnTo>
                  <a:lnTo>
                    <a:pt x="17" y="2"/>
                  </a:lnTo>
                  <a:lnTo>
                    <a:pt x="17" y="4"/>
                  </a:lnTo>
                  <a:lnTo>
                    <a:pt x="19" y="8"/>
                  </a:lnTo>
                  <a:lnTo>
                    <a:pt x="19" y="10"/>
                  </a:lnTo>
                  <a:lnTo>
                    <a:pt x="19" y="11"/>
                  </a:lnTo>
                  <a:lnTo>
                    <a:pt x="17" y="10"/>
                  </a:lnTo>
                  <a:lnTo>
                    <a:pt x="15" y="8"/>
                  </a:lnTo>
                  <a:lnTo>
                    <a:pt x="15" y="4"/>
                  </a:lnTo>
                  <a:close/>
                  <a:moveTo>
                    <a:pt x="4" y="13"/>
                  </a:moveTo>
                  <a:lnTo>
                    <a:pt x="7" y="15"/>
                  </a:lnTo>
                  <a:lnTo>
                    <a:pt x="9" y="15"/>
                  </a:lnTo>
                  <a:lnTo>
                    <a:pt x="11" y="13"/>
                  </a:lnTo>
                  <a:lnTo>
                    <a:pt x="11" y="11"/>
                  </a:lnTo>
                  <a:lnTo>
                    <a:pt x="11" y="6"/>
                  </a:lnTo>
                  <a:lnTo>
                    <a:pt x="11" y="4"/>
                  </a:lnTo>
                  <a:lnTo>
                    <a:pt x="13" y="4"/>
                  </a:lnTo>
                  <a:lnTo>
                    <a:pt x="15" y="2"/>
                  </a:lnTo>
                  <a:lnTo>
                    <a:pt x="15" y="2"/>
                  </a:lnTo>
                  <a:lnTo>
                    <a:pt x="15" y="0"/>
                  </a:lnTo>
                  <a:lnTo>
                    <a:pt x="15" y="0"/>
                  </a:lnTo>
                  <a:lnTo>
                    <a:pt x="11" y="2"/>
                  </a:lnTo>
                  <a:lnTo>
                    <a:pt x="4" y="6"/>
                  </a:lnTo>
                  <a:lnTo>
                    <a:pt x="0" y="8"/>
                  </a:lnTo>
                  <a:lnTo>
                    <a:pt x="2" y="10"/>
                  </a:lnTo>
                  <a:lnTo>
                    <a:pt x="4" y="1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79" name="Freeform 1832">
              <a:extLst>
                <a:ext uri="{FF2B5EF4-FFF2-40B4-BE49-F238E27FC236}">
                  <a16:creationId xmlns:a16="http://schemas.microsoft.com/office/drawing/2014/main" id="{B69704EC-0B10-4334-A7BD-E8DD2963189D}"/>
                </a:ext>
              </a:extLst>
            </p:cNvPr>
            <p:cNvSpPr>
              <a:spLocks/>
            </p:cNvSpPr>
            <p:nvPr/>
          </p:nvSpPr>
          <p:spPr bwMode="auto">
            <a:xfrm>
              <a:off x="13012738" y="-1300163"/>
              <a:ext cx="165100" cy="141288"/>
            </a:xfrm>
            <a:custGeom>
              <a:avLst/>
              <a:gdLst>
                <a:gd name="T0" fmla="*/ 8 w 104"/>
                <a:gd name="T1" fmla="*/ 51 h 89"/>
                <a:gd name="T2" fmla="*/ 11 w 104"/>
                <a:gd name="T3" fmla="*/ 53 h 89"/>
                <a:gd name="T4" fmla="*/ 11 w 104"/>
                <a:gd name="T5" fmla="*/ 57 h 89"/>
                <a:gd name="T6" fmla="*/ 8 w 104"/>
                <a:gd name="T7" fmla="*/ 61 h 89"/>
                <a:gd name="T8" fmla="*/ 10 w 104"/>
                <a:gd name="T9" fmla="*/ 63 h 89"/>
                <a:gd name="T10" fmla="*/ 6 w 104"/>
                <a:gd name="T11" fmla="*/ 63 h 89"/>
                <a:gd name="T12" fmla="*/ 2 w 104"/>
                <a:gd name="T13" fmla="*/ 65 h 89"/>
                <a:gd name="T14" fmla="*/ 2 w 104"/>
                <a:gd name="T15" fmla="*/ 66 h 89"/>
                <a:gd name="T16" fmla="*/ 4 w 104"/>
                <a:gd name="T17" fmla="*/ 68 h 89"/>
                <a:gd name="T18" fmla="*/ 2 w 104"/>
                <a:gd name="T19" fmla="*/ 70 h 89"/>
                <a:gd name="T20" fmla="*/ 0 w 104"/>
                <a:gd name="T21" fmla="*/ 72 h 89"/>
                <a:gd name="T22" fmla="*/ 0 w 104"/>
                <a:gd name="T23" fmla="*/ 72 h 89"/>
                <a:gd name="T24" fmla="*/ 0 w 104"/>
                <a:gd name="T25" fmla="*/ 74 h 89"/>
                <a:gd name="T26" fmla="*/ 2 w 104"/>
                <a:gd name="T27" fmla="*/ 76 h 89"/>
                <a:gd name="T28" fmla="*/ 2 w 104"/>
                <a:gd name="T29" fmla="*/ 76 h 89"/>
                <a:gd name="T30" fmla="*/ 2 w 104"/>
                <a:gd name="T31" fmla="*/ 78 h 89"/>
                <a:gd name="T32" fmla="*/ 2 w 104"/>
                <a:gd name="T33" fmla="*/ 78 h 89"/>
                <a:gd name="T34" fmla="*/ 2 w 104"/>
                <a:gd name="T35" fmla="*/ 80 h 89"/>
                <a:gd name="T36" fmla="*/ 2 w 104"/>
                <a:gd name="T37" fmla="*/ 80 h 89"/>
                <a:gd name="T38" fmla="*/ 0 w 104"/>
                <a:gd name="T39" fmla="*/ 82 h 89"/>
                <a:gd name="T40" fmla="*/ 0 w 104"/>
                <a:gd name="T41" fmla="*/ 82 h 89"/>
                <a:gd name="T42" fmla="*/ 0 w 104"/>
                <a:gd name="T43" fmla="*/ 83 h 89"/>
                <a:gd name="T44" fmla="*/ 2 w 104"/>
                <a:gd name="T45" fmla="*/ 83 h 89"/>
                <a:gd name="T46" fmla="*/ 4 w 104"/>
                <a:gd name="T47" fmla="*/ 85 h 89"/>
                <a:gd name="T48" fmla="*/ 10 w 104"/>
                <a:gd name="T49" fmla="*/ 89 h 89"/>
                <a:gd name="T50" fmla="*/ 17 w 104"/>
                <a:gd name="T51" fmla="*/ 89 h 89"/>
                <a:gd name="T52" fmla="*/ 47 w 104"/>
                <a:gd name="T53" fmla="*/ 72 h 89"/>
                <a:gd name="T54" fmla="*/ 80 w 104"/>
                <a:gd name="T55" fmla="*/ 53 h 89"/>
                <a:gd name="T56" fmla="*/ 85 w 104"/>
                <a:gd name="T57" fmla="*/ 49 h 89"/>
                <a:gd name="T58" fmla="*/ 85 w 104"/>
                <a:gd name="T59" fmla="*/ 44 h 89"/>
                <a:gd name="T60" fmla="*/ 89 w 104"/>
                <a:gd name="T61" fmla="*/ 32 h 89"/>
                <a:gd name="T62" fmla="*/ 89 w 104"/>
                <a:gd name="T63" fmla="*/ 27 h 89"/>
                <a:gd name="T64" fmla="*/ 87 w 104"/>
                <a:gd name="T65" fmla="*/ 17 h 89"/>
                <a:gd name="T66" fmla="*/ 91 w 104"/>
                <a:gd name="T67" fmla="*/ 13 h 89"/>
                <a:gd name="T68" fmla="*/ 97 w 104"/>
                <a:gd name="T69" fmla="*/ 11 h 89"/>
                <a:gd name="T70" fmla="*/ 102 w 104"/>
                <a:gd name="T71" fmla="*/ 8 h 89"/>
                <a:gd name="T72" fmla="*/ 104 w 104"/>
                <a:gd name="T73" fmla="*/ 2 h 89"/>
                <a:gd name="T74" fmla="*/ 102 w 104"/>
                <a:gd name="T75" fmla="*/ 0 h 89"/>
                <a:gd name="T76" fmla="*/ 95 w 104"/>
                <a:gd name="T77" fmla="*/ 2 h 89"/>
                <a:gd name="T78" fmla="*/ 87 w 104"/>
                <a:gd name="T79" fmla="*/ 4 h 89"/>
                <a:gd name="T80" fmla="*/ 78 w 104"/>
                <a:gd name="T81" fmla="*/ 4 h 89"/>
                <a:gd name="T82" fmla="*/ 59 w 104"/>
                <a:gd name="T83" fmla="*/ 10 h 89"/>
                <a:gd name="T84" fmla="*/ 51 w 104"/>
                <a:gd name="T85" fmla="*/ 11 h 89"/>
                <a:gd name="T86" fmla="*/ 46 w 104"/>
                <a:gd name="T87" fmla="*/ 10 h 89"/>
                <a:gd name="T88" fmla="*/ 40 w 104"/>
                <a:gd name="T89" fmla="*/ 8 h 89"/>
                <a:gd name="T90" fmla="*/ 28 w 104"/>
                <a:gd name="T91" fmla="*/ 11 h 89"/>
                <a:gd name="T92" fmla="*/ 21 w 104"/>
                <a:gd name="T93" fmla="*/ 11 h 89"/>
                <a:gd name="T94" fmla="*/ 15 w 104"/>
                <a:gd name="T95" fmla="*/ 10 h 89"/>
                <a:gd name="T96" fmla="*/ 11 w 104"/>
                <a:gd name="T97" fmla="*/ 13 h 89"/>
                <a:gd name="T98" fmla="*/ 13 w 104"/>
                <a:gd name="T99" fmla="*/ 17 h 89"/>
                <a:gd name="T100" fmla="*/ 13 w 104"/>
                <a:gd name="T101" fmla="*/ 19 h 89"/>
                <a:gd name="T102" fmla="*/ 10 w 104"/>
                <a:gd name="T103" fmla="*/ 19 h 89"/>
                <a:gd name="T104" fmla="*/ 10 w 104"/>
                <a:gd name="T105" fmla="*/ 23 h 89"/>
                <a:gd name="T106" fmla="*/ 8 w 104"/>
                <a:gd name="T107" fmla="*/ 23 h 89"/>
                <a:gd name="T108" fmla="*/ 6 w 104"/>
                <a:gd name="T109" fmla="*/ 25 h 89"/>
                <a:gd name="T110" fmla="*/ 6 w 104"/>
                <a:gd name="T111" fmla="*/ 25 h 89"/>
                <a:gd name="T112" fmla="*/ 6 w 104"/>
                <a:gd name="T113" fmla="*/ 27 h 89"/>
                <a:gd name="T114" fmla="*/ 2 w 104"/>
                <a:gd name="T115" fmla="*/ 25 h 89"/>
                <a:gd name="T116" fmla="*/ 0 w 104"/>
                <a:gd name="T117" fmla="*/ 28 h 89"/>
                <a:gd name="T118" fmla="*/ 0 w 104"/>
                <a:gd name="T119" fmla="*/ 32 h 89"/>
                <a:gd name="T120" fmla="*/ 2 w 104"/>
                <a:gd name="T121" fmla="*/ 46 h 89"/>
                <a:gd name="T122" fmla="*/ 8 w 104"/>
                <a:gd name="T123" fmla="*/ 4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89">
                  <a:moveTo>
                    <a:pt x="10" y="49"/>
                  </a:moveTo>
                  <a:lnTo>
                    <a:pt x="8" y="51"/>
                  </a:lnTo>
                  <a:lnTo>
                    <a:pt x="10" y="51"/>
                  </a:lnTo>
                  <a:lnTo>
                    <a:pt x="11" y="53"/>
                  </a:lnTo>
                  <a:lnTo>
                    <a:pt x="11" y="55"/>
                  </a:lnTo>
                  <a:lnTo>
                    <a:pt x="11" y="57"/>
                  </a:lnTo>
                  <a:lnTo>
                    <a:pt x="10" y="59"/>
                  </a:lnTo>
                  <a:lnTo>
                    <a:pt x="8" y="61"/>
                  </a:lnTo>
                  <a:lnTo>
                    <a:pt x="8" y="61"/>
                  </a:lnTo>
                  <a:lnTo>
                    <a:pt x="10" y="63"/>
                  </a:lnTo>
                  <a:lnTo>
                    <a:pt x="8" y="63"/>
                  </a:lnTo>
                  <a:lnTo>
                    <a:pt x="6" y="63"/>
                  </a:lnTo>
                  <a:lnTo>
                    <a:pt x="4" y="63"/>
                  </a:lnTo>
                  <a:lnTo>
                    <a:pt x="2" y="65"/>
                  </a:lnTo>
                  <a:lnTo>
                    <a:pt x="2" y="66"/>
                  </a:lnTo>
                  <a:lnTo>
                    <a:pt x="2" y="66"/>
                  </a:lnTo>
                  <a:lnTo>
                    <a:pt x="4" y="66"/>
                  </a:lnTo>
                  <a:lnTo>
                    <a:pt x="4" y="68"/>
                  </a:lnTo>
                  <a:lnTo>
                    <a:pt x="4" y="68"/>
                  </a:lnTo>
                  <a:lnTo>
                    <a:pt x="2" y="70"/>
                  </a:lnTo>
                  <a:lnTo>
                    <a:pt x="0" y="72"/>
                  </a:lnTo>
                  <a:lnTo>
                    <a:pt x="0" y="72"/>
                  </a:lnTo>
                  <a:lnTo>
                    <a:pt x="0" y="72"/>
                  </a:lnTo>
                  <a:lnTo>
                    <a:pt x="0" y="72"/>
                  </a:lnTo>
                  <a:lnTo>
                    <a:pt x="0" y="72"/>
                  </a:lnTo>
                  <a:lnTo>
                    <a:pt x="0" y="74"/>
                  </a:lnTo>
                  <a:lnTo>
                    <a:pt x="2" y="74"/>
                  </a:lnTo>
                  <a:lnTo>
                    <a:pt x="2" y="76"/>
                  </a:lnTo>
                  <a:lnTo>
                    <a:pt x="2" y="76"/>
                  </a:lnTo>
                  <a:lnTo>
                    <a:pt x="2" y="76"/>
                  </a:lnTo>
                  <a:lnTo>
                    <a:pt x="2" y="76"/>
                  </a:lnTo>
                  <a:lnTo>
                    <a:pt x="2" y="78"/>
                  </a:lnTo>
                  <a:lnTo>
                    <a:pt x="2" y="78"/>
                  </a:lnTo>
                  <a:lnTo>
                    <a:pt x="2" y="78"/>
                  </a:lnTo>
                  <a:lnTo>
                    <a:pt x="2" y="78"/>
                  </a:lnTo>
                  <a:lnTo>
                    <a:pt x="2" y="80"/>
                  </a:lnTo>
                  <a:lnTo>
                    <a:pt x="2" y="80"/>
                  </a:lnTo>
                  <a:lnTo>
                    <a:pt x="2" y="80"/>
                  </a:lnTo>
                  <a:lnTo>
                    <a:pt x="0" y="82"/>
                  </a:lnTo>
                  <a:lnTo>
                    <a:pt x="0" y="82"/>
                  </a:lnTo>
                  <a:lnTo>
                    <a:pt x="0" y="82"/>
                  </a:lnTo>
                  <a:lnTo>
                    <a:pt x="0" y="82"/>
                  </a:lnTo>
                  <a:lnTo>
                    <a:pt x="0" y="82"/>
                  </a:lnTo>
                  <a:lnTo>
                    <a:pt x="0" y="83"/>
                  </a:lnTo>
                  <a:lnTo>
                    <a:pt x="2" y="83"/>
                  </a:lnTo>
                  <a:lnTo>
                    <a:pt x="2" y="83"/>
                  </a:lnTo>
                  <a:lnTo>
                    <a:pt x="4" y="85"/>
                  </a:lnTo>
                  <a:lnTo>
                    <a:pt x="4" y="85"/>
                  </a:lnTo>
                  <a:lnTo>
                    <a:pt x="6" y="87"/>
                  </a:lnTo>
                  <a:lnTo>
                    <a:pt x="10" y="89"/>
                  </a:lnTo>
                  <a:lnTo>
                    <a:pt x="13" y="89"/>
                  </a:lnTo>
                  <a:lnTo>
                    <a:pt x="17" y="89"/>
                  </a:lnTo>
                  <a:lnTo>
                    <a:pt x="21" y="87"/>
                  </a:lnTo>
                  <a:lnTo>
                    <a:pt x="47" y="72"/>
                  </a:lnTo>
                  <a:lnTo>
                    <a:pt x="72" y="57"/>
                  </a:lnTo>
                  <a:lnTo>
                    <a:pt x="80" y="53"/>
                  </a:lnTo>
                  <a:lnTo>
                    <a:pt x="83" y="51"/>
                  </a:lnTo>
                  <a:lnTo>
                    <a:pt x="85" y="49"/>
                  </a:lnTo>
                  <a:lnTo>
                    <a:pt x="85" y="47"/>
                  </a:lnTo>
                  <a:lnTo>
                    <a:pt x="85" y="44"/>
                  </a:lnTo>
                  <a:lnTo>
                    <a:pt x="87" y="38"/>
                  </a:lnTo>
                  <a:lnTo>
                    <a:pt x="89" y="32"/>
                  </a:lnTo>
                  <a:lnTo>
                    <a:pt x="89" y="28"/>
                  </a:lnTo>
                  <a:lnTo>
                    <a:pt x="89" y="27"/>
                  </a:lnTo>
                  <a:lnTo>
                    <a:pt x="87" y="21"/>
                  </a:lnTo>
                  <a:lnTo>
                    <a:pt x="87" y="17"/>
                  </a:lnTo>
                  <a:lnTo>
                    <a:pt x="89" y="15"/>
                  </a:lnTo>
                  <a:lnTo>
                    <a:pt x="91" y="13"/>
                  </a:lnTo>
                  <a:lnTo>
                    <a:pt x="95" y="13"/>
                  </a:lnTo>
                  <a:lnTo>
                    <a:pt x="97" y="11"/>
                  </a:lnTo>
                  <a:lnTo>
                    <a:pt x="99" y="10"/>
                  </a:lnTo>
                  <a:lnTo>
                    <a:pt x="102" y="8"/>
                  </a:lnTo>
                  <a:lnTo>
                    <a:pt x="104" y="6"/>
                  </a:lnTo>
                  <a:lnTo>
                    <a:pt x="104" y="2"/>
                  </a:lnTo>
                  <a:lnTo>
                    <a:pt x="104" y="0"/>
                  </a:lnTo>
                  <a:lnTo>
                    <a:pt x="102" y="0"/>
                  </a:lnTo>
                  <a:lnTo>
                    <a:pt x="97" y="2"/>
                  </a:lnTo>
                  <a:lnTo>
                    <a:pt x="95" y="2"/>
                  </a:lnTo>
                  <a:lnTo>
                    <a:pt x="91" y="4"/>
                  </a:lnTo>
                  <a:lnTo>
                    <a:pt x="87" y="4"/>
                  </a:lnTo>
                  <a:lnTo>
                    <a:pt x="85" y="4"/>
                  </a:lnTo>
                  <a:lnTo>
                    <a:pt x="78" y="4"/>
                  </a:lnTo>
                  <a:lnTo>
                    <a:pt x="64" y="10"/>
                  </a:lnTo>
                  <a:lnTo>
                    <a:pt x="59" y="10"/>
                  </a:lnTo>
                  <a:lnTo>
                    <a:pt x="55" y="11"/>
                  </a:lnTo>
                  <a:lnTo>
                    <a:pt x="51" y="11"/>
                  </a:lnTo>
                  <a:lnTo>
                    <a:pt x="49" y="11"/>
                  </a:lnTo>
                  <a:lnTo>
                    <a:pt x="46" y="10"/>
                  </a:lnTo>
                  <a:lnTo>
                    <a:pt x="42" y="8"/>
                  </a:lnTo>
                  <a:lnTo>
                    <a:pt x="40" y="8"/>
                  </a:lnTo>
                  <a:lnTo>
                    <a:pt x="38" y="8"/>
                  </a:lnTo>
                  <a:lnTo>
                    <a:pt x="28" y="11"/>
                  </a:lnTo>
                  <a:lnTo>
                    <a:pt x="25" y="11"/>
                  </a:lnTo>
                  <a:lnTo>
                    <a:pt x="21" y="11"/>
                  </a:lnTo>
                  <a:lnTo>
                    <a:pt x="17" y="10"/>
                  </a:lnTo>
                  <a:lnTo>
                    <a:pt x="15" y="10"/>
                  </a:lnTo>
                  <a:lnTo>
                    <a:pt x="13" y="11"/>
                  </a:lnTo>
                  <a:lnTo>
                    <a:pt x="11" y="13"/>
                  </a:lnTo>
                  <a:lnTo>
                    <a:pt x="13" y="15"/>
                  </a:lnTo>
                  <a:lnTo>
                    <a:pt x="13" y="17"/>
                  </a:lnTo>
                  <a:lnTo>
                    <a:pt x="13" y="19"/>
                  </a:lnTo>
                  <a:lnTo>
                    <a:pt x="13" y="19"/>
                  </a:lnTo>
                  <a:lnTo>
                    <a:pt x="11" y="19"/>
                  </a:lnTo>
                  <a:lnTo>
                    <a:pt x="10" y="19"/>
                  </a:lnTo>
                  <a:lnTo>
                    <a:pt x="10" y="21"/>
                  </a:lnTo>
                  <a:lnTo>
                    <a:pt x="10" y="23"/>
                  </a:lnTo>
                  <a:lnTo>
                    <a:pt x="10" y="23"/>
                  </a:lnTo>
                  <a:lnTo>
                    <a:pt x="8" y="23"/>
                  </a:lnTo>
                  <a:lnTo>
                    <a:pt x="8" y="25"/>
                  </a:lnTo>
                  <a:lnTo>
                    <a:pt x="6" y="25"/>
                  </a:lnTo>
                  <a:lnTo>
                    <a:pt x="6" y="25"/>
                  </a:lnTo>
                  <a:lnTo>
                    <a:pt x="6" y="25"/>
                  </a:lnTo>
                  <a:lnTo>
                    <a:pt x="6" y="27"/>
                  </a:lnTo>
                  <a:lnTo>
                    <a:pt x="6" y="27"/>
                  </a:lnTo>
                  <a:lnTo>
                    <a:pt x="4" y="27"/>
                  </a:lnTo>
                  <a:lnTo>
                    <a:pt x="2" y="25"/>
                  </a:lnTo>
                  <a:lnTo>
                    <a:pt x="2" y="25"/>
                  </a:lnTo>
                  <a:lnTo>
                    <a:pt x="0" y="28"/>
                  </a:lnTo>
                  <a:lnTo>
                    <a:pt x="0" y="30"/>
                  </a:lnTo>
                  <a:lnTo>
                    <a:pt x="0" y="32"/>
                  </a:lnTo>
                  <a:lnTo>
                    <a:pt x="2" y="36"/>
                  </a:lnTo>
                  <a:lnTo>
                    <a:pt x="2" y="46"/>
                  </a:lnTo>
                  <a:lnTo>
                    <a:pt x="2" y="47"/>
                  </a:lnTo>
                  <a:lnTo>
                    <a:pt x="8" y="47"/>
                  </a:lnTo>
                  <a:lnTo>
                    <a:pt x="10" y="4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80" name="Freeform 1833">
              <a:extLst>
                <a:ext uri="{FF2B5EF4-FFF2-40B4-BE49-F238E27FC236}">
                  <a16:creationId xmlns:a16="http://schemas.microsoft.com/office/drawing/2014/main" id="{D7381F43-F985-4B61-B696-5343FB19563B}"/>
                </a:ext>
              </a:extLst>
            </p:cNvPr>
            <p:cNvSpPr>
              <a:spLocks/>
            </p:cNvSpPr>
            <p:nvPr/>
          </p:nvSpPr>
          <p:spPr bwMode="auto">
            <a:xfrm>
              <a:off x="12995275" y="-1225550"/>
              <a:ext cx="34925" cy="46038"/>
            </a:xfrm>
            <a:custGeom>
              <a:avLst/>
              <a:gdLst>
                <a:gd name="T0" fmla="*/ 2 w 22"/>
                <a:gd name="T1" fmla="*/ 29 h 29"/>
                <a:gd name="T2" fmla="*/ 2 w 22"/>
                <a:gd name="T3" fmla="*/ 29 h 29"/>
                <a:gd name="T4" fmla="*/ 2 w 22"/>
                <a:gd name="T5" fmla="*/ 29 h 29"/>
                <a:gd name="T6" fmla="*/ 3 w 22"/>
                <a:gd name="T7" fmla="*/ 29 h 29"/>
                <a:gd name="T8" fmla="*/ 3 w 22"/>
                <a:gd name="T9" fmla="*/ 29 h 29"/>
                <a:gd name="T10" fmla="*/ 5 w 22"/>
                <a:gd name="T11" fmla="*/ 29 h 29"/>
                <a:gd name="T12" fmla="*/ 5 w 22"/>
                <a:gd name="T13" fmla="*/ 29 h 29"/>
                <a:gd name="T14" fmla="*/ 5 w 22"/>
                <a:gd name="T15" fmla="*/ 29 h 29"/>
                <a:gd name="T16" fmla="*/ 7 w 22"/>
                <a:gd name="T17" fmla="*/ 27 h 29"/>
                <a:gd name="T18" fmla="*/ 7 w 22"/>
                <a:gd name="T19" fmla="*/ 27 h 29"/>
                <a:gd name="T20" fmla="*/ 7 w 22"/>
                <a:gd name="T21" fmla="*/ 27 h 29"/>
                <a:gd name="T22" fmla="*/ 7 w 22"/>
                <a:gd name="T23" fmla="*/ 27 h 29"/>
                <a:gd name="T24" fmla="*/ 7 w 22"/>
                <a:gd name="T25" fmla="*/ 27 h 29"/>
                <a:gd name="T26" fmla="*/ 9 w 22"/>
                <a:gd name="T27" fmla="*/ 25 h 29"/>
                <a:gd name="T28" fmla="*/ 9 w 22"/>
                <a:gd name="T29" fmla="*/ 25 h 29"/>
                <a:gd name="T30" fmla="*/ 11 w 22"/>
                <a:gd name="T31" fmla="*/ 25 h 29"/>
                <a:gd name="T32" fmla="*/ 11 w 22"/>
                <a:gd name="T33" fmla="*/ 23 h 29"/>
                <a:gd name="T34" fmla="*/ 11 w 22"/>
                <a:gd name="T35" fmla="*/ 23 h 29"/>
                <a:gd name="T36" fmla="*/ 13 w 22"/>
                <a:gd name="T37" fmla="*/ 23 h 29"/>
                <a:gd name="T38" fmla="*/ 15 w 22"/>
                <a:gd name="T39" fmla="*/ 21 h 29"/>
                <a:gd name="T40" fmla="*/ 15 w 22"/>
                <a:gd name="T41" fmla="*/ 21 h 29"/>
                <a:gd name="T42" fmla="*/ 15 w 22"/>
                <a:gd name="T43" fmla="*/ 19 h 29"/>
                <a:gd name="T44" fmla="*/ 13 w 22"/>
                <a:gd name="T45" fmla="*/ 19 h 29"/>
                <a:gd name="T46" fmla="*/ 13 w 22"/>
                <a:gd name="T47" fmla="*/ 19 h 29"/>
                <a:gd name="T48" fmla="*/ 13 w 22"/>
                <a:gd name="T49" fmla="*/ 18 h 29"/>
                <a:gd name="T50" fmla="*/ 15 w 22"/>
                <a:gd name="T51" fmla="*/ 16 h 29"/>
                <a:gd name="T52" fmla="*/ 17 w 22"/>
                <a:gd name="T53" fmla="*/ 16 h 29"/>
                <a:gd name="T54" fmla="*/ 19 w 22"/>
                <a:gd name="T55" fmla="*/ 16 h 29"/>
                <a:gd name="T56" fmla="*/ 21 w 22"/>
                <a:gd name="T57" fmla="*/ 16 h 29"/>
                <a:gd name="T58" fmla="*/ 19 w 22"/>
                <a:gd name="T59" fmla="*/ 14 h 29"/>
                <a:gd name="T60" fmla="*/ 19 w 22"/>
                <a:gd name="T61" fmla="*/ 14 h 29"/>
                <a:gd name="T62" fmla="*/ 21 w 22"/>
                <a:gd name="T63" fmla="*/ 12 h 29"/>
                <a:gd name="T64" fmla="*/ 22 w 22"/>
                <a:gd name="T65" fmla="*/ 10 h 29"/>
                <a:gd name="T66" fmla="*/ 22 w 22"/>
                <a:gd name="T67" fmla="*/ 8 h 29"/>
                <a:gd name="T68" fmla="*/ 22 w 22"/>
                <a:gd name="T69" fmla="*/ 6 h 29"/>
                <a:gd name="T70" fmla="*/ 21 w 22"/>
                <a:gd name="T71" fmla="*/ 4 h 29"/>
                <a:gd name="T72" fmla="*/ 19 w 22"/>
                <a:gd name="T73" fmla="*/ 4 h 29"/>
                <a:gd name="T74" fmla="*/ 21 w 22"/>
                <a:gd name="T75" fmla="*/ 2 h 29"/>
                <a:gd name="T76" fmla="*/ 19 w 22"/>
                <a:gd name="T77" fmla="*/ 0 h 29"/>
                <a:gd name="T78" fmla="*/ 13 w 22"/>
                <a:gd name="T79" fmla="*/ 0 h 29"/>
                <a:gd name="T80" fmla="*/ 13 w 22"/>
                <a:gd name="T81" fmla="*/ 2 h 29"/>
                <a:gd name="T82" fmla="*/ 13 w 22"/>
                <a:gd name="T83" fmla="*/ 4 h 29"/>
                <a:gd name="T84" fmla="*/ 11 w 22"/>
                <a:gd name="T85" fmla="*/ 6 h 29"/>
                <a:gd name="T86" fmla="*/ 9 w 22"/>
                <a:gd name="T87" fmla="*/ 6 h 29"/>
                <a:gd name="T88" fmla="*/ 9 w 22"/>
                <a:gd name="T89" fmla="*/ 8 h 29"/>
                <a:gd name="T90" fmla="*/ 2 w 22"/>
                <a:gd name="T91" fmla="*/ 25 h 29"/>
                <a:gd name="T92" fmla="*/ 0 w 22"/>
                <a:gd name="T93" fmla="*/ 29 h 29"/>
                <a:gd name="T94" fmla="*/ 2 w 22"/>
                <a:gd name="T95" fmla="*/ 29 h 29"/>
                <a:gd name="T96" fmla="*/ 2 w 22"/>
                <a:gd name="T9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 h="29">
                  <a:moveTo>
                    <a:pt x="2" y="29"/>
                  </a:moveTo>
                  <a:lnTo>
                    <a:pt x="2" y="29"/>
                  </a:lnTo>
                  <a:lnTo>
                    <a:pt x="2" y="29"/>
                  </a:lnTo>
                  <a:lnTo>
                    <a:pt x="3" y="29"/>
                  </a:lnTo>
                  <a:lnTo>
                    <a:pt x="3" y="29"/>
                  </a:lnTo>
                  <a:lnTo>
                    <a:pt x="5" y="29"/>
                  </a:lnTo>
                  <a:lnTo>
                    <a:pt x="5" y="29"/>
                  </a:lnTo>
                  <a:lnTo>
                    <a:pt x="5" y="29"/>
                  </a:lnTo>
                  <a:lnTo>
                    <a:pt x="7" y="27"/>
                  </a:lnTo>
                  <a:lnTo>
                    <a:pt x="7" y="27"/>
                  </a:lnTo>
                  <a:lnTo>
                    <a:pt x="7" y="27"/>
                  </a:lnTo>
                  <a:lnTo>
                    <a:pt x="7" y="27"/>
                  </a:lnTo>
                  <a:lnTo>
                    <a:pt x="7" y="27"/>
                  </a:lnTo>
                  <a:lnTo>
                    <a:pt x="9" y="25"/>
                  </a:lnTo>
                  <a:lnTo>
                    <a:pt x="9" y="25"/>
                  </a:lnTo>
                  <a:lnTo>
                    <a:pt x="11" y="25"/>
                  </a:lnTo>
                  <a:lnTo>
                    <a:pt x="11" y="23"/>
                  </a:lnTo>
                  <a:lnTo>
                    <a:pt x="11" y="23"/>
                  </a:lnTo>
                  <a:lnTo>
                    <a:pt x="13" y="23"/>
                  </a:lnTo>
                  <a:lnTo>
                    <a:pt x="15" y="21"/>
                  </a:lnTo>
                  <a:lnTo>
                    <a:pt x="15" y="21"/>
                  </a:lnTo>
                  <a:lnTo>
                    <a:pt x="15" y="19"/>
                  </a:lnTo>
                  <a:lnTo>
                    <a:pt x="13" y="19"/>
                  </a:lnTo>
                  <a:lnTo>
                    <a:pt x="13" y="19"/>
                  </a:lnTo>
                  <a:lnTo>
                    <a:pt x="13" y="18"/>
                  </a:lnTo>
                  <a:lnTo>
                    <a:pt x="15" y="16"/>
                  </a:lnTo>
                  <a:lnTo>
                    <a:pt x="17" y="16"/>
                  </a:lnTo>
                  <a:lnTo>
                    <a:pt x="19" y="16"/>
                  </a:lnTo>
                  <a:lnTo>
                    <a:pt x="21" y="16"/>
                  </a:lnTo>
                  <a:lnTo>
                    <a:pt x="19" y="14"/>
                  </a:lnTo>
                  <a:lnTo>
                    <a:pt x="19" y="14"/>
                  </a:lnTo>
                  <a:lnTo>
                    <a:pt x="21" y="12"/>
                  </a:lnTo>
                  <a:lnTo>
                    <a:pt x="22" y="10"/>
                  </a:lnTo>
                  <a:lnTo>
                    <a:pt x="22" y="8"/>
                  </a:lnTo>
                  <a:lnTo>
                    <a:pt x="22" y="6"/>
                  </a:lnTo>
                  <a:lnTo>
                    <a:pt x="21" y="4"/>
                  </a:lnTo>
                  <a:lnTo>
                    <a:pt x="19" y="4"/>
                  </a:lnTo>
                  <a:lnTo>
                    <a:pt x="21" y="2"/>
                  </a:lnTo>
                  <a:lnTo>
                    <a:pt x="19" y="0"/>
                  </a:lnTo>
                  <a:lnTo>
                    <a:pt x="13" y="0"/>
                  </a:lnTo>
                  <a:lnTo>
                    <a:pt x="13" y="2"/>
                  </a:lnTo>
                  <a:lnTo>
                    <a:pt x="13" y="4"/>
                  </a:lnTo>
                  <a:lnTo>
                    <a:pt x="11" y="6"/>
                  </a:lnTo>
                  <a:lnTo>
                    <a:pt x="9" y="6"/>
                  </a:lnTo>
                  <a:lnTo>
                    <a:pt x="9" y="8"/>
                  </a:lnTo>
                  <a:lnTo>
                    <a:pt x="2" y="25"/>
                  </a:lnTo>
                  <a:lnTo>
                    <a:pt x="0" y="29"/>
                  </a:lnTo>
                  <a:lnTo>
                    <a:pt x="2" y="29"/>
                  </a:lnTo>
                  <a:lnTo>
                    <a:pt x="2" y="2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81" name="Freeform 1834">
              <a:extLst>
                <a:ext uri="{FF2B5EF4-FFF2-40B4-BE49-F238E27FC236}">
                  <a16:creationId xmlns:a16="http://schemas.microsoft.com/office/drawing/2014/main" id="{377AAEAE-D96B-4F7D-B5ED-2A735DDF91E6}"/>
                </a:ext>
              </a:extLst>
            </p:cNvPr>
            <p:cNvSpPr>
              <a:spLocks/>
            </p:cNvSpPr>
            <p:nvPr/>
          </p:nvSpPr>
          <p:spPr bwMode="auto">
            <a:xfrm>
              <a:off x="14986000" y="-87471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82" name="Freeform 1835">
              <a:extLst>
                <a:ext uri="{FF2B5EF4-FFF2-40B4-BE49-F238E27FC236}">
                  <a16:creationId xmlns:a16="http://schemas.microsoft.com/office/drawing/2014/main" id="{530E5D4E-E4B9-44CF-9045-8C834EC43CB9}"/>
                </a:ext>
              </a:extLst>
            </p:cNvPr>
            <p:cNvSpPr>
              <a:spLocks/>
            </p:cNvSpPr>
            <p:nvPr/>
          </p:nvSpPr>
          <p:spPr bwMode="auto">
            <a:xfrm>
              <a:off x="12992100" y="-1185863"/>
              <a:ext cx="107950" cy="114300"/>
            </a:xfrm>
            <a:custGeom>
              <a:avLst/>
              <a:gdLst>
                <a:gd name="T0" fmla="*/ 19 w 68"/>
                <a:gd name="T1" fmla="*/ 70 h 72"/>
                <a:gd name="T2" fmla="*/ 23 w 68"/>
                <a:gd name="T3" fmla="*/ 67 h 72"/>
                <a:gd name="T4" fmla="*/ 28 w 68"/>
                <a:gd name="T5" fmla="*/ 61 h 72"/>
                <a:gd name="T6" fmla="*/ 36 w 68"/>
                <a:gd name="T7" fmla="*/ 59 h 72"/>
                <a:gd name="T8" fmla="*/ 40 w 68"/>
                <a:gd name="T9" fmla="*/ 57 h 72"/>
                <a:gd name="T10" fmla="*/ 41 w 68"/>
                <a:gd name="T11" fmla="*/ 53 h 72"/>
                <a:gd name="T12" fmla="*/ 45 w 68"/>
                <a:gd name="T13" fmla="*/ 51 h 72"/>
                <a:gd name="T14" fmla="*/ 32 w 68"/>
                <a:gd name="T15" fmla="*/ 32 h 72"/>
                <a:gd name="T16" fmla="*/ 62 w 68"/>
                <a:gd name="T17" fmla="*/ 23 h 72"/>
                <a:gd name="T18" fmla="*/ 68 w 68"/>
                <a:gd name="T19" fmla="*/ 21 h 72"/>
                <a:gd name="T20" fmla="*/ 68 w 68"/>
                <a:gd name="T21" fmla="*/ 19 h 72"/>
                <a:gd name="T22" fmla="*/ 66 w 68"/>
                <a:gd name="T23" fmla="*/ 17 h 72"/>
                <a:gd name="T24" fmla="*/ 64 w 68"/>
                <a:gd name="T25" fmla="*/ 17 h 72"/>
                <a:gd name="T26" fmla="*/ 64 w 68"/>
                <a:gd name="T27" fmla="*/ 15 h 72"/>
                <a:gd name="T28" fmla="*/ 34 w 68"/>
                <a:gd name="T29" fmla="*/ 15 h 72"/>
                <a:gd name="T30" fmla="*/ 26 w 68"/>
                <a:gd name="T31" fmla="*/ 17 h 72"/>
                <a:gd name="T32" fmla="*/ 19 w 68"/>
                <a:gd name="T33" fmla="*/ 15 h 72"/>
                <a:gd name="T34" fmla="*/ 17 w 68"/>
                <a:gd name="T35" fmla="*/ 13 h 72"/>
                <a:gd name="T36" fmla="*/ 15 w 68"/>
                <a:gd name="T37" fmla="*/ 11 h 72"/>
                <a:gd name="T38" fmla="*/ 11 w 68"/>
                <a:gd name="T39" fmla="*/ 11 h 72"/>
                <a:gd name="T40" fmla="*/ 11 w 68"/>
                <a:gd name="T41" fmla="*/ 11 h 72"/>
                <a:gd name="T42" fmla="*/ 9 w 68"/>
                <a:gd name="T43" fmla="*/ 11 h 72"/>
                <a:gd name="T44" fmla="*/ 9 w 68"/>
                <a:gd name="T45" fmla="*/ 11 h 72"/>
                <a:gd name="T46" fmla="*/ 9 w 68"/>
                <a:gd name="T47" fmla="*/ 11 h 72"/>
                <a:gd name="T48" fmla="*/ 9 w 68"/>
                <a:gd name="T49" fmla="*/ 17 h 72"/>
                <a:gd name="T50" fmla="*/ 9 w 68"/>
                <a:gd name="T51" fmla="*/ 19 h 72"/>
                <a:gd name="T52" fmla="*/ 9 w 68"/>
                <a:gd name="T53" fmla="*/ 21 h 72"/>
                <a:gd name="T54" fmla="*/ 9 w 68"/>
                <a:gd name="T55" fmla="*/ 23 h 72"/>
                <a:gd name="T56" fmla="*/ 9 w 68"/>
                <a:gd name="T57" fmla="*/ 27 h 72"/>
                <a:gd name="T58" fmla="*/ 9 w 68"/>
                <a:gd name="T59" fmla="*/ 27 h 72"/>
                <a:gd name="T60" fmla="*/ 9 w 68"/>
                <a:gd name="T61" fmla="*/ 29 h 72"/>
                <a:gd name="T62" fmla="*/ 7 w 68"/>
                <a:gd name="T63" fmla="*/ 29 h 72"/>
                <a:gd name="T64" fmla="*/ 7 w 68"/>
                <a:gd name="T65" fmla="*/ 30 h 72"/>
                <a:gd name="T66" fmla="*/ 7 w 68"/>
                <a:gd name="T67" fmla="*/ 34 h 72"/>
                <a:gd name="T68" fmla="*/ 7 w 68"/>
                <a:gd name="T69" fmla="*/ 36 h 72"/>
                <a:gd name="T70" fmla="*/ 7 w 68"/>
                <a:gd name="T71" fmla="*/ 36 h 72"/>
                <a:gd name="T72" fmla="*/ 7 w 68"/>
                <a:gd name="T73" fmla="*/ 40 h 72"/>
                <a:gd name="T74" fmla="*/ 5 w 68"/>
                <a:gd name="T75" fmla="*/ 42 h 72"/>
                <a:gd name="T76" fmla="*/ 4 w 68"/>
                <a:gd name="T77" fmla="*/ 46 h 72"/>
                <a:gd name="T78" fmla="*/ 4 w 68"/>
                <a:gd name="T79" fmla="*/ 49 h 72"/>
                <a:gd name="T80" fmla="*/ 2 w 68"/>
                <a:gd name="T81" fmla="*/ 55 h 72"/>
                <a:gd name="T82" fmla="*/ 2 w 68"/>
                <a:gd name="T83" fmla="*/ 57 h 72"/>
                <a:gd name="T84" fmla="*/ 2 w 68"/>
                <a:gd name="T85" fmla="*/ 59 h 72"/>
                <a:gd name="T86" fmla="*/ 0 w 68"/>
                <a:gd name="T87" fmla="*/ 67 h 72"/>
                <a:gd name="T88" fmla="*/ 0 w 68"/>
                <a:gd name="T89" fmla="*/ 67 h 72"/>
                <a:gd name="T90" fmla="*/ 0 w 68"/>
                <a:gd name="T91" fmla="*/ 68 h 72"/>
                <a:gd name="T92" fmla="*/ 15 w 68"/>
                <a:gd name="T9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72">
                  <a:moveTo>
                    <a:pt x="15" y="72"/>
                  </a:moveTo>
                  <a:lnTo>
                    <a:pt x="19" y="70"/>
                  </a:lnTo>
                  <a:lnTo>
                    <a:pt x="21" y="68"/>
                  </a:lnTo>
                  <a:lnTo>
                    <a:pt x="23" y="67"/>
                  </a:lnTo>
                  <a:lnTo>
                    <a:pt x="26" y="63"/>
                  </a:lnTo>
                  <a:lnTo>
                    <a:pt x="28" y="61"/>
                  </a:lnTo>
                  <a:lnTo>
                    <a:pt x="32" y="61"/>
                  </a:lnTo>
                  <a:lnTo>
                    <a:pt x="36" y="59"/>
                  </a:lnTo>
                  <a:lnTo>
                    <a:pt x="40" y="59"/>
                  </a:lnTo>
                  <a:lnTo>
                    <a:pt x="40" y="57"/>
                  </a:lnTo>
                  <a:lnTo>
                    <a:pt x="41" y="53"/>
                  </a:lnTo>
                  <a:lnTo>
                    <a:pt x="41" y="53"/>
                  </a:lnTo>
                  <a:lnTo>
                    <a:pt x="43" y="51"/>
                  </a:lnTo>
                  <a:lnTo>
                    <a:pt x="45" y="51"/>
                  </a:lnTo>
                  <a:lnTo>
                    <a:pt x="47" y="49"/>
                  </a:lnTo>
                  <a:lnTo>
                    <a:pt x="32" y="32"/>
                  </a:lnTo>
                  <a:lnTo>
                    <a:pt x="59" y="25"/>
                  </a:lnTo>
                  <a:lnTo>
                    <a:pt x="62" y="23"/>
                  </a:lnTo>
                  <a:lnTo>
                    <a:pt x="66" y="21"/>
                  </a:lnTo>
                  <a:lnTo>
                    <a:pt x="68" y="21"/>
                  </a:lnTo>
                  <a:lnTo>
                    <a:pt x="68" y="19"/>
                  </a:lnTo>
                  <a:lnTo>
                    <a:pt x="68" y="19"/>
                  </a:lnTo>
                  <a:lnTo>
                    <a:pt x="68" y="17"/>
                  </a:lnTo>
                  <a:lnTo>
                    <a:pt x="66" y="17"/>
                  </a:lnTo>
                  <a:lnTo>
                    <a:pt x="66" y="17"/>
                  </a:lnTo>
                  <a:lnTo>
                    <a:pt x="64" y="17"/>
                  </a:lnTo>
                  <a:lnTo>
                    <a:pt x="64" y="15"/>
                  </a:lnTo>
                  <a:lnTo>
                    <a:pt x="64" y="15"/>
                  </a:lnTo>
                  <a:lnTo>
                    <a:pt x="60" y="0"/>
                  </a:lnTo>
                  <a:lnTo>
                    <a:pt x="34" y="15"/>
                  </a:lnTo>
                  <a:lnTo>
                    <a:pt x="30" y="17"/>
                  </a:lnTo>
                  <a:lnTo>
                    <a:pt x="26" y="17"/>
                  </a:lnTo>
                  <a:lnTo>
                    <a:pt x="23" y="17"/>
                  </a:lnTo>
                  <a:lnTo>
                    <a:pt x="19" y="15"/>
                  </a:lnTo>
                  <a:lnTo>
                    <a:pt x="17" y="13"/>
                  </a:lnTo>
                  <a:lnTo>
                    <a:pt x="17" y="13"/>
                  </a:lnTo>
                  <a:lnTo>
                    <a:pt x="15" y="11"/>
                  </a:lnTo>
                  <a:lnTo>
                    <a:pt x="15" y="11"/>
                  </a:lnTo>
                  <a:lnTo>
                    <a:pt x="13" y="11"/>
                  </a:lnTo>
                  <a:lnTo>
                    <a:pt x="11" y="11"/>
                  </a:lnTo>
                  <a:lnTo>
                    <a:pt x="11" y="11"/>
                  </a:lnTo>
                  <a:lnTo>
                    <a:pt x="11" y="11"/>
                  </a:lnTo>
                  <a:lnTo>
                    <a:pt x="11" y="11"/>
                  </a:lnTo>
                  <a:lnTo>
                    <a:pt x="9" y="11"/>
                  </a:lnTo>
                  <a:lnTo>
                    <a:pt x="9" y="11"/>
                  </a:lnTo>
                  <a:lnTo>
                    <a:pt x="9" y="11"/>
                  </a:lnTo>
                  <a:lnTo>
                    <a:pt x="9" y="11"/>
                  </a:lnTo>
                  <a:lnTo>
                    <a:pt x="9" y="11"/>
                  </a:lnTo>
                  <a:lnTo>
                    <a:pt x="9" y="13"/>
                  </a:lnTo>
                  <a:lnTo>
                    <a:pt x="9" y="17"/>
                  </a:lnTo>
                  <a:lnTo>
                    <a:pt x="9" y="19"/>
                  </a:lnTo>
                  <a:lnTo>
                    <a:pt x="9" y="19"/>
                  </a:lnTo>
                  <a:lnTo>
                    <a:pt x="9" y="21"/>
                  </a:lnTo>
                  <a:lnTo>
                    <a:pt x="9" y="21"/>
                  </a:lnTo>
                  <a:lnTo>
                    <a:pt x="9" y="23"/>
                  </a:lnTo>
                  <a:lnTo>
                    <a:pt x="9" y="23"/>
                  </a:lnTo>
                  <a:lnTo>
                    <a:pt x="9" y="25"/>
                  </a:lnTo>
                  <a:lnTo>
                    <a:pt x="9" y="27"/>
                  </a:lnTo>
                  <a:lnTo>
                    <a:pt x="9" y="27"/>
                  </a:lnTo>
                  <a:lnTo>
                    <a:pt x="9" y="27"/>
                  </a:lnTo>
                  <a:lnTo>
                    <a:pt x="9" y="29"/>
                  </a:lnTo>
                  <a:lnTo>
                    <a:pt x="9" y="29"/>
                  </a:lnTo>
                  <a:lnTo>
                    <a:pt x="7" y="29"/>
                  </a:lnTo>
                  <a:lnTo>
                    <a:pt x="7" y="29"/>
                  </a:lnTo>
                  <a:lnTo>
                    <a:pt x="7" y="30"/>
                  </a:lnTo>
                  <a:lnTo>
                    <a:pt x="7" y="30"/>
                  </a:lnTo>
                  <a:lnTo>
                    <a:pt x="7" y="32"/>
                  </a:lnTo>
                  <a:lnTo>
                    <a:pt x="7" y="34"/>
                  </a:lnTo>
                  <a:lnTo>
                    <a:pt x="7" y="34"/>
                  </a:lnTo>
                  <a:lnTo>
                    <a:pt x="7" y="36"/>
                  </a:lnTo>
                  <a:lnTo>
                    <a:pt x="7" y="36"/>
                  </a:lnTo>
                  <a:lnTo>
                    <a:pt x="7" y="36"/>
                  </a:lnTo>
                  <a:lnTo>
                    <a:pt x="7" y="38"/>
                  </a:lnTo>
                  <a:lnTo>
                    <a:pt x="7" y="40"/>
                  </a:lnTo>
                  <a:lnTo>
                    <a:pt x="5" y="42"/>
                  </a:lnTo>
                  <a:lnTo>
                    <a:pt x="5" y="42"/>
                  </a:lnTo>
                  <a:lnTo>
                    <a:pt x="5" y="44"/>
                  </a:lnTo>
                  <a:lnTo>
                    <a:pt x="4" y="46"/>
                  </a:lnTo>
                  <a:lnTo>
                    <a:pt x="4" y="46"/>
                  </a:lnTo>
                  <a:lnTo>
                    <a:pt x="4" y="49"/>
                  </a:lnTo>
                  <a:lnTo>
                    <a:pt x="2" y="55"/>
                  </a:lnTo>
                  <a:lnTo>
                    <a:pt x="2" y="55"/>
                  </a:lnTo>
                  <a:lnTo>
                    <a:pt x="2" y="55"/>
                  </a:lnTo>
                  <a:lnTo>
                    <a:pt x="2" y="57"/>
                  </a:lnTo>
                  <a:lnTo>
                    <a:pt x="2" y="57"/>
                  </a:lnTo>
                  <a:lnTo>
                    <a:pt x="2" y="59"/>
                  </a:lnTo>
                  <a:lnTo>
                    <a:pt x="0" y="61"/>
                  </a:lnTo>
                  <a:lnTo>
                    <a:pt x="0" y="67"/>
                  </a:lnTo>
                  <a:lnTo>
                    <a:pt x="0" y="67"/>
                  </a:lnTo>
                  <a:lnTo>
                    <a:pt x="0" y="67"/>
                  </a:lnTo>
                  <a:lnTo>
                    <a:pt x="0" y="68"/>
                  </a:lnTo>
                  <a:lnTo>
                    <a:pt x="0" y="68"/>
                  </a:lnTo>
                  <a:lnTo>
                    <a:pt x="11" y="72"/>
                  </a:lnTo>
                  <a:lnTo>
                    <a:pt x="15" y="7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83" name="Freeform 1836">
              <a:extLst>
                <a:ext uri="{FF2B5EF4-FFF2-40B4-BE49-F238E27FC236}">
                  <a16:creationId xmlns:a16="http://schemas.microsoft.com/office/drawing/2014/main" id="{853D1C18-8A30-4991-ABEB-B2816DA627CE}"/>
                </a:ext>
              </a:extLst>
            </p:cNvPr>
            <p:cNvSpPr>
              <a:spLocks/>
            </p:cNvSpPr>
            <p:nvPr/>
          </p:nvSpPr>
          <p:spPr bwMode="auto">
            <a:xfrm>
              <a:off x="13647738" y="-1293813"/>
              <a:ext cx="412750" cy="376238"/>
            </a:xfrm>
            <a:custGeom>
              <a:avLst/>
              <a:gdLst>
                <a:gd name="T0" fmla="*/ 248 w 260"/>
                <a:gd name="T1" fmla="*/ 23 h 237"/>
                <a:gd name="T2" fmla="*/ 243 w 260"/>
                <a:gd name="T3" fmla="*/ 11 h 237"/>
                <a:gd name="T4" fmla="*/ 231 w 260"/>
                <a:gd name="T5" fmla="*/ 2 h 237"/>
                <a:gd name="T6" fmla="*/ 208 w 260"/>
                <a:gd name="T7" fmla="*/ 4 h 237"/>
                <a:gd name="T8" fmla="*/ 172 w 260"/>
                <a:gd name="T9" fmla="*/ 13 h 237"/>
                <a:gd name="T10" fmla="*/ 172 w 260"/>
                <a:gd name="T11" fmla="*/ 26 h 237"/>
                <a:gd name="T12" fmla="*/ 172 w 260"/>
                <a:gd name="T13" fmla="*/ 36 h 237"/>
                <a:gd name="T14" fmla="*/ 165 w 260"/>
                <a:gd name="T15" fmla="*/ 55 h 237"/>
                <a:gd name="T16" fmla="*/ 152 w 260"/>
                <a:gd name="T17" fmla="*/ 66 h 237"/>
                <a:gd name="T18" fmla="*/ 136 w 260"/>
                <a:gd name="T19" fmla="*/ 81 h 237"/>
                <a:gd name="T20" fmla="*/ 129 w 260"/>
                <a:gd name="T21" fmla="*/ 97 h 237"/>
                <a:gd name="T22" fmla="*/ 112 w 260"/>
                <a:gd name="T23" fmla="*/ 98 h 237"/>
                <a:gd name="T24" fmla="*/ 106 w 260"/>
                <a:gd name="T25" fmla="*/ 104 h 237"/>
                <a:gd name="T26" fmla="*/ 87 w 260"/>
                <a:gd name="T27" fmla="*/ 125 h 237"/>
                <a:gd name="T28" fmla="*/ 57 w 260"/>
                <a:gd name="T29" fmla="*/ 135 h 237"/>
                <a:gd name="T30" fmla="*/ 0 w 260"/>
                <a:gd name="T31" fmla="*/ 129 h 237"/>
                <a:gd name="T32" fmla="*/ 28 w 260"/>
                <a:gd name="T33" fmla="*/ 157 h 237"/>
                <a:gd name="T34" fmla="*/ 32 w 260"/>
                <a:gd name="T35" fmla="*/ 174 h 237"/>
                <a:gd name="T36" fmla="*/ 26 w 260"/>
                <a:gd name="T37" fmla="*/ 188 h 237"/>
                <a:gd name="T38" fmla="*/ 17 w 260"/>
                <a:gd name="T39" fmla="*/ 195 h 237"/>
                <a:gd name="T40" fmla="*/ 25 w 260"/>
                <a:gd name="T41" fmla="*/ 212 h 237"/>
                <a:gd name="T42" fmla="*/ 45 w 260"/>
                <a:gd name="T43" fmla="*/ 209 h 237"/>
                <a:gd name="T44" fmla="*/ 63 w 260"/>
                <a:gd name="T45" fmla="*/ 210 h 237"/>
                <a:gd name="T46" fmla="*/ 87 w 260"/>
                <a:gd name="T47" fmla="*/ 205 h 237"/>
                <a:gd name="T48" fmla="*/ 99 w 260"/>
                <a:gd name="T49" fmla="*/ 218 h 237"/>
                <a:gd name="T50" fmla="*/ 112 w 260"/>
                <a:gd name="T51" fmla="*/ 235 h 237"/>
                <a:gd name="T52" fmla="*/ 117 w 260"/>
                <a:gd name="T53" fmla="*/ 235 h 237"/>
                <a:gd name="T54" fmla="*/ 127 w 260"/>
                <a:gd name="T55" fmla="*/ 227 h 237"/>
                <a:gd name="T56" fmla="*/ 133 w 260"/>
                <a:gd name="T57" fmla="*/ 227 h 237"/>
                <a:gd name="T58" fmla="*/ 148 w 260"/>
                <a:gd name="T59" fmla="*/ 227 h 237"/>
                <a:gd name="T60" fmla="*/ 155 w 260"/>
                <a:gd name="T61" fmla="*/ 226 h 237"/>
                <a:gd name="T62" fmla="*/ 157 w 260"/>
                <a:gd name="T63" fmla="*/ 227 h 237"/>
                <a:gd name="T64" fmla="*/ 161 w 260"/>
                <a:gd name="T65" fmla="*/ 226 h 237"/>
                <a:gd name="T66" fmla="*/ 163 w 260"/>
                <a:gd name="T67" fmla="*/ 226 h 237"/>
                <a:gd name="T68" fmla="*/ 165 w 260"/>
                <a:gd name="T69" fmla="*/ 220 h 237"/>
                <a:gd name="T70" fmla="*/ 157 w 260"/>
                <a:gd name="T71" fmla="*/ 207 h 237"/>
                <a:gd name="T72" fmla="*/ 155 w 260"/>
                <a:gd name="T73" fmla="*/ 203 h 237"/>
                <a:gd name="T74" fmla="*/ 150 w 260"/>
                <a:gd name="T75" fmla="*/ 201 h 237"/>
                <a:gd name="T76" fmla="*/ 150 w 260"/>
                <a:gd name="T77" fmla="*/ 193 h 237"/>
                <a:gd name="T78" fmla="*/ 148 w 260"/>
                <a:gd name="T79" fmla="*/ 188 h 237"/>
                <a:gd name="T80" fmla="*/ 140 w 260"/>
                <a:gd name="T81" fmla="*/ 184 h 237"/>
                <a:gd name="T82" fmla="*/ 142 w 260"/>
                <a:gd name="T83" fmla="*/ 174 h 237"/>
                <a:gd name="T84" fmla="*/ 157 w 260"/>
                <a:gd name="T85" fmla="*/ 161 h 237"/>
                <a:gd name="T86" fmla="*/ 161 w 260"/>
                <a:gd name="T87" fmla="*/ 167 h 237"/>
                <a:gd name="T88" fmla="*/ 178 w 260"/>
                <a:gd name="T89" fmla="*/ 161 h 237"/>
                <a:gd name="T90" fmla="*/ 180 w 260"/>
                <a:gd name="T91" fmla="*/ 155 h 237"/>
                <a:gd name="T92" fmla="*/ 188 w 260"/>
                <a:gd name="T93" fmla="*/ 146 h 237"/>
                <a:gd name="T94" fmla="*/ 201 w 260"/>
                <a:gd name="T95" fmla="*/ 127 h 237"/>
                <a:gd name="T96" fmla="*/ 210 w 260"/>
                <a:gd name="T97" fmla="*/ 121 h 237"/>
                <a:gd name="T98" fmla="*/ 210 w 260"/>
                <a:gd name="T99" fmla="*/ 117 h 237"/>
                <a:gd name="T100" fmla="*/ 222 w 260"/>
                <a:gd name="T101" fmla="*/ 108 h 237"/>
                <a:gd name="T102" fmla="*/ 220 w 260"/>
                <a:gd name="T103" fmla="*/ 97 h 237"/>
                <a:gd name="T104" fmla="*/ 231 w 260"/>
                <a:gd name="T105" fmla="*/ 89 h 237"/>
                <a:gd name="T106" fmla="*/ 227 w 260"/>
                <a:gd name="T107" fmla="*/ 83 h 237"/>
                <a:gd name="T108" fmla="*/ 218 w 260"/>
                <a:gd name="T109" fmla="*/ 78 h 237"/>
                <a:gd name="T110" fmla="*/ 212 w 260"/>
                <a:gd name="T111" fmla="*/ 72 h 237"/>
                <a:gd name="T112" fmla="*/ 210 w 260"/>
                <a:gd name="T113" fmla="*/ 61 h 237"/>
                <a:gd name="T114" fmla="*/ 212 w 260"/>
                <a:gd name="T115" fmla="*/ 55 h 237"/>
                <a:gd name="T116" fmla="*/ 208 w 260"/>
                <a:gd name="T117" fmla="*/ 49 h 237"/>
                <a:gd name="T118" fmla="*/ 229 w 260"/>
                <a:gd name="T119" fmla="*/ 43 h 237"/>
                <a:gd name="T120" fmla="*/ 244 w 260"/>
                <a:gd name="T121" fmla="*/ 43 h 237"/>
                <a:gd name="T122" fmla="*/ 256 w 260"/>
                <a:gd name="T123" fmla="*/ 40 h 237"/>
                <a:gd name="T124" fmla="*/ 260 w 260"/>
                <a:gd name="T125" fmla="*/ 3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 h="237">
                  <a:moveTo>
                    <a:pt x="260" y="34"/>
                  </a:moveTo>
                  <a:lnTo>
                    <a:pt x="258" y="32"/>
                  </a:lnTo>
                  <a:lnTo>
                    <a:pt x="258" y="28"/>
                  </a:lnTo>
                  <a:lnTo>
                    <a:pt x="256" y="26"/>
                  </a:lnTo>
                  <a:lnTo>
                    <a:pt x="256" y="26"/>
                  </a:lnTo>
                  <a:lnTo>
                    <a:pt x="254" y="24"/>
                  </a:lnTo>
                  <a:lnTo>
                    <a:pt x="254" y="24"/>
                  </a:lnTo>
                  <a:lnTo>
                    <a:pt x="252" y="23"/>
                  </a:lnTo>
                  <a:lnTo>
                    <a:pt x="252" y="21"/>
                  </a:lnTo>
                  <a:lnTo>
                    <a:pt x="248" y="23"/>
                  </a:lnTo>
                  <a:lnTo>
                    <a:pt x="248" y="23"/>
                  </a:lnTo>
                  <a:lnTo>
                    <a:pt x="246" y="23"/>
                  </a:lnTo>
                  <a:lnTo>
                    <a:pt x="246" y="23"/>
                  </a:lnTo>
                  <a:lnTo>
                    <a:pt x="243" y="19"/>
                  </a:lnTo>
                  <a:lnTo>
                    <a:pt x="243" y="19"/>
                  </a:lnTo>
                  <a:lnTo>
                    <a:pt x="243" y="17"/>
                  </a:lnTo>
                  <a:lnTo>
                    <a:pt x="243" y="17"/>
                  </a:lnTo>
                  <a:lnTo>
                    <a:pt x="243" y="17"/>
                  </a:lnTo>
                  <a:lnTo>
                    <a:pt x="243" y="13"/>
                  </a:lnTo>
                  <a:lnTo>
                    <a:pt x="243" y="11"/>
                  </a:lnTo>
                  <a:lnTo>
                    <a:pt x="243" y="9"/>
                  </a:lnTo>
                  <a:lnTo>
                    <a:pt x="241" y="7"/>
                  </a:lnTo>
                  <a:lnTo>
                    <a:pt x="239" y="6"/>
                  </a:lnTo>
                  <a:lnTo>
                    <a:pt x="235" y="6"/>
                  </a:lnTo>
                  <a:lnTo>
                    <a:pt x="235" y="6"/>
                  </a:lnTo>
                  <a:lnTo>
                    <a:pt x="233" y="6"/>
                  </a:lnTo>
                  <a:lnTo>
                    <a:pt x="233" y="4"/>
                  </a:lnTo>
                  <a:lnTo>
                    <a:pt x="233" y="4"/>
                  </a:lnTo>
                  <a:lnTo>
                    <a:pt x="233" y="2"/>
                  </a:lnTo>
                  <a:lnTo>
                    <a:pt x="231" y="2"/>
                  </a:lnTo>
                  <a:lnTo>
                    <a:pt x="229" y="2"/>
                  </a:lnTo>
                  <a:lnTo>
                    <a:pt x="227" y="2"/>
                  </a:lnTo>
                  <a:lnTo>
                    <a:pt x="226" y="2"/>
                  </a:lnTo>
                  <a:lnTo>
                    <a:pt x="224" y="2"/>
                  </a:lnTo>
                  <a:lnTo>
                    <a:pt x="224" y="0"/>
                  </a:lnTo>
                  <a:lnTo>
                    <a:pt x="222" y="0"/>
                  </a:lnTo>
                  <a:lnTo>
                    <a:pt x="220" y="0"/>
                  </a:lnTo>
                  <a:lnTo>
                    <a:pt x="212" y="4"/>
                  </a:lnTo>
                  <a:lnTo>
                    <a:pt x="210" y="4"/>
                  </a:lnTo>
                  <a:lnTo>
                    <a:pt x="208" y="4"/>
                  </a:lnTo>
                  <a:lnTo>
                    <a:pt x="205" y="4"/>
                  </a:lnTo>
                  <a:lnTo>
                    <a:pt x="203" y="4"/>
                  </a:lnTo>
                  <a:lnTo>
                    <a:pt x="191" y="4"/>
                  </a:lnTo>
                  <a:lnTo>
                    <a:pt x="188" y="4"/>
                  </a:lnTo>
                  <a:lnTo>
                    <a:pt x="182" y="6"/>
                  </a:lnTo>
                  <a:lnTo>
                    <a:pt x="180" y="7"/>
                  </a:lnTo>
                  <a:lnTo>
                    <a:pt x="176" y="9"/>
                  </a:lnTo>
                  <a:lnTo>
                    <a:pt x="174" y="11"/>
                  </a:lnTo>
                  <a:lnTo>
                    <a:pt x="174" y="11"/>
                  </a:lnTo>
                  <a:lnTo>
                    <a:pt x="172" y="13"/>
                  </a:lnTo>
                  <a:lnTo>
                    <a:pt x="172" y="13"/>
                  </a:lnTo>
                  <a:lnTo>
                    <a:pt x="171" y="13"/>
                  </a:lnTo>
                  <a:lnTo>
                    <a:pt x="171" y="15"/>
                  </a:lnTo>
                  <a:lnTo>
                    <a:pt x="169" y="17"/>
                  </a:lnTo>
                  <a:lnTo>
                    <a:pt x="167" y="19"/>
                  </a:lnTo>
                  <a:lnTo>
                    <a:pt x="167" y="19"/>
                  </a:lnTo>
                  <a:lnTo>
                    <a:pt x="169" y="21"/>
                  </a:lnTo>
                  <a:lnTo>
                    <a:pt x="171" y="23"/>
                  </a:lnTo>
                  <a:lnTo>
                    <a:pt x="171" y="23"/>
                  </a:lnTo>
                  <a:lnTo>
                    <a:pt x="172" y="26"/>
                  </a:lnTo>
                  <a:lnTo>
                    <a:pt x="172" y="28"/>
                  </a:lnTo>
                  <a:lnTo>
                    <a:pt x="172" y="30"/>
                  </a:lnTo>
                  <a:lnTo>
                    <a:pt x="172" y="30"/>
                  </a:lnTo>
                  <a:lnTo>
                    <a:pt x="172" y="32"/>
                  </a:lnTo>
                  <a:lnTo>
                    <a:pt x="172" y="32"/>
                  </a:lnTo>
                  <a:lnTo>
                    <a:pt x="172" y="32"/>
                  </a:lnTo>
                  <a:lnTo>
                    <a:pt x="172" y="34"/>
                  </a:lnTo>
                  <a:lnTo>
                    <a:pt x="172" y="34"/>
                  </a:lnTo>
                  <a:lnTo>
                    <a:pt x="172" y="36"/>
                  </a:lnTo>
                  <a:lnTo>
                    <a:pt x="172" y="36"/>
                  </a:lnTo>
                  <a:lnTo>
                    <a:pt x="171" y="38"/>
                  </a:lnTo>
                  <a:lnTo>
                    <a:pt x="165" y="43"/>
                  </a:lnTo>
                  <a:lnTo>
                    <a:pt x="163" y="45"/>
                  </a:lnTo>
                  <a:lnTo>
                    <a:pt x="163" y="45"/>
                  </a:lnTo>
                  <a:lnTo>
                    <a:pt x="163" y="45"/>
                  </a:lnTo>
                  <a:lnTo>
                    <a:pt x="163" y="47"/>
                  </a:lnTo>
                  <a:lnTo>
                    <a:pt x="163" y="47"/>
                  </a:lnTo>
                  <a:lnTo>
                    <a:pt x="165" y="49"/>
                  </a:lnTo>
                  <a:lnTo>
                    <a:pt x="165" y="49"/>
                  </a:lnTo>
                  <a:lnTo>
                    <a:pt x="165" y="55"/>
                  </a:lnTo>
                  <a:lnTo>
                    <a:pt x="161" y="57"/>
                  </a:lnTo>
                  <a:lnTo>
                    <a:pt x="157" y="57"/>
                  </a:lnTo>
                  <a:lnTo>
                    <a:pt x="152" y="57"/>
                  </a:lnTo>
                  <a:lnTo>
                    <a:pt x="148" y="55"/>
                  </a:lnTo>
                  <a:lnTo>
                    <a:pt x="146" y="55"/>
                  </a:lnTo>
                  <a:lnTo>
                    <a:pt x="146" y="57"/>
                  </a:lnTo>
                  <a:lnTo>
                    <a:pt x="146" y="59"/>
                  </a:lnTo>
                  <a:lnTo>
                    <a:pt x="150" y="62"/>
                  </a:lnTo>
                  <a:lnTo>
                    <a:pt x="150" y="64"/>
                  </a:lnTo>
                  <a:lnTo>
                    <a:pt x="152" y="66"/>
                  </a:lnTo>
                  <a:lnTo>
                    <a:pt x="152" y="68"/>
                  </a:lnTo>
                  <a:lnTo>
                    <a:pt x="150" y="70"/>
                  </a:lnTo>
                  <a:lnTo>
                    <a:pt x="148" y="70"/>
                  </a:lnTo>
                  <a:lnTo>
                    <a:pt x="146" y="72"/>
                  </a:lnTo>
                  <a:lnTo>
                    <a:pt x="142" y="72"/>
                  </a:lnTo>
                  <a:lnTo>
                    <a:pt x="140" y="72"/>
                  </a:lnTo>
                  <a:lnTo>
                    <a:pt x="138" y="74"/>
                  </a:lnTo>
                  <a:lnTo>
                    <a:pt x="138" y="76"/>
                  </a:lnTo>
                  <a:lnTo>
                    <a:pt x="138" y="79"/>
                  </a:lnTo>
                  <a:lnTo>
                    <a:pt x="136" y="81"/>
                  </a:lnTo>
                  <a:lnTo>
                    <a:pt x="136" y="83"/>
                  </a:lnTo>
                  <a:lnTo>
                    <a:pt x="136" y="85"/>
                  </a:lnTo>
                  <a:lnTo>
                    <a:pt x="135" y="85"/>
                  </a:lnTo>
                  <a:lnTo>
                    <a:pt x="136" y="91"/>
                  </a:lnTo>
                  <a:lnTo>
                    <a:pt x="135" y="93"/>
                  </a:lnTo>
                  <a:lnTo>
                    <a:pt x="135" y="95"/>
                  </a:lnTo>
                  <a:lnTo>
                    <a:pt x="133" y="97"/>
                  </a:lnTo>
                  <a:lnTo>
                    <a:pt x="131" y="97"/>
                  </a:lnTo>
                  <a:lnTo>
                    <a:pt x="129" y="97"/>
                  </a:lnTo>
                  <a:lnTo>
                    <a:pt x="129" y="97"/>
                  </a:lnTo>
                  <a:lnTo>
                    <a:pt x="127" y="97"/>
                  </a:lnTo>
                  <a:lnTo>
                    <a:pt x="127" y="97"/>
                  </a:lnTo>
                  <a:lnTo>
                    <a:pt x="127" y="97"/>
                  </a:lnTo>
                  <a:lnTo>
                    <a:pt x="127" y="95"/>
                  </a:lnTo>
                  <a:lnTo>
                    <a:pt x="125" y="95"/>
                  </a:lnTo>
                  <a:lnTo>
                    <a:pt x="121" y="95"/>
                  </a:lnTo>
                  <a:lnTo>
                    <a:pt x="119" y="95"/>
                  </a:lnTo>
                  <a:lnTo>
                    <a:pt x="117" y="95"/>
                  </a:lnTo>
                  <a:lnTo>
                    <a:pt x="117" y="95"/>
                  </a:lnTo>
                  <a:lnTo>
                    <a:pt x="112" y="98"/>
                  </a:lnTo>
                  <a:lnTo>
                    <a:pt x="110" y="98"/>
                  </a:lnTo>
                  <a:lnTo>
                    <a:pt x="110" y="100"/>
                  </a:lnTo>
                  <a:lnTo>
                    <a:pt x="110" y="100"/>
                  </a:lnTo>
                  <a:lnTo>
                    <a:pt x="108" y="100"/>
                  </a:lnTo>
                  <a:lnTo>
                    <a:pt x="110" y="100"/>
                  </a:lnTo>
                  <a:lnTo>
                    <a:pt x="110" y="102"/>
                  </a:lnTo>
                  <a:lnTo>
                    <a:pt x="112" y="102"/>
                  </a:lnTo>
                  <a:lnTo>
                    <a:pt x="110" y="104"/>
                  </a:lnTo>
                  <a:lnTo>
                    <a:pt x="108" y="104"/>
                  </a:lnTo>
                  <a:lnTo>
                    <a:pt x="106" y="104"/>
                  </a:lnTo>
                  <a:lnTo>
                    <a:pt x="104" y="104"/>
                  </a:lnTo>
                  <a:lnTo>
                    <a:pt x="102" y="104"/>
                  </a:lnTo>
                  <a:lnTo>
                    <a:pt x="100" y="104"/>
                  </a:lnTo>
                  <a:lnTo>
                    <a:pt x="99" y="104"/>
                  </a:lnTo>
                  <a:lnTo>
                    <a:pt x="97" y="104"/>
                  </a:lnTo>
                  <a:lnTo>
                    <a:pt x="95" y="106"/>
                  </a:lnTo>
                  <a:lnTo>
                    <a:pt x="91" y="110"/>
                  </a:lnTo>
                  <a:lnTo>
                    <a:pt x="89" y="112"/>
                  </a:lnTo>
                  <a:lnTo>
                    <a:pt x="89" y="114"/>
                  </a:lnTo>
                  <a:lnTo>
                    <a:pt x="87" y="125"/>
                  </a:lnTo>
                  <a:lnTo>
                    <a:pt x="87" y="125"/>
                  </a:lnTo>
                  <a:lnTo>
                    <a:pt x="87" y="127"/>
                  </a:lnTo>
                  <a:lnTo>
                    <a:pt x="87" y="127"/>
                  </a:lnTo>
                  <a:lnTo>
                    <a:pt x="87" y="127"/>
                  </a:lnTo>
                  <a:lnTo>
                    <a:pt x="87" y="129"/>
                  </a:lnTo>
                  <a:lnTo>
                    <a:pt x="85" y="129"/>
                  </a:lnTo>
                  <a:lnTo>
                    <a:pt x="81" y="131"/>
                  </a:lnTo>
                  <a:lnTo>
                    <a:pt x="70" y="133"/>
                  </a:lnTo>
                  <a:lnTo>
                    <a:pt x="63" y="133"/>
                  </a:lnTo>
                  <a:lnTo>
                    <a:pt x="57" y="135"/>
                  </a:lnTo>
                  <a:lnTo>
                    <a:pt x="57" y="135"/>
                  </a:lnTo>
                  <a:lnTo>
                    <a:pt x="55" y="136"/>
                  </a:lnTo>
                  <a:lnTo>
                    <a:pt x="53" y="136"/>
                  </a:lnTo>
                  <a:lnTo>
                    <a:pt x="53" y="136"/>
                  </a:lnTo>
                  <a:lnTo>
                    <a:pt x="44" y="135"/>
                  </a:lnTo>
                  <a:lnTo>
                    <a:pt x="42" y="135"/>
                  </a:lnTo>
                  <a:lnTo>
                    <a:pt x="30" y="136"/>
                  </a:lnTo>
                  <a:lnTo>
                    <a:pt x="26" y="136"/>
                  </a:lnTo>
                  <a:lnTo>
                    <a:pt x="21" y="135"/>
                  </a:lnTo>
                  <a:lnTo>
                    <a:pt x="0" y="129"/>
                  </a:lnTo>
                  <a:lnTo>
                    <a:pt x="6" y="135"/>
                  </a:lnTo>
                  <a:lnTo>
                    <a:pt x="8" y="138"/>
                  </a:lnTo>
                  <a:lnTo>
                    <a:pt x="11" y="144"/>
                  </a:lnTo>
                  <a:lnTo>
                    <a:pt x="13" y="148"/>
                  </a:lnTo>
                  <a:lnTo>
                    <a:pt x="17" y="150"/>
                  </a:lnTo>
                  <a:lnTo>
                    <a:pt x="19" y="152"/>
                  </a:lnTo>
                  <a:lnTo>
                    <a:pt x="25" y="153"/>
                  </a:lnTo>
                  <a:lnTo>
                    <a:pt x="26" y="155"/>
                  </a:lnTo>
                  <a:lnTo>
                    <a:pt x="26" y="155"/>
                  </a:lnTo>
                  <a:lnTo>
                    <a:pt x="28" y="157"/>
                  </a:lnTo>
                  <a:lnTo>
                    <a:pt x="30" y="157"/>
                  </a:lnTo>
                  <a:lnTo>
                    <a:pt x="30" y="157"/>
                  </a:lnTo>
                  <a:lnTo>
                    <a:pt x="30" y="157"/>
                  </a:lnTo>
                  <a:lnTo>
                    <a:pt x="32" y="157"/>
                  </a:lnTo>
                  <a:lnTo>
                    <a:pt x="30" y="161"/>
                  </a:lnTo>
                  <a:lnTo>
                    <a:pt x="32" y="169"/>
                  </a:lnTo>
                  <a:lnTo>
                    <a:pt x="32" y="171"/>
                  </a:lnTo>
                  <a:lnTo>
                    <a:pt x="32" y="172"/>
                  </a:lnTo>
                  <a:lnTo>
                    <a:pt x="32" y="174"/>
                  </a:lnTo>
                  <a:lnTo>
                    <a:pt x="32" y="174"/>
                  </a:lnTo>
                  <a:lnTo>
                    <a:pt x="36" y="174"/>
                  </a:lnTo>
                  <a:lnTo>
                    <a:pt x="38" y="176"/>
                  </a:lnTo>
                  <a:lnTo>
                    <a:pt x="40" y="176"/>
                  </a:lnTo>
                  <a:lnTo>
                    <a:pt x="40" y="178"/>
                  </a:lnTo>
                  <a:lnTo>
                    <a:pt x="40" y="182"/>
                  </a:lnTo>
                  <a:lnTo>
                    <a:pt x="38" y="184"/>
                  </a:lnTo>
                  <a:lnTo>
                    <a:pt x="36" y="186"/>
                  </a:lnTo>
                  <a:lnTo>
                    <a:pt x="30" y="186"/>
                  </a:lnTo>
                  <a:lnTo>
                    <a:pt x="28" y="186"/>
                  </a:lnTo>
                  <a:lnTo>
                    <a:pt x="26" y="188"/>
                  </a:lnTo>
                  <a:lnTo>
                    <a:pt x="25" y="188"/>
                  </a:lnTo>
                  <a:lnTo>
                    <a:pt x="25" y="188"/>
                  </a:lnTo>
                  <a:lnTo>
                    <a:pt x="23" y="190"/>
                  </a:lnTo>
                  <a:lnTo>
                    <a:pt x="23" y="190"/>
                  </a:lnTo>
                  <a:lnTo>
                    <a:pt x="23" y="190"/>
                  </a:lnTo>
                  <a:lnTo>
                    <a:pt x="23" y="190"/>
                  </a:lnTo>
                  <a:lnTo>
                    <a:pt x="21" y="191"/>
                  </a:lnTo>
                  <a:lnTo>
                    <a:pt x="19" y="193"/>
                  </a:lnTo>
                  <a:lnTo>
                    <a:pt x="17" y="193"/>
                  </a:lnTo>
                  <a:lnTo>
                    <a:pt x="17" y="195"/>
                  </a:lnTo>
                  <a:lnTo>
                    <a:pt x="15" y="199"/>
                  </a:lnTo>
                  <a:lnTo>
                    <a:pt x="15" y="201"/>
                  </a:lnTo>
                  <a:lnTo>
                    <a:pt x="13" y="203"/>
                  </a:lnTo>
                  <a:lnTo>
                    <a:pt x="13" y="205"/>
                  </a:lnTo>
                  <a:lnTo>
                    <a:pt x="13" y="210"/>
                  </a:lnTo>
                  <a:lnTo>
                    <a:pt x="13" y="210"/>
                  </a:lnTo>
                  <a:lnTo>
                    <a:pt x="13" y="212"/>
                  </a:lnTo>
                  <a:lnTo>
                    <a:pt x="17" y="212"/>
                  </a:lnTo>
                  <a:lnTo>
                    <a:pt x="21" y="212"/>
                  </a:lnTo>
                  <a:lnTo>
                    <a:pt x="25" y="212"/>
                  </a:lnTo>
                  <a:lnTo>
                    <a:pt x="26" y="212"/>
                  </a:lnTo>
                  <a:lnTo>
                    <a:pt x="26" y="212"/>
                  </a:lnTo>
                  <a:lnTo>
                    <a:pt x="28" y="210"/>
                  </a:lnTo>
                  <a:lnTo>
                    <a:pt x="30" y="210"/>
                  </a:lnTo>
                  <a:lnTo>
                    <a:pt x="30" y="210"/>
                  </a:lnTo>
                  <a:lnTo>
                    <a:pt x="34" y="210"/>
                  </a:lnTo>
                  <a:lnTo>
                    <a:pt x="44" y="210"/>
                  </a:lnTo>
                  <a:lnTo>
                    <a:pt x="44" y="209"/>
                  </a:lnTo>
                  <a:lnTo>
                    <a:pt x="45" y="209"/>
                  </a:lnTo>
                  <a:lnTo>
                    <a:pt x="45" y="209"/>
                  </a:lnTo>
                  <a:lnTo>
                    <a:pt x="51" y="209"/>
                  </a:lnTo>
                  <a:lnTo>
                    <a:pt x="53" y="209"/>
                  </a:lnTo>
                  <a:lnTo>
                    <a:pt x="55" y="209"/>
                  </a:lnTo>
                  <a:lnTo>
                    <a:pt x="57" y="210"/>
                  </a:lnTo>
                  <a:lnTo>
                    <a:pt x="59" y="210"/>
                  </a:lnTo>
                  <a:lnTo>
                    <a:pt x="59" y="210"/>
                  </a:lnTo>
                  <a:lnTo>
                    <a:pt x="61" y="210"/>
                  </a:lnTo>
                  <a:lnTo>
                    <a:pt x="61" y="210"/>
                  </a:lnTo>
                  <a:lnTo>
                    <a:pt x="63" y="210"/>
                  </a:lnTo>
                  <a:lnTo>
                    <a:pt x="63" y="210"/>
                  </a:lnTo>
                  <a:lnTo>
                    <a:pt x="63" y="210"/>
                  </a:lnTo>
                  <a:lnTo>
                    <a:pt x="66" y="209"/>
                  </a:lnTo>
                  <a:lnTo>
                    <a:pt x="78" y="209"/>
                  </a:lnTo>
                  <a:lnTo>
                    <a:pt x="87" y="207"/>
                  </a:lnTo>
                  <a:lnTo>
                    <a:pt x="91" y="207"/>
                  </a:lnTo>
                  <a:lnTo>
                    <a:pt x="89" y="207"/>
                  </a:lnTo>
                  <a:lnTo>
                    <a:pt x="89" y="207"/>
                  </a:lnTo>
                  <a:lnTo>
                    <a:pt x="87" y="207"/>
                  </a:lnTo>
                  <a:lnTo>
                    <a:pt x="85" y="207"/>
                  </a:lnTo>
                  <a:lnTo>
                    <a:pt x="87" y="205"/>
                  </a:lnTo>
                  <a:lnTo>
                    <a:pt x="89" y="205"/>
                  </a:lnTo>
                  <a:lnTo>
                    <a:pt x="93" y="207"/>
                  </a:lnTo>
                  <a:lnTo>
                    <a:pt x="93" y="210"/>
                  </a:lnTo>
                  <a:lnTo>
                    <a:pt x="95" y="210"/>
                  </a:lnTo>
                  <a:lnTo>
                    <a:pt x="95" y="214"/>
                  </a:lnTo>
                  <a:lnTo>
                    <a:pt x="95" y="216"/>
                  </a:lnTo>
                  <a:lnTo>
                    <a:pt x="95" y="216"/>
                  </a:lnTo>
                  <a:lnTo>
                    <a:pt x="97" y="218"/>
                  </a:lnTo>
                  <a:lnTo>
                    <a:pt x="97" y="218"/>
                  </a:lnTo>
                  <a:lnTo>
                    <a:pt x="99" y="218"/>
                  </a:lnTo>
                  <a:lnTo>
                    <a:pt x="102" y="220"/>
                  </a:lnTo>
                  <a:lnTo>
                    <a:pt x="102" y="222"/>
                  </a:lnTo>
                  <a:lnTo>
                    <a:pt x="104" y="226"/>
                  </a:lnTo>
                  <a:lnTo>
                    <a:pt x="104" y="229"/>
                  </a:lnTo>
                  <a:lnTo>
                    <a:pt x="104" y="229"/>
                  </a:lnTo>
                  <a:lnTo>
                    <a:pt x="106" y="233"/>
                  </a:lnTo>
                  <a:lnTo>
                    <a:pt x="108" y="233"/>
                  </a:lnTo>
                  <a:lnTo>
                    <a:pt x="110" y="233"/>
                  </a:lnTo>
                  <a:lnTo>
                    <a:pt x="110" y="235"/>
                  </a:lnTo>
                  <a:lnTo>
                    <a:pt x="112" y="235"/>
                  </a:lnTo>
                  <a:lnTo>
                    <a:pt x="112" y="235"/>
                  </a:lnTo>
                  <a:lnTo>
                    <a:pt x="114" y="235"/>
                  </a:lnTo>
                  <a:lnTo>
                    <a:pt x="114" y="235"/>
                  </a:lnTo>
                  <a:lnTo>
                    <a:pt x="116" y="235"/>
                  </a:lnTo>
                  <a:lnTo>
                    <a:pt x="116" y="235"/>
                  </a:lnTo>
                  <a:lnTo>
                    <a:pt x="117" y="237"/>
                  </a:lnTo>
                  <a:lnTo>
                    <a:pt x="117" y="237"/>
                  </a:lnTo>
                  <a:lnTo>
                    <a:pt x="117" y="235"/>
                  </a:lnTo>
                  <a:lnTo>
                    <a:pt x="117" y="235"/>
                  </a:lnTo>
                  <a:lnTo>
                    <a:pt x="117" y="235"/>
                  </a:lnTo>
                  <a:lnTo>
                    <a:pt x="119" y="235"/>
                  </a:lnTo>
                  <a:lnTo>
                    <a:pt x="119" y="233"/>
                  </a:lnTo>
                  <a:lnTo>
                    <a:pt x="121" y="233"/>
                  </a:lnTo>
                  <a:lnTo>
                    <a:pt x="121" y="233"/>
                  </a:lnTo>
                  <a:lnTo>
                    <a:pt x="123" y="233"/>
                  </a:lnTo>
                  <a:lnTo>
                    <a:pt x="123" y="233"/>
                  </a:lnTo>
                  <a:lnTo>
                    <a:pt x="125" y="233"/>
                  </a:lnTo>
                  <a:lnTo>
                    <a:pt x="127" y="233"/>
                  </a:lnTo>
                  <a:lnTo>
                    <a:pt x="127" y="229"/>
                  </a:lnTo>
                  <a:lnTo>
                    <a:pt x="127" y="227"/>
                  </a:lnTo>
                  <a:lnTo>
                    <a:pt x="127" y="227"/>
                  </a:lnTo>
                  <a:lnTo>
                    <a:pt x="129" y="227"/>
                  </a:lnTo>
                  <a:lnTo>
                    <a:pt x="129" y="227"/>
                  </a:lnTo>
                  <a:lnTo>
                    <a:pt x="129" y="227"/>
                  </a:lnTo>
                  <a:lnTo>
                    <a:pt x="129" y="227"/>
                  </a:lnTo>
                  <a:lnTo>
                    <a:pt x="129" y="227"/>
                  </a:lnTo>
                  <a:lnTo>
                    <a:pt x="129" y="227"/>
                  </a:lnTo>
                  <a:lnTo>
                    <a:pt x="131" y="227"/>
                  </a:lnTo>
                  <a:lnTo>
                    <a:pt x="131" y="227"/>
                  </a:lnTo>
                  <a:lnTo>
                    <a:pt x="133" y="227"/>
                  </a:lnTo>
                  <a:lnTo>
                    <a:pt x="133" y="227"/>
                  </a:lnTo>
                  <a:lnTo>
                    <a:pt x="135" y="227"/>
                  </a:lnTo>
                  <a:lnTo>
                    <a:pt x="140" y="227"/>
                  </a:lnTo>
                  <a:lnTo>
                    <a:pt x="142" y="229"/>
                  </a:lnTo>
                  <a:lnTo>
                    <a:pt x="144" y="229"/>
                  </a:lnTo>
                  <a:lnTo>
                    <a:pt x="146" y="229"/>
                  </a:lnTo>
                  <a:lnTo>
                    <a:pt x="146" y="229"/>
                  </a:lnTo>
                  <a:lnTo>
                    <a:pt x="148" y="229"/>
                  </a:lnTo>
                  <a:lnTo>
                    <a:pt x="148" y="229"/>
                  </a:lnTo>
                  <a:lnTo>
                    <a:pt x="148" y="227"/>
                  </a:lnTo>
                  <a:lnTo>
                    <a:pt x="148" y="227"/>
                  </a:lnTo>
                  <a:lnTo>
                    <a:pt x="150" y="227"/>
                  </a:lnTo>
                  <a:lnTo>
                    <a:pt x="150" y="227"/>
                  </a:lnTo>
                  <a:lnTo>
                    <a:pt x="150" y="227"/>
                  </a:lnTo>
                  <a:lnTo>
                    <a:pt x="152" y="226"/>
                  </a:lnTo>
                  <a:lnTo>
                    <a:pt x="155" y="226"/>
                  </a:lnTo>
                  <a:lnTo>
                    <a:pt x="155" y="226"/>
                  </a:lnTo>
                  <a:lnTo>
                    <a:pt x="155" y="226"/>
                  </a:lnTo>
                  <a:lnTo>
                    <a:pt x="155" y="226"/>
                  </a:lnTo>
                  <a:lnTo>
                    <a:pt x="155" y="226"/>
                  </a:lnTo>
                  <a:lnTo>
                    <a:pt x="155" y="226"/>
                  </a:lnTo>
                  <a:lnTo>
                    <a:pt x="155" y="227"/>
                  </a:lnTo>
                  <a:lnTo>
                    <a:pt x="155" y="227"/>
                  </a:lnTo>
                  <a:lnTo>
                    <a:pt x="157" y="227"/>
                  </a:lnTo>
                  <a:lnTo>
                    <a:pt x="157" y="227"/>
                  </a:lnTo>
                  <a:lnTo>
                    <a:pt x="157" y="227"/>
                  </a:lnTo>
                  <a:lnTo>
                    <a:pt x="157" y="227"/>
                  </a:lnTo>
                  <a:lnTo>
                    <a:pt x="157" y="227"/>
                  </a:lnTo>
                  <a:lnTo>
                    <a:pt x="157" y="227"/>
                  </a:lnTo>
                  <a:lnTo>
                    <a:pt x="157" y="227"/>
                  </a:lnTo>
                  <a:lnTo>
                    <a:pt x="159" y="227"/>
                  </a:lnTo>
                  <a:lnTo>
                    <a:pt x="159" y="227"/>
                  </a:lnTo>
                  <a:lnTo>
                    <a:pt x="159" y="227"/>
                  </a:lnTo>
                  <a:lnTo>
                    <a:pt x="159" y="227"/>
                  </a:lnTo>
                  <a:lnTo>
                    <a:pt x="159" y="227"/>
                  </a:lnTo>
                  <a:lnTo>
                    <a:pt x="161" y="227"/>
                  </a:lnTo>
                  <a:lnTo>
                    <a:pt x="161" y="227"/>
                  </a:lnTo>
                  <a:lnTo>
                    <a:pt x="161" y="227"/>
                  </a:lnTo>
                  <a:lnTo>
                    <a:pt x="161" y="226"/>
                  </a:lnTo>
                  <a:lnTo>
                    <a:pt x="161" y="226"/>
                  </a:lnTo>
                  <a:lnTo>
                    <a:pt x="163" y="226"/>
                  </a:lnTo>
                  <a:lnTo>
                    <a:pt x="163" y="226"/>
                  </a:lnTo>
                  <a:lnTo>
                    <a:pt x="163" y="226"/>
                  </a:lnTo>
                  <a:lnTo>
                    <a:pt x="163" y="226"/>
                  </a:lnTo>
                  <a:lnTo>
                    <a:pt x="163" y="226"/>
                  </a:lnTo>
                  <a:lnTo>
                    <a:pt x="165" y="226"/>
                  </a:lnTo>
                  <a:lnTo>
                    <a:pt x="165" y="226"/>
                  </a:lnTo>
                  <a:lnTo>
                    <a:pt x="165" y="226"/>
                  </a:lnTo>
                  <a:lnTo>
                    <a:pt x="165" y="226"/>
                  </a:lnTo>
                  <a:lnTo>
                    <a:pt x="163" y="226"/>
                  </a:lnTo>
                  <a:lnTo>
                    <a:pt x="163" y="226"/>
                  </a:lnTo>
                  <a:lnTo>
                    <a:pt x="163" y="224"/>
                  </a:lnTo>
                  <a:lnTo>
                    <a:pt x="163" y="224"/>
                  </a:lnTo>
                  <a:lnTo>
                    <a:pt x="163" y="224"/>
                  </a:lnTo>
                  <a:lnTo>
                    <a:pt x="163" y="224"/>
                  </a:lnTo>
                  <a:lnTo>
                    <a:pt x="163" y="222"/>
                  </a:lnTo>
                  <a:lnTo>
                    <a:pt x="163" y="222"/>
                  </a:lnTo>
                  <a:lnTo>
                    <a:pt x="163" y="222"/>
                  </a:lnTo>
                  <a:lnTo>
                    <a:pt x="163" y="220"/>
                  </a:lnTo>
                  <a:lnTo>
                    <a:pt x="165" y="220"/>
                  </a:lnTo>
                  <a:lnTo>
                    <a:pt x="163" y="220"/>
                  </a:lnTo>
                  <a:lnTo>
                    <a:pt x="163" y="218"/>
                  </a:lnTo>
                  <a:lnTo>
                    <a:pt x="161" y="216"/>
                  </a:lnTo>
                  <a:lnTo>
                    <a:pt x="161" y="214"/>
                  </a:lnTo>
                  <a:lnTo>
                    <a:pt x="161" y="212"/>
                  </a:lnTo>
                  <a:lnTo>
                    <a:pt x="159" y="210"/>
                  </a:lnTo>
                  <a:lnTo>
                    <a:pt x="159" y="209"/>
                  </a:lnTo>
                  <a:lnTo>
                    <a:pt x="157" y="209"/>
                  </a:lnTo>
                  <a:lnTo>
                    <a:pt x="157" y="207"/>
                  </a:lnTo>
                  <a:lnTo>
                    <a:pt x="157" y="207"/>
                  </a:lnTo>
                  <a:lnTo>
                    <a:pt x="157" y="205"/>
                  </a:lnTo>
                  <a:lnTo>
                    <a:pt x="157" y="205"/>
                  </a:lnTo>
                  <a:lnTo>
                    <a:pt x="157" y="203"/>
                  </a:lnTo>
                  <a:lnTo>
                    <a:pt x="157" y="203"/>
                  </a:lnTo>
                  <a:lnTo>
                    <a:pt x="157" y="203"/>
                  </a:lnTo>
                  <a:lnTo>
                    <a:pt x="157" y="203"/>
                  </a:lnTo>
                  <a:lnTo>
                    <a:pt x="155" y="203"/>
                  </a:lnTo>
                  <a:lnTo>
                    <a:pt x="155" y="203"/>
                  </a:lnTo>
                  <a:lnTo>
                    <a:pt x="155" y="203"/>
                  </a:lnTo>
                  <a:lnTo>
                    <a:pt x="155" y="203"/>
                  </a:lnTo>
                  <a:lnTo>
                    <a:pt x="155" y="203"/>
                  </a:lnTo>
                  <a:lnTo>
                    <a:pt x="153" y="203"/>
                  </a:lnTo>
                  <a:lnTo>
                    <a:pt x="153" y="203"/>
                  </a:lnTo>
                  <a:lnTo>
                    <a:pt x="153" y="203"/>
                  </a:lnTo>
                  <a:lnTo>
                    <a:pt x="153" y="203"/>
                  </a:lnTo>
                  <a:lnTo>
                    <a:pt x="152" y="203"/>
                  </a:lnTo>
                  <a:lnTo>
                    <a:pt x="152" y="203"/>
                  </a:lnTo>
                  <a:lnTo>
                    <a:pt x="152" y="201"/>
                  </a:lnTo>
                  <a:lnTo>
                    <a:pt x="150" y="201"/>
                  </a:lnTo>
                  <a:lnTo>
                    <a:pt x="150" y="201"/>
                  </a:lnTo>
                  <a:lnTo>
                    <a:pt x="150" y="199"/>
                  </a:lnTo>
                  <a:lnTo>
                    <a:pt x="148" y="199"/>
                  </a:lnTo>
                  <a:lnTo>
                    <a:pt x="148" y="197"/>
                  </a:lnTo>
                  <a:lnTo>
                    <a:pt x="148" y="197"/>
                  </a:lnTo>
                  <a:lnTo>
                    <a:pt x="148" y="197"/>
                  </a:lnTo>
                  <a:lnTo>
                    <a:pt x="148" y="195"/>
                  </a:lnTo>
                  <a:lnTo>
                    <a:pt x="148" y="195"/>
                  </a:lnTo>
                  <a:lnTo>
                    <a:pt x="148" y="195"/>
                  </a:lnTo>
                  <a:lnTo>
                    <a:pt x="150" y="195"/>
                  </a:lnTo>
                  <a:lnTo>
                    <a:pt x="150" y="193"/>
                  </a:lnTo>
                  <a:lnTo>
                    <a:pt x="150" y="193"/>
                  </a:lnTo>
                  <a:lnTo>
                    <a:pt x="150" y="193"/>
                  </a:lnTo>
                  <a:lnTo>
                    <a:pt x="150" y="191"/>
                  </a:lnTo>
                  <a:lnTo>
                    <a:pt x="150" y="191"/>
                  </a:lnTo>
                  <a:lnTo>
                    <a:pt x="150" y="190"/>
                  </a:lnTo>
                  <a:lnTo>
                    <a:pt x="150" y="188"/>
                  </a:lnTo>
                  <a:lnTo>
                    <a:pt x="150" y="188"/>
                  </a:lnTo>
                  <a:lnTo>
                    <a:pt x="150" y="188"/>
                  </a:lnTo>
                  <a:lnTo>
                    <a:pt x="148" y="188"/>
                  </a:lnTo>
                  <a:lnTo>
                    <a:pt x="148" y="188"/>
                  </a:lnTo>
                  <a:lnTo>
                    <a:pt x="148" y="186"/>
                  </a:lnTo>
                  <a:lnTo>
                    <a:pt x="146" y="186"/>
                  </a:lnTo>
                  <a:lnTo>
                    <a:pt x="146" y="186"/>
                  </a:lnTo>
                  <a:lnTo>
                    <a:pt x="146" y="186"/>
                  </a:lnTo>
                  <a:lnTo>
                    <a:pt x="144" y="186"/>
                  </a:lnTo>
                  <a:lnTo>
                    <a:pt x="144" y="186"/>
                  </a:lnTo>
                  <a:lnTo>
                    <a:pt x="144" y="186"/>
                  </a:lnTo>
                  <a:lnTo>
                    <a:pt x="142" y="186"/>
                  </a:lnTo>
                  <a:lnTo>
                    <a:pt x="142" y="186"/>
                  </a:lnTo>
                  <a:lnTo>
                    <a:pt x="140" y="184"/>
                  </a:lnTo>
                  <a:lnTo>
                    <a:pt x="140" y="184"/>
                  </a:lnTo>
                  <a:lnTo>
                    <a:pt x="138" y="184"/>
                  </a:lnTo>
                  <a:lnTo>
                    <a:pt x="138" y="182"/>
                  </a:lnTo>
                  <a:lnTo>
                    <a:pt x="138" y="180"/>
                  </a:lnTo>
                  <a:lnTo>
                    <a:pt x="140" y="178"/>
                  </a:lnTo>
                  <a:lnTo>
                    <a:pt x="140" y="178"/>
                  </a:lnTo>
                  <a:lnTo>
                    <a:pt x="140" y="176"/>
                  </a:lnTo>
                  <a:lnTo>
                    <a:pt x="142" y="174"/>
                  </a:lnTo>
                  <a:lnTo>
                    <a:pt x="142" y="174"/>
                  </a:lnTo>
                  <a:lnTo>
                    <a:pt x="142" y="174"/>
                  </a:lnTo>
                  <a:lnTo>
                    <a:pt x="142" y="174"/>
                  </a:lnTo>
                  <a:lnTo>
                    <a:pt x="146" y="171"/>
                  </a:lnTo>
                  <a:lnTo>
                    <a:pt x="148" y="167"/>
                  </a:lnTo>
                  <a:lnTo>
                    <a:pt x="150" y="163"/>
                  </a:lnTo>
                  <a:lnTo>
                    <a:pt x="150" y="163"/>
                  </a:lnTo>
                  <a:lnTo>
                    <a:pt x="152" y="163"/>
                  </a:lnTo>
                  <a:lnTo>
                    <a:pt x="152" y="161"/>
                  </a:lnTo>
                  <a:lnTo>
                    <a:pt x="153" y="161"/>
                  </a:lnTo>
                  <a:lnTo>
                    <a:pt x="155" y="161"/>
                  </a:lnTo>
                  <a:lnTo>
                    <a:pt x="157" y="161"/>
                  </a:lnTo>
                  <a:lnTo>
                    <a:pt x="157" y="163"/>
                  </a:lnTo>
                  <a:lnTo>
                    <a:pt x="157" y="165"/>
                  </a:lnTo>
                  <a:lnTo>
                    <a:pt x="157" y="165"/>
                  </a:lnTo>
                  <a:lnTo>
                    <a:pt x="159" y="165"/>
                  </a:lnTo>
                  <a:lnTo>
                    <a:pt x="159" y="165"/>
                  </a:lnTo>
                  <a:lnTo>
                    <a:pt x="159" y="167"/>
                  </a:lnTo>
                  <a:lnTo>
                    <a:pt x="159" y="167"/>
                  </a:lnTo>
                  <a:lnTo>
                    <a:pt x="161" y="167"/>
                  </a:lnTo>
                  <a:lnTo>
                    <a:pt x="161" y="167"/>
                  </a:lnTo>
                  <a:lnTo>
                    <a:pt x="161" y="167"/>
                  </a:lnTo>
                  <a:lnTo>
                    <a:pt x="163" y="165"/>
                  </a:lnTo>
                  <a:lnTo>
                    <a:pt x="165" y="165"/>
                  </a:lnTo>
                  <a:lnTo>
                    <a:pt x="167" y="165"/>
                  </a:lnTo>
                  <a:lnTo>
                    <a:pt x="169" y="163"/>
                  </a:lnTo>
                  <a:lnTo>
                    <a:pt x="171" y="163"/>
                  </a:lnTo>
                  <a:lnTo>
                    <a:pt x="171" y="163"/>
                  </a:lnTo>
                  <a:lnTo>
                    <a:pt x="172" y="163"/>
                  </a:lnTo>
                  <a:lnTo>
                    <a:pt x="172" y="163"/>
                  </a:lnTo>
                  <a:lnTo>
                    <a:pt x="172" y="163"/>
                  </a:lnTo>
                  <a:lnTo>
                    <a:pt x="178" y="161"/>
                  </a:lnTo>
                  <a:lnTo>
                    <a:pt x="178" y="161"/>
                  </a:lnTo>
                  <a:lnTo>
                    <a:pt x="178" y="161"/>
                  </a:lnTo>
                  <a:lnTo>
                    <a:pt x="178" y="159"/>
                  </a:lnTo>
                  <a:lnTo>
                    <a:pt x="178" y="159"/>
                  </a:lnTo>
                  <a:lnTo>
                    <a:pt x="178" y="159"/>
                  </a:lnTo>
                  <a:lnTo>
                    <a:pt x="178" y="159"/>
                  </a:lnTo>
                  <a:lnTo>
                    <a:pt x="178" y="157"/>
                  </a:lnTo>
                  <a:lnTo>
                    <a:pt x="180" y="157"/>
                  </a:lnTo>
                  <a:lnTo>
                    <a:pt x="180" y="157"/>
                  </a:lnTo>
                  <a:lnTo>
                    <a:pt x="180" y="155"/>
                  </a:lnTo>
                  <a:lnTo>
                    <a:pt x="180" y="155"/>
                  </a:lnTo>
                  <a:lnTo>
                    <a:pt x="182" y="155"/>
                  </a:lnTo>
                  <a:lnTo>
                    <a:pt x="182" y="153"/>
                  </a:lnTo>
                  <a:lnTo>
                    <a:pt x="182" y="153"/>
                  </a:lnTo>
                  <a:lnTo>
                    <a:pt x="182" y="153"/>
                  </a:lnTo>
                  <a:lnTo>
                    <a:pt x="182" y="153"/>
                  </a:lnTo>
                  <a:lnTo>
                    <a:pt x="182" y="152"/>
                  </a:lnTo>
                  <a:lnTo>
                    <a:pt x="184" y="150"/>
                  </a:lnTo>
                  <a:lnTo>
                    <a:pt x="186" y="148"/>
                  </a:lnTo>
                  <a:lnTo>
                    <a:pt x="188" y="146"/>
                  </a:lnTo>
                  <a:lnTo>
                    <a:pt x="191" y="144"/>
                  </a:lnTo>
                  <a:lnTo>
                    <a:pt x="193" y="144"/>
                  </a:lnTo>
                  <a:lnTo>
                    <a:pt x="193" y="144"/>
                  </a:lnTo>
                  <a:lnTo>
                    <a:pt x="193" y="142"/>
                  </a:lnTo>
                  <a:lnTo>
                    <a:pt x="195" y="142"/>
                  </a:lnTo>
                  <a:lnTo>
                    <a:pt x="195" y="140"/>
                  </a:lnTo>
                  <a:lnTo>
                    <a:pt x="199" y="135"/>
                  </a:lnTo>
                  <a:lnTo>
                    <a:pt x="199" y="133"/>
                  </a:lnTo>
                  <a:lnTo>
                    <a:pt x="201" y="129"/>
                  </a:lnTo>
                  <a:lnTo>
                    <a:pt x="201" y="127"/>
                  </a:lnTo>
                  <a:lnTo>
                    <a:pt x="201" y="127"/>
                  </a:lnTo>
                  <a:lnTo>
                    <a:pt x="203" y="127"/>
                  </a:lnTo>
                  <a:lnTo>
                    <a:pt x="203" y="127"/>
                  </a:lnTo>
                  <a:lnTo>
                    <a:pt x="207" y="125"/>
                  </a:lnTo>
                  <a:lnTo>
                    <a:pt x="208" y="125"/>
                  </a:lnTo>
                  <a:lnTo>
                    <a:pt x="208" y="123"/>
                  </a:lnTo>
                  <a:lnTo>
                    <a:pt x="208" y="123"/>
                  </a:lnTo>
                  <a:lnTo>
                    <a:pt x="210" y="123"/>
                  </a:lnTo>
                  <a:lnTo>
                    <a:pt x="210" y="121"/>
                  </a:lnTo>
                  <a:lnTo>
                    <a:pt x="210" y="121"/>
                  </a:lnTo>
                  <a:lnTo>
                    <a:pt x="210" y="121"/>
                  </a:lnTo>
                  <a:lnTo>
                    <a:pt x="210" y="121"/>
                  </a:lnTo>
                  <a:lnTo>
                    <a:pt x="210" y="121"/>
                  </a:lnTo>
                  <a:lnTo>
                    <a:pt x="208" y="119"/>
                  </a:lnTo>
                  <a:lnTo>
                    <a:pt x="210" y="119"/>
                  </a:lnTo>
                  <a:lnTo>
                    <a:pt x="210" y="119"/>
                  </a:lnTo>
                  <a:lnTo>
                    <a:pt x="210" y="117"/>
                  </a:lnTo>
                  <a:lnTo>
                    <a:pt x="210" y="117"/>
                  </a:lnTo>
                  <a:lnTo>
                    <a:pt x="210" y="117"/>
                  </a:lnTo>
                  <a:lnTo>
                    <a:pt x="210" y="117"/>
                  </a:lnTo>
                  <a:lnTo>
                    <a:pt x="212" y="116"/>
                  </a:lnTo>
                  <a:lnTo>
                    <a:pt x="212" y="116"/>
                  </a:lnTo>
                  <a:lnTo>
                    <a:pt x="212" y="116"/>
                  </a:lnTo>
                  <a:lnTo>
                    <a:pt x="214" y="114"/>
                  </a:lnTo>
                  <a:lnTo>
                    <a:pt x="216" y="112"/>
                  </a:lnTo>
                  <a:lnTo>
                    <a:pt x="216" y="110"/>
                  </a:lnTo>
                  <a:lnTo>
                    <a:pt x="218" y="110"/>
                  </a:lnTo>
                  <a:lnTo>
                    <a:pt x="218" y="110"/>
                  </a:lnTo>
                  <a:lnTo>
                    <a:pt x="222" y="108"/>
                  </a:lnTo>
                  <a:lnTo>
                    <a:pt x="222" y="108"/>
                  </a:lnTo>
                  <a:lnTo>
                    <a:pt x="222" y="106"/>
                  </a:lnTo>
                  <a:lnTo>
                    <a:pt x="220" y="106"/>
                  </a:lnTo>
                  <a:lnTo>
                    <a:pt x="220" y="106"/>
                  </a:lnTo>
                  <a:lnTo>
                    <a:pt x="220" y="106"/>
                  </a:lnTo>
                  <a:lnTo>
                    <a:pt x="220" y="106"/>
                  </a:lnTo>
                  <a:lnTo>
                    <a:pt x="220" y="102"/>
                  </a:lnTo>
                  <a:lnTo>
                    <a:pt x="220" y="100"/>
                  </a:lnTo>
                  <a:lnTo>
                    <a:pt x="220" y="98"/>
                  </a:lnTo>
                  <a:lnTo>
                    <a:pt x="220" y="97"/>
                  </a:lnTo>
                  <a:lnTo>
                    <a:pt x="220" y="97"/>
                  </a:lnTo>
                  <a:lnTo>
                    <a:pt x="220" y="95"/>
                  </a:lnTo>
                  <a:lnTo>
                    <a:pt x="220" y="95"/>
                  </a:lnTo>
                  <a:lnTo>
                    <a:pt x="220" y="95"/>
                  </a:lnTo>
                  <a:lnTo>
                    <a:pt x="222" y="93"/>
                  </a:lnTo>
                  <a:lnTo>
                    <a:pt x="224" y="93"/>
                  </a:lnTo>
                  <a:lnTo>
                    <a:pt x="224" y="91"/>
                  </a:lnTo>
                  <a:lnTo>
                    <a:pt x="226" y="91"/>
                  </a:lnTo>
                  <a:lnTo>
                    <a:pt x="227" y="91"/>
                  </a:lnTo>
                  <a:lnTo>
                    <a:pt x="229" y="89"/>
                  </a:lnTo>
                  <a:lnTo>
                    <a:pt x="231" y="89"/>
                  </a:lnTo>
                  <a:lnTo>
                    <a:pt x="231" y="89"/>
                  </a:lnTo>
                  <a:lnTo>
                    <a:pt x="231" y="89"/>
                  </a:lnTo>
                  <a:lnTo>
                    <a:pt x="231" y="89"/>
                  </a:lnTo>
                  <a:lnTo>
                    <a:pt x="233" y="87"/>
                  </a:lnTo>
                  <a:lnTo>
                    <a:pt x="233" y="87"/>
                  </a:lnTo>
                  <a:lnTo>
                    <a:pt x="233" y="85"/>
                  </a:lnTo>
                  <a:lnTo>
                    <a:pt x="231" y="85"/>
                  </a:lnTo>
                  <a:lnTo>
                    <a:pt x="231" y="85"/>
                  </a:lnTo>
                  <a:lnTo>
                    <a:pt x="229" y="83"/>
                  </a:lnTo>
                  <a:lnTo>
                    <a:pt x="227" y="83"/>
                  </a:lnTo>
                  <a:lnTo>
                    <a:pt x="226" y="83"/>
                  </a:lnTo>
                  <a:lnTo>
                    <a:pt x="224" y="83"/>
                  </a:lnTo>
                  <a:lnTo>
                    <a:pt x="222" y="81"/>
                  </a:lnTo>
                  <a:lnTo>
                    <a:pt x="222" y="79"/>
                  </a:lnTo>
                  <a:lnTo>
                    <a:pt x="222" y="78"/>
                  </a:lnTo>
                  <a:lnTo>
                    <a:pt x="222" y="78"/>
                  </a:lnTo>
                  <a:lnTo>
                    <a:pt x="220" y="78"/>
                  </a:lnTo>
                  <a:lnTo>
                    <a:pt x="220" y="78"/>
                  </a:lnTo>
                  <a:lnTo>
                    <a:pt x="220" y="78"/>
                  </a:lnTo>
                  <a:lnTo>
                    <a:pt x="218" y="78"/>
                  </a:lnTo>
                  <a:lnTo>
                    <a:pt x="216" y="78"/>
                  </a:lnTo>
                  <a:lnTo>
                    <a:pt x="216" y="78"/>
                  </a:lnTo>
                  <a:lnTo>
                    <a:pt x="216" y="76"/>
                  </a:lnTo>
                  <a:lnTo>
                    <a:pt x="216" y="76"/>
                  </a:lnTo>
                  <a:lnTo>
                    <a:pt x="216" y="76"/>
                  </a:lnTo>
                  <a:lnTo>
                    <a:pt x="216" y="74"/>
                  </a:lnTo>
                  <a:lnTo>
                    <a:pt x="216" y="74"/>
                  </a:lnTo>
                  <a:lnTo>
                    <a:pt x="214" y="74"/>
                  </a:lnTo>
                  <a:lnTo>
                    <a:pt x="214" y="74"/>
                  </a:lnTo>
                  <a:lnTo>
                    <a:pt x="212" y="72"/>
                  </a:lnTo>
                  <a:lnTo>
                    <a:pt x="212" y="70"/>
                  </a:lnTo>
                  <a:lnTo>
                    <a:pt x="210" y="70"/>
                  </a:lnTo>
                  <a:lnTo>
                    <a:pt x="212" y="68"/>
                  </a:lnTo>
                  <a:lnTo>
                    <a:pt x="212" y="68"/>
                  </a:lnTo>
                  <a:lnTo>
                    <a:pt x="212" y="66"/>
                  </a:lnTo>
                  <a:lnTo>
                    <a:pt x="214" y="66"/>
                  </a:lnTo>
                  <a:lnTo>
                    <a:pt x="214" y="64"/>
                  </a:lnTo>
                  <a:lnTo>
                    <a:pt x="212" y="64"/>
                  </a:lnTo>
                  <a:lnTo>
                    <a:pt x="210" y="62"/>
                  </a:lnTo>
                  <a:lnTo>
                    <a:pt x="210" y="61"/>
                  </a:lnTo>
                  <a:lnTo>
                    <a:pt x="210" y="61"/>
                  </a:lnTo>
                  <a:lnTo>
                    <a:pt x="212" y="59"/>
                  </a:lnTo>
                  <a:lnTo>
                    <a:pt x="212" y="59"/>
                  </a:lnTo>
                  <a:lnTo>
                    <a:pt x="214" y="59"/>
                  </a:lnTo>
                  <a:lnTo>
                    <a:pt x="214" y="59"/>
                  </a:lnTo>
                  <a:lnTo>
                    <a:pt x="216" y="57"/>
                  </a:lnTo>
                  <a:lnTo>
                    <a:pt x="214" y="57"/>
                  </a:lnTo>
                  <a:lnTo>
                    <a:pt x="214" y="55"/>
                  </a:lnTo>
                  <a:lnTo>
                    <a:pt x="212" y="55"/>
                  </a:lnTo>
                  <a:lnTo>
                    <a:pt x="212" y="55"/>
                  </a:lnTo>
                  <a:lnTo>
                    <a:pt x="212" y="55"/>
                  </a:lnTo>
                  <a:lnTo>
                    <a:pt x="210" y="55"/>
                  </a:lnTo>
                  <a:lnTo>
                    <a:pt x="210" y="55"/>
                  </a:lnTo>
                  <a:lnTo>
                    <a:pt x="210" y="53"/>
                  </a:lnTo>
                  <a:lnTo>
                    <a:pt x="210" y="53"/>
                  </a:lnTo>
                  <a:lnTo>
                    <a:pt x="210" y="51"/>
                  </a:lnTo>
                  <a:lnTo>
                    <a:pt x="210" y="51"/>
                  </a:lnTo>
                  <a:lnTo>
                    <a:pt x="208" y="51"/>
                  </a:lnTo>
                  <a:lnTo>
                    <a:pt x="208" y="49"/>
                  </a:lnTo>
                  <a:lnTo>
                    <a:pt x="208" y="49"/>
                  </a:lnTo>
                  <a:lnTo>
                    <a:pt x="208" y="47"/>
                  </a:lnTo>
                  <a:lnTo>
                    <a:pt x="210" y="43"/>
                  </a:lnTo>
                  <a:lnTo>
                    <a:pt x="212" y="43"/>
                  </a:lnTo>
                  <a:lnTo>
                    <a:pt x="214" y="43"/>
                  </a:lnTo>
                  <a:lnTo>
                    <a:pt x="216" y="42"/>
                  </a:lnTo>
                  <a:lnTo>
                    <a:pt x="220" y="43"/>
                  </a:lnTo>
                  <a:lnTo>
                    <a:pt x="222" y="43"/>
                  </a:lnTo>
                  <a:lnTo>
                    <a:pt x="226" y="43"/>
                  </a:lnTo>
                  <a:lnTo>
                    <a:pt x="227" y="43"/>
                  </a:lnTo>
                  <a:lnTo>
                    <a:pt x="229" y="43"/>
                  </a:lnTo>
                  <a:lnTo>
                    <a:pt x="231" y="43"/>
                  </a:lnTo>
                  <a:lnTo>
                    <a:pt x="231" y="45"/>
                  </a:lnTo>
                  <a:lnTo>
                    <a:pt x="233" y="45"/>
                  </a:lnTo>
                  <a:lnTo>
                    <a:pt x="237" y="47"/>
                  </a:lnTo>
                  <a:lnTo>
                    <a:pt x="239" y="47"/>
                  </a:lnTo>
                  <a:lnTo>
                    <a:pt x="241" y="45"/>
                  </a:lnTo>
                  <a:lnTo>
                    <a:pt x="241" y="45"/>
                  </a:lnTo>
                  <a:lnTo>
                    <a:pt x="243" y="45"/>
                  </a:lnTo>
                  <a:lnTo>
                    <a:pt x="243" y="43"/>
                  </a:lnTo>
                  <a:lnTo>
                    <a:pt x="244" y="43"/>
                  </a:lnTo>
                  <a:lnTo>
                    <a:pt x="246" y="43"/>
                  </a:lnTo>
                  <a:lnTo>
                    <a:pt x="246" y="43"/>
                  </a:lnTo>
                  <a:lnTo>
                    <a:pt x="250" y="42"/>
                  </a:lnTo>
                  <a:lnTo>
                    <a:pt x="252" y="42"/>
                  </a:lnTo>
                  <a:lnTo>
                    <a:pt x="252" y="42"/>
                  </a:lnTo>
                  <a:lnTo>
                    <a:pt x="254" y="42"/>
                  </a:lnTo>
                  <a:lnTo>
                    <a:pt x="254" y="42"/>
                  </a:lnTo>
                  <a:lnTo>
                    <a:pt x="254" y="42"/>
                  </a:lnTo>
                  <a:lnTo>
                    <a:pt x="256" y="40"/>
                  </a:lnTo>
                  <a:lnTo>
                    <a:pt x="256" y="40"/>
                  </a:lnTo>
                  <a:lnTo>
                    <a:pt x="256" y="40"/>
                  </a:lnTo>
                  <a:lnTo>
                    <a:pt x="256" y="40"/>
                  </a:lnTo>
                  <a:lnTo>
                    <a:pt x="258" y="38"/>
                  </a:lnTo>
                  <a:lnTo>
                    <a:pt x="258" y="38"/>
                  </a:lnTo>
                  <a:lnTo>
                    <a:pt x="260" y="38"/>
                  </a:lnTo>
                  <a:lnTo>
                    <a:pt x="260" y="38"/>
                  </a:lnTo>
                  <a:lnTo>
                    <a:pt x="260" y="38"/>
                  </a:lnTo>
                  <a:lnTo>
                    <a:pt x="260" y="36"/>
                  </a:lnTo>
                  <a:lnTo>
                    <a:pt x="260" y="36"/>
                  </a:lnTo>
                  <a:lnTo>
                    <a:pt x="260" y="3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84" name="Freeform 1837">
              <a:extLst>
                <a:ext uri="{FF2B5EF4-FFF2-40B4-BE49-F238E27FC236}">
                  <a16:creationId xmlns:a16="http://schemas.microsoft.com/office/drawing/2014/main" id="{FE3EF715-C4AE-4DD1-85F8-204E7E4F7DFA}"/>
                </a:ext>
              </a:extLst>
            </p:cNvPr>
            <p:cNvSpPr>
              <a:spLocks/>
            </p:cNvSpPr>
            <p:nvPr/>
          </p:nvSpPr>
          <p:spPr bwMode="auto">
            <a:xfrm>
              <a:off x="13087350" y="-1303338"/>
              <a:ext cx="250825" cy="234950"/>
            </a:xfrm>
            <a:custGeom>
              <a:avLst/>
              <a:gdLst>
                <a:gd name="T0" fmla="*/ 154 w 158"/>
                <a:gd name="T1" fmla="*/ 127 h 148"/>
                <a:gd name="T2" fmla="*/ 148 w 158"/>
                <a:gd name="T3" fmla="*/ 123 h 148"/>
                <a:gd name="T4" fmla="*/ 148 w 158"/>
                <a:gd name="T5" fmla="*/ 116 h 148"/>
                <a:gd name="T6" fmla="*/ 144 w 158"/>
                <a:gd name="T7" fmla="*/ 114 h 148"/>
                <a:gd name="T8" fmla="*/ 143 w 158"/>
                <a:gd name="T9" fmla="*/ 108 h 148"/>
                <a:gd name="T10" fmla="*/ 144 w 158"/>
                <a:gd name="T11" fmla="*/ 99 h 148"/>
                <a:gd name="T12" fmla="*/ 139 w 158"/>
                <a:gd name="T13" fmla="*/ 89 h 148"/>
                <a:gd name="T14" fmla="*/ 135 w 158"/>
                <a:gd name="T15" fmla="*/ 89 h 148"/>
                <a:gd name="T16" fmla="*/ 124 w 158"/>
                <a:gd name="T17" fmla="*/ 82 h 148"/>
                <a:gd name="T18" fmla="*/ 120 w 158"/>
                <a:gd name="T19" fmla="*/ 82 h 148"/>
                <a:gd name="T20" fmla="*/ 118 w 158"/>
                <a:gd name="T21" fmla="*/ 78 h 148"/>
                <a:gd name="T22" fmla="*/ 118 w 158"/>
                <a:gd name="T23" fmla="*/ 76 h 148"/>
                <a:gd name="T24" fmla="*/ 116 w 158"/>
                <a:gd name="T25" fmla="*/ 72 h 148"/>
                <a:gd name="T26" fmla="*/ 114 w 158"/>
                <a:gd name="T27" fmla="*/ 68 h 148"/>
                <a:gd name="T28" fmla="*/ 108 w 158"/>
                <a:gd name="T29" fmla="*/ 65 h 148"/>
                <a:gd name="T30" fmla="*/ 108 w 158"/>
                <a:gd name="T31" fmla="*/ 59 h 148"/>
                <a:gd name="T32" fmla="*/ 108 w 158"/>
                <a:gd name="T33" fmla="*/ 55 h 148"/>
                <a:gd name="T34" fmla="*/ 110 w 158"/>
                <a:gd name="T35" fmla="*/ 51 h 148"/>
                <a:gd name="T36" fmla="*/ 112 w 158"/>
                <a:gd name="T37" fmla="*/ 46 h 148"/>
                <a:gd name="T38" fmla="*/ 118 w 158"/>
                <a:gd name="T39" fmla="*/ 40 h 148"/>
                <a:gd name="T40" fmla="*/ 116 w 158"/>
                <a:gd name="T41" fmla="*/ 34 h 148"/>
                <a:gd name="T42" fmla="*/ 118 w 158"/>
                <a:gd name="T43" fmla="*/ 30 h 148"/>
                <a:gd name="T44" fmla="*/ 120 w 158"/>
                <a:gd name="T45" fmla="*/ 29 h 148"/>
                <a:gd name="T46" fmla="*/ 114 w 158"/>
                <a:gd name="T47" fmla="*/ 29 h 148"/>
                <a:gd name="T48" fmla="*/ 112 w 158"/>
                <a:gd name="T49" fmla="*/ 27 h 148"/>
                <a:gd name="T50" fmla="*/ 107 w 158"/>
                <a:gd name="T51" fmla="*/ 25 h 148"/>
                <a:gd name="T52" fmla="*/ 101 w 158"/>
                <a:gd name="T53" fmla="*/ 15 h 148"/>
                <a:gd name="T54" fmla="*/ 91 w 158"/>
                <a:gd name="T55" fmla="*/ 6 h 148"/>
                <a:gd name="T56" fmla="*/ 88 w 158"/>
                <a:gd name="T57" fmla="*/ 6 h 148"/>
                <a:gd name="T58" fmla="*/ 86 w 158"/>
                <a:gd name="T59" fmla="*/ 2 h 148"/>
                <a:gd name="T60" fmla="*/ 80 w 158"/>
                <a:gd name="T61" fmla="*/ 2 h 148"/>
                <a:gd name="T62" fmla="*/ 71 w 158"/>
                <a:gd name="T63" fmla="*/ 0 h 148"/>
                <a:gd name="T64" fmla="*/ 63 w 158"/>
                <a:gd name="T65" fmla="*/ 2 h 148"/>
                <a:gd name="T66" fmla="*/ 57 w 158"/>
                <a:gd name="T67" fmla="*/ 8 h 148"/>
                <a:gd name="T68" fmla="*/ 50 w 158"/>
                <a:gd name="T69" fmla="*/ 13 h 148"/>
                <a:gd name="T70" fmla="*/ 42 w 158"/>
                <a:gd name="T71" fmla="*/ 17 h 148"/>
                <a:gd name="T72" fmla="*/ 42 w 158"/>
                <a:gd name="T73" fmla="*/ 29 h 148"/>
                <a:gd name="T74" fmla="*/ 40 w 158"/>
                <a:gd name="T75" fmla="*/ 40 h 148"/>
                <a:gd name="T76" fmla="*/ 38 w 158"/>
                <a:gd name="T77" fmla="*/ 51 h 148"/>
                <a:gd name="T78" fmla="*/ 25 w 158"/>
                <a:gd name="T79" fmla="*/ 59 h 148"/>
                <a:gd name="T80" fmla="*/ 4 w 158"/>
                <a:gd name="T81" fmla="*/ 89 h 148"/>
                <a:gd name="T82" fmla="*/ 6 w 158"/>
                <a:gd name="T83" fmla="*/ 91 h 148"/>
                <a:gd name="T84" fmla="*/ 8 w 158"/>
                <a:gd name="T85" fmla="*/ 93 h 148"/>
                <a:gd name="T86" fmla="*/ 19 w 158"/>
                <a:gd name="T87" fmla="*/ 97 h 148"/>
                <a:gd name="T88" fmla="*/ 55 w 158"/>
                <a:gd name="T89" fmla="*/ 114 h 148"/>
                <a:gd name="T90" fmla="*/ 99 w 158"/>
                <a:gd name="T91" fmla="*/ 146 h 148"/>
                <a:gd name="T92" fmla="*/ 122 w 158"/>
                <a:gd name="T93" fmla="*/ 148 h 148"/>
                <a:gd name="T94" fmla="*/ 131 w 158"/>
                <a:gd name="T95" fmla="*/ 141 h 148"/>
                <a:gd name="T96" fmla="*/ 137 w 158"/>
                <a:gd name="T97" fmla="*/ 131 h 148"/>
                <a:gd name="T98" fmla="*/ 148 w 158"/>
                <a:gd name="T99" fmla="*/ 133 h 148"/>
                <a:gd name="T100" fmla="*/ 154 w 158"/>
                <a:gd name="T101" fmla="*/ 133 h 148"/>
                <a:gd name="T102" fmla="*/ 154 w 158"/>
                <a:gd name="T103" fmla="*/ 12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 h="148">
                  <a:moveTo>
                    <a:pt x="154" y="129"/>
                  </a:moveTo>
                  <a:lnTo>
                    <a:pt x="154" y="129"/>
                  </a:lnTo>
                  <a:lnTo>
                    <a:pt x="154" y="127"/>
                  </a:lnTo>
                  <a:lnTo>
                    <a:pt x="152" y="125"/>
                  </a:lnTo>
                  <a:lnTo>
                    <a:pt x="150" y="123"/>
                  </a:lnTo>
                  <a:lnTo>
                    <a:pt x="148" y="123"/>
                  </a:lnTo>
                  <a:lnTo>
                    <a:pt x="148" y="120"/>
                  </a:lnTo>
                  <a:lnTo>
                    <a:pt x="148" y="118"/>
                  </a:lnTo>
                  <a:lnTo>
                    <a:pt x="148" y="116"/>
                  </a:lnTo>
                  <a:lnTo>
                    <a:pt x="148" y="114"/>
                  </a:lnTo>
                  <a:lnTo>
                    <a:pt x="146" y="114"/>
                  </a:lnTo>
                  <a:lnTo>
                    <a:pt x="144" y="114"/>
                  </a:lnTo>
                  <a:lnTo>
                    <a:pt x="144" y="114"/>
                  </a:lnTo>
                  <a:lnTo>
                    <a:pt x="143" y="112"/>
                  </a:lnTo>
                  <a:lnTo>
                    <a:pt x="143" y="108"/>
                  </a:lnTo>
                  <a:lnTo>
                    <a:pt x="144" y="103"/>
                  </a:lnTo>
                  <a:lnTo>
                    <a:pt x="144" y="101"/>
                  </a:lnTo>
                  <a:lnTo>
                    <a:pt x="144" y="99"/>
                  </a:lnTo>
                  <a:lnTo>
                    <a:pt x="141" y="95"/>
                  </a:lnTo>
                  <a:lnTo>
                    <a:pt x="139" y="91"/>
                  </a:lnTo>
                  <a:lnTo>
                    <a:pt x="139" y="89"/>
                  </a:lnTo>
                  <a:lnTo>
                    <a:pt x="137" y="89"/>
                  </a:lnTo>
                  <a:lnTo>
                    <a:pt x="135" y="89"/>
                  </a:lnTo>
                  <a:lnTo>
                    <a:pt x="135" y="89"/>
                  </a:lnTo>
                  <a:lnTo>
                    <a:pt x="133" y="89"/>
                  </a:lnTo>
                  <a:lnTo>
                    <a:pt x="131" y="87"/>
                  </a:lnTo>
                  <a:lnTo>
                    <a:pt x="124" y="82"/>
                  </a:lnTo>
                  <a:lnTo>
                    <a:pt x="122" y="82"/>
                  </a:lnTo>
                  <a:lnTo>
                    <a:pt x="122" y="82"/>
                  </a:lnTo>
                  <a:lnTo>
                    <a:pt x="120" y="82"/>
                  </a:lnTo>
                  <a:lnTo>
                    <a:pt x="118" y="80"/>
                  </a:lnTo>
                  <a:lnTo>
                    <a:pt x="118" y="80"/>
                  </a:lnTo>
                  <a:lnTo>
                    <a:pt x="118" y="78"/>
                  </a:lnTo>
                  <a:lnTo>
                    <a:pt x="118" y="78"/>
                  </a:lnTo>
                  <a:lnTo>
                    <a:pt x="118" y="76"/>
                  </a:lnTo>
                  <a:lnTo>
                    <a:pt x="118" y="76"/>
                  </a:lnTo>
                  <a:lnTo>
                    <a:pt x="118" y="74"/>
                  </a:lnTo>
                  <a:lnTo>
                    <a:pt x="116" y="72"/>
                  </a:lnTo>
                  <a:lnTo>
                    <a:pt x="116" y="72"/>
                  </a:lnTo>
                  <a:lnTo>
                    <a:pt x="114" y="70"/>
                  </a:lnTo>
                  <a:lnTo>
                    <a:pt x="114" y="70"/>
                  </a:lnTo>
                  <a:lnTo>
                    <a:pt x="114" y="68"/>
                  </a:lnTo>
                  <a:lnTo>
                    <a:pt x="112" y="68"/>
                  </a:lnTo>
                  <a:lnTo>
                    <a:pt x="112" y="68"/>
                  </a:lnTo>
                  <a:lnTo>
                    <a:pt x="108" y="65"/>
                  </a:lnTo>
                  <a:lnTo>
                    <a:pt x="107" y="63"/>
                  </a:lnTo>
                  <a:lnTo>
                    <a:pt x="107" y="61"/>
                  </a:lnTo>
                  <a:lnTo>
                    <a:pt x="108" y="59"/>
                  </a:lnTo>
                  <a:lnTo>
                    <a:pt x="108" y="57"/>
                  </a:lnTo>
                  <a:lnTo>
                    <a:pt x="108" y="55"/>
                  </a:lnTo>
                  <a:lnTo>
                    <a:pt x="108" y="55"/>
                  </a:lnTo>
                  <a:lnTo>
                    <a:pt x="108" y="53"/>
                  </a:lnTo>
                  <a:lnTo>
                    <a:pt x="108" y="51"/>
                  </a:lnTo>
                  <a:lnTo>
                    <a:pt x="110" y="51"/>
                  </a:lnTo>
                  <a:lnTo>
                    <a:pt x="110" y="49"/>
                  </a:lnTo>
                  <a:lnTo>
                    <a:pt x="112" y="48"/>
                  </a:lnTo>
                  <a:lnTo>
                    <a:pt x="112" y="46"/>
                  </a:lnTo>
                  <a:lnTo>
                    <a:pt x="114" y="44"/>
                  </a:lnTo>
                  <a:lnTo>
                    <a:pt x="116" y="42"/>
                  </a:lnTo>
                  <a:lnTo>
                    <a:pt x="118" y="40"/>
                  </a:lnTo>
                  <a:lnTo>
                    <a:pt x="118" y="38"/>
                  </a:lnTo>
                  <a:lnTo>
                    <a:pt x="118" y="36"/>
                  </a:lnTo>
                  <a:lnTo>
                    <a:pt x="116" y="34"/>
                  </a:lnTo>
                  <a:lnTo>
                    <a:pt x="116" y="32"/>
                  </a:lnTo>
                  <a:lnTo>
                    <a:pt x="118" y="30"/>
                  </a:lnTo>
                  <a:lnTo>
                    <a:pt x="118" y="30"/>
                  </a:lnTo>
                  <a:lnTo>
                    <a:pt x="120" y="30"/>
                  </a:lnTo>
                  <a:lnTo>
                    <a:pt x="120" y="30"/>
                  </a:lnTo>
                  <a:lnTo>
                    <a:pt x="120" y="29"/>
                  </a:lnTo>
                  <a:lnTo>
                    <a:pt x="120" y="29"/>
                  </a:lnTo>
                  <a:lnTo>
                    <a:pt x="118" y="29"/>
                  </a:lnTo>
                  <a:lnTo>
                    <a:pt x="114" y="29"/>
                  </a:lnTo>
                  <a:lnTo>
                    <a:pt x="112" y="29"/>
                  </a:lnTo>
                  <a:lnTo>
                    <a:pt x="112" y="29"/>
                  </a:lnTo>
                  <a:lnTo>
                    <a:pt x="112" y="27"/>
                  </a:lnTo>
                  <a:lnTo>
                    <a:pt x="110" y="27"/>
                  </a:lnTo>
                  <a:lnTo>
                    <a:pt x="107" y="25"/>
                  </a:lnTo>
                  <a:lnTo>
                    <a:pt x="107" y="25"/>
                  </a:lnTo>
                  <a:lnTo>
                    <a:pt x="105" y="23"/>
                  </a:lnTo>
                  <a:lnTo>
                    <a:pt x="103" y="19"/>
                  </a:lnTo>
                  <a:lnTo>
                    <a:pt x="101" y="15"/>
                  </a:lnTo>
                  <a:lnTo>
                    <a:pt x="97" y="4"/>
                  </a:lnTo>
                  <a:lnTo>
                    <a:pt x="93" y="4"/>
                  </a:lnTo>
                  <a:lnTo>
                    <a:pt x="91" y="6"/>
                  </a:lnTo>
                  <a:lnTo>
                    <a:pt x="90" y="8"/>
                  </a:lnTo>
                  <a:lnTo>
                    <a:pt x="88" y="8"/>
                  </a:lnTo>
                  <a:lnTo>
                    <a:pt x="88" y="6"/>
                  </a:lnTo>
                  <a:lnTo>
                    <a:pt x="88" y="4"/>
                  </a:lnTo>
                  <a:lnTo>
                    <a:pt x="88" y="2"/>
                  </a:lnTo>
                  <a:lnTo>
                    <a:pt x="86" y="2"/>
                  </a:lnTo>
                  <a:lnTo>
                    <a:pt x="86" y="2"/>
                  </a:lnTo>
                  <a:lnTo>
                    <a:pt x="84" y="2"/>
                  </a:lnTo>
                  <a:lnTo>
                    <a:pt x="80" y="2"/>
                  </a:lnTo>
                  <a:lnTo>
                    <a:pt x="76" y="2"/>
                  </a:lnTo>
                  <a:lnTo>
                    <a:pt x="74" y="0"/>
                  </a:lnTo>
                  <a:lnTo>
                    <a:pt x="71" y="0"/>
                  </a:lnTo>
                  <a:lnTo>
                    <a:pt x="65" y="0"/>
                  </a:lnTo>
                  <a:lnTo>
                    <a:pt x="65" y="0"/>
                  </a:lnTo>
                  <a:lnTo>
                    <a:pt x="63" y="2"/>
                  </a:lnTo>
                  <a:lnTo>
                    <a:pt x="59" y="4"/>
                  </a:lnTo>
                  <a:lnTo>
                    <a:pt x="57" y="4"/>
                  </a:lnTo>
                  <a:lnTo>
                    <a:pt x="57" y="8"/>
                  </a:lnTo>
                  <a:lnTo>
                    <a:pt x="55" y="10"/>
                  </a:lnTo>
                  <a:lnTo>
                    <a:pt x="52" y="12"/>
                  </a:lnTo>
                  <a:lnTo>
                    <a:pt x="50" y="13"/>
                  </a:lnTo>
                  <a:lnTo>
                    <a:pt x="48" y="15"/>
                  </a:lnTo>
                  <a:lnTo>
                    <a:pt x="44" y="15"/>
                  </a:lnTo>
                  <a:lnTo>
                    <a:pt x="42" y="17"/>
                  </a:lnTo>
                  <a:lnTo>
                    <a:pt x="40" y="19"/>
                  </a:lnTo>
                  <a:lnTo>
                    <a:pt x="40" y="23"/>
                  </a:lnTo>
                  <a:lnTo>
                    <a:pt x="42" y="29"/>
                  </a:lnTo>
                  <a:lnTo>
                    <a:pt x="42" y="30"/>
                  </a:lnTo>
                  <a:lnTo>
                    <a:pt x="42" y="34"/>
                  </a:lnTo>
                  <a:lnTo>
                    <a:pt x="40" y="40"/>
                  </a:lnTo>
                  <a:lnTo>
                    <a:pt x="38" y="46"/>
                  </a:lnTo>
                  <a:lnTo>
                    <a:pt x="38" y="49"/>
                  </a:lnTo>
                  <a:lnTo>
                    <a:pt x="38" y="51"/>
                  </a:lnTo>
                  <a:lnTo>
                    <a:pt x="36" y="53"/>
                  </a:lnTo>
                  <a:lnTo>
                    <a:pt x="33" y="55"/>
                  </a:lnTo>
                  <a:lnTo>
                    <a:pt x="25" y="59"/>
                  </a:lnTo>
                  <a:lnTo>
                    <a:pt x="0" y="74"/>
                  </a:lnTo>
                  <a:lnTo>
                    <a:pt x="4" y="89"/>
                  </a:lnTo>
                  <a:lnTo>
                    <a:pt x="4" y="89"/>
                  </a:lnTo>
                  <a:lnTo>
                    <a:pt x="4" y="91"/>
                  </a:lnTo>
                  <a:lnTo>
                    <a:pt x="6" y="91"/>
                  </a:lnTo>
                  <a:lnTo>
                    <a:pt x="6" y="91"/>
                  </a:lnTo>
                  <a:lnTo>
                    <a:pt x="8" y="91"/>
                  </a:lnTo>
                  <a:lnTo>
                    <a:pt x="8" y="93"/>
                  </a:lnTo>
                  <a:lnTo>
                    <a:pt x="8" y="93"/>
                  </a:lnTo>
                  <a:lnTo>
                    <a:pt x="8" y="95"/>
                  </a:lnTo>
                  <a:lnTo>
                    <a:pt x="6" y="95"/>
                  </a:lnTo>
                  <a:lnTo>
                    <a:pt x="19" y="97"/>
                  </a:lnTo>
                  <a:lnTo>
                    <a:pt x="25" y="99"/>
                  </a:lnTo>
                  <a:lnTo>
                    <a:pt x="31" y="101"/>
                  </a:lnTo>
                  <a:lnTo>
                    <a:pt x="55" y="114"/>
                  </a:lnTo>
                  <a:lnTo>
                    <a:pt x="93" y="144"/>
                  </a:lnTo>
                  <a:lnTo>
                    <a:pt x="95" y="146"/>
                  </a:lnTo>
                  <a:lnTo>
                    <a:pt x="99" y="146"/>
                  </a:lnTo>
                  <a:lnTo>
                    <a:pt x="108" y="146"/>
                  </a:lnTo>
                  <a:lnTo>
                    <a:pt x="118" y="148"/>
                  </a:lnTo>
                  <a:lnTo>
                    <a:pt x="122" y="148"/>
                  </a:lnTo>
                  <a:lnTo>
                    <a:pt x="126" y="148"/>
                  </a:lnTo>
                  <a:lnTo>
                    <a:pt x="129" y="142"/>
                  </a:lnTo>
                  <a:lnTo>
                    <a:pt x="131" y="141"/>
                  </a:lnTo>
                  <a:lnTo>
                    <a:pt x="133" y="135"/>
                  </a:lnTo>
                  <a:lnTo>
                    <a:pt x="133" y="133"/>
                  </a:lnTo>
                  <a:lnTo>
                    <a:pt x="137" y="131"/>
                  </a:lnTo>
                  <a:lnTo>
                    <a:pt x="141" y="131"/>
                  </a:lnTo>
                  <a:lnTo>
                    <a:pt x="144" y="131"/>
                  </a:lnTo>
                  <a:lnTo>
                    <a:pt x="148" y="133"/>
                  </a:lnTo>
                  <a:lnTo>
                    <a:pt x="150" y="131"/>
                  </a:lnTo>
                  <a:lnTo>
                    <a:pt x="152" y="131"/>
                  </a:lnTo>
                  <a:lnTo>
                    <a:pt x="154" y="133"/>
                  </a:lnTo>
                  <a:lnTo>
                    <a:pt x="158" y="133"/>
                  </a:lnTo>
                  <a:lnTo>
                    <a:pt x="156" y="131"/>
                  </a:lnTo>
                  <a:lnTo>
                    <a:pt x="154" y="12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85" name="Freeform 1838">
              <a:extLst>
                <a:ext uri="{FF2B5EF4-FFF2-40B4-BE49-F238E27FC236}">
                  <a16:creationId xmlns:a16="http://schemas.microsoft.com/office/drawing/2014/main" id="{4D8F3361-C057-4636-9485-C6F75AE5C5F1}"/>
                </a:ext>
              </a:extLst>
            </p:cNvPr>
            <p:cNvSpPr>
              <a:spLocks/>
            </p:cNvSpPr>
            <p:nvPr/>
          </p:nvSpPr>
          <p:spPr bwMode="auto">
            <a:xfrm>
              <a:off x="13638213" y="-1336675"/>
              <a:ext cx="368300" cy="258763"/>
            </a:xfrm>
            <a:custGeom>
              <a:avLst/>
              <a:gdLst>
                <a:gd name="T0" fmla="*/ 213 w 232"/>
                <a:gd name="T1" fmla="*/ 23 h 163"/>
                <a:gd name="T2" fmla="*/ 213 w 232"/>
                <a:gd name="T3" fmla="*/ 21 h 163"/>
                <a:gd name="T4" fmla="*/ 211 w 232"/>
                <a:gd name="T5" fmla="*/ 19 h 163"/>
                <a:gd name="T6" fmla="*/ 199 w 232"/>
                <a:gd name="T7" fmla="*/ 23 h 163"/>
                <a:gd name="T8" fmla="*/ 194 w 232"/>
                <a:gd name="T9" fmla="*/ 29 h 163"/>
                <a:gd name="T10" fmla="*/ 182 w 232"/>
                <a:gd name="T11" fmla="*/ 33 h 163"/>
                <a:gd name="T12" fmla="*/ 177 w 232"/>
                <a:gd name="T13" fmla="*/ 27 h 163"/>
                <a:gd name="T14" fmla="*/ 178 w 232"/>
                <a:gd name="T15" fmla="*/ 12 h 163"/>
                <a:gd name="T16" fmla="*/ 175 w 232"/>
                <a:gd name="T17" fmla="*/ 12 h 163"/>
                <a:gd name="T18" fmla="*/ 175 w 232"/>
                <a:gd name="T19" fmla="*/ 8 h 163"/>
                <a:gd name="T20" fmla="*/ 165 w 232"/>
                <a:gd name="T21" fmla="*/ 2 h 163"/>
                <a:gd name="T22" fmla="*/ 158 w 232"/>
                <a:gd name="T23" fmla="*/ 10 h 163"/>
                <a:gd name="T24" fmla="*/ 158 w 232"/>
                <a:gd name="T25" fmla="*/ 15 h 163"/>
                <a:gd name="T26" fmla="*/ 148 w 232"/>
                <a:gd name="T27" fmla="*/ 17 h 163"/>
                <a:gd name="T28" fmla="*/ 141 w 232"/>
                <a:gd name="T29" fmla="*/ 25 h 163"/>
                <a:gd name="T30" fmla="*/ 133 w 232"/>
                <a:gd name="T31" fmla="*/ 23 h 163"/>
                <a:gd name="T32" fmla="*/ 116 w 232"/>
                <a:gd name="T33" fmla="*/ 23 h 163"/>
                <a:gd name="T34" fmla="*/ 108 w 232"/>
                <a:gd name="T35" fmla="*/ 23 h 163"/>
                <a:gd name="T36" fmla="*/ 97 w 232"/>
                <a:gd name="T37" fmla="*/ 21 h 163"/>
                <a:gd name="T38" fmla="*/ 82 w 232"/>
                <a:gd name="T39" fmla="*/ 21 h 163"/>
                <a:gd name="T40" fmla="*/ 72 w 232"/>
                <a:gd name="T41" fmla="*/ 25 h 163"/>
                <a:gd name="T42" fmla="*/ 65 w 232"/>
                <a:gd name="T43" fmla="*/ 40 h 163"/>
                <a:gd name="T44" fmla="*/ 46 w 232"/>
                <a:gd name="T45" fmla="*/ 48 h 163"/>
                <a:gd name="T46" fmla="*/ 44 w 232"/>
                <a:gd name="T47" fmla="*/ 51 h 163"/>
                <a:gd name="T48" fmla="*/ 40 w 232"/>
                <a:gd name="T49" fmla="*/ 57 h 163"/>
                <a:gd name="T50" fmla="*/ 31 w 232"/>
                <a:gd name="T51" fmla="*/ 61 h 163"/>
                <a:gd name="T52" fmla="*/ 25 w 232"/>
                <a:gd name="T53" fmla="*/ 57 h 163"/>
                <a:gd name="T54" fmla="*/ 15 w 232"/>
                <a:gd name="T55" fmla="*/ 55 h 163"/>
                <a:gd name="T56" fmla="*/ 14 w 232"/>
                <a:gd name="T57" fmla="*/ 57 h 163"/>
                <a:gd name="T58" fmla="*/ 10 w 232"/>
                <a:gd name="T59" fmla="*/ 69 h 163"/>
                <a:gd name="T60" fmla="*/ 6 w 232"/>
                <a:gd name="T61" fmla="*/ 76 h 163"/>
                <a:gd name="T62" fmla="*/ 0 w 232"/>
                <a:gd name="T63" fmla="*/ 86 h 163"/>
                <a:gd name="T64" fmla="*/ 8 w 232"/>
                <a:gd name="T65" fmla="*/ 91 h 163"/>
                <a:gd name="T66" fmla="*/ 2 w 232"/>
                <a:gd name="T67" fmla="*/ 101 h 163"/>
                <a:gd name="T68" fmla="*/ 6 w 232"/>
                <a:gd name="T69" fmla="*/ 122 h 163"/>
                <a:gd name="T70" fmla="*/ 19 w 232"/>
                <a:gd name="T71" fmla="*/ 129 h 163"/>
                <a:gd name="T72" fmla="*/ 10 w 232"/>
                <a:gd name="T73" fmla="*/ 152 h 163"/>
                <a:gd name="T74" fmla="*/ 36 w 232"/>
                <a:gd name="T75" fmla="*/ 163 h 163"/>
                <a:gd name="T76" fmla="*/ 61 w 232"/>
                <a:gd name="T77" fmla="*/ 163 h 163"/>
                <a:gd name="T78" fmla="*/ 87 w 232"/>
                <a:gd name="T79" fmla="*/ 158 h 163"/>
                <a:gd name="T80" fmla="*/ 93 w 232"/>
                <a:gd name="T81" fmla="*/ 154 h 163"/>
                <a:gd name="T82" fmla="*/ 97 w 232"/>
                <a:gd name="T83" fmla="*/ 137 h 163"/>
                <a:gd name="T84" fmla="*/ 108 w 232"/>
                <a:gd name="T85" fmla="*/ 131 h 163"/>
                <a:gd name="T86" fmla="*/ 118 w 232"/>
                <a:gd name="T87" fmla="*/ 129 h 163"/>
                <a:gd name="T88" fmla="*/ 116 w 232"/>
                <a:gd name="T89" fmla="*/ 127 h 163"/>
                <a:gd name="T90" fmla="*/ 125 w 232"/>
                <a:gd name="T91" fmla="*/ 122 h 163"/>
                <a:gd name="T92" fmla="*/ 133 w 232"/>
                <a:gd name="T93" fmla="*/ 124 h 163"/>
                <a:gd name="T94" fmla="*/ 139 w 232"/>
                <a:gd name="T95" fmla="*/ 124 h 163"/>
                <a:gd name="T96" fmla="*/ 142 w 232"/>
                <a:gd name="T97" fmla="*/ 112 h 163"/>
                <a:gd name="T98" fmla="*/ 144 w 232"/>
                <a:gd name="T99" fmla="*/ 101 h 163"/>
                <a:gd name="T100" fmla="*/ 156 w 232"/>
                <a:gd name="T101" fmla="*/ 97 h 163"/>
                <a:gd name="T102" fmla="*/ 152 w 232"/>
                <a:gd name="T103" fmla="*/ 86 h 163"/>
                <a:gd name="T104" fmla="*/ 163 w 232"/>
                <a:gd name="T105" fmla="*/ 84 h 163"/>
                <a:gd name="T106" fmla="*/ 169 w 232"/>
                <a:gd name="T107" fmla="*/ 74 h 163"/>
                <a:gd name="T108" fmla="*/ 171 w 232"/>
                <a:gd name="T109" fmla="*/ 70 h 163"/>
                <a:gd name="T110" fmla="*/ 178 w 232"/>
                <a:gd name="T111" fmla="*/ 61 h 163"/>
                <a:gd name="T112" fmla="*/ 178 w 232"/>
                <a:gd name="T113" fmla="*/ 57 h 163"/>
                <a:gd name="T114" fmla="*/ 175 w 232"/>
                <a:gd name="T115" fmla="*/ 48 h 163"/>
                <a:gd name="T116" fmla="*/ 177 w 232"/>
                <a:gd name="T117" fmla="*/ 40 h 163"/>
                <a:gd name="T118" fmla="*/ 182 w 232"/>
                <a:gd name="T119" fmla="*/ 36 h 163"/>
                <a:gd name="T120" fmla="*/ 209 w 232"/>
                <a:gd name="T121" fmla="*/ 31 h 163"/>
                <a:gd name="T122" fmla="*/ 226 w 232"/>
                <a:gd name="T123" fmla="*/ 27 h 163"/>
                <a:gd name="T124" fmla="*/ 228 w 232"/>
                <a:gd name="T125"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63">
                  <a:moveTo>
                    <a:pt x="224" y="21"/>
                  </a:moveTo>
                  <a:lnTo>
                    <a:pt x="220" y="21"/>
                  </a:lnTo>
                  <a:lnTo>
                    <a:pt x="214" y="23"/>
                  </a:lnTo>
                  <a:lnTo>
                    <a:pt x="213" y="23"/>
                  </a:lnTo>
                  <a:lnTo>
                    <a:pt x="213" y="23"/>
                  </a:lnTo>
                  <a:lnTo>
                    <a:pt x="211" y="23"/>
                  </a:lnTo>
                  <a:lnTo>
                    <a:pt x="213" y="23"/>
                  </a:lnTo>
                  <a:lnTo>
                    <a:pt x="213" y="23"/>
                  </a:lnTo>
                  <a:lnTo>
                    <a:pt x="213" y="23"/>
                  </a:lnTo>
                  <a:lnTo>
                    <a:pt x="213" y="21"/>
                  </a:lnTo>
                  <a:lnTo>
                    <a:pt x="213" y="21"/>
                  </a:lnTo>
                  <a:lnTo>
                    <a:pt x="213" y="21"/>
                  </a:lnTo>
                  <a:lnTo>
                    <a:pt x="213" y="19"/>
                  </a:lnTo>
                  <a:lnTo>
                    <a:pt x="211" y="19"/>
                  </a:lnTo>
                  <a:lnTo>
                    <a:pt x="211" y="19"/>
                  </a:lnTo>
                  <a:lnTo>
                    <a:pt x="209" y="19"/>
                  </a:lnTo>
                  <a:lnTo>
                    <a:pt x="209" y="19"/>
                  </a:lnTo>
                  <a:lnTo>
                    <a:pt x="205" y="19"/>
                  </a:lnTo>
                  <a:lnTo>
                    <a:pt x="203" y="21"/>
                  </a:lnTo>
                  <a:lnTo>
                    <a:pt x="199" y="23"/>
                  </a:lnTo>
                  <a:lnTo>
                    <a:pt x="197" y="25"/>
                  </a:lnTo>
                  <a:lnTo>
                    <a:pt x="197" y="25"/>
                  </a:lnTo>
                  <a:lnTo>
                    <a:pt x="196" y="27"/>
                  </a:lnTo>
                  <a:lnTo>
                    <a:pt x="196" y="27"/>
                  </a:lnTo>
                  <a:lnTo>
                    <a:pt x="194" y="29"/>
                  </a:lnTo>
                  <a:lnTo>
                    <a:pt x="192" y="29"/>
                  </a:lnTo>
                  <a:lnTo>
                    <a:pt x="190" y="29"/>
                  </a:lnTo>
                  <a:lnTo>
                    <a:pt x="188" y="31"/>
                  </a:lnTo>
                  <a:lnTo>
                    <a:pt x="186" y="33"/>
                  </a:lnTo>
                  <a:lnTo>
                    <a:pt x="182" y="33"/>
                  </a:lnTo>
                  <a:lnTo>
                    <a:pt x="180" y="34"/>
                  </a:lnTo>
                  <a:lnTo>
                    <a:pt x="178" y="33"/>
                  </a:lnTo>
                  <a:lnTo>
                    <a:pt x="178" y="31"/>
                  </a:lnTo>
                  <a:lnTo>
                    <a:pt x="177" y="29"/>
                  </a:lnTo>
                  <a:lnTo>
                    <a:pt x="177" y="27"/>
                  </a:lnTo>
                  <a:lnTo>
                    <a:pt x="177" y="23"/>
                  </a:lnTo>
                  <a:lnTo>
                    <a:pt x="177" y="17"/>
                  </a:lnTo>
                  <a:lnTo>
                    <a:pt x="178" y="14"/>
                  </a:lnTo>
                  <a:lnTo>
                    <a:pt x="178" y="12"/>
                  </a:lnTo>
                  <a:lnTo>
                    <a:pt x="178" y="12"/>
                  </a:lnTo>
                  <a:lnTo>
                    <a:pt x="178" y="12"/>
                  </a:lnTo>
                  <a:lnTo>
                    <a:pt x="177" y="12"/>
                  </a:lnTo>
                  <a:lnTo>
                    <a:pt x="177" y="12"/>
                  </a:lnTo>
                  <a:lnTo>
                    <a:pt x="177" y="12"/>
                  </a:lnTo>
                  <a:lnTo>
                    <a:pt x="175" y="12"/>
                  </a:lnTo>
                  <a:lnTo>
                    <a:pt x="175" y="12"/>
                  </a:lnTo>
                  <a:lnTo>
                    <a:pt x="175" y="12"/>
                  </a:lnTo>
                  <a:lnTo>
                    <a:pt x="173" y="10"/>
                  </a:lnTo>
                  <a:lnTo>
                    <a:pt x="175" y="8"/>
                  </a:lnTo>
                  <a:lnTo>
                    <a:pt x="175" y="8"/>
                  </a:lnTo>
                  <a:lnTo>
                    <a:pt x="175" y="6"/>
                  </a:lnTo>
                  <a:lnTo>
                    <a:pt x="173" y="4"/>
                  </a:lnTo>
                  <a:lnTo>
                    <a:pt x="171" y="2"/>
                  </a:lnTo>
                  <a:lnTo>
                    <a:pt x="167" y="0"/>
                  </a:lnTo>
                  <a:lnTo>
                    <a:pt x="165" y="2"/>
                  </a:lnTo>
                  <a:lnTo>
                    <a:pt x="163" y="2"/>
                  </a:lnTo>
                  <a:lnTo>
                    <a:pt x="161" y="4"/>
                  </a:lnTo>
                  <a:lnTo>
                    <a:pt x="159" y="10"/>
                  </a:lnTo>
                  <a:lnTo>
                    <a:pt x="158" y="10"/>
                  </a:lnTo>
                  <a:lnTo>
                    <a:pt x="158" y="10"/>
                  </a:lnTo>
                  <a:lnTo>
                    <a:pt x="158" y="12"/>
                  </a:lnTo>
                  <a:lnTo>
                    <a:pt x="156" y="12"/>
                  </a:lnTo>
                  <a:lnTo>
                    <a:pt x="156" y="14"/>
                  </a:lnTo>
                  <a:lnTo>
                    <a:pt x="158" y="14"/>
                  </a:lnTo>
                  <a:lnTo>
                    <a:pt x="158" y="15"/>
                  </a:lnTo>
                  <a:lnTo>
                    <a:pt x="156" y="17"/>
                  </a:lnTo>
                  <a:lnTo>
                    <a:pt x="154" y="17"/>
                  </a:lnTo>
                  <a:lnTo>
                    <a:pt x="152" y="17"/>
                  </a:lnTo>
                  <a:lnTo>
                    <a:pt x="150" y="17"/>
                  </a:lnTo>
                  <a:lnTo>
                    <a:pt x="148" y="17"/>
                  </a:lnTo>
                  <a:lnTo>
                    <a:pt x="146" y="17"/>
                  </a:lnTo>
                  <a:lnTo>
                    <a:pt x="144" y="19"/>
                  </a:lnTo>
                  <a:lnTo>
                    <a:pt x="144" y="23"/>
                  </a:lnTo>
                  <a:lnTo>
                    <a:pt x="142" y="25"/>
                  </a:lnTo>
                  <a:lnTo>
                    <a:pt x="141" y="25"/>
                  </a:lnTo>
                  <a:lnTo>
                    <a:pt x="139" y="23"/>
                  </a:lnTo>
                  <a:lnTo>
                    <a:pt x="137" y="23"/>
                  </a:lnTo>
                  <a:lnTo>
                    <a:pt x="137" y="23"/>
                  </a:lnTo>
                  <a:lnTo>
                    <a:pt x="135" y="23"/>
                  </a:lnTo>
                  <a:lnTo>
                    <a:pt x="133" y="23"/>
                  </a:lnTo>
                  <a:lnTo>
                    <a:pt x="133" y="23"/>
                  </a:lnTo>
                  <a:lnTo>
                    <a:pt x="123" y="27"/>
                  </a:lnTo>
                  <a:lnTo>
                    <a:pt x="120" y="29"/>
                  </a:lnTo>
                  <a:lnTo>
                    <a:pt x="118" y="25"/>
                  </a:lnTo>
                  <a:lnTo>
                    <a:pt x="116" y="23"/>
                  </a:lnTo>
                  <a:lnTo>
                    <a:pt x="114" y="23"/>
                  </a:lnTo>
                  <a:lnTo>
                    <a:pt x="112" y="23"/>
                  </a:lnTo>
                  <a:lnTo>
                    <a:pt x="110" y="23"/>
                  </a:lnTo>
                  <a:lnTo>
                    <a:pt x="108" y="23"/>
                  </a:lnTo>
                  <a:lnTo>
                    <a:pt x="108" y="23"/>
                  </a:lnTo>
                  <a:lnTo>
                    <a:pt x="106" y="23"/>
                  </a:lnTo>
                  <a:lnTo>
                    <a:pt x="106" y="21"/>
                  </a:lnTo>
                  <a:lnTo>
                    <a:pt x="105" y="21"/>
                  </a:lnTo>
                  <a:lnTo>
                    <a:pt x="103" y="21"/>
                  </a:lnTo>
                  <a:lnTo>
                    <a:pt x="97" y="21"/>
                  </a:lnTo>
                  <a:lnTo>
                    <a:pt x="95" y="21"/>
                  </a:lnTo>
                  <a:lnTo>
                    <a:pt x="87" y="17"/>
                  </a:lnTo>
                  <a:lnTo>
                    <a:pt x="84" y="17"/>
                  </a:lnTo>
                  <a:lnTo>
                    <a:pt x="84" y="19"/>
                  </a:lnTo>
                  <a:lnTo>
                    <a:pt x="82" y="21"/>
                  </a:lnTo>
                  <a:lnTo>
                    <a:pt x="82" y="23"/>
                  </a:lnTo>
                  <a:lnTo>
                    <a:pt x="80" y="23"/>
                  </a:lnTo>
                  <a:lnTo>
                    <a:pt x="80" y="23"/>
                  </a:lnTo>
                  <a:lnTo>
                    <a:pt x="74" y="23"/>
                  </a:lnTo>
                  <a:lnTo>
                    <a:pt x="72" y="25"/>
                  </a:lnTo>
                  <a:lnTo>
                    <a:pt x="70" y="25"/>
                  </a:lnTo>
                  <a:lnTo>
                    <a:pt x="69" y="29"/>
                  </a:lnTo>
                  <a:lnTo>
                    <a:pt x="67" y="34"/>
                  </a:lnTo>
                  <a:lnTo>
                    <a:pt x="67" y="38"/>
                  </a:lnTo>
                  <a:lnTo>
                    <a:pt x="65" y="40"/>
                  </a:lnTo>
                  <a:lnTo>
                    <a:pt x="63" y="42"/>
                  </a:lnTo>
                  <a:lnTo>
                    <a:pt x="57" y="44"/>
                  </a:lnTo>
                  <a:lnTo>
                    <a:pt x="57" y="46"/>
                  </a:lnTo>
                  <a:lnTo>
                    <a:pt x="55" y="46"/>
                  </a:lnTo>
                  <a:lnTo>
                    <a:pt x="46" y="48"/>
                  </a:lnTo>
                  <a:lnTo>
                    <a:pt x="46" y="50"/>
                  </a:lnTo>
                  <a:lnTo>
                    <a:pt x="44" y="50"/>
                  </a:lnTo>
                  <a:lnTo>
                    <a:pt x="44" y="50"/>
                  </a:lnTo>
                  <a:lnTo>
                    <a:pt x="44" y="51"/>
                  </a:lnTo>
                  <a:lnTo>
                    <a:pt x="44" y="51"/>
                  </a:lnTo>
                  <a:lnTo>
                    <a:pt x="42" y="53"/>
                  </a:lnTo>
                  <a:lnTo>
                    <a:pt x="42" y="55"/>
                  </a:lnTo>
                  <a:lnTo>
                    <a:pt x="42" y="55"/>
                  </a:lnTo>
                  <a:lnTo>
                    <a:pt x="42" y="57"/>
                  </a:lnTo>
                  <a:lnTo>
                    <a:pt x="40" y="57"/>
                  </a:lnTo>
                  <a:lnTo>
                    <a:pt x="38" y="59"/>
                  </a:lnTo>
                  <a:lnTo>
                    <a:pt x="36" y="59"/>
                  </a:lnTo>
                  <a:lnTo>
                    <a:pt x="36" y="59"/>
                  </a:lnTo>
                  <a:lnTo>
                    <a:pt x="31" y="61"/>
                  </a:lnTo>
                  <a:lnTo>
                    <a:pt x="31" y="61"/>
                  </a:lnTo>
                  <a:lnTo>
                    <a:pt x="29" y="61"/>
                  </a:lnTo>
                  <a:lnTo>
                    <a:pt x="29" y="59"/>
                  </a:lnTo>
                  <a:lnTo>
                    <a:pt x="27" y="57"/>
                  </a:lnTo>
                  <a:lnTo>
                    <a:pt x="27" y="57"/>
                  </a:lnTo>
                  <a:lnTo>
                    <a:pt x="25" y="57"/>
                  </a:lnTo>
                  <a:lnTo>
                    <a:pt x="25" y="57"/>
                  </a:lnTo>
                  <a:lnTo>
                    <a:pt x="19" y="57"/>
                  </a:lnTo>
                  <a:lnTo>
                    <a:pt x="19" y="55"/>
                  </a:lnTo>
                  <a:lnTo>
                    <a:pt x="17" y="55"/>
                  </a:lnTo>
                  <a:lnTo>
                    <a:pt x="15" y="55"/>
                  </a:lnTo>
                  <a:lnTo>
                    <a:pt x="15" y="53"/>
                  </a:lnTo>
                  <a:lnTo>
                    <a:pt x="15" y="53"/>
                  </a:lnTo>
                  <a:lnTo>
                    <a:pt x="14" y="53"/>
                  </a:lnTo>
                  <a:lnTo>
                    <a:pt x="14" y="55"/>
                  </a:lnTo>
                  <a:lnTo>
                    <a:pt x="14" y="57"/>
                  </a:lnTo>
                  <a:lnTo>
                    <a:pt x="12" y="57"/>
                  </a:lnTo>
                  <a:lnTo>
                    <a:pt x="12" y="59"/>
                  </a:lnTo>
                  <a:lnTo>
                    <a:pt x="12" y="65"/>
                  </a:lnTo>
                  <a:lnTo>
                    <a:pt x="10" y="67"/>
                  </a:lnTo>
                  <a:lnTo>
                    <a:pt x="10" y="69"/>
                  </a:lnTo>
                  <a:lnTo>
                    <a:pt x="6" y="74"/>
                  </a:lnTo>
                  <a:lnTo>
                    <a:pt x="6" y="74"/>
                  </a:lnTo>
                  <a:lnTo>
                    <a:pt x="6" y="74"/>
                  </a:lnTo>
                  <a:lnTo>
                    <a:pt x="8" y="76"/>
                  </a:lnTo>
                  <a:lnTo>
                    <a:pt x="6" y="76"/>
                  </a:lnTo>
                  <a:lnTo>
                    <a:pt x="4" y="78"/>
                  </a:lnTo>
                  <a:lnTo>
                    <a:pt x="2" y="78"/>
                  </a:lnTo>
                  <a:lnTo>
                    <a:pt x="2" y="80"/>
                  </a:lnTo>
                  <a:lnTo>
                    <a:pt x="0" y="82"/>
                  </a:lnTo>
                  <a:lnTo>
                    <a:pt x="0" y="86"/>
                  </a:lnTo>
                  <a:lnTo>
                    <a:pt x="0" y="88"/>
                  </a:lnTo>
                  <a:lnTo>
                    <a:pt x="2" y="89"/>
                  </a:lnTo>
                  <a:lnTo>
                    <a:pt x="4" y="91"/>
                  </a:lnTo>
                  <a:lnTo>
                    <a:pt x="6" y="91"/>
                  </a:lnTo>
                  <a:lnTo>
                    <a:pt x="8" y="91"/>
                  </a:lnTo>
                  <a:lnTo>
                    <a:pt x="6" y="93"/>
                  </a:lnTo>
                  <a:lnTo>
                    <a:pt x="4" y="97"/>
                  </a:lnTo>
                  <a:lnTo>
                    <a:pt x="2" y="97"/>
                  </a:lnTo>
                  <a:lnTo>
                    <a:pt x="2" y="99"/>
                  </a:lnTo>
                  <a:lnTo>
                    <a:pt x="2" y="101"/>
                  </a:lnTo>
                  <a:lnTo>
                    <a:pt x="2" y="101"/>
                  </a:lnTo>
                  <a:lnTo>
                    <a:pt x="4" y="105"/>
                  </a:lnTo>
                  <a:lnTo>
                    <a:pt x="6" y="112"/>
                  </a:lnTo>
                  <a:lnTo>
                    <a:pt x="6" y="114"/>
                  </a:lnTo>
                  <a:lnTo>
                    <a:pt x="6" y="122"/>
                  </a:lnTo>
                  <a:lnTo>
                    <a:pt x="6" y="124"/>
                  </a:lnTo>
                  <a:lnTo>
                    <a:pt x="6" y="127"/>
                  </a:lnTo>
                  <a:lnTo>
                    <a:pt x="10" y="127"/>
                  </a:lnTo>
                  <a:lnTo>
                    <a:pt x="17" y="127"/>
                  </a:lnTo>
                  <a:lnTo>
                    <a:pt x="19" y="129"/>
                  </a:lnTo>
                  <a:lnTo>
                    <a:pt x="23" y="135"/>
                  </a:lnTo>
                  <a:lnTo>
                    <a:pt x="19" y="141"/>
                  </a:lnTo>
                  <a:lnTo>
                    <a:pt x="15" y="146"/>
                  </a:lnTo>
                  <a:lnTo>
                    <a:pt x="12" y="150"/>
                  </a:lnTo>
                  <a:lnTo>
                    <a:pt x="10" y="152"/>
                  </a:lnTo>
                  <a:lnTo>
                    <a:pt x="8" y="154"/>
                  </a:lnTo>
                  <a:lnTo>
                    <a:pt x="6" y="156"/>
                  </a:lnTo>
                  <a:lnTo>
                    <a:pt x="27" y="162"/>
                  </a:lnTo>
                  <a:lnTo>
                    <a:pt x="32" y="163"/>
                  </a:lnTo>
                  <a:lnTo>
                    <a:pt x="36" y="163"/>
                  </a:lnTo>
                  <a:lnTo>
                    <a:pt x="48" y="162"/>
                  </a:lnTo>
                  <a:lnTo>
                    <a:pt x="50" y="162"/>
                  </a:lnTo>
                  <a:lnTo>
                    <a:pt x="59" y="163"/>
                  </a:lnTo>
                  <a:lnTo>
                    <a:pt x="59" y="163"/>
                  </a:lnTo>
                  <a:lnTo>
                    <a:pt x="61" y="163"/>
                  </a:lnTo>
                  <a:lnTo>
                    <a:pt x="63" y="162"/>
                  </a:lnTo>
                  <a:lnTo>
                    <a:pt x="63" y="162"/>
                  </a:lnTo>
                  <a:lnTo>
                    <a:pt x="69" y="160"/>
                  </a:lnTo>
                  <a:lnTo>
                    <a:pt x="76" y="160"/>
                  </a:lnTo>
                  <a:lnTo>
                    <a:pt x="87" y="158"/>
                  </a:lnTo>
                  <a:lnTo>
                    <a:pt x="91" y="156"/>
                  </a:lnTo>
                  <a:lnTo>
                    <a:pt x="93" y="156"/>
                  </a:lnTo>
                  <a:lnTo>
                    <a:pt x="93" y="154"/>
                  </a:lnTo>
                  <a:lnTo>
                    <a:pt x="93" y="154"/>
                  </a:lnTo>
                  <a:lnTo>
                    <a:pt x="93" y="154"/>
                  </a:lnTo>
                  <a:lnTo>
                    <a:pt x="93" y="152"/>
                  </a:lnTo>
                  <a:lnTo>
                    <a:pt x="93" y="152"/>
                  </a:lnTo>
                  <a:lnTo>
                    <a:pt x="95" y="141"/>
                  </a:lnTo>
                  <a:lnTo>
                    <a:pt x="95" y="139"/>
                  </a:lnTo>
                  <a:lnTo>
                    <a:pt x="97" y="137"/>
                  </a:lnTo>
                  <a:lnTo>
                    <a:pt x="101" y="133"/>
                  </a:lnTo>
                  <a:lnTo>
                    <a:pt x="103" y="131"/>
                  </a:lnTo>
                  <a:lnTo>
                    <a:pt x="105" y="131"/>
                  </a:lnTo>
                  <a:lnTo>
                    <a:pt x="106" y="131"/>
                  </a:lnTo>
                  <a:lnTo>
                    <a:pt x="108" y="131"/>
                  </a:lnTo>
                  <a:lnTo>
                    <a:pt x="110" y="131"/>
                  </a:lnTo>
                  <a:lnTo>
                    <a:pt x="112" y="131"/>
                  </a:lnTo>
                  <a:lnTo>
                    <a:pt x="114" y="131"/>
                  </a:lnTo>
                  <a:lnTo>
                    <a:pt x="116" y="131"/>
                  </a:lnTo>
                  <a:lnTo>
                    <a:pt x="118" y="129"/>
                  </a:lnTo>
                  <a:lnTo>
                    <a:pt x="116" y="129"/>
                  </a:lnTo>
                  <a:lnTo>
                    <a:pt x="116" y="127"/>
                  </a:lnTo>
                  <a:lnTo>
                    <a:pt x="114" y="127"/>
                  </a:lnTo>
                  <a:lnTo>
                    <a:pt x="116" y="127"/>
                  </a:lnTo>
                  <a:lnTo>
                    <a:pt x="116" y="127"/>
                  </a:lnTo>
                  <a:lnTo>
                    <a:pt x="116" y="125"/>
                  </a:lnTo>
                  <a:lnTo>
                    <a:pt x="118" y="125"/>
                  </a:lnTo>
                  <a:lnTo>
                    <a:pt x="123" y="122"/>
                  </a:lnTo>
                  <a:lnTo>
                    <a:pt x="123" y="122"/>
                  </a:lnTo>
                  <a:lnTo>
                    <a:pt x="125" y="122"/>
                  </a:lnTo>
                  <a:lnTo>
                    <a:pt x="127" y="122"/>
                  </a:lnTo>
                  <a:lnTo>
                    <a:pt x="131" y="122"/>
                  </a:lnTo>
                  <a:lnTo>
                    <a:pt x="133" y="122"/>
                  </a:lnTo>
                  <a:lnTo>
                    <a:pt x="133" y="124"/>
                  </a:lnTo>
                  <a:lnTo>
                    <a:pt x="133" y="124"/>
                  </a:lnTo>
                  <a:lnTo>
                    <a:pt x="133" y="124"/>
                  </a:lnTo>
                  <a:lnTo>
                    <a:pt x="135" y="124"/>
                  </a:lnTo>
                  <a:lnTo>
                    <a:pt x="135" y="124"/>
                  </a:lnTo>
                  <a:lnTo>
                    <a:pt x="137" y="124"/>
                  </a:lnTo>
                  <a:lnTo>
                    <a:pt x="139" y="124"/>
                  </a:lnTo>
                  <a:lnTo>
                    <a:pt x="141" y="122"/>
                  </a:lnTo>
                  <a:lnTo>
                    <a:pt x="141" y="120"/>
                  </a:lnTo>
                  <a:lnTo>
                    <a:pt x="142" y="118"/>
                  </a:lnTo>
                  <a:lnTo>
                    <a:pt x="141" y="112"/>
                  </a:lnTo>
                  <a:lnTo>
                    <a:pt x="142" y="112"/>
                  </a:lnTo>
                  <a:lnTo>
                    <a:pt x="142" y="110"/>
                  </a:lnTo>
                  <a:lnTo>
                    <a:pt x="142" y="108"/>
                  </a:lnTo>
                  <a:lnTo>
                    <a:pt x="144" y="106"/>
                  </a:lnTo>
                  <a:lnTo>
                    <a:pt x="144" y="103"/>
                  </a:lnTo>
                  <a:lnTo>
                    <a:pt x="144" y="101"/>
                  </a:lnTo>
                  <a:lnTo>
                    <a:pt x="146" y="99"/>
                  </a:lnTo>
                  <a:lnTo>
                    <a:pt x="148" y="99"/>
                  </a:lnTo>
                  <a:lnTo>
                    <a:pt x="152" y="99"/>
                  </a:lnTo>
                  <a:lnTo>
                    <a:pt x="154" y="97"/>
                  </a:lnTo>
                  <a:lnTo>
                    <a:pt x="156" y="97"/>
                  </a:lnTo>
                  <a:lnTo>
                    <a:pt x="158" y="95"/>
                  </a:lnTo>
                  <a:lnTo>
                    <a:pt x="158" y="93"/>
                  </a:lnTo>
                  <a:lnTo>
                    <a:pt x="156" y="91"/>
                  </a:lnTo>
                  <a:lnTo>
                    <a:pt x="156" y="89"/>
                  </a:lnTo>
                  <a:lnTo>
                    <a:pt x="152" y="86"/>
                  </a:lnTo>
                  <a:lnTo>
                    <a:pt x="152" y="84"/>
                  </a:lnTo>
                  <a:lnTo>
                    <a:pt x="152" y="82"/>
                  </a:lnTo>
                  <a:lnTo>
                    <a:pt x="154" y="82"/>
                  </a:lnTo>
                  <a:lnTo>
                    <a:pt x="158" y="84"/>
                  </a:lnTo>
                  <a:lnTo>
                    <a:pt x="163" y="84"/>
                  </a:lnTo>
                  <a:lnTo>
                    <a:pt x="167" y="84"/>
                  </a:lnTo>
                  <a:lnTo>
                    <a:pt x="171" y="82"/>
                  </a:lnTo>
                  <a:lnTo>
                    <a:pt x="171" y="76"/>
                  </a:lnTo>
                  <a:lnTo>
                    <a:pt x="171" y="76"/>
                  </a:lnTo>
                  <a:lnTo>
                    <a:pt x="169" y="74"/>
                  </a:lnTo>
                  <a:lnTo>
                    <a:pt x="169" y="74"/>
                  </a:lnTo>
                  <a:lnTo>
                    <a:pt x="169" y="72"/>
                  </a:lnTo>
                  <a:lnTo>
                    <a:pt x="169" y="72"/>
                  </a:lnTo>
                  <a:lnTo>
                    <a:pt x="169" y="72"/>
                  </a:lnTo>
                  <a:lnTo>
                    <a:pt x="171" y="70"/>
                  </a:lnTo>
                  <a:lnTo>
                    <a:pt x="177" y="65"/>
                  </a:lnTo>
                  <a:lnTo>
                    <a:pt x="178" y="63"/>
                  </a:lnTo>
                  <a:lnTo>
                    <a:pt x="178" y="63"/>
                  </a:lnTo>
                  <a:lnTo>
                    <a:pt x="178" y="61"/>
                  </a:lnTo>
                  <a:lnTo>
                    <a:pt x="178" y="61"/>
                  </a:lnTo>
                  <a:lnTo>
                    <a:pt x="178" y="59"/>
                  </a:lnTo>
                  <a:lnTo>
                    <a:pt x="178" y="59"/>
                  </a:lnTo>
                  <a:lnTo>
                    <a:pt x="178" y="59"/>
                  </a:lnTo>
                  <a:lnTo>
                    <a:pt x="178" y="57"/>
                  </a:lnTo>
                  <a:lnTo>
                    <a:pt x="178" y="57"/>
                  </a:lnTo>
                  <a:lnTo>
                    <a:pt x="178" y="55"/>
                  </a:lnTo>
                  <a:lnTo>
                    <a:pt x="178" y="53"/>
                  </a:lnTo>
                  <a:lnTo>
                    <a:pt x="177" y="50"/>
                  </a:lnTo>
                  <a:lnTo>
                    <a:pt x="177" y="50"/>
                  </a:lnTo>
                  <a:lnTo>
                    <a:pt x="175" y="48"/>
                  </a:lnTo>
                  <a:lnTo>
                    <a:pt x="173" y="46"/>
                  </a:lnTo>
                  <a:lnTo>
                    <a:pt x="173" y="46"/>
                  </a:lnTo>
                  <a:lnTo>
                    <a:pt x="175" y="44"/>
                  </a:lnTo>
                  <a:lnTo>
                    <a:pt x="177" y="42"/>
                  </a:lnTo>
                  <a:lnTo>
                    <a:pt x="177" y="40"/>
                  </a:lnTo>
                  <a:lnTo>
                    <a:pt x="178" y="40"/>
                  </a:lnTo>
                  <a:lnTo>
                    <a:pt x="178" y="40"/>
                  </a:lnTo>
                  <a:lnTo>
                    <a:pt x="180" y="38"/>
                  </a:lnTo>
                  <a:lnTo>
                    <a:pt x="180" y="38"/>
                  </a:lnTo>
                  <a:lnTo>
                    <a:pt x="182" y="36"/>
                  </a:lnTo>
                  <a:lnTo>
                    <a:pt x="186" y="34"/>
                  </a:lnTo>
                  <a:lnTo>
                    <a:pt x="188" y="33"/>
                  </a:lnTo>
                  <a:lnTo>
                    <a:pt x="194" y="31"/>
                  </a:lnTo>
                  <a:lnTo>
                    <a:pt x="197" y="31"/>
                  </a:lnTo>
                  <a:lnTo>
                    <a:pt x="209" y="31"/>
                  </a:lnTo>
                  <a:lnTo>
                    <a:pt x="211" y="31"/>
                  </a:lnTo>
                  <a:lnTo>
                    <a:pt x="214" y="31"/>
                  </a:lnTo>
                  <a:lnTo>
                    <a:pt x="216" y="31"/>
                  </a:lnTo>
                  <a:lnTo>
                    <a:pt x="218" y="31"/>
                  </a:lnTo>
                  <a:lnTo>
                    <a:pt x="226" y="27"/>
                  </a:lnTo>
                  <a:lnTo>
                    <a:pt x="224" y="25"/>
                  </a:lnTo>
                  <a:lnTo>
                    <a:pt x="226" y="23"/>
                  </a:lnTo>
                  <a:lnTo>
                    <a:pt x="228" y="23"/>
                  </a:lnTo>
                  <a:lnTo>
                    <a:pt x="232" y="23"/>
                  </a:lnTo>
                  <a:lnTo>
                    <a:pt x="228" y="21"/>
                  </a:lnTo>
                  <a:lnTo>
                    <a:pt x="224" y="2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86" name="Freeform 1839">
              <a:extLst>
                <a:ext uri="{FF2B5EF4-FFF2-40B4-BE49-F238E27FC236}">
                  <a16:creationId xmlns:a16="http://schemas.microsoft.com/office/drawing/2014/main" id="{59CD1348-BAF2-4B02-AC9F-78D516FD9E58}"/>
                </a:ext>
              </a:extLst>
            </p:cNvPr>
            <p:cNvSpPr>
              <a:spLocks noEditPoints="1"/>
            </p:cNvSpPr>
            <p:nvPr/>
          </p:nvSpPr>
          <p:spPr bwMode="auto">
            <a:xfrm>
              <a:off x="13862050" y="-1484313"/>
              <a:ext cx="279400" cy="123825"/>
            </a:xfrm>
            <a:custGeom>
              <a:avLst/>
              <a:gdLst>
                <a:gd name="T0" fmla="*/ 163 w 176"/>
                <a:gd name="T1" fmla="*/ 15 h 78"/>
                <a:gd name="T2" fmla="*/ 117 w 176"/>
                <a:gd name="T3" fmla="*/ 6 h 78"/>
                <a:gd name="T4" fmla="*/ 102 w 176"/>
                <a:gd name="T5" fmla="*/ 8 h 78"/>
                <a:gd name="T6" fmla="*/ 83 w 176"/>
                <a:gd name="T7" fmla="*/ 0 h 78"/>
                <a:gd name="T8" fmla="*/ 70 w 176"/>
                <a:gd name="T9" fmla="*/ 6 h 78"/>
                <a:gd name="T10" fmla="*/ 66 w 176"/>
                <a:gd name="T11" fmla="*/ 15 h 78"/>
                <a:gd name="T12" fmla="*/ 45 w 176"/>
                <a:gd name="T13" fmla="*/ 8 h 78"/>
                <a:gd name="T14" fmla="*/ 30 w 176"/>
                <a:gd name="T15" fmla="*/ 12 h 78"/>
                <a:gd name="T16" fmla="*/ 30 w 176"/>
                <a:gd name="T17" fmla="*/ 19 h 78"/>
                <a:gd name="T18" fmla="*/ 28 w 176"/>
                <a:gd name="T19" fmla="*/ 23 h 78"/>
                <a:gd name="T20" fmla="*/ 24 w 176"/>
                <a:gd name="T21" fmla="*/ 27 h 78"/>
                <a:gd name="T22" fmla="*/ 17 w 176"/>
                <a:gd name="T23" fmla="*/ 34 h 78"/>
                <a:gd name="T24" fmla="*/ 22 w 176"/>
                <a:gd name="T25" fmla="*/ 36 h 78"/>
                <a:gd name="T26" fmla="*/ 24 w 176"/>
                <a:gd name="T27" fmla="*/ 38 h 78"/>
                <a:gd name="T28" fmla="*/ 32 w 176"/>
                <a:gd name="T29" fmla="*/ 42 h 78"/>
                <a:gd name="T30" fmla="*/ 37 w 176"/>
                <a:gd name="T31" fmla="*/ 38 h 78"/>
                <a:gd name="T32" fmla="*/ 41 w 176"/>
                <a:gd name="T33" fmla="*/ 36 h 78"/>
                <a:gd name="T34" fmla="*/ 47 w 176"/>
                <a:gd name="T35" fmla="*/ 42 h 78"/>
                <a:gd name="T36" fmla="*/ 49 w 176"/>
                <a:gd name="T37" fmla="*/ 44 h 78"/>
                <a:gd name="T38" fmla="*/ 56 w 176"/>
                <a:gd name="T39" fmla="*/ 48 h 78"/>
                <a:gd name="T40" fmla="*/ 60 w 176"/>
                <a:gd name="T41" fmla="*/ 50 h 78"/>
                <a:gd name="T42" fmla="*/ 51 w 176"/>
                <a:gd name="T43" fmla="*/ 53 h 78"/>
                <a:gd name="T44" fmla="*/ 51 w 176"/>
                <a:gd name="T45" fmla="*/ 55 h 78"/>
                <a:gd name="T46" fmla="*/ 47 w 176"/>
                <a:gd name="T47" fmla="*/ 55 h 78"/>
                <a:gd name="T48" fmla="*/ 26 w 176"/>
                <a:gd name="T49" fmla="*/ 61 h 78"/>
                <a:gd name="T50" fmla="*/ 22 w 176"/>
                <a:gd name="T51" fmla="*/ 63 h 78"/>
                <a:gd name="T52" fmla="*/ 20 w 176"/>
                <a:gd name="T53" fmla="*/ 65 h 78"/>
                <a:gd name="T54" fmla="*/ 5 w 176"/>
                <a:gd name="T55" fmla="*/ 63 h 78"/>
                <a:gd name="T56" fmla="*/ 1 w 176"/>
                <a:gd name="T57" fmla="*/ 65 h 78"/>
                <a:gd name="T58" fmla="*/ 1 w 176"/>
                <a:gd name="T59" fmla="*/ 74 h 78"/>
                <a:gd name="T60" fmla="*/ 20 w 176"/>
                <a:gd name="T61" fmla="*/ 72 h 78"/>
                <a:gd name="T62" fmla="*/ 26 w 176"/>
                <a:gd name="T63" fmla="*/ 76 h 78"/>
                <a:gd name="T64" fmla="*/ 34 w 176"/>
                <a:gd name="T65" fmla="*/ 72 h 78"/>
                <a:gd name="T66" fmla="*/ 36 w 176"/>
                <a:gd name="T67" fmla="*/ 74 h 78"/>
                <a:gd name="T68" fmla="*/ 39 w 176"/>
                <a:gd name="T69" fmla="*/ 78 h 78"/>
                <a:gd name="T70" fmla="*/ 45 w 176"/>
                <a:gd name="T71" fmla="*/ 76 h 78"/>
                <a:gd name="T72" fmla="*/ 51 w 176"/>
                <a:gd name="T73" fmla="*/ 76 h 78"/>
                <a:gd name="T74" fmla="*/ 62 w 176"/>
                <a:gd name="T75" fmla="*/ 76 h 78"/>
                <a:gd name="T76" fmla="*/ 70 w 176"/>
                <a:gd name="T77" fmla="*/ 74 h 78"/>
                <a:gd name="T78" fmla="*/ 77 w 176"/>
                <a:gd name="T79" fmla="*/ 63 h 78"/>
                <a:gd name="T80" fmla="*/ 89 w 176"/>
                <a:gd name="T81" fmla="*/ 57 h 78"/>
                <a:gd name="T82" fmla="*/ 89 w 176"/>
                <a:gd name="T83" fmla="*/ 55 h 78"/>
                <a:gd name="T84" fmla="*/ 91 w 176"/>
                <a:gd name="T85" fmla="*/ 55 h 78"/>
                <a:gd name="T86" fmla="*/ 100 w 176"/>
                <a:gd name="T87" fmla="*/ 52 h 78"/>
                <a:gd name="T88" fmla="*/ 106 w 176"/>
                <a:gd name="T89" fmla="*/ 59 h 78"/>
                <a:gd name="T90" fmla="*/ 113 w 176"/>
                <a:gd name="T91" fmla="*/ 57 h 78"/>
                <a:gd name="T92" fmla="*/ 121 w 176"/>
                <a:gd name="T93" fmla="*/ 46 h 78"/>
                <a:gd name="T94" fmla="*/ 140 w 176"/>
                <a:gd name="T95" fmla="*/ 44 h 78"/>
                <a:gd name="T96" fmla="*/ 157 w 176"/>
                <a:gd name="T97" fmla="*/ 31 h 78"/>
                <a:gd name="T98" fmla="*/ 176 w 176"/>
                <a:gd name="T99" fmla="*/ 23 h 78"/>
                <a:gd name="T100" fmla="*/ 22 w 176"/>
                <a:gd name="T101" fmla="*/ 69 h 78"/>
                <a:gd name="T102" fmla="*/ 22 w 176"/>
                <a:gd name="T103" fmla="*/ 67 h 78"/>
                <a:gd name="T104" fmla="*/ 32 w 176"/>
                <a:gd name="T105" fmla="*/ 67 h 78"/>
                <a:gd name="T106" fmla="*/ 28 w 176"/>
                <a:gd name="T107" fmla="*/ 63 h 78"/>
                <a:gd name="T108" fmla="*/ 32 w 176"/>
                <a:gd name="T109" fmla="*/ 63 h 78"/>
                <a:gd name="T110" fmla="*/ 39 w 176"/>
                <a:gd name="T111" fmla="*/ 65 h 78"/>
                <a:gd name="T112" fmla="*/ 41 w 176"/>
                <a:gd name="T113"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78">
                  <a:moveTo>
                    <a:pt x="170" y="15"/>
                  </a:moveTo>
                  <a:lnTo>
                    <a:pt x="170" y="15"/>
                  </a:lnTo>
                  <a:lnTo>
                    <a:pt x="166" y="15"/>
                  </a:lnTo>
                  <a:lnTo>
                    <a:pt x="164" y="15"/>
                  </a:lnTo>
                  <a:lnTo>
                    <a:pt x="163" y="15"/>
                  </a:lnTo>
                  <a:lnTo>
                    <a:pt x="163" y="14"/>
                  </a:lnTo>
                  <a:lnTo>
                    <a:pt x="159" y="10"/>
                  </a:lnTo>
                  <a:lnTo>
                    <a:pt x="144" y="8"/>
                  </a:lnTo>
                  <a:lnTo>
                    <a:pt x="123" y="6"/>
                  </a:lnTo>
                  <a:lnTo>
                    <a:pt x="117" y="6"/>
                  </a:lnTo>
                  <a:lnTo>
                    <a:pt x="109" y="6"/>
                  </a:lnTo>
                  <a:lnTo>
                    <a:pt x="108" y="6"/>
                  </a:lnTo>
                  <a:lnTo>
                    <a:pt x="106" y="6"/>
                  </a:lnTo>
                  <a:lnTo>
                    <a:pt x="104" y="8"/>
                  </a:lnTo>
                  <a:lnTo>
                    <a:pt x="102" y="8"/>
                  </a:lnTo>
                  <a:lnTo>
                    <a:pt x="102" y="8"/>
                  </a:lnTo>
                  <a:lnTo>
                    <a:pt x="100" y="8"/>
                  </a:lnTo>
                  <a:lnTo>
                    <a:pt x="96" y="8"/>
                  </a:lnTo>
                  <a:lnTo>
                    <a:pt x="92" y="6"/>
                  </a:lnTo>
                  <a:lnTo>
                    <a:pt x="83" y="0"/>
                  </a:lnTo>
                  <a:lnTo>
                    <a:pt x="79" y="0"/>
                  </a:lnTo>
                  <a:lnTo>
                    <a:pt x="77" y="0"/>
                  </a:lnTo>
                  <a:lnTo>
                    <a:pt x="75" y="0"/>
                  </a:lnTo>
                  <a:lnTo>
                    <a:pt x="72" y="2"/>
                  </a:lnTo>
                  <a:lnTo>
                    <a:pt x="70" y="6"/>
                  </a:lnTo>
                  <a:lnTo>
                    <a:pt x="68" y="10"/>
                  </a:lnTo>
                  <a:lnTo>
                    <a:pt x="68" y="14"/>
                  </a:lnTo>
                  <a:lnTo>
                    <a:pt x="68" y="17"/>
                  </a:lnTo>
                  <a:lnTo>
                    <a:pt x="66" y="15"/>
                  </a:lnTo>
                  <a:lnTo>
                    <a:pt x="66" y="15"/>
                  </a:lnTo>
                  <a:lnTo>
                    <a:pt x="64" y="15"/>
                  </a:lnTo>
                  <a:lnTo>
                    <a:pt x="64" y="14"/>
                  </a:lnTo>
                  <a:lnTo>
                    <a:pt x="58" y="14"/>
                  </a:lnTo>
                  <a:lnTo>
                    <a:pt x="47" y="10"/>
                  </a:lnTo>
                  <a:lnTo>
                    <a:pt x="45" y="8"/>
                  </a:lnTo>
                  <a:lnTo>
                    <a:pt x="41" y="8"/>
                  </a:lnTo>
                  <a:lnTo>
                    <a:pt x="37" y="8"/>
                  </a:lnTo>
                  <a:lnTo>
                    <a:pt x="36" y="10"/>
                  </a:lnTo>
                  <a:lnTo>
                    <a:pt x="32" y="10"/>
                  </a:lnTo>
                  <a:lnTo>
                    <a:pt x="30" y="12"/>
                  </a:lnTo>
                  <a:lnTo>
                    <a:pt x="28" y="14"/>
                  </a:lnTo>
                  <a:lnTo>
                    <a:pt x="26" y="17"/>
                  </a:lnTo>
                  <a:lnTo>
                    <a:pt x="28" y="19"/>
                  </a:lnTo>
                  <a:lnTo>
                    <a:pt x="28" y="19"/>
                  </a:lnTo>
                  <a:lnTo>
                    <a:pt x="30" y="19"/>
                  </a:lnTo>
                  <a:lnTo>
                    <a:pt x="32" y="19"/>
                  </a:lnTo>
                  <a:lnTo>
                    <a:pt x="32" y="21"/>
                  </a:lnTo>
                  <a:lnTo>
                    <a:pt x="32" y="23"/>
                  </a:lnTo>
                  <a:lnTo>
                    <a:pt x="30" y="23"/>
                  </a:lnTo>
                  <a:lnTo>
                    <a:pt x="28" y="23"/>
                  </a:lnTo>
                  <a:lnTo>
                    <a:pt x="26" y="25"/>
                  </a:lnTo>
                  <a:lnTo>
                    <a:pt x="26" y="25"/>
                  </a:lnTo>
                  <a:lnTo>
                    <a:pt x="24" y="27"/>
                  </a:lnTo>
                  <a:lnTo>
                    <a:pt x="24" y="27"/>
                  </a:lnTo>
                  <a:lnTo>
                    <a:pt x="24" y="27"/>
                  </a:lnTo>
                  <a:lnTo>
                    <a:pt x="22" y="27"/>
                  </a:lnTo>
                  <a:lnTo>
                    <a:pt x="20" y="29"/>
                  </a:lnTo>
                  <a:lnTo>
                    <a:pt x="17" y="33"/>
                  </a:lnTo>
                  <a:lnTo>
                    <a:pt x="15" y="34"/>
                  </a:lnTo>
                  <a:lnTo>
                    <a:pt x="17" y="34"/>
                  </a:lnTo>
                  <a:lnTo>
                    <a:pt x="17" y="34"/>
                  </a:lnTo>
                  <a:lnTo>
                    <a:pt x="18" y="36"/>
                  </a:lnTo>
                  <a:lnTo>
                    <a:pt x="20" y="36"/>
                  </a:lnTo>
                  <a:lnTo>
                    <a:pt x="20" y="36"/>
                  </a:lnTo>
                  <a:lnTo>
                    <a:pt x="22" y="36"/>
                  </a:lnTo>
                  <a:lnTo>
                    <a:pt x="22" y="36"/>
                  </a:lnTo>
                  <a:lnTo>
                    <a:pt x="24" y="36"/>
                  </a:lnTo>
                  <a:lnTo>
                    <a:pt x="24" y="36"/>
                  </a:lnTo>
                  <a:lnTo>
                    <a:pt x="24" y="38"/>
                  </a:lnTo>
                  <a:lnTo>
                    <a:pt x="24" y="38"/>
                  </a:lnTo>
                  <a:lnTo>
                    <a:pt x="24" y="40"/>
                  </a:lnTo>
                  <a:lnTo>
                    <a:pt x="26" y="40"/>
                  </a:lnTo>
                  <a:lnTo>
                    <a:pt x="28" y="40"/>
                  </a:lnTo>
                  <a:lnTo>
                    <a:pt x="30" y="42"/>
                  </a:lnTo>
                  <a:lnTo>
                    <a:pt x="32" y="42"/>
                  </a:lnTo>
                  <a:lnTo>
                    <a:pt x="34" y="42"/>
                  </a:lnTo>
                  <a:lnTo>
                    <a:pt x="36" y="42"/>
                  </a:lnTo>
                  <a:lnTo>
                    <a:pt x="36" y="40"/>
                  </a:lnTo>
                  <a:lnTo>
                    <a:pt x="36" y="38"/>
                  </a:lnTo>
                  <a:lnTo>
                    <a:pt x="37" y="38"/>
                  </a:lnTo>
                  <a:lnTo>
                    <a:pt x="37" y="36"/>
                  </a:lnTo>
                  <a:lnTo>
                    <a:pt x="37" y="34"/>
                  </a:lnTo>
                  <a:lnTo>
                    <a:pt x="39" y="34"/>
                  </a:lnTo>
                  <a:lnTo>
                    <a:pt x="39" y="34"/>
                  </a:lnTo>
                  <a:lnTo>
                    <a:pt x="41" y="36"/>
                  </a:lnTo>
                  <a:lnTo>
                    <a:pt x="41" y="40"/>
                  </a:lnTo>
                  <a:lnTo>
                    <a:pt x="43" y="40"/>
                  </a:lnTo>
                  <a:lnTo>
                    <a:pt x="43" y="40"/>
                  </a:lnTo>
                  <a:lnTo>
                    <a:pt x="45" y="42"/>
                  </a:lnTo>
                  <a:lnTo>
                    <a:pt x="47" y="42"/>
                  </a:lnTo>
                  <a:lnTo>
                    <a:pt x="47" y="42"/>
                  </a:lnTo>
                  <a:lnTo>
                    <a:pt x="47" y="42"/>
                  </a:lnTo>
                  <a:lnTo>
                    <a:pt x="49" y="44"/>
                  </a:lnTo>
                  <a:lnTo>
                    <a:pt x="49" y="44"/>
                  </a:lnTo>
                  <a:lnTo>
                    <a:pt x="49" y="44"/>
                  </a:lnTo>
                  <a:lnTo>
                    <a:pt x="51" y="44"/>
                  </a:lnTo>
                  <a:lnTo>
                    <a:pt x="53" y="46"/>
                  </a:lnTo>
                  <a:lnTo>
                    <a:pt x="55" y="46"/>
                  </a:lnTo>
                  <a:lnTo>
                    <a:pt x="55" y="46"/>
                  </a:lnTo>
                  <a:lnTo>
                    <a:pt x="56" y="48"/>
                  </a:lnTo>
                  <a:lnTo>
                    <a:pt x="56" y="48"/>
                  </a:lnTo>
                  <a:lnTo>
                    <a:pt x="60" y="48"/>
                  </a:lnTo>
                  <a:lnTo>
                    <a:pt x="62" y="48"/>
                  </a:lnTo>
                  <a:lnTo>
                    <a:pt x="62" y="50"/>
                  </a:lnTo>
                  <a:lnTo>
                    <a:pt x="60" y="50"/>
                  </a:lnTo>
                  <a:lnTo>
                    <a:pt x="56" y="53"/>
                  </a:lnTo>
                  <a:lnTo>
                    <a:pt x="55" y="53"/>
                  </a:lnTo>
                  <a:lnTo>
                    <a:pt x="53" y="53"/>
                  </a:lnTo>
                  <a:lnTo>
                    <a:pt x="51" y="53"/>
                  </a:lnTo>
                  <a:lnTo>
                    <a:pt x="51" y="53"/>
                  </a:lnTo>
                  <a:lnTo>
                    <a:pt x="51" y="53"/>
                  </a:lnTo>
                  <a:lnTo>
                    <a:pt x="51" y="53"/>
                  </a:lnTo>
                  <a:lnTo>
                    <a:pt x="51" y="55"/>
                  </a:lnTo>
                  <a:lnTo>
                    <a:pt x="51" y="55"/>
                  </a:lnTo>
                  <a:lnTo>
                    <a:pt x="51" y="55"/>
                  </a:lnTo>
                  <a:lnTo>
                    <a:pt x="51" y="55"/>
                  </a:lnTo>
                  <a:lnTo>
                    <a:pt x="49" y="55"/>
                  </a:lnTo>
                  <a:lnTo>
                    <a:pt x="49" y="55"/>
                  </a:lnTo>
                  <a:lnTo>
                    <a:pt x="49" y="55"/>
                  </a:lnTo>
                  <a:lnTo>
                    <a:pt x="47" y="55"/>
                  </a:lnTo>
                  <a:lnTo>
                    <a:pt x="43" y="59"/>
                  </a:lnTo>
                  <a:lnTo>
                    <a:pt x="39" y="61"/>
                  </a:lnTo>
                  <a:lnTo>
                    <a:pt x="32" y="59"/>
                  </a:lnTo>
                  <a:lnTo>
                    <a:pt x="28" y="59"/>
                  </a:lnTo>
                  <a:lnTo>
                    <a:pt x="26" y="61"/>
                  </a:lnTo>
                  <a:lnTo>
                    <a:pt x="26" y="61"/>
                  </a:lnTo>
                  <a:lnTo>
                    <a:pt x="24" y="61"/>
                  </a:lnTo>
                  <a:lnTo>
                    <a:pt x="22" y="63"/>
                  </a:lnTo>
                  <a:lnTo>
                    <a:pt x="22" y="63"/>
                  </a:lnTo>
                  <a:lnTo>
                    <a:pt x="22" y="63"/>
                  </a:lnTo>
                  <a:lnTo>
                    <a:pt x="22" y="65"/>
                  </a:lnTo>
                  <a:lnTo>
                    <a:pt x="22" y="65"/>
                  </a:lnTo>
                  <a:lnTo>
                    <a:pt x="20" y="65"/>
                  </a:lnTo>
                  <a:lnTo>
                    <a:pt x="20" y="65"/>
                  </a:lnTo>
                  <a:lnTo>
                    <a:pt x="20" y="65"/>
                  </a:lnTo>
                  <a:lnTo>
                    <a:pt x="20" y="63"/>
                  </a:lnTo>
                  <a:lnTo>
                    <a:pt x="13" y="61"/>
                  </a:lnTo>
                  <a:lnTo>
                    <a:pt x="9" y="61"/>
                  </a:lnTo>
                  <a:lnTo>
                    <a:pt x="5" y="63"/>
                  </a:lnTo>
                  <a:lnTo>
                    <a:pt x="5" y="63"/>
                  </a:lnTo>
                  <a:lnTo>
                    <a:pt x="5" y="65"/>
                  </a:lnTo>
                  <a:lnTo>
                    <a:pt x="3" y="65"/>
                  </a:lnTo>
                  <a:lnTo>
                    <a:pt x="3" y="65"/>
                  </a:lnTo>
                  <a:lnTo>
                    <a:pt x="1" y="65"/>
                  </a:lnTo>
                  <a:lnTo>
                    <a:pt x="1" y="65"/>
                  </a:lnTo>
                  <a:lnTo>
                    <a:pt x="0" y="67"/>
                  </a:lnTo>
                  <a:lnTo>
                    <a:pt x="0" y="70"/>
                  </a:lnTo>
                  <a:lnTo>
                    <a:pt x="0" y="72"/>
                  </a:lnTo>
                  <a:lnTo>
                    <a:pt x="1" y="72"/>
                  </a:lnTo>
                  <a:lnTo>
                    <a:pt x="1" y="74"/>
                  </a:lnTo>
                  <a:lnTo>
                    <a:pt x="7" y="72"/>
                  </a:lnTo>
                  <a:lnTo>
                    <a:pt x="15" y="72"/>
                  </a:lnTo>
                  <a:lnTo>
                    <a:pt x="18" y="72"/>
                  </a:lnTo>
                  <a:lnTo>
                    <a:pt x="18" y="72"/>
                  </a:lnTo>
                  <a:lnTo>
                    <a:pt x="20" y="72"/>
                  </a:lnTo>
                  <a:lnTo>
                    <a:pt x="22" y="72"/>
                  </a:lnTo>
                  <a:lnTo>
                    <a:pt x="22" y="74"/>
                  </a:lnTo>
                  <a:lnTo>
                    <a:pt x="24" y="76"/>
                  </a:lnTo>
                  <a:lnTo>
                    <a:pt x="24" y="76"/>
                  </a:lnTo>
                  <a:lnTo>
                    <a:pt x="26" y="76"/>
                  </a:lnTo>
                  <a:lnTo>
                    <a:pt x="26" y="76"/>
                  </a:lnTo>
                  <a:lnTo>
                    <a:pt x="28" y="74"/>
                  </a:lnTo>
                  <a:lnTo>
                    <a:pt x="28" y="74"/>
                  </a:lnTo>
                  <a:lnTo>
                    <a:pt x="30" y="74"/>
                  </a:lnTo>
                  <a:lnTo>
                    <a:pt x="34" y="72"/>
                  </a:lnTo>
                  <a:lnTo>
                    <a:pt x="34" y="72"/>
                  </a:lnTo>
                  <a:lnTo>
                    <a:pt x="36" y="72"/>
                  </a:lnTo>
                  <a:lnTo>
                    <a:pt x="36" y="72"/>
                  </a:lnTo>
                  <a:lnTo>
                    <a:pt x="36" y="72"/>
                  </a:lnTo>
                  <a:lnTo>
                    <a:pt x="36" y="74"/>
                  </a:lnTo>
                  <a:lnTo>
                    <a:pt x="39" y="76"/>
                  </a:lnTo>
                  <a:lnTo>
                    <a:pt x="39" y="76"/>
                  </a:lnTo>
                  <a:lnTo>
                    <a:pt x="39" y="76"/>
                  </a:lnTo>
                  <a:lnTo>
                    <a:pt x="39" y="76"/>
                  </a:lnTo>
                  <a:lnTo>
                    <a:pt x="39" y="78"/>
                  </a:lnTo>
                  <a:lnTo>
                    <a:pt x="41" y="78"/>
                  </a:lnTo>
                  <a:lnTo>
                    <a:pt x="41" y="78"/>
                  </a:lnTo>
                  <a:lnTo>
                    <a:pt x="43" y="76"/>
                  </a:lnTo>
                  <a:lnTo>
                    <a:pt x="45" y="76"/>
                  </a:lnTo>
                  <a:lnTo>
                    <a:pt x="45" y="76"/>
                  </a:lnTo>
                  <a:lnTo>
                    <a:pt x="47" y="78"/>
                  </a:lnTo>
                  <a:lnTo>
                    <a:pt x="49" y="78"/>
                  </a:lnTo>
                  <a:lnTo>
                    <a:pt x="49" y="78"/>
                  </a:lnTo>
                  <a:lnTo>
                    <a:pt x="51" y="76"/>
                  </a:lnTo>
                  <a:lnTo>
                    <a:pt x="51" y="76"/>
                  </a:lnTo>
                  <a:lnTo>
                    <a:pt x="53" y="76"/>
                  </a:lnTo>
                  <a:lnTo>
                    <a:pt x="53" y="76"/>
                  </a:lnTo>
                  <a:lnTo>
                    <a:pt x="55" y="76"/>
                  </a:lnTo>
                  <a:lnTo>
                    <a:pt x="55" y="76"/>
                  </a:lnTo>
                  <a:lnTo>
                    <a:pt x="62" y="76"/>
                  </a:lnTo>
                  <a:lnTo>
                    <a:pt x="64" y="76"/>
                  </a:lnTo>
                  <a:lnTo>
                    <a:pt x="66" y="76"/>
                  </a:lnTo>
                  <a:lnTo>
                    <a:pt x="68" y="74"/>
                  </a:lnTo>
                  <a:lnTo>
                    <a:pt x="68" y="74"/>
                  </a:lnTo>
                  <a:lnTo>
                    <a:pt x="70" y="74"/>
                  </a:lnTo>
                  <a:lnTo>
                    <a:pt x="73" y="74"/>
                  </a:lnTo>
                  <a:lnTo>
                    <a:pt x="75" y="72"/>
                  </a:lnTo>
                  <a:lnTo>
                    <a:pt x="73" y="69"/>
                  </a:lnTo>
                  <a:lnTo>
                    <a:pt x="75" y="67"/>
                  </a:lnTo>
                  <a:lnTo>
                    <a:pt x="77" y="63"/>
                  </a:lnTo>
                  <a:lnTo>
                    <a:pt x="81" y="61"/>
                  </a:lnTo>
                  <a:lnTo>
                    <a:pt x="85" y="61"/>
                  </a:lnTo>
                  <a:lnTo>
                    <a:pt x="89" y="57"/>
                  </a:lnTo>
                  <a:lnTo>
                    <a:pt x="89" y="57"/>
                  </a:lnTo>
                  <a:lnTo>
                    <a:pt x="89" y="57"/>
                  </a:lnTo>
                  <a:lnTo>
                    <a:pt x="89" y="57"/>
                  </a:lnTo>
                  <a:lnTo>
                    <a:pt x="91" y="57"/>
                  </a:lnTo>
                  <a:lnTo>
                    <a:pt x="89" y="57"/>
                  </a:lnTo>
                  <a:lnTo>
                    <a:pt x="89" y="57"/>
                  </a:lnTo>
                  <a:lnTo>
                    <a:pt x="89" y="55"/>
                  </a:lnTo>
                  <a:lnTo>
                    <a:pt x="89" y="55"/>
                  </a:lnTo>
                  <a:lnTo>
                    <a:pt x="89" y="55"/>
                  </a:lnTo>
                  <a:lnTo>
                    <a:pt x="89" y="55"/>
                  </a:lnTo>
                  <a:lnTo>
                    <a:pt x="91" y="55"/>
                  </a:lnTo>
                  <a:lnTo>
                    <a:pt x="91" y="55"/>
                  </a:lnTo>
                  <a:lnTo>
                    <a:pt x="94" y="55"/>
                  </a:lnTo>
                  <a:lnTo>
                    <a:pt x="96" y="55"/>
                  </a:lnTo>
                  <a:lnTo>
                    <a:pt x="98" y="53"/>
                  </a:lnTo>
                  <a:lnTo>
                    <a:pt x="98" y="53"/>
                  </a:lnTo>
                  <a:lnTo>
                    <a:pt x="100" y="52"/>
                  </a:lnTo>
                  <a:lnTo>
                    <a:pt x="102" y="52"/>
                  </a:lnTo>
                  <a:lnTo>
                    <a:pt x="102" y="53"/>
                  </a:lnTo>
                  <a:lnTo>
                    <a:pt x="102" y="57"/>
                  </a:lnTo>
                  <a:lnTo>
                    <a:pt x="104" y="59"/>
                  </a:lnTo>
                  <a:lnTo>
                    <a:pt x="106" y="59"/>
                  </a:lnTo>
                  <a:lnTo>
                    <a:pt x="108" y="57"/>
                  </a:lnTo>
                  <a:lnTo>
                    <a:pt x="109" y="57"/>
                  </a:lnTo>
                  <a:lnTo>
                    <a:pt x="111" y="57"/>
                  </a:lnTo>
                  <a:lnTo>
                    <a:pt x="113" y="57"/>
                  </a:lnTo>
                  <a:lnTo>
                    <a:pt x="113" y="57"/>
                  </a:lnTo>
                  <a:lnTo>
                    <a:pt x="115" y="57"/>
                  </a:lnTo>
                  <a:lnTo>
                    <a:pt x="115" y="55"/>
                  </a:lnTo>
                  <a:lnTo>
                    <a:pt x="117" y="53"/>
                  </a:lnTo>
                  <a:lnTo>
                    <a:pt x="119" y="50"/>
                  </a:lnTo>
                  <a:lnTo>
                    <a:pt x="121" y="46"/>
                  </a:lnTo>
                  <a:lnTo>
                    <a:pt x="123" y="44"/>
                  </a:lnTo>
                  <a:lnTo>
                    <a:pt x="125" y="44"/>
                  </a:lnTo>
                  <a:lnTo>
                    <a:pt x="132" y="44"/>
                  </a:lnTo>
                  <a:lnTo>
                    <a:pt x="136" y="44"/>
                  </a:lnTo>
                  <a:lnTo>
                    <a:pt x="140" y="44"/>
                  </a:lnTo>
                  <a:lnTo>
                    <a:pt x="142" y="42"/>
                  </a:lnTo>
                  <a:lnTo>
                    <a:pt x="145" y="40"/>
                  </a:lnTo>
                  <a:lnTo>
                    <a:pt x="147" y="36"/>
                  </a:lnTo>
                  <a:lnTo>
                    <a:pt x="151" y="34"/>
                  </a:lnTo>
                  <a:lnTo>
                    <a:pt x="157" y="31"/>
                  </a:lnTo>
                  <a:lnTo>
                    <a:pt x="166" y="27"/>
                  </a:lnTo>
                  <a:lnTo>
                    <a:pt x="170" y="25"/>
                  </a:lnTo>
                  <a:lnTo>
                    <a:pt x="172" y="25"/>
                  </a:lnTo>
                  <a:lnTo>
                    <a:pt x="174" y="25"/>
                  </a:lnTo>
                  <a:lnTo>
                    <a:pt x="176" y="23"/>
                  </a:lnTo>
                  <a:lnTo>
                    <a:pt x="176" y="23"/>
                  </a:lnTo>
                  <a:lnTo>
                    <a:pt x="176" y="21"/>
                  </a:lnTo>
                  <a:lnTo>
                    <a:pt x="172" y="17"/>
                  </a:lnTo>
                  <a:lnTo>
                    <a:pt x="170" y="15"/>
                  </a:lnTo>
                  <a:close/>
                  <a:moveTo>
                    <a:pt x="22" y="69"/>
                  </a:moveTo>
                  <a:lnTo>
                    <a:pt x="22" y="69"/>
                  </a:lnTo>
                  <a:lnTo>
                    <a:pt x="20" y="67"/>
                  </a:lnTo>
                  <a:lnTo>
                    <a:pt x="20" y="67"/>
                  </a:lnTo>
                  <a:lnTo>
                    <a:pt x="20" y="67"/>
                  </a:lnTo>
                  <a:lnTo>
                    <a:pt x="22" y="67"/>
                  </a:lnTo>
                  <a:lnTo>
                    <a:pt x="22" y="67"/>
                  </a:lnTo>
                  <a:lnTo>
                    <a:pt x="24" y="67"/>
                  </a:lnTo>
                  <a:lnTo>
                    <a:pt x="22" y="69"/>
                  </a:lnTo>
                  <a:close/>
                  <a:moveTo>
                    <a:pt x="32" y="65"/>
                  </a:moveTo>
                  <a:lnTo>
                    <a:pt x="32" y="67"/>
                  </a:lnTo>
                  <a:lnTo>
                    <a:pt x="30" y="67"/>
                  </a:lnTo>
                  <a:lnTo>
                    <a:pt x="28" y="67"/>
                  </a:lnTo>
                  <a:lnTo>
                    <a:pt x="28" y="65"/>
                  </a:lnTo>
                  <a:lnTo>
                    <a:pt x="28" y="65"/>
                  </a:lnTo>
                  <a:lnTo>
                    <a:pt x="28" y="63"/>
                  </a:lnTo>
                  <a:lnTo>
                    <a:pt x="28" y="61"/>
                  </a:lnTo>
                  <a:lnTo>
                    <a:pt x="28" y="61"/>
                  </a:lnTo>
                  <a:lnTo>
                    <a:pt x="30" y="63"/>
                  </a:lnTo>
                  <a:lnTo>
                    <a:pt x="30" y="63"/>
                  </a:lnTo>
                  <a:lnTo>
                    <a:pt x="32" y="63"/>
                  </a:lnTo>
                  <a:lnTo>
                    <a:pt x="32" y="65"/>
                  </a:lnTo>
                  <a:close/>
                  <a:moveTo>
                    <a:pt x="41" y="65"/>
                  </a:moveTo>
                  <a:lnTo>
                    <a:pt x="41" y="65"/>
                  </a:lnTo>
                  <a:lnTo>
                    <a:pt x="39" y="65"/>
                  </a:lnTo>
                  <a:lnTo>
                    <a:pt x="39" y="65"/>
                  </a:lnTo>
                  <a:lnTo>
                    <a:pt x="39" y="65"/>
                  </a:lnTo>
                  <a:lnTo>
                    <a:pt x="39" y="65"/>
                  </a:lnTo>
                  <a:lnTo>
                    <a:pt x="41" y="65"/>
                  </a:lnTo>
                  <a:lnTo>
                    <a:pt x="41" y="65"/>
                  </a:lnTo>
                  <a:lnTo>
                    <a:pt x="41" y="6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87" name="Freeform 1840">
              <a:extLst>
                <a:ext uri="{FF2B5EF4-FFF2-40B4-BE49-F238E27FC236}">
                  <a16:creationId xmlns:a16="http://schemas.microsoft.com/office/drawing/2014/main" id="{B55119A5-8293-4F21-AD5F-6929BC2C131C}"/>
                </a:ext>
              </a:extLst>
            </p:cNvPr>
            <p:cNvSpPr>
              <a:spLocks noEditPoints="1"/>
            </p:cNvSpPr>
            <p:nvPr/>
          </p:nvSpPr>
          <p:spPr bwMode="auto">
            <a:xfrm>
              <a:off x="13241338" y="-1441450"/>
              <a:ext cx="141288" cy="107950"/>
            </a:xfrm>
            <a:custGeom>
              <a:avLst/>
              <a:gdLst>
                <a:gd name="T0" fmla="*/ 13 w 89"/>
                <a:gd name="T1" fmla="*/ 57 h 68"/>
                <a:gd name="T2" fmla="*/ 0 w 89"/>
                <a:gd name="T3" fmla="*/ 43 h 68"/>
                <a:gd name="T4" fmla="*/ 4 w 89"/>
                <a:gd name="T5" fmla="*/ 42 h 68"/>
                <a:gd name="T6" fmla="*/ 6 w 89"/>
                <a:gd name="T7" fmla="*/ 45 h 68"/>
                <a:gd name="T8" fmla="*/ 10 w 89"/>
                <a:gd name="T9" fmla="*/ 47 h 68"/>
                <a:gd name="T10" fmla="*/ 15 w 89"/>
                <a:gd name="T11" fmla="*/ 45 h 68"/>
                <a:gd name="T12" fmla="*/ 19 w 89"/>
                <a:gd name="T13" fmla="*/ 51 h 68"/>
                <a:gd name="T14" fmla="*/ 19 w 89"/>
                <a:gd name="T15" fmla="*/ 53 h 68"/>
                <a:gd name="T16" fmla="*/ 2 w 89"/>
                <a:gd name="T17" fmla="*/ 15 h 68"/>
                <a:gd name="T18" fmla="*/ 27 w 89"/>
                <a:gd name="T19" fmla="*/ 0 h 68"/>
                <a:gd name="T20" fmla="*/ 29 w 89"/>
                <a:gd name="T21" fmla="*/ 2 h 68"/>
                <a:gd name="T22" fmla="*/ 30 w 89"/>
                <a:gd name="T23" fmla="*/ 2 h 68"/>
                <a:gd name="T24" fmla="*/ 32 w 89"/>
                <a:gd name="T25" fmla="*/ 4 h 68"/>
                <a:gd name="T26" fmla="*/ 36 w 89"/>
                <a:gd name="T27" fmla="*/ 6 h 68"/>
                <a:gd name="T28" fmla="*/ 38 w 89"/>
                <a:gd name="T29" fmla="*/ 9 h 68"/>
                <a:gd name="T30" fmla="*/ 40 w 89"/>
                <a:gd name="T31" fmla="*/ 11 h 68"/>
                <a:gd name="T32" fmla="*/ 44 w 89"/>
                <a:gd name="T33" fmla="*/ 13 h 68"/>
                <a:gd name="T34" fmla="*/ 47 w 89"/>
                <a:gd name="T35" fmla="*/ 13 h 68"/>
                <a:gd name="T36" fmla="*/ 51 w 89"/>
                <a:gd name="T37" fmla="*/ 9 h 68"/>
                <a:gd name="T38" fmla="*/ 55 w 89"/>
                <a:gd name="T39" fmla="*/ 7 h 68"/>
                <a:gd name="T40" fmla="*/ 61 w 89"/>
                <a:gd name="T41" fmla="*/ 2 h 68"/>
                <a:gd name="T42" fmla="*/ 76 w 89"/>
                <a:gd name="T43" fmla="*/ 23 h 68"/>
                <a:gd name="T44" fmla="*/ 83 w 89"/>
                <a:gd name="T45" fmla="*/ 26 h 68"/>
                <a:gd name="T46" fmla="*/ 85 w 89"/>
                <a:gd name="T47" fmla="*/ 30 h 68"/>
                <a:gd name="T48" fmla="*/ 76 w 89"/>
                <a:gd name="T49" fmla="*/ 34 h 68"/>
                <a:gd name="T50" fmla="*/ 72 w 89"/>
                <a:gd name="T51" fmla="*/ 53 h 68"/>
                <a:gd name="T52" fmla="*/ 66 w 89"/>
                <a:gd name="T53" fmla="*/ 55 h 68"/>
                <a:gd name="T54" fmla="*/ 65 w 89"/>
                <a:gd name="T55" fmla="*/ 66 h 68"/>
                <a:gd name="T56" fmla="*/ 57 w 89"/>
                <a:gd name="T57" fmla="*/ 64 h 68"/>
                <a:gd name="T58" fmla="*/ 53 w 89"/>
                <a:gd name="T59" fmla="*/ 57 h 68"/>
                <a:gd name="T60" fmla="*/ 55 w 89"/>
                <a:gd name="T61" fmla="*/ 55 h 68"/>
                <a:gd name="T62" fmla="*/ 55 w 89"/>
                <a:gd name="T63" fmla="*/ 49 h 68"/>
                <a:gd name="T64" fmla="*/ 49 w 89"/>
                <a:gd name="T65" fmla="*/ 43 h 68"/>
                <a:gd name="T66" fmla="*/ 27 w 89"/>
                <a:gd name="T67" fmla="*/ 59 h 68"/>
                <a:gd name="T68" fmla="*/ 29 w 89"/>
                <a:gd name="T69" fmla="*/ 53 h 68"/>
                <a:gd name="T70" fmla="*/ 25 w 89"/>
                <a:gd name="T71" fmla="*/ 47 h 68"/>
                <a:gd name="T72" fmla="*/ 25 w 89"/>
                <a:gd name="T73" fmla="*/ 45 h 68"/>
                <a:gd name="T74" fmla="*/ 21 w 89"/>
                <a:gd name="T75" fmla="*/ 43 h 68"/>
                <a:gd name="T76" fmla="*/ 13 w 89"/>
                <a:gd name="T77" fmla="*/ 36 h 68"/>
                <a:gd name="T78" fmla="*/ 17 w 89"/>
                <a:gd name="T79" fmla="*/ 32 h 68"/>
                <a:gd name="T80" fmla="*/ 10 w 89"/>
                <a:gd name="T81" fmla="*/ 25 h 68"/>
                <a:gd name="T82" fmla="*/ 11 w 89"/>
                <a:gd name="T83" fmla="*/ 19 h 68"/>
                <a:gd name="T84" fmla="*/ 6 w 89"/>
                <a:gd name="T85" fmla="*/ 15 h 68"/>
                <a:gd name="T86" fmla="*/ 4 w 89"/>
                <a:gd name="T87" fmla="*/ 11 h 68"/>
                <a:gd name="T88" fmla="*/ 10 w 89"/>
                <a:gd name="T89" fmla="*/ 9 h 68"/>
                <a:gd name="T90" fmla="*/ 15 w 89"/>
                <a:gd name="T91" fmla="*/ 11 h 68"/>
                <a:gd name="T92" fmla="*/ 15 w 89"/>
                <a:gd name="T93" fmla="*/ 13 h 68"/>
                <a:gd name="T94" fmla="*/ 21 w 89"/>
                <a:gd name="T95" fmla="*/ 13 h 68"/>
                <a:gd name="T96" fmla="*/ 29 w 89"/>
                <a:gd name="T97" fmla="*/ 15 h 68"/>
                <a:gd name="T98" fmla="*/ 23 w 89"/>
                <a:gd name="T99" fmla="*/ 4 h 68"/>
                <a:gd name="T100" fmla="*/ 11 w 89"/>
                <a:gd name="T101" fmla="*/ 25 h 68"/>
                <a:gd name="T102" fmla="*/ 11 w 89"/>
                <a:gd name="T103" fmla="*/ 2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 h="68">
                  <a:moveTo>
                    <a:pt x="19" y="53"/>
                  </a:moveTo>
                  <a:lnTo>
                    <a:pt x="21" y="59"/>
                  </a:lnTo>
                  <a:lnTo>
                    <a:pt x="17" y="59"/>
                  </a:lnTo>
                  <a:lnTo>
                    <a:pt x="13" y="57"/>
                  </a:lnTo>
                  <a:lnTo>
                    <a:pt x="11" y="55"/>
                  </a:lnTo>
                  <a:lnTo>
                    <a:pt x="8" y="53"/>
                  </a:lnTo>
                  <a:lnTo>
                    <a:pt x="4" y="49"/>
                  </a:lnTo>
                  <a:lnTo>
                    <a:pt x="0" y="43"/>
                  </a:lnTo>
                  <a:lnTo>
                    <a:pt x="0" y="43"/>
                  </a:lnTo>
                  <a:lnTo>
                    <a:pt x="0" y="43"/>
                  </a:lnTo>
                  <a:lnTo>
                    <a:pt x="2" y="42"/>
                  </a:lnTo>
                  <a:lnTo>
                    <a:pt x="4" y="42"/>
                  </a:lnTo>
                  <a:lnTo>
                    <a:pt x="4" y="42"/>
                  </a:lnTo>
                  <a:lnTo>
                    <a:pt x="6" y="43"/>
                  </a:lnTo>
                  <a:lnTo>
                    <a:pt x="6" y="43"/>
                  </a:lnTo>
                  <a:lnTo>
                    <a:pt x="6" y="45"/>
                  </a:lnTo>
                  <a:lnTo>
                    <a:pt x="6" y="45"/>
                  </a:lnTo>
                  <a:lnTo>
                    <a:pt x="6" y="45"/>
                  </a:lnTo>
                  <a:lnTo>
                    <a:pt x="10" y="45"/>
                  </a:lnTo>
                  <a:lnTo>
                    <a:pt x="10" y="47"/>
                  </a:lnTo>
                  <a:lnTo>
                    <a:pt x="10" y="45"/>
                  </a:lnTo>
                  <a:lnTo>
                    <a:pt x="13" y="45"/>
                  </a:lnTo>
                  <a:lnTo>
                    <a:pt x="13" y="45"/>
                  </a:lnTo>
                  <a:lnTo>
                    <a:pt x="15" y="45"/>
                  </a:lnTo>
                  <a:lnTo>
                    <a:pt x="15" y="47"/>
                  </a:lnTo>
                  <a:lnTo>
                    <a:pt x="17" y="49"/>
                  </a:lnTo>
                  <a:lnTo>
                    <a:pt x="17" y="51"/>
                  </a:lnTo>
                  <a:lnTo>
                    <a:pt x="19" y="51"/>
                  </a:lnTo>
                  <a:lnTo>
                    <a:pt x="19" y="51"/>
                  </a:lnTo>
                  <a:lnTo>
                    <a:pt x="19" y="53"/>
                  </a:lnTo>
                  <a:lnTo>
                    <a:pt x="19" y="53"/>
                  </a:lnTo>
                  <a:lnTo>
                    <a:pt x="19" y="53"/>
                  </a:lnTo>
                  <a:close/>
                  <a:moveTo>
                    <a:pt x="2" y="17"/>
                  </a:moveTo>
                  <a:lnTo>
                    <a:pt x="4" y="17"/>
                  </a:lnTo>
                  <a:lnTo>
                    <a:pt x="4" y="17"/>
                  </a:lnTo>
                  <a:lnTo>
                    <a:pt x="2" y="15"/>
                  </a:lnTo>
                  <a:lnTo>
                    <a:pt x="2" y="17"/>
                  </a:lnTo>
                  <a:close/>
                  <a:moveTo>
                    <a:pt x="27" y="0"/>
                  </a:moveTo>
                  <a:lnTo>
                    <a:pt x="27" y="0"/>
                  </a:lnTo>
                  <a:lnTo>
                    <a:pt x="27" y="0"/>
                  </a:lnTo>
                  <a:lnTo>
                    <a:pt x="27" y="0"/>
                  </a:lnTo>
                  <a:lnTo>
                    <a:pt x="27" y="0"/>
                  </a:lnTo>
                  <a:lnTo>
                    <a:pt x="29" y="0"/>
                  </a:lnTo>
                  <a:lnTo>
                    <a:pt x="29" y="2"/>
                  </a:lnTo>
                  <a:lnTo>
                    <a:pt x="29" y="2"/>
                  </a:lnTo>
                  <a:lnTo>
                    <a:pt x="29" y="2"/>
                  </a:lnTo>
                  <a:lnTo>
                    <a:pt x="29" y="2"/>
                  </a:lnTo>
                  <a:lnTo>
                    <a:pt x="30" y="2"/>
                  </a:lnTo>
                  <a:lnTo>
                    <a:pt x="30" y="2"/>
                  </a:lnTo>
                  <a:lnTo>
                    <a:pt x="32" y="2"/>
                  </a:lnTo>
                  <a:lnTo>
                    <a:pt x="32" y="4"/>
                  </a:lnTo>
                  <a:lnTo>
                    <a:pt x="32" y="4"/>
                  </a:lnTo>
                  <a:lnTo>
                    <a:pt x="34" y="4"/>
                  </a:lnTo>
                  <a:lnTo>
                    <a:pt x="34" y="6"/>
                  </a:lnTo>
                  <a:lnTo>
                    <a:pt x="34" y="6"/>
                  </a:lnTo>
                  <a:lnTo>
                    <a:pt x="36" y="6"/>
                  </a:lnTo>
                  <a:lnTo>
                    <a:pt x="36" y="7"/>
                  </a:lnTo>
                  <a:lnTo>
                    <a:pt x="38" y="7"/>
                  </a:lnTo>
                  <a:lnTo>
                    <a:pt x="38" y="7"/>
                  </a:lnTo>
                  <a:lnTo>
                    <a:pt x="38" y="9"/>
                  </a:lnTo>
                  <a:lnTo>
                    <a:pt x="38" y="9"/>
                  </a:lnTo>
                  <a:lnTo>
                    <a:pt x="38" y="9"/>
                  </a:lnTo>
                  <a:lnTo>
                    <a:pt x="40" y="11"/>
                  </a:lnTo>
                  <a:lnTo>
                    <a:pt x="40" y="11"/>
                  </a:lnTo>
                  <a:lnTo>
                    <a:pt x="40" y="11"/>
                  </a:lnTo>
                  <a:lnTo>
                    <a:pt x="40" y="11"/>
                  </a:lnTo>
                  <a:lnTo>
                    <a:pt x="42" y="13"/>
                  </a:lnTo>
                  <a:lnTo>
                    <a:pt x="44" y="13"/>
                  </a:lnTo>
                  <a:lnTo>
                    <a:pt x="44" y="13"/>
                  </a:lnTo>
                  <a:lnTo>
                    <a:pt x="46" y="13"/>
                  </a:lnTo>
                  <a:lnTo>
                    <a:pt x="46" y="13"/>
                  </a:lnTo>
                  <a:lnTo>
                    <a:pt x="47" y="13"/>
                  </a:lnTo>
                  <a:lnTo>
                    <a:pt x="49" y="13"/>
                  </a:lnTo>
                  <a:lnTo>
                    <a:pt x="51" y="11"/>
                  </a:lnTo>
                  <a:lnTo>
                    <a:pt x="51" y="9"/>
                  </a:lnTo>
                  <a:lnTo>
                    <a:pt x="51" y="9"/>
                  </a:lnTo>
                  <a:lnTo>
                    <a:pt x="53" y="7"/>
                  </a:lnTo>
                  <a:lnTo>
                    <a:pt x="53" y="7"/>
                  </a:lnTo>
                  <a:lnTo>
                    <a:pt x="53" y="7"/>
                  </a:lnTo>
                  <a:lnTo>
                    <a:pt x="55" y="7"/>
                  </a:lnTo>
                  <a:lnTo>
                    <a:pt x="57" y="6"/>
                  </a:lnTo>
                  <a:lnTo>
                    <a:pt x="57" y="6"/>
                  </a:lnTo>
                  <a:lnTo>
                    <a:pt x="59" y="2"/>
                  </a:lnTo>
                  <a:lnTo>
                    <a:pt x="61" y="2"/>
                  </a:lnTo>
                  <a:lnTo>
                    <a:pt x="65" y="6"/>
                  </a:lnTo>
                  <a:lnTo>
                    <a:pt x="70" y="17"/>
                  </a:lnTo>
                  <a:lnTo>
                    <a:pt x="74" y="21"/>
                  </a:lnTo>
                  <a:lnTo>
                    <a:pt x="76" y="23"/>
                  </a:lnTo>
                  <a:lnTo>
                    <a:pt x="78" y="25"/>
                  </a:lnTo>
                  <a:lnTo>
                    <a:pt x="80" y="25"/>
                  </a:lnTo>
                  <a:lnTo>
                    <a:pt x="82" y="26"/>
                  </a:lnTo>
                  <a:lnTo>
                    <a:pt x="83" y="26"/>
                  </a:lnTo>
                  <a:lnTo>
                    <a:pt x="85" y="28"/>
                  </a:lnTo>
                  <a:lnTo>
                    <a:pt x="87" y="28"/>
                  </a:lnTo>
                  <a:lnTo>
                    <a:pt x="89" y="32"/>
                  </a:lnTo>
                  <a:lnTo>
                    <a:pt x="85" y="30"/>
                  </a:lnTo>
                  <a:lnTo>
                    <a:pt x="83" y="30"/>
                  </a:lnTo>
                  <a:lnTo>
                    <a:pt x="82" y="32"/>
                  </a:lnTo>
                  <a:lnTo>
                    <a:pt x="78" y="32"/>
                  </a:lnTo>
                  <a:lnTo>
                    <a:pt x="76" y="34"/>
                  </a:lnTo>
                  <a:lnTo>
                    <a:pt x="76" y="36"/>
                  </a:lnTo>
                  <a:lnTo>
                    <a:pt x="74" y="40"/>
                  </a:lnTo>
                  <a:lnTo>
                    <a:pt x="72" y="49"/>
                  </a:lnTo>
                  <a:lnTo>
                    <a:pt x="72" y="53"/>
                  </a:lnTo>
                  <a:lnTo>
                    <a:pt x="68" y="57"/>
                  </a:lnTo>
                  <a:lnTo>
                    <a:pt x="68" y="55"/>
                  </a:lnTo>
                  <a:lnTo>
                    <a:pt x="68" y="55"/>
                  </a:lnTo>
                  <a:lnTo>
                    <a:pt x="66" y="55"/>
                  </a:lnTo>
                  <a:lnTo>
                    <a:pt x="66" y="57"/>
                  </a:lnTo>
                  <a:lnTo>
                    <a:pt x="65" y="61"/>
                  </a:lnTo>
                  <a:lnTo>
                    <a:pt x="65" y="62"/>
                  </a:lnTo>
                  <a:lnTo>
                    <a:pt x="65" y="66"/>
                  </a:lnTo>
                  <a:lnTo>
                    <a:pt x="63" y="68"/>
                  </a:lnTo>
                  <a:lnTo>
                    <a:pt x="61" y="66"/>
                  </a:lnTo>
                  <a:lnTo>
                    <a:pt x="59" y="66"/>
                  </a:lnTo>
                  <a:lnTo>
                    <a:pt x="57" y="64"/>
                  </a:lnTo>
                  <a:lnTo>
                    <a:pt x="53" y="61"/>
                  </a:lnTo>
                  <a:lnTo>
                    <a:pt x="51" y="59"/>
                  </a:lnTo>
                  <a:lnTo>
                    <a:pt x="51" y="59"/>
                  </a:lnTo>
                  <a:lnTo>
                    <a:pt x="53" y="57"/>
                  </a:lnTo>
                  <a:lnTo>
                    <a:pt x="55" y="57"/>
                  </a:lnTo>
                  <a:lnTo>
                    <a:pt x="55" y="57"/>
                  </a:lnTo>
                  <a:lnTo>
                    <a:pt x="55" y="55"/>
                  </a:lnTo>
                  <a:lnTo>
                    <a:pt x="55" y="55"/>
                  </a:lnTo>
                  <a:lnTo>
                    <a:pt x="53" y="53"/>
                  </a:lnTo>
                  <a:lnTo>
                    <a:pt x="53" y="51"/>
                  </a:lnTo>
                  <a:lnTo>
                    <a:pt x="53" y="49"/>
                  </a:lnTo>
                  <a:lnTo>
                    <a:pt x="55" y="49"/>
                  </a:lnTo>
                  <a:lnTo>
                    <a:pt x="55" y="49"/>
                  </a:lnTo>
                  <a:lnTo>
                    <a:pt x="53" y="45"/>
                  </a:lnTo>
                  <a:lnTo>
                    <a:pt x="51" y="43"/>
                  </a:lnTo>
                  <a:lnTo>
                    <a:pt x="49" y="43"/>
                  </a:lnTo>
                  <a:lnTo>
                    <a:pt x="47" y="43"/>
                  </a:lnTo>
                  <a:lnTo>
                    <a:pt x="42" y="47"/>
                  </a:lnTo>
                  <a:lnTo>
                    <a:pt x="29" y="57"/>
                  </a:lnTo>
                  <a:lnTo>
                    <a:pt x="27" y="59"/>
                  </a:lnTo>
                  <a:lnTo>
                    <a:pt x="27" y="55"/>
                  </a:lnTo>
                  <a:lnTo>
                    <a:pt x="27" y="53"/>
                  </a:lnTo>
                  <a:lnTo>
                    <a:pt x="27" y="53"/>
                  </a:lnTo>
                  <a:lnTo>
                    <a:pt x="29" y="53"/>
                  </a:lnTo>
                  <a:lnTo>
                    <a:pt x="27" y="51"/>
                  </a:lnTo>
                  <a:lnTo>
                    <a:pt x="27" y="51"/>
                  </a:lnTo>
                  <a:lnTo>
                    <a:pt x="25" y="49"/>
                  </a:lnTo>
                  <a:lnTo>
                    <a:pt x="25" y="47"/>
                  </a:lnTo>
                  <a:lnTo>
                    <a:pt x="25" y="47"/>
                  </a:lnTo>
                  <a:lnTo>
                    <a:pt x="27" y="47"/>
                  </a:lnTo>
                  <a:lnTo>
                    <a:pt x="27" y="45"/>
                  </a:lnTo>
                  <a:lnTo>
                    <a:pt x="25" y="45"/>
                  </a:lnTo>
                  <a:lnTo>
                    <a:pt x="23" y="43"/>
                  </a:lnTo>
                  <a:lnTo>
                    <a:pt x="23" y="43"/>
                  </a:lnTo>
                  <a:lnTo>
                    <a:pt x="21" y="43"/>
                  </a:lnTo>
                  <a:lnTo>
                    <a:pt x="21" y="43"/>
                  </a:lnTo>
                  <a:lnTo>
                    <a:pt x="15" y="40"/>
                  </a:lnTo>
                  <a:lnTo>
                    <a:pt x="13" y="38"/>
                  </a:lnTo>
                  <a:lnTo>
                    <a:pt x="13" y="38"/>
                  </a:lnTo>
                  <a:lnTo>
                    <a:pt x="13" y="36"/>
                  </a:lnTo>
                  <a:lnTo>
                    <a:pt x="15" y="36"/>
                  </a:lnTo>
                  <a:lnTo>
                    <a:pt x="17" y="36"/>
                  </a:lnTo>
                  <a:lnTo>
                    <a:pt x="19" y="34"/>
                  </a:lnTo>
                  <a:lnTo>
                    <a:pt x="17" y="32"/>
                  </a:lnTo>
                  <a:lnTo>
                    <a:pt x="15" y="30"/>
                  </a:lnTo>
                  <a:lnTo>
                    <a:pt x="13" y="28"/>
                  </a:lnTo>
                  <a:lnTo>
                    <a:pt x="10" y="26"/>
                  </a:lnTo>
                  <a:lnTo>
                    <a:pt x="10" y="25"/>
                  </a:lnTo>
                  <a:lnTo>
                    <a:pt x="11" y="23"/>
                  </a:lnTo>
                  <a:lnTo>
                    <a:pt x="11" y="23"/>
                  </a:lnTo>
                  <a:lnTo>
                    <a:pt x="11" y="21"/>
                  </a:lnTo>
                  <a:lnTo>
                    <a:pt x="11" y="19"/>
                  </a:lnTo>
                  <a:lnTo>
                    <a:pt x="8" y="17"/>
                  </a:lnTo>
                  <a:lnTo>
                    <a:pt x="4" y="15"/>
                  </a:lnTo>
                  <a:lnTo>
                    <a:pt x="6" y="15"/>
                  </a:lnTo>
                  <a:lnTo>
                    <a:pt x="6" y="15"/>
                  </a:lnTo>
                  <a:lnTo>
                    <a:pt x="6" y="15"/>
                  </a:lnTo>
                  <a:lnTo>
                    <a:pt x="4" y="13"/>
                  </a:lnTo>
                  <a:lnTo>
                    <a:pt x="4" y="13"/>
                  </a:lnTo>
                  <a:lnTo>
                    <a:pt x="4" y="11"/>
                  </a:lnTo>
                  <a:lnTo>
                    <a:pt x="6" y="11"/>
                  </a:lnTo>
                  <a:lnTo>
                    <a:pt x="6" y="9"/>
                  </a:lnTo>
                  <a:lnTo>
                    <a:pt x="8" y="9"/>
                  </a:lnTo>
                  <a:lnTo>
                    <a:pt x="10" y="9"/>
                  </a:lnTo>
                  <a:lnTo>
                    <a:pt x="11" y="9"/>
                  </a:lnTo>
                  <a:lnTo>
                    <a:pt x="11" y="9"/>
                  </a:lnTo>
                  <a:lnTo>
                    <a:pt x="13" y="9"/>
                  </a:lnTo>
                  <a:lnTo>
                    <a:pt x="15" y="11"/>
                  </a:lnTo>
                  <a:lnTo>
                    <a:pt x="15" y="11"/>
                  </a:lnTo>
                  <a:lnTo>
                    <a:pt x="15" y="11"/>
                  </a:lnTo>
                  <a:lnTo>
                    <a:pt x="15" y="11"/>
                  </a:lnTo>
                  <a:lnTo>
                    <a:pt x="15" y="13"/>
                  </a:lnTo>
                  <a:lnTo>
                    <a:pt x="17" y="13"/>
                  </a:lnTo>
                  <a:lnTo>
                    <a:pt x="19" y="13"/>
                  </a:lnTo>
                  <a:lnTo>
                    <a:pt x="19" y="13"/>
                  </a:lnTo>
                  <a:lnTo>
                    <a:pt x="21" y="13"/>
                  </a:lnTo>
                  <a:lnTo>
                    <a:pt x="23" y="15"/>
                  </a:lnTo>
                  <a:lnTo>
                    <a:pt x="25" y="15"/>
                  </a:lnTo>
                  <a:lnTo>
                    <a:pt x="27" y="15"/>
                  </a:lnTo>
                  <a:lnTo>
                    <a:pt x="29" y="15"/>
                  </a:lnTo>
                  <a:lnTo>
                    <a:pt x="30" y="13"/>
                  </a:lnTo>
                  <a:lnTo>
                    <a:pt x="29" y="11"/>
                  </a:lnTo>
                  <a:lnTo>
                    <a:pt x="23" y="6"/>
                  </a:lnTo>
                  <a:lnTo>
                    <a:pt x="23" y="4"/>
                  </a:lnTo>
                  <a:lnTo>
                    <a:pt x="23" y="4"/>
                  </a:lnTo>
                  <a:lnTo>
                    <a:pt x="25" y="2"/>
                  </a:lnTo>
                  <a:lnTo>
                    <a:pt x="27" y="0"/>
                  </a:lnTo>
                  <a:close/>
                  <a:moveTo>
                    <a:pt x="11" y="25"/>
                  </a:moveTo>
                  <a:lnTo>
                    <a:pt x="11" y="25"/>
                  </a:lnTo>
                  <a:lnTo>
                    <a:pt x="11" y="25"/>
                  </a:lnTo>
                  <a:lnTo>
                    <a:pt x="11" y="25"/>
                  </a:lnTo>
                  <a:lnTo>
                    <a:pt x="11" y="2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88" name="Freeform 1841">
              <a:extLst>
                <a:ext uri="{FF2B5EF4-FFF2-40B4-BE49-F238E27FC236}">
                  <a16:creationId xmlns:a16="http://schemas.microsoft.com/office/drawing/2014/main" id="{02CC7EA3-1FD1-4287-BAA3-B2282EB06C81}"/>
                </a:ext>
              </a:extLst>
            </p:cNvPr>
            <p:cNvSpPr>
              <a:spLocks/>
            </p:cNvSpPr>
            <p:nvPr/>
          </p:nvSpPr>
          <p:spPr bwMode="auto">
            <a:xfrm>
              <a:off x="13117513" y="-1495425"/>
              <a:ext cx="171450" cy="77788"/>
            </a:xfrm>
            <a:custGeom>
              <a:avLst/>
              <a:gdLst>
                <a:gd name="T0" fmla="*/ 34 w 108"/>
                <a:gd name="T1" fmla="*/ 41 h 49"/>
                <a:gd name="T2" fmla="*/ 40 w 108"/>
                <a:gd name="T3" fmla="*/ 43 h 49"/>
                <a:gd name="T4" fmla="*/ 42 w 108"/>
                <a:gd name="T5" fmla="*/ 40 h 49"/>
                <a:gd name="T6" fmla="*/ 48 w 108"/>
                <a:gd name="T7" fmla="*/ 43 h 49"/>
                <a:gd name="T8" fmla="*/ 55 w 108"/>
                <a:gd name="T9" fmla="*/ 49 h 49"/>
                <a:gd name="T10" fmla="*/ 55 w 108"/>
                <a:gd name="T11" fmla="*/ 49 h 49"/>
                <a:gd name="T12" fmla="*/ 78 w 108"/>
                <a:gd name="T13" fmla="*/ 47 h 49"/>
                <a:gd name="T14" fmla="*/ 78 w 108"/>
                <a:gd name="T15" fmla="*/ 47 h 49"/>
                <a:gd name="T16" fmla="*/ 84 w 108"/>
                <a:gd name="T17" fmla="*/ 45 h 49"/>
                <a:gd name="T18" fmla="*/ 88 w 108"/>
                <a:gd name="T19" fmla="*/ 43 h 49"/>
                <a:gd name="T20" fmla="*/ 91 w 108"/>
                <a:gd name="T21" fmla="*/ 43 h 49"/>
                <a:gd name="T22" fmla="*/ 93 w 108"/>
                <a:gd name="T23" fmla="*/ 45 h 49"/>
                <a:gd name="T24" fmla="*/ 95 w 108"/>
                <a:gd name="T25" fmla="*/ 47 h 49"/>
                <a:gd name="T26" fmla="*/ 99 w 108"/>
                <a:gd name="T27" fmla="*/ 47 h 49"/>
                <a:gd name="T28" fmla="*/ 105 w 108"/>
                <a:gd name="T29" fmla="*/ 49 h 49"/>
                <a:gd name="T30" fmla="*/ 107 w 108"/>
                <a:gd name="T31" fmla="*/ 45 h 49"/>
                <a:gd name="T32" fmla="*/ 101 w 108"/>
                <a:gd name="T33" fmla="*/ 38 h 49"/>
                <a:gd name="T34" fmla="*/ 105 w 108"/>
                <a:gd name="T35" fmla="*/ 34 h 49"/>
                <a:gd name="T36" fmla="*/ 99 w 108"/>
                <a:gd name="T37" fmla="*/ 32 h 49"/>
                <a:gd name="T38" fmla="*/ 95 w 108"/>
                <a:gd name="T39" fmla="*/ 30 h 49"/>
                <a:gd name="T40" fmla="*/ 91 w 108"/>
                <a:gd name="T41" fmla="*/ 26 h 49"/>
                <a:gd name="T42" fmla="*/ 93 w 108"/>
                <a:gd name="T43" fmla="*/ 22 h 49"/>
                <a:gd name="T44" fmla="*/ 91 w 108"/>
                <a:gd name="T45" fmla="*/ 21 h 49"/>
                <a:gd name="T46" fmla="*/ 88 w 108"/>
                <a:gd name="T47" fmla="*/ 21 h 49"/>
                <a:gd name="T48" fmla="*/ 84 w 108"/>
                <a:gd name="T49" fmla="*/ 19 h 49"/>
                <a:gd name="T50" fmla="*/ 78 w 108"/>
                <a:gd name="T51" fmla="*/ 17 h 49"/>
                <a:gd name="T52" fmla="*/ 78 w 108"/>
                <a:gd name="T53" fmla="*/ 17 h 49"/>
                <a:gd name="T54" fmla="*/ 76 w 108"/>
                <a:gd name="T55" fmla="*/ 19 h 49"/>
                <a:gd name="T56" fmla="*/ 74 w 108"/>
                <a:gd name="T57" fmla="*/ 17 h 49"/>
                <a:gd name="T58" fmla="*/ 72 w 108"/>
                <a:gd name="T59" fmla="*/ 17 h 49"/>
                <a:gd name="T60" fmla="*/ 71 w 108"/>
                <a:gd name="T61" fmla="*/ 17 h 49"/>
                <a:gd name="T62" fmla="*/ 65 w 108"/>
                <a:gd name="T63" fmla="*/ 21 h 49"/>
                <a:gd name="T64" fmla="*/ 61 w 108"/>
                <a:gd name="T65" fmla="*/ 21 h 49"/>
                <a:gd name="T66" fmla="*/ 61 w 108"/>
                <a:gd name="T67" fmla="*/ 17 h 49"/>
                <a:gd name="T68" fmla="*/ 61 w 108"/>
                <a:gd name="T69" fmla="*/ 17 h 49"/>
                <a:gd name="T70" fmla="*/ 59 w 108"/>
                <a:gd name="T71" fmla="*/ 15 h 49"/>
                <a:gd name="T72" fmla="*/ 55 w 108"/>
                <a:gd name="T73" fmla="*/ 13 h 49"/>
                <a:gd name="T74" fmla="*/ 48 w 108"/>
                <a:gd name="T75" fmla="*/ 9 h 49"/>
                <a:gd name="T76" fmla="*/ 42 w 108"/>
                <a:gd name="T77" fmla="*/ 7 h 49"/>
                <a:gd name="T78" fmla="*/ 40 w 108"/>
                <a:gd name="T79" fmla="*/ 7 h 49"/>
                <a:gd name="T80" fmla="*/ 34 w 108"/>
                <a:gd name="T81" fmla="*/ 7 h 49"/>
                <a:gd name="T82" fmla="*/ 27 w 108"/>
                <a:gd name="T83" fmla="*/ 7 h 49"/>
                <a:gd name="T84" fmla="*/ 21 w 108"/>
                <a:gd name="T85" fmla="*/ 4 h 49"/>
                <a:gd name="T86" fmla="*/ 16 w 108"/>
                <a:gd name="T87" fmla="*/ 4 h 49"/>
                <a:gd name="T88" fmla="*/ 10 w 108"/>
                <a:gd name="T89" fmla="*/ 2 h 49"/>
                <a:gd name="T90" fmla="*/ 4 w 108"/>
                <a:gd name="T91" fmla="*/ 0 h 49"/>
                <a:gd name="T92" fmla="*/ 2 w 108"/>
                <a:gd name="T93" fmla="*/ 2 h 49"/>
                <a:gd name="T94" fmla="*/ 10 w 108"/>
                <a:gd name="T95" fmla="*/ 9 h 49"/>
                <a:gd name="T96" fmla="*/ 17 w 108"/>
                <a:gd name="T97" fmla="*/ 13 h 49"/>
                <a:gd name="T98" fmla="*/ 19 w 108"/>
                <a:gd name="T99" fmla="*/ 15 h 49"/>
                <a:gd name="T100" fmla="*/ 23 w 108"/>
                <a:gd name="T101" fmla="*/ 17 h 49"/>
                <a:gd name="T102" fmla="*/ 29 w 108"/>
                <a:gd name="T103" fmla="*/ 32 h 49"/>
                <a:gd name="T104" fmla="*/ 25 w 108"/>
                <a:gd name="T10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 h="49">
                  <a:moveTo>
                    <a:pt x="31" y="43"/>
                  </a:moveTo>
                  <a:lnTo>
                    <a:pt x="31" y="43"/>
                  </a:lnTo>
                  <a:lnTo>
                    <a:pt x="34" y="41"/>
                  </a:lnTo>
                  <a:lnTo>
                    <a:pt x="34" y="41"/>
                  </a:lnTo>
                  <a:lnTo>
                    <a:pt x="40" y="43"/>
                  </a:lnTo>
                  <a:lnTo>
                    <a:pt x="40" y="43"/>
                  </a:lnTo>
                  <a:lnTo>
                    <a:pt x="42" y="41"/>
                  </a:lnTo>
                  <a:lnTo>
                    <a:pt x="42" y="41"/>
                  </a:lnTo>
                  <a:lnTo>
                    <a:pt x="42" y="40"/>
                  </a:lnTo>
                  <a:lnTo>
                    <a:pt x="44" y="40"/>
                  </a:lnTo>
                  <a:lnTo>
                    <a:pt x="46" y="41"/>
                  </a:lnTo>
                  <a:lnTo>
                    <a:pt x="48" y="43"/>
                  </a:lnTo>
                  <a:lnTo>
                    <a:pt x="52" y="45"/>
                  </a:lnTo>
                  <a:lnTo>
                    <a:pt x="53" y="47"/>
                  </a:lnTo>
                  <a:lnTo>
                    <a:pt x="55" y="49"/>
                  </a:lnTo>
                  <a:lnTo>
                    <a:pt x="55" y="49"/>
                  </a:lnTo>
                  <a:lnTo>
                    <a:pt x="55" y="49"/>
                  </a:lnTo>
                  <a:lnTo>
                    <a:pt x="55" y="49"/>
                  </a:lnTo>
                  <a:lnTo>
                    <a:pt x="67" y="47"/>
                  </a:lnTo>
                  <a:lnTo>
                    <a:pt x="76" y="47"/>
                  </a:lnTo>
                  <a:lnTo>
                    <a:pt x="78" y="47"/>
                  </a:lnTo>
                  <a:lnTo>
                    <a:pt x="78" y="47"/>
                  </a:lnTo>
                  <a:lnTo>
                    <a:pt x="78" y="47"/>
                  </a:lnTo>
                  <a:lnTo>
                    <a:pt x="78" y="47"/>
                  </a:lnTo>
                  <a:lnTo>
                    <a:pt x="80" y="45"/>
                  </a:lnTo>
                  <a:lnTo>
                    <a:pt x="82" y="45"/>
                  </a:lnTo>
                  <a:lnTo>
                    <a:pt x="84" y="45"/>
                  </a:lnTo>
                  <a:lnTo>
                    <a:pt x="84" y="43"/>
                  </a:lnTo>
                  <a:lnTo>
                    <a:pt x="86" y="43"/>
                  </a:lnTo>
                  <a:lnTo>
                    <a:pt x="88" y="43"/>
                  </a:lnTo>
                  <a:lnTo>
                    <a:pt x="89" y="43"/>
                  </a:lnTo>
                  <a:lnTo>
                    <a:pt x="89" y="43"/>
                  </a:lnTo>
                  <a:lnTo>
                    <a:pt x="91" y="43"/>
                  </a:lnTo>
                  <a:lnTo>
                    <a:pt x="93" y="45"/>
                  </a:lnTo>
                  <a:lnTo>
                    <a:pt x="93" y="45"/>
                  </a:lnTo>
                  <a:lnTo>
                    <a:pt x="93" y="45"/>
                  </a:lnTo>
                  <a:lnTo>
                    <a:pt x="93" y="45"/>
                  </a:lnTo>
                  <a:lnTo>
                    <a:pt x="93" y="47"/>
                  </a:lnTo>
                  <a:lnTo>
                    <a:pt x="95" y="47"/>
                  </a:lnTo>
                  <a:lnTo>
                    <a:pt x="97" y="47"/>
                  </a:lnTo>
                  <a:lnTo>
                    <a:pt x="97" y="47"/>
                  </a:lnTo>
                  <a:lnTo>
                    <a:pt x="99" y="47"/>
                  </a:lnTo>
                  <a:lnTo>
                    <a:pt x="101" y="49"/>
                  </a:lnTo>
                  <a:lnTo>
                    <a:pt x="103" y="49"/>
                  </a:lnTo>
                  <a:lnTo>
                    <a:pt x="105" y="49"/>
                  </a:lnTo>
                  <a:lnTo>
                    <a:pt x="107" y="49"/>
                  </a:lnTo>
                  <a:lnTo>
                    <a:pt x="108" y="47"/>
                  </a:lnTo>
                  <a:lnTo>
                    <a:pt x="107" y="45"/>
                  </a:lnTo>
                  <a:lnTo>
                    <a:pt x="101" y="40"/>
                  </a:lnTo>
                  <a:lnTo>
                    <a:pt x="101" y="38"/>
                  </a:lnTo>
                  <a:lnTo>
                    <a:pt x="101" y="38"/>
                  </a:lnTo>
                  <a:lnTo>
                    <a:pt x="103" y="36"/>
                  </a:lnTo>
                  <a:lnTo>
                    <a:pt x="105" y="34"/>
                  </a:lnTo>
                  <a:lnTo>
                    <a:pt x="105" y="34"/>
                  </a:lnTo>
                  <a:lnTo>
                    <a:pt x="103" y="32"/>
                  </a:lnTo>
                  <a:lnTo>
                    <a:pt x="101" y="32"/>
                  </a:lnTo>
                  <a:lnTo>
                    <a:pt x="99" y="32"/>
                  </a:lnTo>
                  <a:lnTo>
                    <a:pt x="97" y="32"/>
                  </a:lnTo>
                  <a:lnTo>
                    <a:pt x="95" y="30"/>
                  </a:lnTo>
                  <a:lnTo>
                    <a:pt x="95" y="30"/>
                  </a:lnTo>
                  <a:lnTo>
                    <a:pt x="93" y="28"/>
                  </a:lnTo>
                  <a:lnTo>
                    <a:pt x="91" y="28"/>
                  </a:lnTo>
                  <a:lnTo>
                    <a:pt x="91" y="26"/>
                  </a:lnTo>
                  <a:lnTo>
                    <a:pt x="93" y="22"/>
                  </a:lnTo>
                  <a:lnTo>
                    <a:pt x="93" y="22"/>
                  </a:lnTo>
                  <a:lnTo>
                    <a:pt x="93" y="22"/>
                  </a:lnTo>
                  <a:lnTo>
                    <a:pt x="93" y="22"/>
                  </a:lnTo>
                  <a:lnTo>
                    <a:pt x="93" y="22"/>
                  </a:lnTo>
                  <a:lnTo>
                    <a:pt x="91" y="21"/>
                  </a:lnTo>
                  <a:lnTo>
                    <a:pt x="91" y="21"/>
                  </a:lnTo>
                  <a:lnTo>
                    <a:pt x="89" y="21"/>
                  </a:lnTo>
                  <a:lnTo>
                    <a:pt x="88" y="21"/>
                  </a:lnTo>
                  <a:lnTo>
                    <a:pt x="88" y="21"/>
                  </a:lnTo>
                  <a:lnTo>
                    <a:pt x="86" y="21"/>
                  </a:lnTo>
                  <a:lnTo>
                    <a:pt x="84" y="19"/>
                  </a:lnTo>
                  <a:lnTo>
                    <a:pt x="82" y="17"/>
                  </a:lnTo>
                  <a:lnTo>
                    <a:pt x="80" y="17"/>
                  </a:lnTo>
                  <a:lnTo>
                    <a:pt x="78" y="17"/>
                  </a:lnTo>
                  <a:lnTo>
                    <a:pt x="78" y="17"/>
                  </a:lnTo>
                  <a:lnTo>
                    <a:pt x="78" y="17"/>
                  </a:lnTo>
                  <a:lnTo>
                    <a:pt x="78" y="17"/>
                  </a:lnTo>
                  <a:lnTo>
                    <a:pt x="78" y="17"/>
                  </a:lnTo>
                  <a:lnTo>
                    <a:pt x="78" y="19"/>
                  </a:lnTo>
                  <a:lnTo>
                    <a:pt x="76" y="19"/>
                  </a:lnTo>
                  <a:lnTo>
                    <a:pt x="76" y="17"/>
                  </a:lnTo>
                  <a:lnTo>
                    <a:pt x="76" y="17"/>
                  </a:lnTo>
                  <a:lnTo>
                    <a:pt x="74" y="17"/>
                  </a:lnTo>
                  <a:lnTo>
                    <a:pt x="74" y="17"/>
                  </a:lnTo>
                  <a:lnTo>
                    <a:pt x="74" y="17"/>
                  </a:lnTo>
                  <a:lnTo>
                    <a:pt x="72" y="17"/>
                  </a:lnTo>
                  <a:lnTo>
                    <a:pt x="72" y="17"/>
                  </a:lnTo>
                  <a:lnTo>
                    <a:pt x="72" y="17"/>
                  </a:lnTo>
                  <a:lnTo>
                    <a:pt x="71" y="17"/>
                  </a:lnTo>
                  <a:lnTo>
                    <a:pt x="67" y="19"/>
                  </a:lnTo>
                  <a:lnTo>
                    <a:pt x="65" y="21"/>
                  </a:lnTo>
                  <a:lnTo>
                    <a:pt x="65" y="21"/>
                  </a:lnTo>
                  <a:lnTo>
                    <a:pt x="63" y="21"/>
                  </a:lnTo>
                  <a:lnTo>
                    <a:pt x="63" y="21"/>
                  </a:lnTo>
                  <a:lnTo>
                    <a:pt x="61" y="21"/>
                  </a:lnTo>
                  <a:lnTo>
                    <a:pt x="61" y="19"/>
                  </a:lnTo>
                  <a:lnTo>
                    <a:pt x="61" y="19"/>
                  </a:lnTo>
                  <a:lnTo>
                    <a:pt x="61" y="17"/>
                  </a:lnTo>
                  <a:lnTo>
                    <a:pt x="61" y="17"/>
                  </a:lnTo>
                  <a:lnTo>
                    <a:pt x="61" y="17"/>
                  </a:lnTo>
                  <a:lnTo>
                    <a:pt x="61" y="17"/>
                  </a:lnTo>
                  <a:lnTo>
                    <a:pt x="61" y="17"/>
                  </a:lnTo>
                  <a:lnTo>
                    <a:pt x="61" y="17"/>
                  </a:lnTo>
                  <a:lnTo>
                    <a:pt x="59" y="15"/>
                  </a:lnTo>
                  <a:lnTo>
                    <a:pt x="57" y="15"/>
                  </a:lnTo>
                  <a:lnTo>
                    <a:pt x="55" y="15"/>
                  </a:lnTo>
                  <a:lnTo>
                    <a:pt x="55" y="13"/>
                  </a:lnTo>
                  <a:lnTo>
                    <a:pt x="50" y="11"/>
                  </a:lnTo>
                  <a:lnTo>
                    <a:pt x="50" y="9"/>
                  </a:lnTo>
                  <a:lnTo>
                    <a:pt x="48" y="9"/>
                  </a:lnTo>
                  <a:lnTo>
                    <a:pt x="46" y="7"/>
                  </a:lnTo>
                  <a:lnTo>
                    <a:pt x="42" y="9"/>
                  </a:lnTo>
                  <a:lnTo>
                    <a:pt x="42" y="7"/>
                  </a:lnTo>
                  <a:lnTo>
                    <a:pt x="42" y="7"/>
                  </a:lnTo>
                  <a:lnTo>
                    <a:pt x="40" y="7"/>
                  </a:lnTo>
                  <a:lnTo>
                    <a:pt x="40" y="7"/>
                  </a:lnTo>
                  <a:lnTo>
                    <a:pt x="38" y="7"/>
                  </a:lnTo>
                  <a:lnTo>
                    <a:pt x="36" y="7"/>
                  </a:lnTo>
                  <a:lnTo>
                    <a:pt x="34" y="7"/>
                  </a:lnTo>
                  <a:lnTo>
                    <a:pt x="31" y="7"/>
                  </a:lnTo>
                  <a:lnTo>
                    <a:pt x="27" y="7"/>
                  </a:lnTo>
                  <a:lnTo>
                    <a:pt x="27" y="7"/>
                  </a:lnTo>
                  <a:lnTo>
                    <a:pt x="25" y="7"/>
                  </a:lnTo>
                  <a:lnTo>
                    <a:pt x="23" y="5"/>
                  </a:lnTo>
                  <a:lnTo>
                    <a:pt x="21" y="4"/>
                  </a:lnTo>
                  <a:lnTo>
                    <a:pt x="19" y="4"/>
                  </a:lnTo>
                  <a:lnTo>
                    <a:pt x="17" y="4"/>
                  </a:lnTo>
                  <a:lnTo>
                    <a:pt x="16" y="4"/>
                  </a:lnTo>
                  <a:lnTo>
                    <a:pt x="16" y="2"/>
                  </a:lnTo>
                  <a:lnTo>
                    <a:pt x="12" y="0"/>
                  </a:lnTo>
                  <a:lnTo>
                    <a:pt x="10" y="2"/>
                  </a:lnTo>
                  <a:lnTo>
                    <a:pt x="10" y="2"/>
                  </a:lnTo>
                  <a:lnTo>
                    <a:pt x="4" y="0"/>
                  </a:lnTo>
                  <a:lnTo>
                    <a:pt x="4" y="0"/>
                  </a:lnTo>
                  <a:lnTo>
                    <a:pt x="2" y="0"/>
                  </a:lnTo>
                  <a:lnTo>
                    <a:pt x="2" y="0"/>
                  </a:lnTo>
                  <a:lnTo>
                    <a:pt x="2" y="2"/>
                  </a:lnTo>
                  <a:lnTo>
                    <a:pt x="2" y="2"/>
                  </a:lnTo>
                  <a:lnTo>
                    <a:pt x="0" y="4"/>
                  </a:lnTo>
                  <a:lnTo>
                    <a:pt x="10" y="9"/>
                  </a:lnTo>
                  <a:lnTo>
                    <a:pt x="16" y="11"/>
                  </a:lnTo>
                  <a:lnTo>
                    <a:pt x="17" y="11"/>
                  </a:lnTo>
                  <a:lnTo>
                    <a:pt x="17" y="13"/>
                  </a:lnTo>
                  <a:lnTo>
                    <a:pt x="19" y="13"/>
                  </a:lnTo>
                  <a:lnTo>
                    <a:pt x="19" y="15"/>
                  </a:lnTo>
                  <a:lnTo>
                    <a:pt x="19" y="15"/>
                  </a:lnTo>
                  <a:lnTo>
                    <a:pt x="21" y="15"/>
                  </a:lnTo>
                  <a:lnTo>
                    <a:pt x="23" y="17"/>
                  </a:lnTo>
                  <a:lnTo>
                    <a:pt x="23" y="17"/>
                  </a:lnTo>
                  <a:lnTo>
                    <a:pt x="25" y="19"/>
                  </a:lnTo>
                  <a:lnTo>
                    <a:pt x="27" y="22"/>
                  </a:lnTo>
                  <a:lnTo>
                    <a:pt x="29" y="32"/>
                  </a:lnTo>
                  <a:lnTo>
                    <a:pt x="29" y="36"/>
                  </a:lnTo>
                  <a:lnTo>
                    <a:pt x="27" y="38"/>
                  </a:lnTo>
                  <a:lnTo>
                    <a:pt x="25" y="41"/>
                  </a:lnTo>
                  <a:lnTo>
                    <a:pt x="29" y="43"/>
                  </a:lnTo>
                  <a:lnTo>
                    <a:pt x="31" y="4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89" name="Freeform 1842">
              <a:extLst>
                <a:ext uri="{FF2B5EF4-FFF2-40B4-BE49-F238E27FC236}">
                  <a16:creationId xmlns:a16="http://schemas.microsoft.com/office/drawing/2014/main" id="{6AF24520-5656-4AC3-9700-429F0DBAB044}"/>
                </a:ext>
              </a:extLst>
            </p:cNvPr>
            <p:cNvSpPr>
              <a:spLocks noEditPoints="1"/>
            </p:cNvSpPr>
            <p:nvPr/>
          </p:nvSpPr>
          <p:spPr bwMode="auto">
            <a:xfrm>
              <a:off x="12753975" y="-1447800"/>
              <a:ext cx="487363" cy="190500"/>
            </a:xfrm>
            <a:custGeom>
              <a:avLst/>
              <a:gdLst>
                <a:gd name="T0" fmla="*/ 51 w 307"/>
                <a:gd name="T1" fmla="*/ 21 h 120"/>
                <a:gd name="T2" fmla="*/ 32 w 307"/>
                <a:gd name="T3" fmla="*/ 21 h 120"/>
                <a:gd name="T4" fmla="*/ 17 w 307"/>
                <a:gd name="T5" fmla="*/ 34 h 120"/>
                <a:gd name="T6" fmla="*/ 19 w 307"/>
                <a:gd name="T7" fmla="*/ 29 h 120"/>
                <a:gd name="T8" fmla="*/ 11 w 307"/>
                <a:gd name="T9" fmla="*/ 21 h 120"/>
                <a:gd name="T10" fmla="*/ 13 w 307"/>
                <a:gd name="T11" fmla="*/ 10 h 120"/>
                <a:gd name="T12" fmla="*/ 15 w 307"/>
                <a:gd name="T13" fmla="*/ 4 h 120"/>
                <a:gd name="T14" fmla="*/ 28 w 307"/>
                <a:gd name="T15" fmla="*/ 2 h 120"/>
                <a:gd name="T16" fmla="*/ 169 w 307"/>
                <a:gd name="T17" fmla="*/ 118 h 120"/>
                <a:gd name="T18" fmla="*/ 173 w 307"/>
                <a:gd name="T19" fmla="*/ 112 h 120"/>
                <a:gd name="T20" fmla="*/ 178 w 307"/>
                <a:gd name="T21" fmla="*/ 103 h 120"/>
                <a:gd name="T22" fmla="*/ 209 w 307"/>
                <a:gd name="T23" fmla="*/ 103 h 120"/>
                <a:gd name="T24" fmla="*/ 250 w 307"/>
                <a:gd name="T25" fmla="*/ 97 h 120"/>
                <a:gd name="T26" fmla="*/ 273 w 307"/>
                <a:gd name="T27" fmla="*/ 93 h 120"/>
                <a:gd name="T28" fmla="*/ 296 w 307"/>
                <a:gd name="T29" fmla="*/ 93 h 120"/>
                <a:gd name="T30" fmla="*/ 303 w 307"/>
                <a:gd name="T31" fmla="*/ 95 h 120"/>
                <a:gd name="T32" fmla="*/ 301 w 307"/>
                <a:gd name="T33" fmla="*/ 84 h 120"/>
                <a:gd name="T34" fmla="*/ 301 w 307"/>
                <a:gd name="T35" fmla="*/ 74 h 120"/>
                <a:gd name="T36" fmla="*/ 296 w 307"/>
                <a:gd name="T37" fmla="*/ 61 h 120"/>
                <a:gd name="T38" fmla="*/ 300 w 307"/>
                <a:gd name="T39" fmla="*/ 53 h 120"/>
                <a:gd name="T40" fmla="*/ 305 w 307"/>
                <a:gd name="T41" fmla="*/ 47 h 120"/>
                <a:gd name="T42" fmla="*/ 296 w 307"/>
                <a:gd name="T43" fmla="*/ 40 h 120"/>
                <a:gd name="T44" fmla="*/ 288 w 307"/>
                <a:gd name="T45" fmla="*/ 32 h 120"/>
                <a:gd name="T46" fmla="*/ 286 w 307"/>
                <a:gd name="T47" fmla="*/ 21 h 120"/>
                <a:gd name="T48" fmla="*/ 277 w 307"/>
                <a:gd name="T49" fmla="*/ 13 h 120"/>
                <a:gd name="T50" fmla="*/ 263 w 307"/>
                <a:gd name="T51" fmla="*/ 11 h 120"/>
                <a:gd name="T52" fmla="*/ 237 w 307"/>
                <a:gd name="T53" fmla="*/ 21 h 120"/>
                <a:gd name="T54" fmla="*/ 205 w 307"/>
                <a:gd name="T55" fmla="*/ 23 h 120"/>
                <a:gd name="T56" fmla="*/ 174 w 307"/>
                <a:gd name="T57" fmla="*/ 15 h 120"/>
                <a:gd name="T58" fmla="*/ 167 w 307"/>
                <a:gd name="T59" fmla="*/ 10 h 120"/>
                <a:gd name="T60" fmla="*/ 152 w 307"/>
                <a:gd name="T61" fmla="*/ 4 h 120"/>
                <a:gd name="T62" fmla="*/ 127 w 307"/>
                <a:gd name="T63" fmla="*/ 2 h 120"/>
                <a:gd name="T64" fmla="*/ 85 w 307"/>
                <a:gd name="T65" fmla="*/ 19 h 120"/>
                <a:gd name="T66" fmla="*/ 61 w 307"/>
                <a:gd name="T67" fmla="*/ 17 h 120"/>
                <a:gd name="T68" fmla="*/ 68 w 307"/>
                <a:gd name="T69" fmla="*/ 27 h 120"/>
                <a:gd name="T70" fmla="*/ 51 w 307"/>
                <a:gd name="T71" fmla="*/ 34 h 120"/>
                <a:gd name="T72" fmla="*/ 34 w 307"/>
                <a:gd name="T73" fmla="*/ 32 h 120"/>
                <a:gd name="T74" fmla="*/ 27 w 307"/>
                <a:gd name="T75" fmla="*/ 32 h 120"/>
                <a:gd name="T76" fmla="*/ 10 w 307"/>
                <a:gd name="T77" fmla="*/ 42 h 120"/>
                <a:gd name="T78" fmla="*/ 21 w 307"/>
                <a:gd name="T79" fmla="*/ 51 h 120"/>
                <a:gd name="T80" fmla="*/ 19 w 307"/>
                <a:gd name="T81" fmla="*/ 59 h 120"/>
                <a:gd name="T82" fmla="*/ 21 w 307"/>
                <a:gd name="T83" fmla="*/ 63 h 120"/>
                <a:gd name="T84" fmla="*/ 23 w 307"/>
                <a:gd name="T85" fmla="*/ 72 h 120"/>
                <a:gd name="T86" fmla="*/ 11 w 307"/>
                <a:gd name="T87" fmla="*/ 70 h 120"/>
                <a:gd name="T88" fmla="*/ 15 w 307"/>
                <a:gd name="T89" fmla="*/ 76 h 120"/>
                <a:gd name="T90" fmla="*/ 27 w 307"/>
                <a:gd name="T91" fmla="*/ 82 h 120"/>
                <a:gd name="T92" fmla="*/ 30 w 307"/>
                <a:gd name="T93" fmla="*/ 93 h 120"/>
                <a:gd name="T94" fmla="*/ 40 w 307"/>
                <a:gd name="T95" fmla="*/ 99 h 120"/>
                <a:gd name="T96" fmla="*/ 34 w 307"/>
                <a:gd name="T97" fmla="*/ 103 h 120"/>
                <a:gd name="T98" fmla="*/ 46 w 307"/>
                <a:gd name="T99" fmla="*/ 101 h 120"/>
                <a:gd name="T100" fmla="*/ 55 w 307"/>
                <a:gd name="T101" fmla="*/ 106 h 120"/>
                <a:gd name="T102" fmla="*/ 74 w 307"/>
                <a:gd name="T103" fmla="*/ 110 h 120"/>
                <a:gd name="T104" fmla="*/ 80 w 307"/>
                <a:gd name="T105" fmla="*/ 101 h 120"/>
                <a:gd name="T106" fmla="*/ 110 w 307"/>
                <a:gd name="T107" fmla="*/ 114 h 120"/>
                <a:gd name="T108" fmla="*/ 144 w 307"/>
                <a:gd name="T109" fmla="*/ 103 h 120"/>
                <a:gd name="T110" fmla="*/ 163 w 307"/>
                <a:gd name="T111" fmla="*/ 101 h 120"/>
                <a:gd name="T112" fmla="*/ 163 w 307"/>
                <a:gd name="T113" fmla="*/ 112 h 120"/>
                <a:gd name="T114" fmla="*/ 2 w 307"/>
                <a:gd name="T115" fmla="*/ 3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7" h="120">
                  <a:moveTo>
                    <a:pt x="36" y="2"/>
                  </a:moveTo>
                  <a:lnTo>
                    <a:pt x="38" y="2"/>
                  </a:lnTo>
                  <a:lnTo>
                    <a:pt x="38" y="8"/>
                  </a:lnTo>
                  <a:lnTo>
                    <a:pt x="44" y="11"/>
                  </a:lnTo>
                  <a:lnTo>
                    <a:pt x="49" y="15"/>
                  </a:lnTo>
                  <a:lnTo>
                    <a:pt x="55" y="17"/>
                  </a:lnTo>
                  <a:lnTo>
                    <a:pt x="53" y="21"/>
                  </a:lnTo>
                  <a:lnTo>
                    <a:pt x="51" y="21"/>
                  </a:lnTo>
                  <a:lnTo>
                    <a:pt x="44" y="21"/>
                  </a:lnTo>
                  <a:lnTo>
                    <a:pt x="42" y="21"/>
                  </a:lnTo>
                  <a:lnTo>
                    <a:pt x="40" y="21"/>
                  </a:lnTo>
                  <a:lnTo>
                    <a:pt x="38" y="21"/>
                  </a:lnTo>
                  <a:lnTo>
                    <a:pt x="36" y="21"/>
                  </a:lnTo>
                  <a:lnTo>
                    <a:pt x="34" y="21"/>
                  </a:lnTo>
                  <a:lnTo>
                    <a:pt x="32" y="21"/>
                  </a:lnTo>
                  <a:lnTo>
                    <a:pt x="32" y="21"/>
                  </a:lnTo>
                  <a:lnTo>
                    <a:pt x="30" y="23"/>
                  </a:lnTo>
                  <a:lnTo>
                    <a:pt x="28" y="23"/>
                  </a:lnTo>
                  <a:lnTo>
                    <a:pt x="27" y="27"/>
                  </a:lnTo>
                  <a:lnTo>
                    <a:pt x="27" y="29"/>
                  </a:lnTo>
                  <a:lnTo>
                    <a:pt x="25" y="29"/>
                  </a:lnTo>
                  <a:lnTo>
                    <a:pt x="21" y="30"/>
                  </a:lnTo>
                  <a:lnTo>
                    <a:pt x="19" y="30"/>
                  </a:lnTo>
                  <a:lnTo>
                    <a:pt x="17" y="34"/>
                  </a:lnTo>
                  <a:lnTo>
                    <a:pt x="11" y="38"/>
                  </a:lnTo>
                  <a:lnTo>
                    <a:pt x="10" y="40"/>
                  </a:lnTo>
                  <a:lnTo>
                    <a:pt x="10" y="38"/>
                  </a:lnTo>
                  <a:lnTo>
                    <a:pt x="11" y="36"/>
                  </a:lnTo>
                  <a:lnTo>
                    <a:pt x="11" y="34"/>
                  </a:lnTo>
                  <a:lnTo>
                    <a:pt x="13" y="32"/>
                  </a:lnTo>
                  <a:lnTo>
                    <a:pt x="17" y="30"/>
                  </a:lnTo>
                  <a:lnTo>
                    <a:pt x="19" y="29"/>
                  </a:lnTo>
                  <a:lnTo>
                    <a:pt x="11" y="29"/>
                  </a:lnTo>
                  <a:lnTo>
                    <a:pt x="8" y="29"/>
                  </a:lnTo>
                  <a:lnTo>
                    <a:pt x="6" y="27"/>
                  </a:lnTo>
                  <a:lnTo>
                    <a:pt x="8" y="27"/>
                  </a:lnTo>
                  <a:lnTo>
                    <a:pt x="10" y="25"/>
                  </a:lnTo>
                  <a:lnTo>
                    <a:pt x="11" y="23"/>
                  </a:lnTo>
                  <a:lnTo>
                    <a:pt x="11" y="23"/>
                  </a:lnTo>
                  <a:lnTo>
                    <a:pt x="11" y="21"/>
                  </a:lnTo>
                  <a:lnTo>
                    <a:pt x="11" y="17"/>
                  </a:lnTo>
                  <a:lnTo>
                    <a:pt x="11" y="17"/>
                  </a:lnTo>
                  <a:lnTo>
                    <a:pt x="13" y="15"/>
                  </a:lnTo>
                  <a:lnTo>
                    <a:pt x="15" y="15"/>
                  </a:lnTo>
                  <a:lnTo>
                    <a:pt x="15" y="13"/>
                  </a:lnTo>
                  <a:lnTo>
                    <a:pt x="15" y="11"/>
                  </a:lnTo>
                  <a:lnTo>
                    <a:pt x="15" y="10"/>
                  </a:lnTo>
                  <a:lnTo>
                    <a:pt x="13" y="10"/>
                  </a:lnTo>
                  <a:lnTo>
                    <a:pt x="13" y="8"/>
                  </a:lnTo>
                  <a:lnTo>
                    <a:pt x="11" y="8"/>
                  </a:lnTo>
                  <a:lnTo>
                    <a:pt x="11" y="6"/>
                  </a:lnTo>
                  <a:lnTo>
                    <a:pt x="11" y="6"/>
                  </a:lnTo>
                  <a:lnTo>
                    <a:pt x="11" y="6"/>
                  </a:lnTo>
                  <a:lnTo>
                    <a:pt x="13" y="6"/>
                  </a:lnTo>
                  <a:lnTo>
                    <a:pt x="13" y="6"/>
                  </a:lnTo>
                  <a:lnTo>
                    <a:pt x="15" y="4"/>
                  </a:lnTo>
                  <a:lnTo>
                    <a:pt x="15" y="4"/>
                  </a:lnTo>
                  <a:lnTo>
                    <a:pt x="15" y="4"/>
                  </a:lnTo>
                  <a:lnTo>
                    <a:pt x="15" y="2"/>
                  </a:lnTo>
                  <a:lnTo>
                    <a:pt x="17" y="2"/>
                  </a:lnTo>
                  <a:lnTo>
                    <a:pt x="23" y="0"/>
                  </a:lnTo>
                  <a:lnTo>
                    <a:pt x="27" y="0"/>
                  </a:lnTo>
                  <a:lnTo>
                    <a:pt x="27" y="2"/>
                  </a:lnTo>
                  <a:lnTo>
                    <a:pt x="28" y="2"/>
                  </a:lnTo>
                  <a:lnTo>
                    <a:pt x="30" y="4"/>
                  </a:lnTo>
                  <a:lnTo>
                    <a:pt x="32" y="4"/>
                  </a:lnTo>
                  <a:lnTo>
                    <a:pt x="34" y="2"/>
                  </a:lnTo>
                  <a:lnTo>
                    <a:pt x="36" y="2"/>
                  </a:lnTo>
                  <a:close/>
                  <a:moveTo>
                    <a:pt x="167" y="120"/>
                  </a:moveTo>
                  <a:lnTo>
                    <a:pt x="169" y="120"/>
                  </a:lnTo>
                  <a:lnTo>
                    <a:pt x="169" y="120"/>
                  </a:lnTo>
                  <a:lnTo>
                    <a:pt x="169" y="118"/>
                  </a:lnTo>
                  <a:lnTo>
                    <a:pt x="169" y="118"/>
                  </a:lnTo>
                  <a:lnTo>
                    <a:pt x="169" y="118"/>
                  </a:lnTo>
                  <a:lnTo>
                    <a:pt x="171" y="118"/>
                  </a:lnTo>
                  <a:lnTo>
                    <a:pt x="171" y="116"/>
                  </a:lnTo>
                  <a:lnTo>
                    <a:pt x="173" y="116"/>
                  </a:lnTo>
                  <a:lnTo>
                    <a:pt x="173" y="116"/>
                  </a:lnTo>
                  <a:lnTo>
                    <a:pt x="173" y="114"/>
                  </a:lnTo>
                  <a:lnTo>
                    <a:pt x="173" y="112"/>
                  </a:lnTo>
                  <a:lnTo>
                    <a:pt x="174" y="112"/>
                  </a:lnTo>
                  <a:lnTo>
                    <a:pt x="176" y="112"/>
                  </a:lnTo>
                  <a:lnTo>
                    <a:pt x="176" y="112"/>
                  </a:lnTo>
                  <a:lnTo>
                    <a:pt x="176" y="110"/>
                  </a:lnTo>
                  <a:lnTo>
                    <a:pt x="176" y="108"/>
                  </a:lnTo>
                  <a:lnTo>
                    <a:pt x="174" y="106"/>
                  </a:lnTo>
                  <a:lnTo>
                    <a:pt x="176" y="104"/>
                  </a:lnTo>
                  <a:lnTo>
                    <a:pt x="178" y="103"/>
                  </a:lnTo>
                  <a:lnTo>
                    <a:pt x="180" y="103"/>
                  </a:lnTo>
                  <a:lnTo>
                    <a:pt x="184" y="104"/>
                  </a:lnTo>
                  <a:lnTo>
                    <a:pt x="188" y="104"/>
                  </a:lnTo>
                  <a:lnTo>
                    <a:pt x="191" y="104"/>
                  </a:lnTo>
                  <a:lnTo>
                    <a:pt x="201" y="101"/>
                  </a:lnTo>
                  <a:lnTo>
                    <a:pt x="203" y="101"/>
                  </a:lnTo>
                  <a:lnTo>
                    <a:pt x="205" y="101"/>
                  </a:lnTo>
                  <a:lnTo>
                    <a:pt x="209" y="103"/>
                  </a:lnTo>
                  <a:lnTo>
                    <a:pt x="212" y="104"/>
                  </a:lnTo>
                  <a:lnTo>
                    <a:pt x="214" y="104"/>
                  </a:lnTo>
                  <a:lnTo>
                    <a:pt x="218" y="104"/>
                  </a:lnTo>
                  <a:lnTo>
                    <a:pt x="222" y="103"/>
                  </a:lnTo>
                  <a:lnTo>
                    <a:pt x="227" y="103"/>
                  </a:lnTo>
                  <a:lnTo>
                    <a:pt x="241" y="97"/>
                  </a:lnTo>
                  <a:lnTo>
                    <a:pt x="248" y="97"/>
                  </a:lnTo>
                  <a:lnTo>
                    <a:pt x="250" y="97"/>
                  </a:lnTo>
                  <a:lnTo>
                    <a:pt x="254" y="97"/>
                  </a:lnTo>
                  <a:lnTo>
                    <a:pt x="258" y="95"/>
                  </a:lnTo>
                  <a:lnTo>
                    <a:pt x="260" y="95"/>
                  </a:lnTo>
                  <a:lnTo>
                    <a:pt x="265" y="93"/>
                  </a:lnTo>
                  <a:lnTo>
                    <a:pt x="267" y="93"/>
                  </a:lnTo>
                  <a:lnTo>
                    <a:pt x="267" y="95"/>
                  </a:lnTo>
                  <a:lnTo>
                    <a:pt x="269" y="95"/>
                  </a:lnTo>
                  <a:lnTo>
                    <a:pt x="273" y="93"/>
                  </a:lnTo>
                  <a:lnTo>
                    <a:pt x="275" y="91"/>
                  </a:lnTo>
                  <a:lnTo>
                    <a:pt x="275" y="91"/>
                  </a:lnTo>
                  <a:lnTo>
                    <a:pt x="281" y="91"/>
                  </a:lnTo>
                  <a:lnTo>
                    <a:pt x="284" y="91"/>
                  </a:lnTo>
                  <a:lnTo>
                    <a:pt x="286" y="93"/>
                  </a:lnTo>
                  <a:lnTo>
                    <a:pt x="290" y="93"/>
                  </a:lnTo>
                  <a:lnTo>
                    <a:pt x="294" y="93"/>
                  </a:lnTo>
                  <a:lnTo>
                    <a:pt x="296" y="93"/>
                  </a:lnTo>
                  <a:lnTo>
                    <a:pt x="296" y="93"/>
                  </a:lnTo>
                  <a:lnTo>
                    <a:pt x="298" y="93"/>
                  </a:lnTo>
                  <a:lnTo>
                    <a:pt x="298" y="95"/>
                  </a:lnTo>
                  <a:lnTo>
                    <a:pt x="298" y="97"/>
                  </a:lnTo>
                  <a:lnTo>
                    <a:pt x="298" y="99"/>
                  </a:lnTo>
                  <a:lnTo>
                    <a:pt x="300" y="99"/>
                  </a:lnTo>
                  <a:lnTo>
                    <a:pt x="301" y="97"/>
                  </a:lnTo>
                  <a:lnTo>
                    <a:pt x="303" y="95"/>
                  </a:lnTo>
                  <a:lnTo>
                    <a:pt x="307" y="95"/>
                  </a:lnTo>
                  <a:lnTo>
                    <a:pt x="307" y="93"/>
                  </a:lnTo>
                  <a:lnTo>
                    <a:pt x="305" y="91"/>
                  </a:lnTo>
                  <a:lnTo>
                    <a:pt x="305" y="91"/>
                  </a:lnTo>
                  <a:lnTo>
                    <a:pt x="303" y="89"/>
                  </a:lnTo>
                  <a:lnTo>
                    <a:pt x="303" y="85"/>
                  </a:lnTo>
                  <a:lnTo>
                    <a:pt x="303" y="85"/>
                  </a:lnTo>
                  <a:lnTo>
                    <a:pt x="301" y="84"/>
                  </a:lnTo>
                  <a:lnTo>
                    <a:pt x="301" y="82"/>
                  </a:lnTo>
                  <a:lnTo>
                    <a:pt x="300" y="82"/>
                  </a:lnTo>
                  <a:lnTo>
                    <a:pt x="298" y="82"/>
                  </a:lnTo>
                  <a:lnTo>
                    <a:pt x="298" y="82"/>
                  </a:lnTo>
                  <a:lnTo>
                    <a:pt x="298" y="80"/>
                  </a:lnTo>
                  <a:lnTo>
                    <a:pt x="298" y="80"/>
                  </a:lnTo>
                  <a:lnTo>
                    <a:pt x="300" y="76"/>
                  </a:lnTo>
                  <a:lnTo>
                    <a:pt x="301" y="74"/>
                  </a:lnTo>
                  <a:lnTo>
                    <a:pt x="301" y="74"/>
                  </a:lnTo>
                  <a:lnTo>
                    <a:pt x="300" y="72"/>
                  </a:lnTo>
                  <a:lnTo>
                    <a:pt x="300" y="72"/>
                  </a:lnTo>
                  <a:lnTo>
                    <a:pt x="298" y="70"/>
                  </a:lnTo>
                  <a:lnTo>
                    <a:pt x="298" y="66"/>
                  </a:lnTo>
                  <a:lnTo>
                    <a:pt x="298" y="65"/>
                  </a:lnTo>
                  <a:lnTo>
                    <a:pt x="296" y="61"/>
                  </a:lnTo>
                  <a:lnTo>
                    <a:pt x="296" y="61"/>
                  </a:lnTo>
                  <a:lnTo>
                    <a:pt x="298" y="59"/>
                  </a:lnTo>
                  <a:lnTo>
                    <a:pt x="298" y="59"/>
                  </a:lnTo>
                  <a:lnTo>
                    <a:pt x="296" y="57"/>
                  </a:lnTo>
                  <a:lnTo>
                    <a:pt x="296" y="55"/>
                  </a:lnTo>
                  <a:lnTo>
                    <a:pt x="296" y="55"/>
                  </a:lnTo>
                  <a:lnTo>
                    <a:pt x="296" y="53"/>
                  </a:lnTo>
                  <a:lnTo>
                    <a:pt x="298" y="53"/>
                  </a:lnTo>
                  <a:lnTo>
                    <a:pt x="300" y="53"/>
                  </a:lnTo>
                  <a:lnTo>
                    <a:pt x="301" y="51"/>
                  </a:lnTo>
                  <a:lnTo>
                    <a:pt x="301" y="51"/>
                  </a:lnTo>
                  <a:lnTo>
                    <a:pt x="301" y="49"/>
                  </a:lnTo>
                  <a:lnTo>
                    <a:pt x="301" y="47"/>
                  </a:lnTo>
                  <a:lnTo>
                    <a:pt x="303" y="46"/>
                  </a:lnTo>
                  <a:lnTo>
                    <a:pt x="303" y="46"/>
                  </a:lnTo>
                  <a:lnTo>
                    <a:pt x="305" y="47"/>
                  </a:lnTo>
                  <a:lnTo>
                    <a:pt x="305" y="47"/>
                  </a:lnTo>
                  <a:lnTo>
                    <a:pt x="307" y="47"/>
                  </a:lnTo>
                  <a:lnTo>
                    <a:pt x="307" y="47"/>
                  </a:lnTo>
                  <a:lnTo>
                    <a:pt x="307" y="47"/>
                  </a:lnTo>
                  <a:lnTo>
                    <a:pt x="305" y="46"/>
                  </a:lnTo>
                  <a:lnTo>
                    <a:pt x="303" y="44"/>
                  </a:lnTo>
                  <a:lnTo>
                    <a:pt x="301" y="42"/>
                  </a:lnTo>
                  <a:lnTo>
                    <a:pt x="298" y="40"/>
                  </a:lnTo>
                  <a:lnTo>
                    <a:pt x="296" y="40"/>
                  </a:lnTo>
                  <a:lnTo>
                    <a:pt x="294" y="40"/>
                  </a:lnTo>
                  <a:lnTo>
                    <a:pt x="292" y="40"/>
                  </a:lnTo>
                  <a:lnTo>
                    <a:pt x="288" y="38"/>
                  </a:lnTo>
                  <a:lnTo>
                    <a:pt x="290" y="38"/>
                  </a:lnTo>
                  <a:lnTo>
                    <a:pt x="288" y="36"/>
                  </a:lnTo>
                  <a:lnTo>
                    <a:pt x="288" y="36"/>
                  </a:lnTo>
                  <a:lnTo>
                    <a:pt x="288" y="34"/>
                  </a:lnTo>
                  <a:lnTo>
                    <a:pt x="288" y="32"/>
                  </a:lnTo>
                  <a:lnTo>
                    <a:pt x="288" y="32"/>
                  </a:lnTo>
                  <a:lnTo>
                    <a:pt x="288" y="30"/>
                  </a:lnTo>
                  <a:lnTo>
                    <a:pt x="290" y="29"/>
                  </a:lnTo>
                  <a:lnTo>
                    <a:pt x="290" y="27"/>
                  </a:lnTo>
                  <a:lnTo>
                    <a:pt x="290" y="25"/>
                  </a:lnTo>
                  <a:lnTo>
                    <a:pt x="288" y="23"/>
                  </a:lnTo>
                  <a:lnTo>
                    <a:pt x="288" y="23"/>
                  </a:lnTo>
                  <a:lnTo>
                    <a:pt x="286" y="21"/>
                  </a:lnTo>
                  <a:lnTo>
                    <a:pt x="286" y="21"/>
                  </a:lnTo>
                  <a:lnTo>
                    <a:pt x="284" y="19"/>
                  </a:lnTo>
                  <a:lnTo>
                    <a:pt x="284" y="19"/>
                  </a:lnTo>
                  <a:lnTo>
                    <a:pt x="284" y="19"/>
                  </a:lnTo>
                  <a:lnTo>
                    <a:pt x="284" y="19"/>
                  </a:lnTo>
                  <a:lnTo>
                    <a:pt x="282" y="17"/>
                  </a:lnTo>
                  <a:lnTo>
                    <a:pt x="281" y="15"/>
                  </a:lnTo>
                  <a:lnTo>
                    <a:pt x="277" y="13"/>
                  </a:lnTo>
                  <a:lnTo>
                    <a:pt x="275" y="11"/>
                  </a:lnTo>
                  <a:lnTo>
                    <a:pt x="273" y="10"/>
                  </a:lnTo>
                  <a:lnTo>
                    <a:pt x="271" y="10"/>
                  </a:lnTo>
                  <a:lnTo>
                    <a:pt x="271" y="11"/>
                  </a:lnTo>
                  <a:lnTo>
                    <a:pt x="271" y="11"/>
                  </a:lnTo>
                  <a:lnTo>
                    <a:pt x="269" y="13"/>
                  </a:lnTo>
                  <a:lnTo>
                    <a:pt x="269" y="13"/>
                  </a:lnTo>
                  <a:lnTo>
                    <a:pt x="263" y="11"/>
                  </a:lnTo>
                  <a:lnTo>
                    <a:pt x="263" y="11"/>
                  </a:lnTo>
                  <a:lnTo>
                    <a:pt x="260" y="13"/>
                  </a:lnTo>
                  <a:lnTo>
                    <a:pt x="260" y="13"/>
                  </a:lnTo>
                  <a:lnTo>
                    <a:pt x="258" y="13"/>
                  </a:lnTo>
                  <a:lnTo>
                    <a:pt x="254" y="11"/>
                  </a:lnTo>
                  <a:lnTo>
                    <a:pt x="252" y="13"/>
                  </a:lnTo>
                  <a:lnTo>
                    <a:pt x="250" y="15"/>
                  </a:lnTo>
                  <a:lnTo>
                    <a:pt x="237" y="21"/>
                  </a:lnTo>
                  <a:lnTo>
                    <a:pt x="235" y="23"/>
                  </a:lnTo>
                  <a:lnTo>
                    <a:pt x="231" y="23"/>
                  </a:lnTo>
                  <a:lnTo>
                    <a:pt x="229" y="23"/>
                  </a:lnTo>
                  <a:lnTo>
                    <a:pt x="222" y="21"/>
                  </a:lnTo>
                  <a:lnTo>
                    <a:pt x="218" y="19"/>
                  </a:lnTo>
                  <a:lnTo>
                    <a:pt x="214" y="21"/>
                  </a:lnTo>
                  <a:lnTo>
                    <a:pt x="209" y="23"/>
                  </a:lnTo>
                  <a:lnTo>
                    <a:pt x="205" y="23"/>
                  </a:lnTo>
                  <a:lnTo>
                    <a:pt x="203" y="23"/>
                  </a:lnTo>
                  <a:lnTo>
                    <a:pt x="188" y="19"/>
                  </a:lnTo>
                  <a:lnTo>
                    <a:pt x="184" y="17"/>
                  </a:lnTo>
                  <a:lnTo>
                    <a:pt x="182" y="17"/>
                  </a:lnTo>
                  <a:lnTo>
                    <a:pt x="180" y="15"/>
                  </a:lnTo>
                  <a:lnTo>
                    <a:pt x="176" y="15"/>
                  </a:lnTo>
                  <a:lnTo>
                    <a:pt x="176" y="15"/>
                  </a:lnTo>
                  <a:lnTo>
                    <a:pt x="174" y="15"/>
                  </a:lnTo>
                  <a:lnTo>
                    <a:pt x="174" y="15"/>
                  </a:lnTo>
                  <a:lnTo>
                    <a:pt x="173" y="15"/>
                  </a:lnTo>
                  <a:lnTo>
                    <a:pt x="171" y="15"/>
                  </a:lnTo>
                  <a:lnTo>
                    <a:pt x="171" y="15"/>
                  </a:lnTo>
                  <a:lnTo>
                    <a:pt x="169" y="13"/>
                  </a:lnTo>
                  <a:lnTo>
                    <a:pt x="169" y="13"/>
                  </a:lnTo>
                  <a:lnTo>
                    <a:pt x="169" y="11"/>
                  </a:lnTo>
                  <a:lnTo>
                    <a:pt x="167" y="10"/>
                  </a:lnTo>
                  <a:lnTo>
                    <a:pt x="167" y="8"/>
                  </a:lnTo>
                  <a:lnTo>
                    <a:pt x="165" y="8"/>
                  </a:lnTo>
                  <a:lnTo>
                    <a:pt x="163" y="8"/>
                  </a:lnTo>
                  <a:lnTo>
                    <a:pt x="161" y="10"/>
                  </a:lnTo>
                  <a:lnTo>
                    <a:pt x="159" y="10"/>
                  </a:lnTo>
                  <a:lnTo>
                    <a:pt x="155" y="8"/>
                  </a:lnTo>
                  <a:lnTo>
                    <a:pt x="154" y="6"/>
                  </a:lnTo>
                  <a:lnTo>
                    <a:pt x="152" y="4"/>
                  </a:lnTo>
                  <a:lnTo>
                    <a:pt x="152" y="2"/>
                  </a:lnTo>
                  <a:lnTo>
                    <a:pt x="152" y="0"/>
                  </a:lnTo>
                  <a:lnTo>
                    <a:pt x="150" y="0"/>
                  </a:lnTo>
                  <a:lnTo>
                    <a:pt x="150" y="2"/>
                  </a:lnTo>
                  <a:lnTo>
                    <a:pt x="148" y="2"/>
                  </a:lnTo>
                  <a:lnTo>
                    <a:pt x="144" y="2"/>
                  </a:lnTo>
                  <a:lnTo>
                    <a:pt x="140" y="2"/>
                  </a:lnTo>
                  <a:lnTo>
                    <a:pt x="127" y="2"/>
                  </a:lnTo>
                  <a:lnTo>
                    <a:pt x="121" y="2"/>
                  </a:lnTo>
                  <a:lnTo>
                    <a:pt x="116" y="4"/>
                  </a:lnTo>
                  <a:lnTo>
                    <a:pt x="110" y="6"/>
                  </a:lnTo>
                  <a:lnTo>
                    <a:pt x="97" y="13"/>
                  </a:lnTo>
                  <a:lnTo>
                    <a:pt x="95" y="15"/>
                  </a:lnTo>
                  <a:lnTo>
                    <a:pt x="91" y="19"/>
                  </a:lnTo>
                  <a:lnTo>
                    <a:pt x="89" y="19"/>
                  </a:lnTo>
                  <a:lnTo>
                    <a:pt x="85" y="19"/>
                  </a:lnTo>
                  <a:lnTo>
                    <a:pt x="83" y="19"/>
                  </a:lnTo>
                  <a:lnTo>
                    <a:pt x="78" y="19"/>
                  </a:lnTo>
                  <a:lnTo>
                    <a:pt x="74" y="17"/>
                  </a:lnTo>
                  <a:lnTo>
                    <a:pt x="74" y="17"/>
                  </a:lnTo>
                  <a:lnTo>
                    <a:pt x="70" y="19"/>
                  </a:lnTo>
                  <a:lnTo>
                    <a:pt x="68" y="19"/>
                  </a:lnTo>
                  <a:lnTo>
                    <a:pt x="66" y="19"/>
                  </a:lnTo>
                  <a:lnTo>
                    <a:pt x="61" y="17"/>
                  </a:lnTo>
                  <a:lnTo>
                    <a:pt x="59" y="17"/>
                  </a:lnTo>
                  <a:lnTo>
                    <a:pt x="55" y="19"/>
                  </a:lnTo>
                  <a:lnTo>
                    <a:pt x="55" y="19"/>
                  </a:lnTo>
                  <a:lnTo>
                    <a:pt x="55" y="23"/>
                  </a:lnTo>
                  <a:lnTo>
                    <a:pt x="59" y="25"/>
                  </a:lnTo>
                  <a:lnTo>
                    <a:pt x="61" y="27"/>
                  </a:lnTo>
                  <a:lnTo>
                    <a:pt x="64" y="27"/>
                  </a:lnTo>
                  <a:lnTo>
                    <a:pt x="68" y="27"/>
                  </a:lnTo>
                  <a:lnTo>
                    <a:pt x="64" y="29"/>
                  </a:lnTo>
                  <a:lnTo>
                    <a:pt x="55" y="29"/>
                  </a:lnTo>
                  <a:lnTo>
                    <a:pt x="51" y="30"/>
                  </a:lnTo>
                  <a:lnTo>
                    <a:pt x="51" y="30"/>
                  </a:lnTo>
                  <a:lnTo>
                    <a:pt x="53" y="32"/>
                  </a:lnTo>
                  <a:lnTo>
                    <a:pt x="55" y="32"/>
                  </a:lnTo>
                  <a:lnTo>
                    <a:pt x="53" y="34"/>
                  </a:lnTo>
                  <a:lnTo>
                    <a:pt x="51" y="34"/>
                  </a:lnTo>
                  <a:lnTo>
                    <a:pt x="46" y="34"/>
                  </a:lnTo>
                  <a:lnTo>
                    <a:pt x="40" y="34"/>
                  </a:lnTo>
                  <a:lnTo>
                    <a:pt x="36" y="34"/>
                  </a:lnTo>
                  <a:lnTo>
                    <a:pt x="38" y="32"/>
                  </a:lnTo>
                  <a:lnTo>
                    <a:pt x="36" y="30"/>
                  </a:lnTo>
                  <a:lnTo>
                    <a:pt x="36" y="30"/>
                  </a:lnTo>
                  <a:lnTo>
                    <a:pt x="34" y="32"/>
                  </a:lnTo>
                  <a:lnTo>
                    <a:pt x="34" y="32"/>
                  </a:lnTo>
                  <a:lnTo>
                    <a:pt x="36" y="32"/>
                  </a:lnTo>
                  <a:lnTo>
                    <a:pt x="36" y="34"/>
                  </a:lnTo>
                  <a:lnTo>
                    <a:pt x="34" y="34"/>
                  </a:lnTo>
                  <a:lnTo>
                    <a:pt x="32" y="34"/>
                  </a:lnTo>
                  <a:lnTo>
                    <a:pt x="32" y="34"/>
                  </a:lnTo>
                  <a:lnTo>
                    <a:pt x="30" y="34"/>
                  </a:lnTo>
                  <a:lnTo>
                    <a:pt x="28" y="34"/>
                  </a:lnTo>
                  <a:lnTo>
                    <a:pt x="27" y="32"/>
                  </a:lnTo>
                  <a:lnTo>
                    <a:pt x="27" y="32"/>
                  </a:lnTo>
                  <a:lnTo>
                    <a:pt x="25" y="32"/>
                  </a:lnTo>
                  <a:lnTo>
                    <a:pt x="21" y="32"/>
                  </a:lnTo>
                  <a:lnTo>
                    <a:pt x="19" y="34"/>
                  </a:lnTo>
                  <a:lnTo>
                    <a:pt x="15" y="36"/>
                  </a:lnTo>
                  <a:lnTo>
                    <a:pt x="13" y="38"/>
                  </a:lnTo>
                  <a:lnTo>
                    <a:pt x="11" y="40"/>
                  </a:lnTo>
                  <a:lnTo>
                    <a:pt x="10" y="42"/>
                  </a:lnTo>
                  <a:lnTo>
                    <a:pt x="8" y="44"/>
                  </a:lnTo>
                  <a:lnTo>
                    <a:pt x="8" y="51"/>
                  </a:lnTo>
                  <a:lnTo>
                    <a:pt x="8" y="51"/>
                  </a:lnTo>
                  <a:lnTo>
                    <a:pt x="10" y="51"/>
                  </a:lnTo>
                  <a:lnTo>
                    <a:pt x="17" y="49"/>
                  </a:lnTo>
                  <a:lnTo>
                    <a:pt x="19" y="49"/>
                  </a:lnTo>
                  <a:lnTo>
                    <a:pt x="21" y="49"/>
                  </a:lnTo>
                  <a:lnTo>
                    <a:pt x="21" y="51"/>
                  </a:lnTo>
                  <a:lnTo>
                    <a:pt x="19" y="51"/>
                  </a:lnTo>
                  <a:lnTo>
                    <a:pt x="19" y="53"/>
                  </a:lnTo>
                  <a:lnTo>
                    <a:pt x="19" y="53"/>
                  </a:lnTo>
                  <a:lnTo>
                    <a:pt x="17" y="55"/>
                  </a:lnTo>
                  <a:lnTo>
                    <a:pt x="17" y="55"/>
                  </a:lnTo>
                  <a:lnTo>
                    <a:pt x="17" y="55"/>
                  </a:lnTo>
                  <a:lnTo>
                    <a:pt x="19" y="57"/>
                  </a:lnTo>
                  <a:lnTo>
                    <a:pt x="19" y="59"/>
                  </a:lnTo>
                  <a:lnTo>
                    <a:pt x="19" y="59"/>
                  </a:lnTo>
                  <a:lnTo>
                    <a:pt x="19" y="59"/>
                  </a:lnTo>
                  <a:lnTo>
                    <a:pt x="19" y="61"/>
                  </a:lnTo>
                  <a:lnTo>
                    <a:pt x="19" y="61"/>
                  </a:lnTo>
                  <a:lnTo>
                    <a:pt x="19" y="61"/>
                  </a:lnTo>
                  <a:lnTo>
                    <a:pt x="21" y="61"/>
                  </a:lnTo>
                  <a:lnTo>
                    <a:pt x="21" y="63"/>
                  </a:lnTo>
                  <a:lnTo>
                    <a:pt x="21" y="63"/>
                  </a:lnTo>
                  <a:lnTo>
                    <a:pt x="21" y="65"/>
                  </a:lnTo>
                  <a:lnTo>
                    <a:pt x="19" y="65"/>
                  </a:lnTo>
                  <a:lnTo>
                    <a:pt x="19" y="65"/>
                  </a:lnTo>
                  <a:lnTo>
                    <a:pt x="19" y="68"/>
                  </a:lnTo>
                  <a:lnTo>
                    <a:pt x="19" y="70"/>
                  </a:lnTo>
                  <a:lnTo>
                    <a:pt x="23" y="70"/>
                  </a:lnTo>
                  <a:lnTo>
                    <a:pt x="25" y="70"/>
                  </a:lnTo>
                  <a:lnTo>
                    <a:pt x="23" y="72"/>
                  </a:lnTo>
                  <a:lnTo>
                    <a:pt x="17" y="72"/>
                  </a:lnTo>
                  <a:lnTo>
                    <a:pt x="17" y="72"/>
                  </a:lnTo>
                  <a:lnTo>
                    <a:pt x="15" y="72"/>
                  </a:lnTo>
                  <a:lnTo>
                    <a:pt x="15" y="70"/>
                  </a:lnTo>
                  <a:lnTo>
                    <a:pt x="15" y="68"/>
                  </a:lnTo>
                  <a:lnTo>
                    <a:pt x="13" y="66"/>
                  </a:lnTo>
                  <a:lnTo>
                    <a:pt x="13" y="68"/>
                  </a:lnTo>
                  <a:lnTo>
                    <a:pt x="11" y="70"/>
                  </a:lnTo>
                  <a:lnTo>
                    <a:pt x="11" y="72"/>
                  </a:lnTo>
                  <a:lnTo>
                    <a:pt x="11" y="72"/>
                  </a:lnTo>
                  <a:lnTo>
                    <a:pt x="11" y="74"/>
                  </a:lnTo>
                  <a:lnTo>
                    <a:pt x="11" y="74"/>
                  </a:lnTo>
                  <a:lnTo>
                    <a:pt x="11" y="74"/>
                  </a:lnTo>
                  <a:lnTo>
                    <a:pt x="11" y="76"/>
                  </a:lnTo>
                  <a:lnTo>
                    <a:pt x="15" y="76"/>
                  </a:lnTo>
                  <a:lnTo>
                    <a:pt x="15" y="76"/>
                  </a:lnTo>
                  <a:lnTo>
                    <a:pt x="15" y="76"/>
                  </a:lnTo>
                  <a:lnTo>
                    <a:pt x="17" y="76"/>
                  </a:lnTo>
                  <a:lnTo>
                    <a:pt x="17" y="76"/>
                  </a:lnTo>
                  <a:lnTo>
                    <a:pt x="17" y="76"/>
                  </a:lnTo>
                  <a:lnTo>
                    <a:pt x="19" y="76"/>
                  </a:lnTo>
                  <a:lnTo>
                    <a:pt x="21" y="78"/>
                  </a:lnTo>
                  <a:lnTo>
                    <a:pt x="25" y="80"/>
                  </a:lnTo>
                  <a:lnTo>
                    <a:pt x="27" y="82"/>
                  </a:lnTo>
                  <a:lnTo>
                    <a:pt x="27" y="84"/>
                  </a:lnTo>
                  <a:lnTo>
                    <a:pt x="25" y="85"/>
                  </a:lnTo>
                  <a:lnTo>
                    <a:pt x="25" y="85"/>
                  </a:lnTo>
                  <a:lnTo>
                    <a:pt x="25" y="87"/>
                  </a:lnTo>
                  <a:lnTo>
                    <a:pt x="27" y="91"/>
                  </a:lnTo>
                  <a:lnTo>
                    <a:pt x="27" y="91"/>
                  </a:lnTo>
                  <a:lnTo>
                    <a:pt x="30" y="93"/>
                  </a:lnTo>
                  <a:lnTo>
                    <a:pt x="30" y="93"/>
                  </a:lnTo>
                  <a:lnTo>
                    <a:pt x="30" y="95"/>
                  </a:lnTo>
                  <a:lnTo>
                    <a:pt x="28" y="95"/>
                  </a:lnTo>
                  <a:lnTo>
                    <a:pt x="27" y="97"/>
                  </a:lnTo>
                  <a:lnTo>
                    <a:pt x="27" y="99"/>
                  </a:lnTo>
                  <a:lnTo>
                    <a:pt x="30" y="97"/>
                  </a:lnTo>
                  <a:lnTo>
                    <a:pt x="34" y="97"/>
                  </a:lnTo>
                  <a:lnTo>
                    <a:pt x="42" y="97"/>
                  </a:lnTo>
                  <a:lnTo>
                    <a:pt x="40" y="99"/>
                  </a:lnTo>
                  <a:lnTo>
                    <a:pt x="38" y="101"/>
                  </a:lnTo>
                  <a:lnTo>
                    <a:pt x="36" y="101"/>
                  </a:lnTo>
                  <a:lnTo>
                    <a:pt x="34" y="103"/>
                  </a:lnTo>
                  <a:lnTo>
                    <a:pt x="32" y="103"/>
                  </a:lnTo>
                  <a:lnTo>
                    <a:pt x="30" y="103"/>
                  </a:lnTo>
                  <a:lnTo>
                    <a:pt x="28" y="103"/>
                  </a:lnTo>
                  <a:lnTo>
                    <a:pt x="32" y="104"/>
                  </a:lnTo>
                  <a:lnTo>
                    <a:pt x="34" y="103"/>
                  </a:lnTo>
                  <a:lnTo>
                    <a:pt x="40" y="103"/>
                  </a:lnTo>
                  <a:lnTo>
                    <a:pt x="40" y="103"/>
                  </a:lnTo>
                  <a:lnTo>
                    <a:pt x="38" y="104"/>
                  </a:lnTo>
                  <a:lnTo>
                    <a:pt x="38" y="104"/>
                  </a:lnTo>
                  <a:lnTo>
                    <a:pt x="38" y="104"/>
                  </a:lnTo>
                  <a:lnTo>
                    <a:pt x="40" y="104"/>
                  </a:lnTo>
                  <a:lnTo>
                    <a:pt x="44" y="103"/>
                  </a:lnTo>
                  <a:lnTo>
                    <a:pt x="46" y="101"/>
                  </a:lnTo>
                  <a:lnTo>
                    <a:pt x="47" y="103"/>
                  </a:lnTo>
                  <a:lnTo>
                    <a:pt x="49" y="103"/>
                  </a:lnTo>
                  <a:lnTo>
                    <a:pt x="49" y="103"/>
                  </a:lnTo>
                  <a:lnTo>
                    <a:pt x="51" y="103"/>
                  </a:lnTo>
                  <a:lnTo>
                    <a:pt x="53" y="103"/>
                  </a:lnTo>
                  <a:lnTo>
                    <a:pt x="55" y="104"/>
                  </a:lnTo>
                  <a:lnTo>
                    <a:pt x="55" y="106"/>
                  </a:lnTo>
                  <a:lnTo>
                    <a:pt x="55" y="106"/>
                  </a:lnTo>
                  <a:lnTo>
                    <a:pt x="57" y="108"/>
                  </a:lnTo>
                  <a:lnTo>
                    <a:pt x="57" y="110"/>
                  </a:lnTo>
                  <a:lnTo>
                    <a:pt x="61" y="112"/>
                  </a:lnTo>
                  <a:lnTo>
                    <a:pt x="63" y="112"/>
                  </a:lnTo>
                  <a:lnTo>
                    <a:pt x="64" y="114"/>
                  </a:lnTo>
                  <a:lnTo>
                    <a:pt x="66" y="114"/>
                  </a:lnTo>
                  <a:lnTo>
                    <a:pt x="70" y="112"/>
                  </a:lnTo>
                  <a:lnTo>
                    <a:pt x="74" y="110"/>
                  </a:lnTo>
                  <a:lnTo>
                    <a:pt x="76" y="110"/>
                  </a:lnTo>
                  <a:lnTo>
                    <a:pt x="76" y="112"/>
                  </a:lnTo>
                  <a:lnTo>
                    <a:pt x="78" y="110"/>
                  </a:lnTo>
                  <a:lnTo>
                    <a:pt x="78" y="108"/>
                  </a:lnTo>
                  <a:lnTo>
                    <a:pt x="78" y="106"/>
                  </a:lnTo>
                  <a:lnTo>
                    <a:pt x="80" y="104"/>
                  </a:lnTo>
                  <a:lnTo>
                    <a:pt x="80" y="103"/>
                  </a:lnTo>
                  <a:lnTo>
                    <a:pt x="80" y="101"/>
                  </a:lnTo>
                  <a:lnTo>
                    <a:pt x="82" y="101"/>
                  </a:lnTo>
                  <a:lnTo>
                    <a:pt x="85" y="101"/>
                  </a:lnTo>
                  <a:lnTo>
                    <a:pt x="91" y="101"/>
                  </a:lnTo>
                  <a:lnTo>
                    <a:pt x="95" y="103"/>
                  </a:lnTo>
                  <a:lnTo>
                    <a:pt x="99" y="104"/>
                  </a:lnTo>
                  <a:lnTo>
                    <a:pt x="102" y="108"/>
                  </a:lnTo>
                  <a:lnTo>
                    <a:pt x="106" y="110"/>
                  </a:lnTo>
                  <a:lnTo>
                    <a:pt x="110" y="114"/>
                  </a:lnTo>
                  <a:lnTo>
                    <a:pt x="114" y="114"/>
                  </a:lnTo>
                  <a:lnTo>
                    <a:pt x="123" y="114"/>
                  </a:lnTo>
                  <a:lnTo>
                    <a:pt x="127" y="112"/>
                  </a:lnTo>
                  <a:lnTo>
                    <a:pt x="131" y="112"/>
                  </a:lnTo>
                  <a:lnTo>
                    <a:pt x="135" y="108"/>
                  </a:lnTo>
                  <a:lnTo>
                    <a:pt x="140" y="104"/>
                  </a:lnTo>
                  <a:lnTo>
                    <a:pt x="142" y="103"/>
                  </a:lnTo>
                  <a:lnTo>
                    <a:pt x="144" y="103"/>
                  </a:lnTo>
                  <a:lnTo>
                    <a:pt x="146" y="101"/>
                  </a:lnTo>
                  <a:lnTo>
                    <a:pt x="148" y="103"/>
                  </a:lnTo>
                  <a:lnTo>
                    <a:pt x="152" y="104"/>
                  </a:lnTo>
                  <a:lnTo>
                    <a:pt x="155" y="104"/>
                  </a:lnTo>
                  <a:lnTo>
                    <a:pt x="157" y="104"/>
                  </a:lnTo>
                  <a:lnTo>
                    <a:pt x="159" y="104"/>
                  </a:lnTo>
                  <a:lnTo>
                    <a:pt x="161" y="103"/>
                  </a:lnTo>
                  <a:lnTo>
                    <a:pt x="163" y="101"/>
                  </a:lnTo>
                  <a:lnTo>
                    <a:pt x="165" y="101"/>
                  </a:lnTo>
                  <a:lnTo>
                    <a:pt x="167" y="101"/>
                  </a:lnTo>
                  <a:lnTo>
                    <a:pt x="169" y="101"/>
                  </a:lnTo>
                  <a:lnTo>
                    <a:pt x="169" y="104"/>
                  </a:lnTo>
                  <a:lnTo>
                    <a:pt x="167" y="106"/>
                  </a:lnTo>
                  <a:lnTo>
                    <a:pt x="165" y="106"/>
                  </a:lnTo>
                  <a:lnTo>
                    <a:pt x="165" y="108"/>
                  </a:lnTo>
                  <a:lnTo>
                    <a:pt x="163" y="112"/>
                  </a:lnTo>
                  <a:lnTo>
                    <a:pt x="165" y="116"/>
                  </a:lnTo>
                  <a:lnTo>
                    <a:pt x="165" y="118"/>
                  </a:lnTo>
                  <a:lnTo>
                    <a:pt x="165" y="118"/>
                  </a:lnTo>
                  <a:lnTo>
                    <a:pt x="167" y="120"/>
                  </a:lnTo>
                  <a:close/>
                  <a:moveTo>
                    <a:pt x="4" y="36"/>
                  </a:moveTo>
                  <a:lnTo>
                    <a:pt x="2" y="38"/>
                  </a:lnTo>
                  <a:lnTo>
                    <a:pt x="0" y="38"/>
                  </a:lnTo>
                  <a:lnTo>
                    <a:pt x="2" y="38"/>
                  </a:lnTo>
                  <a:lnTo>
                    <a:pt x="4" y="38"/>
                  </a:lnTo>
                  <a:lnTo>
                    <a:pt x="6" y="38"/>
                  </a:lnTo>
                  <a:lnTo>
                    <a:pt x="6" y="36"/>
                  </a:lnTo>
                  <a:lnTo>
                    <a:pt x="4" y="3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90" name="Freeform 1843">
              <a:extLst>
                <a:ext uri="{FF2B5EF4-FFF2-40B4-BE49-F238E27FC236}">
                  <a16:creationId xmlns:a16="http://schemas.microsoft.com/office/drawing/2014/main" id="{0F761642-25C5-42A3-8F34-49EAF17BFFF9}"/>
                </a:ext>
              </a:extLst>
            </p:cNvPr>
            <p:cNvSpPr>
              <a:spLocks noEditPoints="1"/>
            </p:cNvSpPr>
            <p:nvPr/>
          </p:nvSpPr>
          <p:spPr bwMode="auto">
            <a:xfrm>
              <a:off x="15263813" y="-1477963"/>
              <a:ext cx="158750" cy="163513"/>
            </a:xfrm>
            <a:custGeom>
              <a:avLst/>
              <a:gdLst>
                <a:gd name="T0" fmla="*/ 100 w 100"/>
                <a:gd name="T1" fmla="*/ 15 h 103"/>
                <a:gd name="T2" fmla="*/ 95 w 100"/>
                <a:gd name="T3" fmla="*/ 15 h 103"/>
                <a:gd name="T4" fmla="*/ 89 w 100"/>
                <a:gd name="T5" fmla="*/ 23 h 103"/>
                <a:gd name="T6" fmla="*/ 85 w 100"/>
                <a:gd name="T7" fmla="*/ 29 h 103"/>
                <a:gd name="T8" fmla="*/ 85 w 100"/>
                <a:gd name="T9" fmla="*/ 40 h 103"/>
                <a:gd name="T10" fmla="*/ 83 w 100"/>
                <a:gd name="T11" fmla="*/ 44 h 103"/>
                <a:gd name="T12" fmla="*/ 79 w 100"/>
                <a:gd name="T13" fmla="*/ 46 h 103"/>
                <a:gd name="T14" fmla="*/ 66 w 100"/>
                <a:gd name="T15" fmla="*/ 57 h 103"/>
                <a:gd name="T16" fmla="*/ 57 w 100"/>
                <a:gd name="T17" fmla="*/ 61 h 103"/>
                <a:gd name="T18" fmla="*/ 51 w 100"/>
                <a:gd name="T19" fmla="*/ 65 h 103"/>
                <a:gd name="T20" fmla="*/ 51 w 100"/>
                <a:gd name="T21" fmla="*/ 70 h 103"/>
                <a:gd name="T22" fmla="*/ 47 w 100"/>
                <a:gd name="T23" fmla="*/ 72 h 103"/>
                <a:gd name="T24" fmla="*/ 49 w 100"/>
                <a:gd name="T25" fmla="*/ 76 h 103"/>
                <a:gd name="T26" fmla="*/ 55 w 100"/>
                <a:gd name="T27" fmla="*/ 80 h 103"/>
                <a:gd name="T28" fmla="*/ 62 w 100"/>
                <a:gd name="T29" fmla="*/ 85 h 103"/>
                <a:gd name="T30" fmla="*/ 60 w 100"/>
                <a:gd name="T31" fmla="*/ 89 h 103"/>
                <a:gd name="T32" fmla="*/ 57 w 100"/>
                <a:gd name="T33" fmla="*/ 93 h 103"/>
                <a:gd name="T34" fmla="*/ 41 w 100"/>
                <a:gd name="T35" fmla="*/ 95 h 103"/>
                <a:gd name="T36" fmla="*/ 34 w 100"/>
                <a:gd name="T37" fmla="*/ 101 h 103"/>
                <a:gd name="T38" fmla="*/ 28 w 100"/>
                <a:gd name="T39" fmla="*/ 103 h 103"/>
                <a:gd name="T40" fmla="*/ 23 w 100"/>
                <a:gd name="T41" fmla="*/ 99 h 103"/>
                <a:gd name="T42" fmla="*/ 21 w 100"/>
                <a:gd name="T43" fmla="*/ 101 h 103"/>
                <a:gd name="T44" fmla="*/ 17 w 100"/>
                <a:gd name="T45" fmla="*/ 103 h 103"/>
                <a:gd name="T46" fmla="*/ 15 w 100"/>
                <a:gd name="T47" fmla="*/ 103 h 103"/>
                <a:gd name="T48" fmla="*/ 13 w 100"/>
                <a:gd name="T49" fmla="*/ 97 h 103"/>
                <a:gd name="T50" fmla="*/ 7 w 100"/>
                <a:gd name="T51" fmla="*/ 95 h 103"/>
                <a:gd name="T52" fmla="*/ 9 w 100"/>
                <a:gd name="T53" fmla="*/ 89 h 103"/>
                <a:gd name="T54" fmla="*/ 17 w 100"/>
                <a:gd name="T55" fmla="*/ 85 h 103"/>
                <a:gd name="T56" fmla="*/ 15 w 100"/>
                <a:gd name="T57" fmla="*/ 84 h 103"/>
                <a:gd name="T58" fmla="*/ 13 w 100"/>
                <a:gd name="T59" fmla="*/ 80 h 103"/>
                <a:gd name="T60" fmla="*/ 15 w 100"/>
                <a:gd name="T61" fmla="*/ 70 h 103"/>
                <a:gd name="T62" fmla="*/ 5 w 100"/>
                <a:gd name="T63" fmla="*/ 66 h 103"/>
                <a:gd name="T64" fmla="*/ 4 w 100"/>
                <a:gd name="T65" fmla="*/ 65 h 103"/>
                <a:gd name="T66" fmla="*/ 2 w 100"/>
                <a:gd name="T67" fmla="*/ 57 h 103"/>
                <a:gd name="T68" fmla="*/ 26 w 100"/>
                <a:gd name="T69" fmla="*/ 40 h 103"/>
                <a:gd name="T70" fmla="*/ 32 w 100"/>
                <a:gd name="T71" fmla="*/ 34 h 103"/>
                <a:gd name="T72" fmla="*/ 36 w 100"/>
                <a:gd name="T73" fmla="*/ 29 h 103"/>
                <a:gd name="T74" fmla="*/ 40 w 100"/>
                <a:gd name="T75" fmla="*/ 25 h 103"/>
                <a:gd name="T76" fmla="*/ 41 w 100"/>
                <a:gd name="T77" fmla="*/ 27 h 103"/>
                <a:gd name="T78" fmla="*/ 45 w 100"/>
                <a:gd name="T79" fmla="*/ 30 h 103"/>
                <a:gd name="T80" fmla="*/ 53 w 100"/>
                <a:gd name="T81" fmla="*/ 32 h 103"/>
                <a:gd name="T82" fmla="*/ 57 w 100"/>
                <a:gd name="T83" fmla="*/ 32 h 103"/>
                <a:gd name="T84" fmla="*/ 62 w 100"/>
                <a:gd name="T85" fmla="*/ 30 h 103"/>
                <a:gd name="T86" fmla="*/ 59 w 100"/>
                <a:gd name="T87" fmla="*/ 21 h 103"/>
                <a:gd name="T88" fmla="*/ 68 w 100"/>
                <a:gd name="T89" fmla="*/ 21 h 103"/>
                <a:gd name="T90" fmla="*/ 74 w 100"/>
                <a:gd name="T91" fmla="*/ 19 h 103"/>
                <a:gd name="T92" fmla="*/ 77 w 100"/>
                <a:gd name="T93" fmla="*/ 13 h 103"/>
                <a:gd name="T94" fmla="*/ 81 w 100"/>
                <a:gd name="T95" fmla="*/ 11 h 103"/>
                <a:gd name="T96" fmla="*/ 87 w 100"/>
                <a:gd name="T97" fmla="*/ 2 h 103"/>
                <a:gd name="T98" fmla="*/ 93 w 100"/>
                <a:gd name="T99" fmla="*/ 2 h 103"/>
                <a:gd name="T100" fmla="*/ 95 w 100"/>
                <a:gd name="T101" fmla="*/ 4 h 103"/>
                <a:gd name="T102" fmla="*/ 95 w 100"/>
                <a:gd name="T103" fmla="*/ 8 h 103"/>
                <a:gd name="T104" fmla="*/ 98 w 100"/>
                <a:gd name="T105" fmla="*/ 11 h 103"/>
                <a:gd name="T106" fmla="*/ 100 w 100"/>
                <a:gd name="T107" fmla="*/ 13 h 103"/>
                <a:gd name="T108" fmla="*/ 9 w 100"/>
                <a:gd name="T109" fmla="*/ 68 h 103"/>
                <a:gd name="T110" fmla="*/ 7 w 100"/>
                <a:gd name="T111" fmla="*/ 68 h 103"/>
                <a:gd name="T112" fmla="*/ 7 w 100"/>
                <a:gd name="T113"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 h="103">
                  <a:moveTo>
                    <a:pt x="100" y="13"/>
                  </a:moveTo>
                  <a:lnTo>
                    <a:pt x="100" y="15"/>
                  </a:lnTo>
                  <a:lnTo>
                    <a:pt x="100" y="15"/>
                  </a:lnTo>
                  <a:lnTo>
                    <a:pt x="96" y="15"/>
                  </a:lnTo>
                  <a:lnTo>
                    <a:pt x="96" y="15"/>
                  </a:lnTo>
                  <a:lnTo>
                    <a:pt x="95" y="15"/>
                  </a:lnTo>
                  <a:lnTo>
                    <a:pt x="95" y="17"/>
                  </a:lnTo>
                  <a:lnTo>
                    <a:pt x="93" y="19"/>
                  </a:lnTo>
                  <a:lnTo>
                    <a:pt x="89" y="23"/>
                  </a:lnTo>
                  <a:lnTo>
                    <a:pt x="87" y="25"/>
                  </a:lnTo>
                  <a:lnTo>
                    <a:pt x="85" y="27"/>
                  </a:lnTo>
                  <a:lnTo>
                    <a:pt x="85" y="29"/>
                  </a:lnTo>
                  <a:lnTo>
                    <a:pt x="85" y="32"/>
                  </a:lnTo>
                  <a:lnTo>
                    <a:pt x="85" y="38"/>
                  </a:lnTo>
                  <a:lnTo>
                    <a:pt x="85" y="40"/>
                  </a:lnTo>
                  <a:lnTo>
                    <a:pt x="85" y="42"/>
                  </a:lnTo>
                  <a:lnTo>
                    <a:pt x="85" y="44"/>
                  </a:lnTo>
                  <a:lnTo>
                    <a:pt x="83" y="44"/>
                  </a:lnTo>
                  <a:lnTo>
                    <a:pt x="83" y="44"/>
                  </a:lnTo>
                  <a:lnTo>
                    <a:pt x="81" y="46"/>
                  </a:lnTo>
                  <a:lnTo>
                    <a:pt x="79" y="46"/>
                  </a:lnTo>
                  <a:lnTo>
                    <a:pt x="77" y="48"/>
                  </a:lnTo>
                  <a:lnTo>
                    <a:pt x="74" y="51"/>
                  </a:lnTo>
                  <a:lnTo>
                    <a:pt x="66" y="57"/>
                  </a:lnTo>
                  <a:lnTo>
                    <a:pt x="62" y="59"/>
                  </a:lnTo>
                  <a:lnTo>
                    <a:pt x="59" y="61"/>
                  </a:lnTo>
                  <a:lnTo>
                    <a:pt x="57" y="61"/>
                  </a:lnTo>
                  <a:lnTo>
                    <a:pt x="53" y="63"/>
                  </a:lnTo>
                  <a:lnTo>
                    <a:pt x="51" y="65"/>
                  </a:lnTo>
                  <a:lnTo>
                    <a:pt x="51" y="65"/>
                  </a:lnTo>
                  <a:lnTo>
                    <a:pt x="49" y="66"/>
                  </a:lnTo>
                  <a:lnTo>
                    <a:pt x="49" y="66"/>
                  </a:lnTo>
                  <a:lnTo>
                    <a:pt x="51" y="70"/>
                  </a:lnTo>
                  <a:lnTo>
                    <a:pt x="49" y="72"/>
                  </a:lnTo>
                  <a:lnTo>
                    <a:pt x="49" y="72"/>
                  </a:lnTo>
                  <a:lnTo>
                    <a:pt x="47" y="72"/>
                  </a:lnTo>
                  <a:lnTo>
                    <a:pt x="47" y="74"/>
                  </a:lnTo>
                  <a:lnTo>
                    <a:pt x="47" y="76"/>
                  </a:lnTo>
                  <a:lnTo>
                    <a:pt x="49" y="76"/>
                  </a:lnTo>
                  <a:lnTo>
                    <a:pt x="53" y="78"/>
                  </a:lnTo>
                  <a:lnTo>
                    <a:pt x="55" y="78"/>
                  </a:lnTo>
                  <a:lnTo>
                    <a:pt x="55" y="80"/>
                  </a:lnTo>
                  <a:lnTo>
                    <a:pt x="60" y="84"/>
                  </a:lnTo>
                  <a:lnTo>
                    <a:pt x="62" y="85"/>
                  </a:lnTo>
                  <a:lnTo>
                    <a:pt x="62" y="85"/>
                  </a:lnTo>
                  <a:lnTo>
                    <a:pt x="64" y="87"/>
                  </a:lnTo>
                  <a:lnTo>
                    <a:pt x="62" y="87"/>
                  </a:lnTo>
                  <a:lnTo>
                    <a:pt x="60" y="89"/>
                  </a:lnTo>
                  <a:lnTo>
                    <a:pt x="60" y="91"/>
                  </a:lnTo>
                  <a:lnTo>
                    <a:pt x="59" y="93"/>
                  </a:lnTo>
                  <a:lnTo>
                    <a:pt x="57" y="93"/>
                  </a:lnTo>
                  <a:lnTo>
                    <a:pt x="51" y="93"/>
                  </a:lnTo>
                  <a:lnTo>
                    <a:pt x="45" y="93"/>
                  </a:lnTo>
                  <a:lnTo>
                    <a:pt x="41" y="95"/>
                  </a:lnTo>
                  <a:lnTo>
                    <a:pt x="38" y="99"/>
                  </a:lnTo>
                  <a:lnTo>
                    <a:pt x="36" y="103"/>
                  </a:lnTo>
                  <a:lnTo>
                    <a:pt x="34" y="101"/>
                  </a:lnTo>
                  <a:lnTo>
                    <a:pt x="32" y="101"/>
                  </a:lnTo>
                  <a:lnTo>
                    <a:pt x="30" y="101"/>
                  </a:lnTo>
                  <a:lnTo>
                    <a:pt x="28" y="103"/>
                  </a:lnTo>
                  <a:lnTo>
                    <a:pt x="26" y="103"/>
                  </a:lnTo>
                  <a:lnTo>
                    <a:pt x="24" y="101"/>
                  </a:lnTo>
                  <a:lnTo>
                    <a:pt x="23" y="99"/>
                  </a:lnTo>
                  <a:lnTo>
                    <a:pt x="23" y="99"/>
                  </a:lnTo>
                  <a:lnTo>
                    <a:pt x="21" y="99"/>
                  </a:lnTo>
                  <a:lnTo>
                    <a:pt x="21" y="101"/>
                  </a:lnTo>
                  <a:lnTo>
                    <a:pt x="19" y="101"/>
                  </a:lnTo>
                  <a:lnTo>
                    <a:pt x="19" y="103"/>
                  </a:lnTo>
                  <a:lnTo>
                    <a:pt x="17" y="103"/>
                  </a:lnTo>
                  <a:lnTo>
                    <a:pt x="17" y="103"/>
                  </a:lnTo>
                  <a:lnTo>
                    <a:pt x="15" y="103"/>
                  </a:lnTo>
                  <a:lnTo>
                    <a:pt x="15" y="103"/>
                  </a:lnTo>
                  <a:lnTo>
                    <a:pt x="11" y="101"/>
                  </a:lnTo>
                  <a:lnTo>
                    <a:pt x="9" y="99"/>
                  </a:lnTo>
                  <a:lnTo>
                    <a:pt x="13" y="97"/>
                  </a:lnTo>
                  <a:lnTo>
                    <a:pt x="11" y="97"/>
                  </a:lnTo>
                  <a:lnTo>
                    <a:pt x="5" y="97"/>
                  </a:lnTo>
                  <a:lnTo>
                    <a:pt x="7" y="95"/>
                  </a:lnTo>
                  <a:lnTo>
                    <a:pt x="7" y="93"/>
                  </a:lnTo>
                  <a:lnTo>
                    <a:pt x="9" y="91"/>
                  </a:lnTo>
                  <a:lnTo>
                    <a:pt x="9" y="89"/>
                  </a:lnTo>
                  <a:lnTo>
                    <a:pt x="11" y="87"/>
                  </a:lnTo>
                  <a:lnTo>
                    <a:pt x="13" y="85"/>
                  </a:lnTo>
                  <a:lnTo>
                    <a:pt x="17" y="85"/>
                  </a:lnTo>
                  <a:lnTo>
                    <a:pt x="19" y="85"/>
                  </a:lnTo>
                  <a:lnTo>
                    <a:pt x="17" y="84"/>
                  </a:lnTo>
                  <a:lnTo>
                    <a:pt x="15" y="84"/>
                  </a:lnTo>
                  <a:lnTo>
                    <a:pt x="13" y="84"/>
                  </a:lnTo>
                  <a:lnTo>
                    <a:pt x="13" y="82"/>
                  </a:lnTo>
                  <a:lnTo>
                    <a:pt x="13" y="80"/>
                  </a:lnTo>
                  <a:lnTo>
                    <a:pt x="15" y="74"/>
                  </a:lnTo>
                  <a:lnTo>
                    <a:pt x="15" y="72"/>
                  </a:lnTo>
                  <a:lnTo>
                    <a:pt x="15" y="70"/>
                  </a:lnTo>
                  <a:lnTo>
                    <a:pt x="13" y="68"/>
                  </a:lnTo>
                  <a:lnTo>
                    <a:pt x="5" y="66"/>
                  </a:lnTo>
                  <a:lnTo>
                    <a:pt x="5" y="66"/>
                  </a:lnTo>
                  <a:lnTo>
                    <a:pt x="5" y="66"/>
                  </a:lnTo>
                  <a:lnTo>
                    <a:pt x="4" y="68"/>
                  </a:lnTo>
                  <a:lnTo>
                    <a:pt x="4" y="65"/>
                  </a:lnTo>
                  <a:lnTo>
                    <a:pt x="0" y="63"/>
                  </a:lnTo>
                  <a:lnTo>
                    <a:pt x="0" y="61"/>
                  </a:lnTo>
                  <a:lnTo>
                    <a:pt x="2" y="57"/>
                  </a:lnTo>
                  <a:lnTo>
                    <a:pt x="5" y="53"/>
                  </a:lnTo>
                  <a:lnTo>
                    <a:pt x="24" y="42"/>
                  </a:lnTo>
                  <a:lnTo>
                    <a:pt x="26" y="40"/>
                  </a:lnTo>
                  <a:lnTo>
                    <a:pt x="28" y="38"/>
                  </a:lnTo>
                  <a:lnTo>
                    <a:pt x="32" y="36"/>
                  </a:lnTo>
                  <a:lnTo>
                    <a:pt x="32" y="34"/>
                  </a:lnTo>
                  <a:lnTo>
                    <a:pt x="34" y="32"/>
                  </a:lnTo>
                  <a:lnTo>
                    <a:pt x="34" y="30"/>
                  </a:lnTo>
                  <a:lnTo>
                    <a:pt x="36" y="29"/>
                  </a:lnTo>
                  <a:lnTo>
                    <a:pt x="36" y="27"/>
                  </a:lnTo>
                  <a:lnTo>
                    <a:pt x="38" y="27"/>
                  </a:lnTo>
                  <a:lnTo>
                    <a:pt x="40" y="25"/>
                  </a:lnTo>
                  <a:lnTo>
                    <a:pt x="40" y="25"/>
                  </a:lnTo>
                  <a:lnTo>
                    <a:pt x="41" y="27"/>
                  </a:lnTo>
                  <a:lnTo>
                    <a:pt x="41" y="27"/>
                  </a:lnTo>
                  <a:lnTo>
                    <a:pt x="43" y="29"/>
                  </a:lnTo>
                  <a:lnTo>
                    <a:pt x="43" y="30"/>
                  </a:lnTo>
                  <a:lnTo>
                    <a:pt x="45" y="30"/>
                  </a:lnTo>
                  <a:lnTo>
                    <a:pt x="47" y="30"/>
                  </a:lnTo>
                  <a:lnTo>
                    <a:pt x="51" y="32"/>
                  </a:lnTo>
                  <a:lnTo>
                    <a:pt x="53" y="32"/>
                  </a:lnTo>
                  <a:lnTo>
                    <a:pt x="55" y="32"/>
                  </a:lnTo>
                  <a:lnTo>
                    <a:pt x="57" y="32"/>
                  </a:lnTo>
                  <a:lnTo>
                    <a:pt x="57" y="32"/>
                  </a:lnTo>
                  <a:lnTo>
                    <a:pt x="59" y="32"/>
                  </a:lnTo>
                  <a:lnTo>
                    <a:pt x="59" y="32"/>
                  </a:lnTo>
                  <a:lnTo>
                    <a:pt x="62" y="30"/>
                  </a:lnTo>
                  <a:lnTo>
                    <a:pt x="60" y="29"/>
                  </a:lnTo>
                  <a:lnTo>
                    <a:pt x="59" y="25"/>
                  </a:lnTo>
                  <a:lnTo>
                    <a:pt x="59" y="21"/>
                  </a:lnTo>
                  <a:lnTo>
                    <a:pt x="60" y="21"/>
                  </a:lnTo>
                  <a:lnTo>
                    <a:pt x="62" y="21"/>
                  </a:lnTo>
                  <a:lnTo>
                    <a:pt x="68" y="21"/>
                  </a:lnTo>
                  <a:lnTo>
                    <a:pt x="70" y="21"/>
                  </a:lnTo>
                  <a:lnTo>
                    <a:pt x="72" y="19"/>
                  </a:lnTo>
                  <a:lnTo>
                    <a:pt x="74" y="19"/>
                  </a:lnTo>
                  <a:lnTo>
                    <a:pt x="76" y="17"/>
                  </a:lnTo>
                  <a:lnTo>
                    <a:pt x="76" y="17"/>
                  </a:lnTo>
                  <a:lnTo>
                    <a:pt x="77" y="13"/>
                  </a:lnTo>
                  <a:lnTo>
                    <a:pt x="79" y="11"/>
                  </a:lnTo>
                  <a:lnTo>
                    <a:pt x="79" y="11"/>
                  </a:lnTo>
                  <a:lnTo>
                    <a:pt x="81" y="11"/>
                  </a:lnTo>
                  <a:lnTo>
                    <a:pt x="83" y="11"/>
                  </a:lnTo>
                  <a:lnTo>
                    <a:pt x="85" y="10"/>
                  </a:lnTo>
                  <a:lnTo>
                    <a:pt x="87" y="2"/>
                  </a:lnTo>
                  <a:lnTo>
                    <a:pt x="89" y="0"/>
                  </a:lnTo>
                  <a:lnTo>
                    <a:pt x="91" y="2"/>
                  </a:lnTo>
                  <a:lnTo>
                    <a:pt x="93" y="2"/>
                  </a:lnTo>
                  <a:lnTo>
                    <a:pt x="93" y="2"/>
                  </a:lnTo>
                  <a:lnTo>
                    <a:pt x="93" y="4"/>
                  </a:lnTo>
                  <a:lnTo>
                    <a:pt x="95" y="4"/>
                  </a:lnTo>
                  <a:lnTo>
                    <a:pt x="95" y="6"/>
                  </a:lnTo>
                  <a:lnTo>
                    <a:pt x="95" y="8"/>
                  </a:lnTo>
                  <a:lnTo>
                    <a:pt x="95" y="8"/>
                  </a:lnTo>
                  <a:lnTo>
                    <a:pt x="96" y="8"/>
                  </a:lnTo>
                  <a:lnTo>
                    <a:pt x="98" y="10"/>
                  </a:lnTo>
                  <a:lnTo>
                    <a:pt x="98" y="11"/>
                  </a:lnTo>
                  <a:lnTo>
                    <a:pt x="98" y="11"/>
                  </a:lnTo>
                  <a:lnTo>
                    <a:pt x="100" y="13"/>
                  </a:lnTo>
                  <a:lnTo>
                    <a:pt x="100" y="13"/>
                  </a:lnTo>
                  <a:lnTo>
                    <a:pt x="100" y="13"/>
                  </a:lnTo>
                  <a:close/>
                  <a:moveTo>
                    <a:pt x="7" y="68"/>
                  </a:moveTo>
                  <a:lnTo>
                    <a:pt x="9" y="68"/>
                  </a:lnTo>
                  <a:lnTo>
                    <a:pt x="7" y="68"/>
                  </a:lnTo>
                  <a:lnTo>
                    <a:pt x="7" y="68"/>
                  </a:lnTo>
                  <a:lnTo>
                    <a:pt x="7" y="68"/>
                  </a:lnTo>
                  <a:lnTo>
                    <a:pt x="7" y="70"/>
                  </a:lnTo>
                  <a:lnTo>
                    <a:pt x="7" y="68"/>
                  </a:lnTo>
                  <a:lnTo>
                    <a:pt x="7" y="6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91" name="Freeform 1844">
              <a:extLst>
                <a:ext uri="{FF2B5EF4-FFF2-40B4-BE49-F238E27FC236}">
                  <a16:creationId xmlns:a16="http://schemas.microsoft.com/office/drawing/2014/main" id="{E7485D08-B491-4C9C-9E58-F07DFF323275}"/>
                </a:ext>
              </a:extLst>
            </p:cNvPr>
            <p:cNvSpPr>
              <a:spLocks noEditPoints="1"/>
            </p:cNvSpPr>
            <p:nvPr/>
          </p:nvSpPr>
          <p:spPr bwMode="auto">
            <a:xfrm>
              <a:off x="13223875" y="-1374775"/>
              <a:ext cx="487363" cy="417513"/>
            </a:xfrm>
            <a:custGeom>
              <a:avLst/>
              <a:gdLst>
                <a:gd name="T0" fmla="*/ 267 w 307"/>
                <a:gd name="T1" fmla="*/ 261 h 263"/>
                <a:gd name="T2" fmla="*/ 257 w 307"/>
                <a:gd name="T3" fmla="*/ 260 h 263"/>
                <a:gd name="T4" fmla="*/ 239 w 307"/>
                <a:gd name="T5" fmla="*/ 258 h 263"/>
                <a:gd name="T6" fmla="*/ 214 w 307"/>
                <a:gd name="T7" fmla="*/ 252 h 263"/>
                <a:gd name="T8" fmla="*/ 191 w 307"/>
                <a:gd name="T9" fmla="*/ 227 h 263"/>
                <a:gd name="T10" fmla="*/ 172 w 307"/>
                <a:gd name="T11" fmla="*/ 239 h 263"/>
                <a:gd name="T12" fmla="*/ 149 w 307"/>
                <a:gd name="T13" fmla="*/ 233 h 263"/>
                <a:gd name="T14" fmla="*/ 136 w 307"/>
                <a:gd name="T15" fmla="*/ 222 h 263"/>
                <a:gd name="T16" fmla="*/ 112 w 307"/>
                <a:gd name="T17" fmla="*/ 204 h 263"/>
                <a:gd name="T18" fmla="*/ 108 w 307"/>
                <a:gd name="T19" fmla="*/ 195 h 263"/>
                <a:gd name="T20" fmla="*/ 104 w 307"/>
                <a:gd name="T21" fmla="*/ 189 h 263"/>
                <a:gd name="T22" fmla="*/ 93 w 307"/>
                <a:gd name="T23" fmla="*/ 174 h 263"/>
                <a:gd name="T24" fmla="*/ 81 w 307"/>
                <a:gd name="T25" fmla="*/ 170 h 263"/>
                <a:gd name="T26" fmla="*/ 77 w 307"/>
                <a:gd name="T27" fmla="*/ 172 h 263"/>
                <a:gd name="T28" fmla="*/ 68 w 307"/>
                <a:gd name="T29" fmla="*/ 174 h 263"/>
                <a:gd name="T30" fmla="*/ 62 w 307"/>
                <a:gd name="T31" fmla="*/ 161 h 263"/>
                <a:gd name="T32" fmla="*/ 58 w 307"/>
                <a:gd name="T33" fmla="*/ 146 h 263"/>
                <a:gd name="T34" fmla="*/ 47 w 307"/>
                <a:gd name="T35" fmla="*/ 134 h 263"/>
                <a:gd name="T36" fmla="*/ 32 w 307"/>
                <a:gd name="T37" fmla="*/ 123 h 263"/>
                <a:gd name="T38" fmla="*/ 28 w 307"/>
                <a:gd name="T39" fmla="*/ 115 h 263"/>
                <a:gd name="T40" fmla="*/ 22 w 307"/>
                <a:gd name="T41" fmla="*/ 102 h 263"/>
                <a:gd name="T42" fmla="*/ 26 w 307"/>
                <a:gd name="T43" fmla="*/ 91 h 263"/>
                <a:gd name="T44" fmla="*/ 32 w 307"/>
                <a:gd name="T45" fmla="*/ 75 h 263"/>
                <a:gd name="T46" fmla="*/ 26 w 307"/>
                <a:gd name="T47" fmla="*/ 74 h 263"/>
                <a:gd name="T48" fmla="*/ 15 w 307"/>
                <a:gd name="T49" fmla="*/ 60 h 263"/>
                <a:gd name="T50" fmla="*/ 5 w 307"/>
                <a:gd name="T51" fmla="*/ 38 h 263"/>
                <a:gd name="T52" fmla="*/ 5 w 307"/>
                <a:gd name="T53" fmla="*/ 28 h 263"/>
                <a:gd name="T54" fmla="*/ 0 w 307"/>
                <a:gd name="T55" fmla="*/ 15 h 263"/>
                <a:gd name="T56" fmla="*/ 4 w 307"/>
                <a:gd name="T57" fmla="*/ 7 h 263"/>
                <a:gd name="T58" fmla="*/ 9 w 307"/>
                <a:gd name="T59" fmla="*/ 1 h 263"/>
                <a:gd name="T60" fmla="*/ 36 w 307"/>
                <a:gd name="T61" fmla="*/ 17 h 263"/>
                <a:gd name="T62" fmla="*/ 66 w 307"/>
                <a:gd name="T63" fmla="*/ 7 h 263"/>
                <a:gd name="T64" fmla="*/ 66 w 307"/>
                <a:gd name="T65" fmla="*/ 15 h 263"/>
                <a:gd name="T66" fmla="*/ 74 w 307"/>
                <a:gd name="T67" fmla="*/ 26 h 263"/>
                <a:gd name="T68" fmla="*/ 96 w 307"/>
                <a:gd name="T69" fmla="*/ 45 h 263"/>
                <a:gd name="T70" fmla="*/ 123 w 307"/>
                <a:gd name="T71" fmla="*/ 58 h 263"/>
                <a:gd name="T72" fmla="*/ 157 w 307"/>
                <a:gd name="T73" fmla="*/ 55 h 263"/>
                <a:gd name="T74" fmla="*/ 168 w 307"/>
                <a:gd name="T75" fmla="*/ 43 h 263"/>
                <a:gd name="T76" fmla="*/ 193 w 307"/>
                <a:gd name="T77" fmla="*/ 32 h 263"/>
                <a:gd name="T78" fmla="*/ 212 w 307"/>
                <a:gd name="T79" fmla="*/ 32 h 263"/>
                <a:gd name="T80" fmla="*/ 229 w 307"/>
                <a:gd name="T81" fmla="*/ 39 h 263"/>
                <a:gd name="T82" fmla="*/ 248 w 307"/>
                <a:gd name="T83" fmla="*/ 49 h 263"/>
                <a:gd name="T84" fmla="*/ 269 w 307"/>
                <a:gd name="T85" fmla="*/ 58 h 263"/>
                <a:gd name="T86" fmla="*/ 275 w 307"/>
                <a:gd name="T87" fmla="*/ 81 h 263"/>
                <a:gd name="T88" fmla="*/ 267 w 307"/>
                <a:gd name="T89" fmla="*/ 98 h 263"/>
                <a:gd name="T90" fmla="*/ 261 w 307"/>
                <a:gd name="T91" fmla="*/ 112 h 263"/>
                <a:gd name="T92" fmla="*/ 263 w 307"/>
                <a:gd name="T93" fmla="*/ 123 h 263"/>
                <a:gd name="T94" fmla="*/ 267 w 307"/>
                <a:gd name="T95" fmla="*/ 151 h 263"/>
                <a:gd name="T96" fmla="*/ 271 w 307"/>
                <a:gd name="T97" fmla="*/ 176 h 263"/>
                <a:gd name="T98" fmla="*/ 286 w 307"/>
                <a:gd name="T99" fmla="*/ 203 h 263"/>
                <a:gd name="T100" fmla="*/ 299 w 307"/>
                <a:gd name="T101" fmla="*/ 208 h 263"/>
                <a:gd name="T102" fmla="*/ 305 w 307"/>
                <a:gd name="T103" fmla="*/ 227 h 263"/>
                <a:gd name="T104" fmla="*/ 293 w 307"/>
                <a:gd name="T105" fmla="*/ 239 h 263"/>
                <a:gd name="T106" fmla="*/ 286 w 307"/>
                <a:gd name="T107" fmla="*/ 244 h 263"/>
                <a:gd name="T108" fmla="*/ 189 w 307"/>
                <a:gd name="T109" fmla="*/ 231 h 263"/>
                <a:gd name="T110" fmla="*/ 187 w 307"/>
                <a:gd name="T111" fmla="*/ 235 h 263"/>
                <a:gd name="T112" fmla="*/ 189 w 307"/>
                <a:gd name="T113" fmla="*/ 23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7" h="263">
                  <a:moveTo>
                    <a:pt x="280" y="261"/>
                  </a:moveTo>
                  <a:lnTo>
                    <a:pt x="280" y="261"/>
                  </a:lnTo>
                  <a:lnTo>
                    <a:pt x="278" y="263"/>
                  </a:lnTo>
                  <a:lnTo>
                    <a:pt x="276" y="263"/>
                  </a:lnTo>
                  <a:lnTo>
                    <a:pt x="276" y="263"/>
                  </a:lnTo>
                  <a:lnTo>
                    <a:pt x="275" y="263"/>
                  </a:lnTo>
                  <a:lnTo>
                    <a:pt x="273" y="263"/>
                  </a:lnTo>
                  <a:lnTo>
                    <a:pt x="267" y="261"/>
                  </a:lnTo>
                  <a:lnTo>
                    <a:pt x="265" y="261"/>
                  </a:lnTo>
                  <a:lnTo>
                    <a:pt x="265" y="260"/>
                  </a:lnTo>
                  <a:lnTo>
                    <a:pt x="263" y="260"/>
                  </a:lnTo>
                  <a:lnTo>
                    <a:pt x="263" y="260"/>
                  </a:lnTo>
                  <a:lnTo>
                    <a:pt x="261" y="258"/>
                  </a:lnTo>
                  <a:lnTo>
                    <a:pt x="259" y="260"/>
                  </a:lnTo>
                  <a:lnTo>
                    <a:pt x="259" y="260"/>
                  </a:lnTo>
                  <a:lnTo>
                    <a:pt x="257" y="260"/>
                  </a:lnTo>
                  <a:lnTo>
                    <a:pt x="256" y="260"/>
                  </a:lnTo>
                  <a:lnTo>
                    <a:pt x="254" y="260"/>
                  </a:lnTo>
                  <a:lnTo>
                    <a:pt x="250" y="260"/>
                  </a:lnTo>
                  <a:lnTo>
                    <a:pt x="246" y="258"/>
                  </a:lnTo>
                  <a:lnTo>
                    <a:pt x="244" y="258"/>
                  </a:lnTo>
                  <a:lnTo>
                    <a:pt x="242" y="258"/>
                  </a:lnTo>
                  <a:lnTo>
                    <a:pt x="239" y="258"/>
                  </a:lnTo>
                  <a:lnTo>
                    <a:pt x="239" y="258"/>
                  </a:lnTo>
                  <a:lnTo>
                    <a:pt x="237" y="258"/>
                  </a:lnTo>
                  <a:lnTo>
                    <a:pt x="235" y="256"/>
                  </a:lnTo>
                  <a:lnTo>
                    <a:pt x="233" y="256"/>
                  </a:lnTo>
                  <a:lnTo>
                    <a:pt x="227" y="256"/>
                  </a:lnTo>
                  <a:lnTo>
                    <a:pt x="225" y="256"/>
                  </a:lnTo>
                  <a:lnTo>
                    <a:pt x="223" y="254"/>
                  </a:lnTo>
                  <a:lnTo>
                    <a:pt x="220" y="254"/>
                  </a:lnTo>
                  <a:lnTo>
                    <a:pt x="214" y="252"/>
                  </a:lnTo>
                  <a:lnTo>
                    <a:pt x="212" y="250"/>
                  </a:lnTo>
                  <a:lnTo>
                    <a:pt x="210" y="248"/>
                  </a:lnTo>
                  <a:lnTo>
                    <a:pt x="208" y="246"/>
                  </a:lnTo>
                  <a:lnTo>
                    <a:pt x="206" y="237"/>
                  </a:lnTo>
                  <a:lnTo>
                    <a:pt x="204" y="231"/>
                  </a:lnTo>
                  <a:lnTo>
                    <a:pt x="201" y="227"/>
                  </a:lnTo>
                  <a:lnTo>
                    <a:pt x="193" y="227"/>
                  </a:lnTo>
                  <a:lnTo>
                    <a:pt x="191" y="227"/>
                  </a:lnTo>
                  <a:lnTo>
                    <a:pt x="185" y="231"/>
                  </a:lnTo>
                  <a:lnTo>
                    <a:pt x="184" y="233"/>
                  </a:lnTo>
                  <a:lnTo>
                    <a:pt x="182" y="233"/>
                  </a:lnTo>
                  <a:lnTo>
                    <a:pt x="182" y="235"/>
                  </a:lnTo>
                  <a:lnTo>
                    <a:pt x="178" y="235"/>
                  </a:lnTo>
                  <a:lnTo>
                    <a:pt x="176" y="235"/>
                  </a:lnTo>
                  <a:lnTo>
                    <a:pt x="176" y="237"/>
                  </a:lnTo>
                  <a:lnTo>
                    <a:pt x="172" y="239"/>
                  </a:lnTo>
                  <a:lnTo>
                    <a:pt x="172" y="239"/>
                  </a:lnTo>
                  <a:lnTo>
                    <a:pt x="168" y="239"/>
                  </a:lnTo>
                  <a:lnTo>
                    <a:pt x="163" y="237"/>
                  </a:lnTo>
                  <a:lnTo>
                    <a:pt x="159" y="235"/>
                  </a:lnTo>
                  <a:lnTo>
                    <a:pt x="155" y="235"/>
                  </a:lnTo>
                  <a:lnTo>
                    <a:pt x="153" y="235"/>
                  </a:lnTo>
                  <a:lnTo>
                    <a:pt x="151" y="233"/>
                  </a:lnTo>
                  <a:lnTo>
                    <a:pt x="149" y="233"/>
                  </a:lnTo>
                  <a:lnTo>
                    <a:pt x="148" y="231"/>
                  </a:lnTo>
                  <a:lnTo>
                    <a:pt x="148" y="229"/>
                  </a:lnTo>
                  <a:lnTo>
                    <a:pt x="146" y="229"/>
                  </a:lnTo>
                  <a:lnTo>
                    <a:pt x="142" y="227"/>
                  </a:lnTo>
                  <a:lnTo>
                    <a:pt x="140" y="227"/>
                  </a:lnTo>
                  <a:lnTo>
                    <a:pt x="138" y="225"/>
                  </a:lnTo>
                  <a:lnTo>
                    <a:pt x="138" y="223"/>
                  </a:lnTo>
                  <a:lnTo>
                    <a:pt x="136" y="222"/>
                  </a:lnTo>
                  <a:lnTo>
                    <a:pt x="134" y="220"/>
                  </a:lnTo>
                  <a:lnTo>
                    <a:pt x="130" y="218"/>
                  </a:lnTo>
                  <a:lnTo>
                    <a:pt x="127" y="216"/>
                  </a:lnTo>
                  <a:lnTo>
                    <a:pt x="121" y="214"/>
                  </a:lnTo>
                  <a:lnTo>
                    <a:pt x="119" y="214"/>
                  </a:lnTo>
                  <a:lnTo>
                    <a:pt x="117" y="212"/>
                  </a:lnTo>
                  <a:lnTo>
                    <a:pt x="113" y="206"/>
                  </a:lnTo>
                  <a:lnTo>
                    <a:pt x="112" y="204"/>
                  </a:lnTo>
                  <a:lnTo>
                    <a:pt x="112" y="203"/>
                  </a:lnTo>
                  <a:lnTo>
                    <a:pt x="112" y="201"/>
                  </a:lnTo>
                  <a:lnTo>
                    <a:pt x="112" y="199"/>
                  </a:lnTo>
                  <a:lnTo>
                    <a:pt x="112" y="199"/>
                  </a:lnTo>
                  <a:lnTo>
                    <a:pt x="110" y="199"/>
                  </a:lnTo>
                  <a:lnTo>
                    <a:pt x="110" y="197"/>
                  </a:lnTo>
                  <a:lnTo>
                    <a:pt x="108" y="197"/>
                  </a:lnTo>
                  <a:lnTo>
                    <a:pt x="108" y="195"/>
                  </a:lnTo>
                  <a:lnTo>
                    <a:pt x="108" y="193"/>
                  </a:lnTo>
                  <a:lnTo>
                    <a:pt x="108" y="193"/>
                  </a:lnTo>
                  <a:lnTo>
                    <a:pt x="108" y="193"/>
                  </a:lnTo>
                  <a:lnTo>
                    <a:pt x="106" y="191"/>
                  </a:lnTo>
                  <a:lnTo>
                    <a:pt x="104" y="191"/>
                  </a:lnTo>
                  <a:lnTo>
                    <a:pt x="104" y="191"/>
                  </a:lnTo>
                  <a:lnTo>
                    <a:pt x="104" y="189"/>
                  </a:lnTo>
                  <a:lnTo>
                    <a:pt x="104" y="189"/>
                  </a:lnTo>
                  <a:lnTo>
                    <a:pt x="104" y="186"/>
                  </a:lnTo>
                  <a:lnTo>
                    <a:pt x="100" y="182"/>
                  </a:lnTo>
                  <a:lnTo>
                    <a:pt x="98" y="178"/>
                  </a:lnTo>
                  <a:lnTo>
                    <a:pt x="96" y="178"/>
                  </a:lnTo>
                  <a:lnTo>
                    <a:pt x="96" y="176"/>
                  </a:lnTo>
                  <a:lnTo>
                    <a:pt x="96" y="174"/>
                  </a:lnTo>
                  <a:lnTo>
                    <a:pt x="94" y="174"/>
                  </a:lnTo>
                  <a:lnTo>
                    <a:pt x="93" y="174"/>
                  </a:lnTo>
                  <a:lnTo>
                    <a:pt x="89" y="176"/>
                  </a:lnTo>
                  <a:lnTo>
                    <a:pt x="87" y="176"/>
                  </a:lnTo>
                  <a:lnTo>
                    <a:pt x="85" y="176"/>
                  </a:lnTo>
                  <a:lnTo>
                    <a:pt x="83" y="174"/>
                  </a:lnTo>
                  <a:lnTo>
                    <a:pt x="79" y="172"/>
                  </a:lnTo>
                  <a:lnTo>
                    <a:pt x="77" y="170"/>
                  </a:lnTo>
                  <a:lnTo>
                    <a:pt x="79" y="170"/>
                  </a:lnTo>
                  <a:lnTo>
                    <a:pt x="81" y="170"/>
                  </a:lnTo>
                  <a:lnTo>
                    <a:pt x="81" y="170"/>
                  </a:lnTo>
                  <a:lnTo>
                    <a:pt x="81" y="168"/>
                  </a:lnTo>
                  <a:lnTo>
                    <a:pt x="81" y="168"/>
                  </a:lnTo>
                  <a:lnTo>
                    <a:pt x="79" y="168"/>
                  </a:lnTo>
                  <a:lnTo>
                    <a:pt x="77" y="168"/>
                  </a:lnTo>
                  <a:lnTo>
                    <a:pt x="79" y="168"/>
                  </a:lnTo>
                  <a:lnTo>
                    <a:pt x="77" y="170"/>
                  </a:lnTo>
                  <a:lnTo>
                    <a:pt x="77" y="172"/>
                  </a:lnTo>
                  <a:lnTo>
                    <a:pt x="77" y="174"/>
                  </a:lnTo>
                  <a:lnTo>
                    <a:pt x="77" y="174"/>
                  </a:lnTo>
                  <a:lnTo>
                    <a:pt x="76" y="176"/>
                  </a:lnTo>
                  <a:lnTo>
                    <a:pt x="74" y="176"/>
                  </a:lnTo>
                  <a:lnTo>
                    <a:pt x="72" y="176"/>
                  </a:lnTo>
                  <a:lnTo>
                    <a:pt x="72" y="178"/>
                  </a:lnTo>
                  <a:lnTo>
                    <a:pt x="70" y="176"/>
                  </a:lnTo>
                  <a:lnTo>
                    <a:pt x="68" y="174"/>
                  </a:lnTo>
                  <a:lnTo>
                    <a:pt x="68" y="174"/>
                  </a:lnTo>
                  <a:lnTo>
                    <a:pt x="68" y="172"/>
                  </a:lnTo>
                  <a:lnTo>
                    <a:pt x="66" y="170"/>
                  </a:lnTo>
                  <a:lnTo>
                    <a:pt x="64" y="168"/>
                  </a:lnTo>
                  <a:lnTo>
                    <a:pt x="62" y="168"/>
                  </a:lnTo>
                  <a:lnTo>
                    <a:pt x="62" y="165"/>
                  </a:lnTo>
                  <a:lnTo>
                    <a:pt x="62" y="163"/>
                  </a:lnTo>
                  <a:lnTo>
                    <a:pt x="62" y="161"/>
                  </a:lnTo>
                  <a:lnTo>
                    <a:pt x="62" y="159"/>
                  </a:lnTo>
                  <a:lnTo>
                    <a:pt x="60" y="159"/>
                  </a:lnTo>
                  <a:lnTo>
                    <a:pt x="58" y="159"/>
                  </a:lnTo>
                  <a:lnTo>
                    <a:pt x="58" y="159"/>
                  </a:lnTo>
                  <a:lnTo>
                    <a:pt x="57" y="157"/>
                  </a:lnTo>
                  <a:lnTo>
                    <a:pt x="57" y="153"/>
                  </a:lnTo>
                  <a:lnTo>
                    <a:pt x="58" y="148"/>
                  </a:lnTo>
                  <a:lnTo>
                    <a:pt x="58" y="146"/>
                  </a:lnTo>
                  <a:lnTo>
                    <a:pt x="58" y="144"/>
                  </a:lnTo>
                  <a:lnTo>
                    <a:pt x="55" y="140"/>
                  </a:lnTo>
                  <a:lnTo>
                    <a:pt x="53" y="136"/>
                  </a:lnTo>
                  <a:lnTo>
                    <a:pt x="53" y="134"/>
                  </a:lnTo>
                  <a:lnTo>
                    <a:pt x="51" y="134"/>
                  </a:lnTo>
                  <a:lnTo>
                    <a:pt x="49" y="134"/>
                  </a:lnTo>
                  <a:lnTo>
                    <a:pt x="49" y="134"/>
                  </a:lnTo>
                  <a:lnTo>
                    <a:pt x="47" y="134"/>
                  </a:lnTo>
                  <a:lnTo>
                    <a:pt x="45" y="132"/>
                  </a:lnTo>
                  <a:lnTo>
                    <a:pt x="38" y="127"/>
                  </a:lnTo>
                  <a:lnTo>
                    <a:pt x="36" y="127"/>
                  </a:lnTo>
                  <a:lnTo>
                    <a:pt x="36" y="127"/>
                  </a:lnTo>
                  <a:lnTo>
                    <a:pt x="34" y="127"/>
                  </a:lnTo>
                  <a:lnTo>
                    <a:pt x="32" y="125"/>
                  </a:lnTo>
                  <a:lnTo>
                    <a:pt x="32" y="125"/>
                  </a:lnTo>
                  <a:lnTo>
                    <a:pt x="32" y="123"/>
                  </a:lnTo>
                  <a:lnTo>
                    <a:pt x="32" y="123"/>
                  </a:lnTo>
                  <a:lnTo>
                    <a:pt x="32" y="121"/>
                  </a:lnTo>
                  <a:lnTo>
                    <a:pt x="32" y="121"/>
                  </a:lnTo>
                  <a:lnTo>
                    <a:pt x="32" y="119"/>
                  </a:lnTo>
                  <a:lnTo>
                    <a:pt x="30" y="117"/>
                  </a:lnTo>
                  <a:lnTo>
                    <a:pt x="30" y="117"/>
                  </a:lnTo>
                  <a:lnTo>
                    <a:pt x="28" y="115"/>
                  </a:lnTo>
                  <a:lnTo>
                    <a:pt x="28" y="115"/>
                  </a:lnTo>
                  <a:lnTo>
                    <a:pt x="28" y="113"/>
                  </a:lnTo>
                  <a:lnTo>
                    <a:pt x="26" y="113"/>
                  </a:lnTo>
                  <a:lnTo>
                    <a:pt x="26" y="113"/>
                  </a:lnTo>
                  <a:lnTo>
                    <a:pt x="22" y="110"/>
                  </a:lnTo>
                  <a:lnTo>
                    <a:pt x="21" y="108"/>
                  </a:lnTo>
                  <a:lnTo>
                    <a:pt x="21" y="106"/>
                  </a:lnTo>
                  <a:lnTo>
                    <a:pt x="22" y="104"/>
                  </a:lnTo>
                  <a:lnTo>
                    <a:pt x="22" y="102"/>
                  </a:lnTo>
                  <a:lnTo>
                    <a:pt x="22" y="100"/>
                  </a:lnTo>
                  <a:lnTo>
                    <a:pt x="22" y="100"/>
                  </a:lnTo>
                  <a:lnTo>
                    <a:pt x="22" y="98"/>
                  </a:lnTo>
                  <a:lnTo>
                    <a:pt x="22" y="96"/>
                  </a:lnTo>
                  <a:lnTo>
                    <a:pt x="24" y="96"/>
                  </a:lnTo>
                  <a:lnTo>
                    <a:pt x="24" y="94"/>
                  </a:lnTo>
                  <a:lnTo>
                    <a:pt x="26" y="93"/>
                  </a:lnTo>
                  <a:lnTo>
                    <a:pt x="26" y="91"/>
                  </a:lnTo>
                  <a:lnTo>
                    <a:pt x="28" y="89"/>
                  </a:lnTo>
                  <a:lnTo>
                    <a:pt x="30" y="87"/>
                  </a:lnTo>
                  <a:lnTo>
                    <a:pt x="32" y="85"/>
                  </a:lnTo>
                  <a:lnTo>
                    <a:pt x="32" y="83"/>
                  </a:lnTo>
                  <a:lnTo>
                    <a:pt x="32" y="81"/>
                  </a:lnTo>
                  <a:lnTo>
                    <a:pt x="30" y="79"/>
                  </a:lnTo>
                  <a:lnTo>
                    <a:pt x="30" y="77"/>
                  </a:lnTo>
                  <a:lnTo>
                    <a:pt x="32" y="75"/>
                  </a:lnTo>
                  <a:lnTo>
                    <a:pt x="32" y="75"/>
                  </a:lnTo>
                  <a:lnTo>
                    <a:pt x="34" y="75"/>
                  </a:lnTo>
                  <a:lnTo>
                    <a:pt x="34" y="75"/>
                  </a:lnTo>
                  <a:lnTo>
                    <a:pt x="34" y="74"/>
                  </a:lnTo>
                  <a:lnTo>
                    <a:pt x="34" y="74"/>
                  </a:lnTo>
                  <a:lnTo>
                    <a:pt x="32" y="74"/>
                  </a:lnTo>
                  <a:lnTo>
                    <a:pt x="28" y="74"/>
                  </a:lnTo>
                  <a:lnTo>
                    <a:pt x="26" y="74"/>
                  </a:lnTo>
                  <a:lnTo>
                    <a:pt x="26" y="74"/>
                  </a:lnTo>
                  <a:lnTo>
                    <a:pt x="26" y="72"/>
                  </a:lnTo>
                  <a:lnTo>
                    <a:pt x="24" y="72"/>
                  </a:lnTo>
                  <a:lnTo>
                    <a:pt x="21" y="70"/>
                  </a:lnTo>
                  <a:lnTo>
                    <a:pt x="21" y="70"/>
                  </a:lnTo>
                  <a:lnTo>
                    <a:pt x="19" y="68"/>
                  </a:lnTo>
                  <a:lnTo>
                    <a:pt x="17" y="64"/>
                  </a:lnTo>
                  <a:lnTo>
                    <a:pt x="15" y="60"/>
                  </a:lnTo>
                  <a:lnTo>
                    <a:pt x="11" y="49"/>
                  </a:lnTo>
                  <a:lnTo>
                    <a:pt x="11" y="47"/>
                  </a:lnTo>
                  <a:lnTo>
                    <a:pt x="9" y="45"/>
                  </a:lnTo>
                  <a:lnTo>
                    <a:pt x="9" y="45"/>
                  </a:lnTo>
                  <a:lnTo>
                    <a:pt x="7" y="43"/>
                  </a:lnTo>
                  <a:lnTo>
                    <a:pt x="7" y="39"/>
                  </a:lnTo>
                  <a:lnTo>
                    <a:pt x="7" y="39"/>
                  </a:lnTo>
                  <a:lnTo>
                    <a:pt x="5" y="38"/>
                  </a:lnTo>
                  <a:lnTo>
                    <a:pt x="5" y="36"/>
                  </a:lnTo>
                  <a:lnTo>
                    <a:pt x="4" y="36"/>
                  </a:lnTo>
                  <a:lnTo>
                    <a:pt x="2" y="36"/>
                  </a:lnTo>
                  <a:lnTo>
                    <a:pt x="2" y="36"/>
                  </a:lnTo>
                  <a:lnTo>
                    <a:pt x="2" y="34"/>
                  </a:lnTo>
                  <a:lnTo>
                    <a:pt x="2" y="34"/>
                  </a:lnTo>
                  <a:lnTo>
                    <a:pt x="4" y="30"/>
                  </a:lnTo>
                  <a:lnTo>
                    <a:pt x="5" y="28"/>
                  </a:lnTo>
                  <a:lnTo>
                    <a:pt x="5" y="28"/>
                  </a:lnTo>
                  <a:lnTo>
                    <a:pt x="4" y="26"/>
                  </a:lnTo>
                  <a:lnTo>
                    <a:pt x="4" y="26"/>
                  </a:lnTo>
                  <a:lnTo>
                    <a:pt x="2" y="24"/>
                  </a:lnTo>
                  <a:lnTo>
                    <a:pt x="2" y="20"/>
                  </a:lnTo>
                  <a:lnTo>
                    <a:pt x="2" y="19"/>
                  </a:lnTo>
                  <a:lnTo>
                    <a:pt x="0" y="15"/>
                  </a:lnTo>
                  <a:lnTo>
                    <a:pt x="0" y="15"/>
                  </a:lnTo>
                  <a:lnTo>
                    <a:pt x="2" y="13"/>
                  </a:lnTo>
                  <a:lnTo>
                    <a:pt x="2" y="13"/>
                  </a:lnTo>
                  <a:lnTo>
                    <a:pt x="0" y="11"/>
                  </a:lnTo>
                  <a:lnTo>
                    <a:pt x="0" y="9"/>
                  </a:lnTo>
                  <a:lnTo>
                    <a:pt x="0" y="9"/>
                  </a:lnTo>
                  <a:lnTo>
                    <a:pt x="0" y="7"/>
                  </a:lnTo>
                  <a:lnTo>
                    <a:pt x="2" y="7"/>
                  </a:lnTo>
                  <a:lnTo>
                    <a:pt x="4" y="7"/>
                  </a:lnTo>
                  <a:lnTo>
                    <a:pt x="5" y="5"/>
                  </a:lnTo>
                  <a:lnTo>
                    <a:pt x="5" y="5"/>
                  </a:lnTo>
                  <a:lnTo>
                    <a:pt x="5" y="3"/>
                  </a:lnTo>
                  <a:lnTo>
                    <a:pt x="5" y="1"/>
                  </a:lnTo>
                  <a:lnTo>
                    <a:pt x="7" y="0"/>
                  </a:lnTo>
                  <a:lnTo>
                    <a:pt x="7" y="0"/>
                  </a:lnTo>
                  <a:lnTo>
                    <a:pt x="9" y="1"/>
                  </a:lnTo>
                  <a:lnTo>
                    <a:pt x="9" y="1"/>
                  </a:lnTo>
                  <a:lnTo>
                    <a:pt x="11" y="1"/>
                  </a:lnTo>
                  <a:lnTo>
                    <a:pt x="15" y="7"/>
                  </a:lnTo>
                  <a:lnTo>
                    <a:pt x="19" y="11"/>
                  </a:lnTo>
                  <a:lnTo>
                    <a:pt x="22" y="13"/>
                  </a:lnTo>
                  <a:lnTo>
                    <a:pt x="24" y="15"/>
                  </a:lnTo>
                  <a:lnTo>
                    <a:pt x="28" y="17"/>
                  </a:lnTo>
                  <a:lnTo>
                    <a:pt x="32" y="17"/>
                  </a:lnTo>
                  <a:lnTo>
                    <a:pt x="36" y="17"/>
                  </a:lnTo>
                  <a:lnTo>
                    <a:pt x="38" y="17"/>
                  </a:lnTo>
                  <a:lnTo>
                    <a:pt x="40" y="15"/>
                  </a:lnTo>
                  <a:lnTo>
                    <a:pt x="53" y="5"/>
                  </a:lnTo>
                  <a:lnTo>
                    <a:pt x="58" y="1"/>
                  </a:lnTo>
                  <a:lnTo>
                    <a:pt x="60" y="1"/>
                  </a:lnTo>
                  <a:lnTo>
                    <a:pt x="62" y="1"/>
                  </a:lnTo>
                  <a:lnTo>
                    <a:pt x="64" y="3"/>
                  </a:lnTo>
                  <a:lnTo>
                    <a:pt x="66" y="7"/>
                  </a:lnTo>
                  <a:lnTo>
                    <a:pt x="66" y="7"/>
                  </a:lnTo>
                  <a:lnTo>
                    <a:pt x="64" y="7"/>
                  </a:lnTo>
                  <a:lnTo>
                    <a:pt x="64" y="9"/>
                  </a:lnTo>
                  <a:lnTo>
                    <a:pt x="64" y="11"/>
                  </a:lnTo>
                  <a:lnTo>
                    <a:pt x="66" y="13"/>
                  </a:lnTo>
                  <a:lnTo>
                    <a:pt x="66" y="13"/>
                  </a:lnTo>
                  <a:lnTo>
                    <a:pt x="66" y="15"/>
                  </a:lnTo>
                  <a:lnTo>
                    <a:pt x="66" y="15"/>
                  </a:lnTo>
                  <a:lnTo>
                    <a:pt x="64" y="15"/>
                  </a:lnTo>
                  <a:lnTo>
                    <a:pt x="62" y="17"/>
                  </a:lnTo>
                  <a:lnTo>
                    <a:pt x="62" y="17"/>
                  </a:lnTo>
                  <a:lnTo>
                    <a:pt x="64" y="19"/>
                  </a:lnTo>
                  <a:lnTo>
                    <a:pt x="68" y="22"/>
                  </a:lnTo>
                  <a:lnTo>
                    <a:pt x="70" y="24"/>
                  </a:lnTo>
                  <a:lnTo>
                    <a:pt x="72" y="24"/>
                  </a:lnTo>
                  <a:lnTo>
                    <a:pt x="74" y="26"/>
                  </a:lnTo>
                  <a:lnTo>
                    <a:pt x="76" y="24"/>
                  </a:lnTo>
                  <a:lnTo>
                    <a:pt x="77" y="32"/>
                  </a:lnTo>
                  <a:lnTo>
                    <a:pt x="77" y="36"/>
                  </a:lnTo>
                  <a:lnTo>
                    <a:pt x="81" y="39"/>
                  </a:lnTo>
                  <a:lnTo>
                    <a:pt x="87" y="43"/>
                  </a:lnTo>
                  <a:lnTo>
                    <a:pt x="93" y="43"/>
                  </a:lnTo>
                  <a:lnTo>
                    <a:pt x="94" y="43"/>
                  </a:lnTo>
                  <a:lnTo>
                    <a:pt x="96" y="45"/>
                  </a:lnTo>
                  <a:lnTo>
                    <a:pt x="98" y="45"/>
                  </a:lnTo>
                  <a:lnTo>
                    <a:pt x="100" y="49"/>
                  </a:lnTo>
                  <a:lnTo>
                    <a:pt x="100" y="49"/>
                  </a:lnTo>
                  <a:lnTo>
                    <a:pt x="102" y="51"/>
                  </a:lnTo>
                  <a:lnTo>
                    <a:pt x="104" y="53"/>
                  </a:lnTo>
                  <a:lnTo>
                    <a:pt x="112" y="57"/>
                  </a:lnTo>
                  <a:lnTo>
                    <a:pt x="117" y="58"/>
                  </a:lnTo>
                  <a:lnTo>
                    <a:pt x="123" y="58"/>
                  </a:lnTo>
                  <a:lnTo>
                    <a:pt x="130" y="58"/>
                  </a:lnTo>
                  <a:lnTo>
                    <a:pt x="149" y="53"/>
                  </a:lnTo>
                  <a:lnTo>
                    <a:pt x="157" y="53"/>
                  </a:lnTo>
                  <a:lnTo>
                    <a:pt x="155" y="55"/>
                  </a:lnTo>
                  <a:lnTo>
                    <a:pt x="155" y="55"/>
                  </a:lnTo>
                  <a:lnTo>
                    <a:pt x="153" y="55"/>
                  </a:lnTo>
                  <a:lnTo>
                    <a:pt x="153" y="55"/>
                  </a:lnTo>
                  <a:lnTo>
                    <a:pt x="157" y="55"/>
                  </a:lnTo>
                  <a:lnTo>
                    <a:pt x="159" y="53"/>
                  </a:lnTo>
                  <a:lnTo>
                    <a:pt x="157" y="49"/>
                  </a:lnTo>
                  <a:lnTo>
                    <a:pt x="157" y="45"/>
                  </a:lnTo>
                  <a:lnTo>
                    <a:pt x="159" y="45"/>
                  </a:lnTo>
                  <a:lnTo>
                    <a:pt x="163" y="45"/>
                  </a:lnTo>
                  <a:lnTo>
                    <a:pt x="165" y="45"/>
                  </a:lnTo>
                  <a:lnTo>
                    <a:pt x="167" y="43"/>
                  </a:lnTo>
                  <a:lnTo>
                    <a:pt x="168" y="43"/>
                  </a:lnTo>
                  <a:lnTo>
                    <a:pt x="170" y="41"/>
                  </a:lnTo>
                  <a:lnTo>
                    <a:pt x="172" y="38"/>
                  </a:lnTo>
                  <a:lnTo>
                    <a:pt x="176" y="36"/>
                  </a:lnTo>
                  <a:lnTo>
                    <a:pt x="180" y="32"/>
                  </a:lnTo>
                  <a:lnTo>
                    <a:pt x="184" y="32"/>
                  </a:lnTo>
                  <a:lnTo>
                    <a:pt x="191" y="32"/>
                  </a:lnTo>
                  <a:lnTo>
                    <a:pt x="193" y="32"/>
                  </a:lnTo>
                  <a:lnTo>
                    <a:pt x="193" y="32"/>
                  </a:lnTo>
                  <a:lnTo>
                    <a:pt x="195" y="30"/>
                  </a:lnTo>
                  <a:lnTo>
                    <a:pt x="199" y="30"/>
                  </a:lnTo>
                  <a:lnTo>
                    <a:pt x="199" y="28"/>
                  </a:lnTo>
                  <a:lnTo>
                    <a:pt x="203" y="28"/>
                  </a:lnTo>
                  <a:lnTo>
                    <a:pt x="208" y="30"/>
                  </a:lnTo>
                  <a:lnTo>
                    <a:pt x="210" y="30"/>
                  </a:lnTo>
                  <a:lnTo>
                    <a:pt x="210" y="30"/>
                  </a:lnTo>
                  <a:lnTo>
                    <a:pt x="212" y="32"/>
                  </a:lnTo>
                  <a:lnTo>
                    <a:pt x="212" y="34"/>
                  </a:lnTo>
                  <a:lnTo>
                    <a:pt x="212" y="34"/>
                  </a:lnTo>
                  <a:lnTo>
                    <a:pt x="214" y="36"/>
                  </a:lnTo>
                  <a:lnTo>
                    <a:pt x="220" y="36"/>
                  </a:lnTo>
                  <a:lnTo>
                    <a:pt x="221" y="38"/>
                  </a:lnTo>
                  <a:lnTo>
                    <a:pt x="225" y="39"/>
                  </a:lnTo>
                  <a:lnTo>
                    <a:pt x="227" y="39"/>
                  </a:lnTo>
                  <a:lnTo>
                    <a:pt x="229" y="39"/>
                  </a:lnTo>
                  <a:lnTo>
                    <a:pt x="229" y="39"/>
                  </a:lnTo>
                  <a:lnTo>
                    <a:pt x="235" y="39"/>
                  </a:lnTo>
                  <a:lnTo>
                    <a:pt x="237" y="39"/>
                  </a:lnTo>
                  <a:lnTo>
                    <a:pt x="239" y="39"/>
                  </a:lnTo>
                  <a:lnTo>
                    <a:pt x="240" y="41"/>
                  </a:lnTo>
                  <a:lnTo>
                    <a:pt x="242" y="43"/>
                  </a:lnTo>
                  <a:lnTo>
                    <a:pt x="246" y="47"/>
                  </a:lnTo>
                  <a:lnTo>
                    <a:pt x="248" y="49"/>
                  </a:lnTo>
                  <a:lnTo>
                    <a:pt x="254" y="51"/>
                  </a:lnTo>
                  <a:lnTo>
                    <a:pt x="256" y="53"/>
                  </a:lnTo>
                  <a:lnTo>
                    <a:pt x="256" y="55"/>
                  </a:lnTo>
                  <a:lnTo>
                    <a:pt x="257" y="57"/>
                  </a:lnTo>
                  <a:lnTo>
                    <a:pt x="259" y="57"/>
                  </a:lnTo>
                  <a:lnTo>
                    <a:pt x="259" y="58"/>
                  </a:lnTo>
                  <a:lnTo>
                    <a:pt x="263" y="58"/>
                  </a:lnTo>
                  <a:lnTo>
                    <a:pt x="269" y="58"/>
                  </a:lnTo>
                  <a:lnTo>
                    <a:pt x="273" y="58"/>
                  </a:lnTo>
                  <a:lnTo>
                    <a:pt x="273" y="60"/>
                  </a:lnTo>
                  <a:lnTo>
                    <a:pt x="273" y="62"/>
                  </a:lnTo>
                  <a:lnTo>
                    <a:pt x="273" y="72"/>
                  </a:lnTo>
                  <a:lnTo>
                    <a:pt x="273" y="74"/>
                  </a:lnTo>
                  <a:lnTo>
                    <a:pt x="275" y="77"/>
                  </a:lnTo>
                  <a:lnTo>
                    <a:pt x="275" y="79"/>
                  </a:lnTo>
                  <a:lnTo>
                    <a:pt x="275" y="81"/>
                  </a:lnTo>
                  <a:lnTo>
                    <a:pt x="273" y="81"/>
                  </a:lnTo>
                  <a:lnTo>
                    <a:pt x="273" y="83"/>
                  </a:lnTo>
                  <a:lnTo>
                    <a:pt x="273" y="89"/>
                  </a:lnTo>
                  <a:lnTo>
                    <a:pt x="271" y="91"/>
                  </a:lnTo>
                  <a:lnTo>
                    <a:pt x="271" y="93"/>
                  </a:lnTo>
                  <a:lnTo>
                    <a:pt x="267" y="98"/>
                  </a:lnTo>
                  <a:lnTo>
                    <a:pt x="267" y="98"/>
                  </a:lnTo>
                  <a:lnTo>
                    <a:pt x="267" y="98"/>
                  </a:lnTo>
                  <a:lnTo>
                    <a:pt x="269" y="100"/>
                  </a:lnTo>
                  <a:lnTo>
                    <a:pt x="267" y="100"/>
                  </a:lnTo>
                  <a:lnTo>
                    <a:pt x="265" y="102"/>
                  </a:lnTo>
                  <a:lnTo>
                    <a:pt x="263" y="102"/>
                  </a:lnTo>
                  <a:lnTo>
                    <a:pt x="263" y="104"/>
                  </a:lnTo>
                  <a:lnTo>
                    <a:pt x="261" y="106"/>
                  </a:lnTo>
                  <a:lnTo>
                    <a:pt x="261" y="110"/>
                  </a:lnTo>
                  <a:lnTo>
                    <a:pt x="261" y="112"/>
                  </a:lnTo>
                  <a:lnTo>
                    <a:pt x="263" y="113"/>
                  </a:lnTo>
                  <a:lnTo>
                    <a:pt x="265" y="115"/>
                  </a:lnTo>
                  <a:lnTo>
                    <a:pt x="267" y="115"/>
                  </a:lnTo>
                  <a:lnTo>
                    <a:pt x="269" y="115"/>
                  </a:lnTo>
                  <a:lnTo>
                    <a:pt x="267" y="117"/>
                  </a:lnTo>
                  <a:lnTo>
                    <a:pt x="265" y="121"/>
                  </a:lnTo>
                  <a:lnTo>
                    <a:pt x="263" y="121"/>
                  </a:lnTo>
                  <a:lnTo>
                    <a:pt x="263" y="123"/>
                  </a:lnTo>
                  <a:lnTo>
                    <a:pt x="263" y="125"/>
                  </a:lnTo>
                  <a:lnTo>
                    <a:pt x="263" y="125"/>
                  </a:lnTo>
                  <a:lnTo>
                    <a:pt x="265" y="129"/>
                  </a:lnTo>
                  <a:lnTo>
                    <a:pt x="267" y="136"/>
                  </a:lnTo>
                  <a:lnTo>
                    <a:pt x="267" y="138"/>
                  </a:lnTo>
                  <a:lnTo>
                    <a:pt x="267" y="146"/>
                  </a:lnTo>
                  <a:lnTo>
                    <a:pt x="267" y="148"/>
                  </a:lnTo>
                  <a:lnTo>
                    <a:pt x="267" y="151"/>
                  </a:lnTo>
                  <a:lnTo>
                    <a:pt x="271" y="151"/>
                  </a:lnTo>
                  <a:lnTo>
                    <a:pt x="278" y="151"/>
                  </a:lnTo>
                  <a:lnTo>
                    <a:pt x="280" y="153"/>
                  </a:lnTo>
                  <a:lnTo>
                    <a:pt x="284" y="159"/>
                  </a:lnTo>
                  <a:lnTo>
                    <a:pt x="280" y="165"/>
                  </a:lnTo>
                  <a:lnTo>
                    <a:pt x="276" y="170"/>
                  </a:lnTo>
                  <a:lnTo>
                    <a:pt x="273" y="174"/>
                  </a:lnTo>
                  <a:lnTo>
                    <a:pt x="271" y="176"/>
                  </a:lnTo>
                  <a:lnTo>
                    <a:pt x="269" y="178"/>
                  </a:lnTo>
                  <a:lnTo>
                    <a:pt x="267" y="180"/>
                  </a:lnTo>
                  <a:lnTo>
                    <a:pt x="273" y="186"/>
                  </a:lnTo>
                  <a:lnTo>
                    <a:pt x="275" y="189"/>
                  </a:lnTo>
                  <a:lnTo>
                    <a:pt x="278" y="195"/>
                  </a:lnTo>
                  <a:lnTo>
                    <a:pt x="280" y="199"/>
                  </a:lnTo>
                  <a:lnTo>
                    <a:pt x="284" y="201"/>
                  </a:lnTo>
                  <a:lnTo>
                    <a:pt x="286" y="203"/>
                  </a:lnTo>
                  <a:lnTo>
                    <a:pt x="292" y="204"/>
                  </a:lnTo>
                  <a:lnTo>
                    <a:pt x="293" y="206"/>
                  </a:lnTo>
                  <a:lnTo>
                    <a:pt x="293" y="206"/>
                  </a:lnTo>
                  <a:lnTo>
                    <a:pt x="295" y="208"/>
                  </a:lnTo>
                  <a:lnTo>
                    <a:pt x="297" y="208"/>
                  </a:lnTo>
                  <a:lnTo>
                    <a:pt x="297" y="208"/>
                  </a:lnTo>
                  <a:lnTo>
                    <a:pt x="297" y="208"/>
                  </a:lnTo>
                  <a:lnTo>
                    <a:pt x="299" y="208"/>
                  </a:lnTo>
                  <a:lnTo>
                    <a:pt x="297" y="212"/>
                  </a:lnTo>
                  <a:lnTo>
                    <a:pt x="299" y="220"/>
                  </a:lnTo>
                  <a:lnTo>
                    <a:pt x="299" y="222"/>
                  </a:lnTo>
                  <a:lnTo>
                    <a:pt x="299" y="223"/>
                  </a:lnTo>
                  <a:lnTo>
                    <a:pt x="299" y="225"/>
                  </a:lnTo>
                  <a:lnTo>
                    <a:pt x="299" y="225"/>
                  </a:lnTo>
                  <a:lnTo>
                    <a:pt x="303" y="225"/>
                  </a:lnTo>
                  <a:lnTo>
                    <a:pt x="305" y="227"/>
                  </a:lnTo>
                  <a:lnTo>
                    <a:pt x="307" y="227"/>
                  </a:lnTo>
                  <a:lnTo>
                    <a:pt x="307" y="229"/>
                  </a:lnTo>
                  <a:lnTo>
                    <a:pt x="307" y="233"/>
                  </a:lnTo>
                  <a:lnTo>
                    <a:pt x="305" y="235"/>
                  </a:lnTo>
                  <a:lnTo>
                    <a:pt x="303" y="237"/>
                  </a:lnTo>
                  <a:lnTo>
                    <a:pt x="297" y="237"/>
                  </a:lnTo>
                  <a:lnTo>
                    <a:pt x="295" y="237"/>
                  </a:lnTo>
                  <a:lnTo>
                    <a:pt x="293" y="239"/>
                  </a:lnTo>
                  <a:lnTo>
                    <a:pt x="292" y="239"/>
                  </a:lnTo>
                  <a:lnTo>
                    <a:pt x="292" y="239"/>
                  </a:lnTo>
                  <a:lnTo>
                    <a:pt x="290" y="241"/>
                  </a:lnTo>
                  <a:lnTo>
                    <a:pt x="290" y="241"/>
                  </a:lnTo>
                  <a:lnTo>
                    <a:pt x="290" y="241"/>
                  </a:lnTo>
                  <a:lnTo>
                    <a:pt x="290" y="241"/>
                  </a:lnTo>
                  <a:lnTo>
                    <a:pt x="288" y="242"/>
                  </a:lnTo>
                  <a:lnTo>
                    <a:pt x="286" y="244"/>
                  </a:lnTo>
                  <a:lnTo>
                    <a:pt x="284" y="244"/>
                  </a:lnTo>
                  <a:lnTo>
                    <a:pt x="284" y="246"/>
                  </a:lnTo>
                  <a:lnTo>
                    <a:pt x="282" y="250"/>
                  </a:lnTo>
                  <a:lnTo>
                    <a:pt x="282" y="252"/>
                  </a:lnTo>
                  <a:lnTo>
                    <a:pt x="280" y="254"/>
                  </a:lnTo>
                  <a:lnTo>
                    <a:pt x="280" y="256"/>
                  </a:lnTo>
                  <a:lnTo>
                    <a:pt x="280" y="261"/>
                  </a:lnTo>
                  <a:close/>
                  <a:moveTo>
                    <a:pt x="189" y="231"/>
                  </a:moveTo>
                  <a:lnTo>
                    <a:pt x="185" y="231"/>
                  </a:lnTo>
                  <a:lnTo>
                    <a:pt x="185" y="233"/>
                  </a:lnTo>
                  <a:lnTo>
                    <a:pt x="184" y="235"/>
                  </a:lnTo>
                  <a:lnTo>
                    <a:pt x="182" y="237"/>
                  </a:lnTo>
                  <a:lnTo>
                    <a:pt x="180" y="237"/>
                  </a:lnTo>
                  <a:lnTo>
                    <a:pt x="180" y="237"/>
                  </a:lnTo>
                  <a:lnTo>
                    <a:pt x="182" y="237"/>
                  </a:lnTo>
                  <a:lnTo>
                    <a:pt x="187" y="235"/>
                  </a:lnTo>
                  <a:lnTo>
                    <a:pt x="187" y="235"/>
                  </a:lnTo>
                  <a:lnTo>
                    <a:pt x="189" y="235"/>
                  </a:lnTo>
                  <a:lnTo>
                    <a:pt x="189" y="235"/>
                  </a:lnTo>
                  <a:lnTo>
                    <a:pt x="191" y="235"/>
                  </a:lnTo>
                  <a:lnTo>
                    <a:pt x="193" y="231"/>
                  </a:lnTo>
                  <a:lnTo>
                    <a:pt x="195" y="231"/>
                  </a:lnTo>
                  <a:lnTo>
                    <a:pt x="193" y="231"/>
                  </a:lnTo>
                  <a:lnTo>
                    <a:pt x="189" y="23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92" name="Freeform 1845">
              <a:extLst>
                <a:ext uri="{FF2B5EF4-FFF2-40B4-BE49-F238E27FC236}">
                  <a16:creationId xmlns:a16="http://schemas.microsoft.com/office/drawing/2014/main" id="{28169FD3-6867-44E3-B433-B84205B993E9}"/>
                </a:ext>
              </a:extLst>
            </p:cNvPr>
            <p:cNvSpPr>
              <a:spLocks noEditPoints="1"/>
            </p:cNvSpPr>
            <p:nvPr/>
          </p:nvSpPr>
          <p:spPr bwMode="auto">
            <a:xfrm>
              <a:off x="14703425" y="-673100"/>
              <a:ext cx="133350" cy="111125"/>
            </a:xfrm>
            <a:custGeom>
              <a:avLst/>
              <a:gdLst>
                <a:gd name="T0" fmla="*/ 31 w 84"/>
                <a:gd name="T1" fmla="*/ 68 h 70"/>
                <a:gd name="T2" fmla="*/ 23 w 84"/>
                <a:gd name="T3" fmla="*/ 68 h 70"/>
                <a:gd name="T4" fmla="*/ 19 w 84"/>
                <a:gd name="T5" fmla="*/ 64 h 70"/>
                <a:gd name="T6" fmla="*/ 21 w 84"/>
                <a:gd name="T7" fmla="*/ 62 h 70"/>
                <a:gd name="T8" fmla="*/ 21 w 84"/>
                <a:gd name="T9" fmla="*/ 58 h 70"/>
                <a:gd name="T10" fmla="*/ 17 w 84"/>
                <a:gd name="T11" fmla="*/ 58 h 70"/>
                <a:gd name="T12" fmla="*/ 15 w 84"/>
                <a:gd name="T13" fmla="*/ 62 h 70"/>
                <a:gd name="T14" fmla="*/ 12 w 84"/>
                <a:gd name="T15" fmla="*/ 60 h 70"/>
                <a:gd name="T16" fmla="*/ 12 w 84"/>
                <a:gd name="T17" fmla="*/ 53 h 70"/>
                <a:gd name="T18" fmla="*/ 10 w 84"/>
                <a:gd name="T19" fmla="*/ 49 h 70"/>
                <a:gd name="T20" fmla="*/ 10 w 84"/>
                <a:gd name="T21" fmla="*/ 49 h 70"/>
                <a:gd name="T22" fmla="*/ 6 w 84"/>
                <a:gd name="T23" fmla="*/ 41 h 70"/>
                <a:gd name="T24" fmla="*/ 6 w 84"/>
                <a:gd name="T25" fmla="*/ 36 h 70"/>
                <a:gd name="T26" fmla="*/ 2 w 84"/>
                <a:gd name="T27" fmla="*/ 32 h 70"/>
                <a:gd name="T28" fmla="*/ 0 w 84"/>
                <a:gd name="T29" fmla="*/ 22 h 70"/>
                <a:gd name="T30" fmla="*/ 0 w 84"/>
                <a:gd name="T31" fmla="*/ 19 h 70"/>
                <a:gd name="T32" fmla="*/ 4 w 84"/>
                <a:gd name="T33" fmla="*/ 17 h 70"/>
                <a:gd name="T34" fmla="*/ 4 w 84"/>
                <a:gd name="T35" fmla="*/ 17 h 70"/>
                <a:gd name="T36" fmla="*/ 12 w 84"/>
                <a:gd name="T37" fmla="*/ 7 h 70"/>
                <a:gd name="T38" fmla="*/ 21 w 84"/>
                <a:gd name="T39" fmla="*/ 5 h 70"/>
                <a:gd name="T40" fmla="*/ 38 w 84"/>
                <a:gd name="T41" fmla="*/ 3 h 70"/>
                <a:gd name="T42" fmla="*/ 42 w 84"/>
                <a:gd name="T43" fmla="*/ 7 h 70"/>
                <a:gd name="T44" fmla="*/ 46 w 84"/>
                <a:gd name="T45" fmla="*/ 7 h 70"/>
                <a:gd name="T46" fmla="*/ 51 w 84"/>
                <a:gd name="T47" fmla="*/ 9 h 70"/>
                <a:gd name="T48" fmla="*/ 61 w 84"/>
                <a:gd name="T49" fmla="*/ 11 h 70"/>
                <a:gd name="T50" fmla="*/ 59 w 84"/>
                <a:gd name="T51" fmla="*/ 5 h 70"/>
                <a:gd name="T52" fmla="*/ 63 w 84"/>
                <a:gd name="T53" fmla="*/ 3 h 70"/>
                <a:gd name="T54" fmla="*/ 65 w 84"/>
                <a:gd name="T55" fmla="*/ 3 h 70"/>
                <a:gd name="T56" fmla="*/ 68 w 84"/>
                <a:gd name="T57" fmla="*/ 3 h 70"/>
                <a:gd name="T58" fmla="*/ 74 w 84"/>
                <a:gd name="T59" fmla="*/ 5 h 70"/>
                <a:gd name="T60" fmla="*/ 80 w 84"/>
                <a:gd name="T61" fmla="*/ 2 h 70"/>
                <a:gd name="T62" fmla="*/ 82 w 84"/>
                <a:gd name="T63" fmla="*/ 2 h 70"/>
                <a:gd name="T64" fmla="*/ 80 w 84"/>
                <a:gd name="T65" fmla="*/ 13 h 70"/>
                <a:gd name="T66" fmla="*/ 84 w 84"/>
                <a:gd name="T67" fmla="*/ 22 h 70"/>
                <a:gd name="T68" fmla="*/ 84 w 84"/>
                <a:gd name="T69" fmla="*/ 36 h 70"/>
                <a:gd name="T70" fmla="*/ 80 w 84"/>
                <a:gd name="T71" fmla="*/ 39 h 70"/>
                <a:gd name="T72" fmla="*/ 78 w 84"/>
                <a:gd name="T73" fmla="*/ 39 h 70"/>
                <a:gd name="T74" fmla="*/ 74 w 84"/>
                <a:gd name="T75" fmla="*/ 41 h 70"/>
                <a:gd name="T76" fmla="*/ 70 w 84"/>
                <a:gd name="T77" fmla="*/ 43 h 70"/>
                <a:gd name="T78" fmla="*/ 65 w 84"/>
                <a:gd name="T79" fmla="*/ 45 h 70"/>
                <a:gd name="T80" fmla="*/ 63 w 84"/>
                <a:gd name="T81" fmla="*/ 49 h 70"/>
                <a:gd name="T82" fmla="*/ 57 w 84"/>
                <a:gd name="T83" fmla="*/ 49 h 70"/>
                <a:gd name="T84" fmla="*/ 55 w 84"/>
                <a:gd name="T85" fmla="*/ 53 h 70"/>
                <a:gd name="T86" fmla="*/ 57 w 84"/>
                <a:gd name="T87" fmla="*/ 57 h 70"/>
                <a:gd name="T88" fmla="*/ 61 w 84"/>
                <a:gd name="T89" fmla="*/ 60 h 70"/>
                <a:gd name="T90" fmla="*/ 59 w 84"/>
                <a:gd name="T91" fmla="*/ 64 h 70"/>
                <a:gd name="T92" fmla="*/ 53 w 84"/>
                <a:gd name="T93" fmla="*/ 60 h 70"/>
                <a:gd name="T94" fmla="*/ 50 w 84"/>
                <a:gd name="T95" fmla="*/ 60 h 70"/>
                <a:gd name="T96" fmla="*/ 48 w 84"/>
                <a:gd name="T97" fmla="*/ 62 h 70"/>
                <a:gd name="T98" fmla="*/ 46 w 84"/>
                <a:gd name="T99" fmla="*/ 62 h 70"/>
                <a:gd name="T100" fmla="*/ 44 w 84"/>
                <a:gd name="T101" fmla="*/ 62 h 70"/>
                <a:gd name="T102" fmla="*/ 44 w 84"/>
                <a:gd name="T103" fmla="*/ 64 h 70"/>
                <a:gd name="T104" fmla="*/ 42 w 84"/>
                <a:gd name="T105" fmla="*/ 66 h 70"/>
                <a:gd name="T106" fmla="*/ 34 w 84"/>
                <a:gd name="T107" fmla="*/ 70 h 70"/>
                <a:gd name="T108" fmla="*/ 15 w 84"/>
                <a:gd name="T109" fmla="*/ 66 h 70"/>
                <a:gd name="T110" fmla="*/ 15 w 84"/>
                <a:gd name="T111" fmla="*/ 64 h 70"/>
                <a:gd name="T112" fmla="*/ 10 w 84"/>
                <a:gd name="T113" fmla="*/ 55 h 70"/>
                <a:gd name="T114" fmla="*/ 12 w 84"/>
                <a:gd name="T11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70">
                  <a:moveTo>
                    <a:pt x="34" y="70"/>
                  </a:moveTo>
                  <a:lnTo>
                    <a:pt x="32" y="70"/>
                  </a:lnTo>
                  <a:lnTo>
                    <a:pt x="31" y="68"/>
                  </a:lnTo>
                  <a:lnTo>
                    <a:pt x="27" y="68"/>
                  </a:lnTo>
                  <a:lnTo>
                    <a:pt x="25" y="66"/>
                  </a:lnTo>
                  <a:lnTo>
                    <a:pt x="23" y="68"/>
                  </a:lnTo>
                  <a:lnTo>
                    <a:pt x="21" y="68"/>
                  </a:lnTo>
                  <a:lnTo>
                    <a:pt x="19" y="68"/>
                  </a:lnTo>
                  <a:lnTo>
                    <a:pt x="19" y="64"/>
                  </a:lnTo>
                  <a:lnTo>
                    <a:pt x="21" y="64"/>
                  </a:lnTo>
                  <a:lnTo>
                    <a:pt x="21" y="64"/>
                  </a:lnTo>
                  <a:lnTo>
                    <a:pt x="21" y="62"/>
                  </a:lnTo>
                  <a:lnTo>
                    <a:pt x="21" y="60"/>
                  </a:lnTo>
                  <a:lnTo>
                    <a:pt x="21" y="60"/>
                  </a:lnTo>
                  <a:lnTo>
                    <a:pt x="21" y="58"/>
                  </a:lnTo>
                  <a:lnTo>
                    <a:pt x="19" y="58"/>
                  </a:lnTo>
                  <a:lnTo>
                    <a:pt x="19" y="58"/>
                  </a:lnTo>
                  <a:lnTo>
                    <a:pt x="17" y="58"/>
                  </a:lnTo>
                  <a:lnTo>
                    <a:pt x="17" y="60"/>
                  </a:lnTo>
                  <a:lnTo>
                    <a:pt x="15" y="62"/>
                  </a:lnTo>
                  <a:lnTo>
                    <a:pt x="15" y="62"/>
                  </a:lnTo>
                  <a:lnTo>
                    <a:pt x="14" y="62"/>
                  </a:lnTo>
                  <a:lnTo>
                    <a:pt x="14" y="60"/>
                  </a:lnTo>
                  <a:lnTo>
                    <a:pt x="12" y="60"/>
                  </a:lnTo>
                  <a:lnTo>
                    <a:pt x="12" y="58"/>
                  </a:lnTo>
                  <a:lnTo>
                    <a:pt x="12" y="57"/>
                  </a:lnTo>
                  <a:lnTo>
                    <a:pt x="12" y="53"/>
                  </a:lnTo>
                  <a:lnTo>
                    <a:pt x="12" y="51"/>
                  </a:lnTo>
                  <a:lnTo>
                    <a:pt x="10" y="47"/>
                  </a:lnTo>
                  <a:lnTo>
                    <a:pt x="10" y="49"/>
                  </a:lnTo>
                  <a:lnTo>
                    <a:pt x="10" y="49"/>
                  </a:lnTo>
                  <a:lnTo>
                    <a:pt x="10" y="49"/>
                  </a:lnTo>
                  <a:lnTo>
                    <a:pt x="10" y="49"/>
                  </a:lnTo>
                  <a:lnTo>
                    <a:pt x="6" y="43"/>
                  </a:lnTo>
                  <a:lnTo>
                    <a:pt x="6" y="43"/>
                  </a:lnTo>
                  <a:lnTo>
                    <a:pt x="6" y="41"/>
                  </a:lnTo>
                  <a:lnTo>
                    <a:pt x="6" y="38"/>
                  </a:lnTo>
                  <a:lnTo>
                    <a:pt x="6" y="38"/>
                  </a:lnTo>
                  <a:lnTo>
                    <a:pt x="6" y="36"/>
                  </a:lnTo>
                  <a:lnTo>
                    <a:pt x="4" y="34"/>
                  </a:lnTo>
                  <a:lnTo>
                    <a:pt x="2" y="34"/>
                  </a:lnTo>
                  <a:lnTo>
                    <a:pt x="2" y="32"/>
                  </a:lnTo>
                  <a:lnTo>
                    <a:pt x="2" y="28"/>
                  </a:lnTo>
                  <a:lnTo>
                    <a:pt x="2" y="28"/>
                  </a:lnTo>
                  <a:lnTo>
                    <a:pt x="0" y="22"/>
                  </a:lnTo>
                  <a:lnTo>
                    <a:pt x="0" y="20"/>
                  </a:lnTo>
                  <a:lnTo>
                    <a:pt x="0" y="19"/>
                  </a:lnTo>
                  <a:lnTo>
                    <a:pt x="0" y="19"/>
                  </a:lnTo>
                  <a:lnTo>
                    <a:pt x="2" y="19"/>
                  </a:lnTo>
                  <a:lnTo>
                    <a:pt x="4" y="17"/>
                  </a:lnTo>
                  <a:lnTo>
                    <a:pt x="4" y="17"/>
                  </a:lnTo>
                  <a:lnTo>
                    <a:pt x="4" y="17"/>
                  </a:lnTo>
                  <a:lnTo>
                    <a:pt x="4" y="17"/>
                  </a:lnTo>
                  <a:lnTo>
                    <a:pt x="4" y="17"/>
                  </a:lnTo>
                  <a:lnTo>
                    <a:pt x="4" y="15"/>
                  </a:lnTo>
                  <a:lnTo>
                    <a:pt x="10" y="9"/>
                  </a:lnTo>
                  <a:lnTo>
                    <a:pt x="12" y="7"/>
                  </a:lnTo>
                  <a:lnTo>
                    <a:pt x="15" y="5"/>
                  </a:lnTo>
                  <a:lnTo>
                    <a:pt x="17" y="5"/>
                  </a:lnTo>
                  <a:lnTo>
                    <a:pt x="21" y="5"/>
                  </a:lnTo>
                  <a:lnTo>
                    <a:pt x="25" y="5"/>
                  </a:lnTo>
                  <a:lnTo>
                    <a:pt x="27" y="5"/>
                  </a:lnTo>
                  <a:lnTo>
                    <a:pt x="38" y="3"/>
                  </a:lnTo>
                  <a:lnTo>
                    <a:pt x="40" y="5"/>
                  </a:lnTo>
                  <a:lnTo>
                    <a:pt x="42" y="5"/>
                  </a:lnTo>
                  <a:lnTo>
                    <a:pt x="42" y="7"/>
                  </a:lnTo>
                  <a:lnTo>
                    <a:pt x="44" y="7"/>
                  </a:lnTo>
                  <a:lnTo>
                    <a:pt x="46" y="5"/>
                  </a:lnTo>
                  <a:lnTo>
                    <a:pt x="46" y="7"/>
                  </a:lnTo>
                  <a:lnTo>
                    <a:pt x="48" y="9"/>
                  </a:lnTo>
                  <a:lnTo>
                    <a:pt x="50" y="9"/>
                  </a:lnTo>
                  <a:lnTo>
                    <a:pt x="51" y="9"/>
                  </a:lnTo>
                  <a:lnTo>
                    <a:pt x="57" y="13"/>
                  </a:lnTo>
                  <a:lnTo>
                    <a:pt x="59" y="13"/>
                  </a:lnTo>
                  <a:lnTo>
                    <a:pt x="61" y="11"/>
                  </a:lnTo>
                  <a:lnTo>
                    <a:pt x="59" y="9"/>
                  </a:lnTo>
                  <a:lnTo>
                    <a:pt x="59" y="7"/>
                  </a:lnTo>
                  <a:lnTo>
                    <a:pt x="59" y="5"/>
                  </a:lnTo>
                  <a:lnTo>
                    <a:pt x="59" y="5"/>
                  </a:lnTo>
                  <a:lnTo>
                    <a:pt x="61" y="5"/>
                  </a:lnTo>
                  <a:lnTo>
                    <a:pt x="63" y="3"/>
                  </a:lnTo>
                  <a:lnTo>
                    <a:pt x="63" y="3"/>
                  </a:lnTo>
                  <a:lnTo>
                    <a:pt x="63" y="3"/>
                  </a:lnTo>
                  <a:lnTo>
                    <a:pt x="65" y="3"/>
                  </a:lnTo>
                  <a:lnTo>
                    <a:pt x="65" y="3"/>
                  </a:lnTo>
                  <a:lnTo>
                    <a:pt x="67" y="2"/>
                  </a:lnTo>
                  <a:lnTo>
                    <a:pt x="68" y="3"/>
                  </a:lnTo>
                  <a:lnTo>
                    <a:pt x="70" y="5"/>
                  </a:lnTo>
                  <a:lnTo>
                    <a:pt x="72" y="5"/>
                  </a:lnTo>
                  <a:lnTo>
                    <a:pt x="74" y="5"/>
                  </a:lnTo>
                  <a:lnTo>
                    <a:pt x="78" y="2"/>
                  </a:lnTo>
                  <a:lnTo>
                    <a:pt x="80" y="2"/>
                  </a:lnTo>
                  <a:lnTo>
                    <a:pt x="80" y="2"/>
                  </a:lnTo>
                  <a:lnTo>
                    <a:pt x="82" y="2"/>
                  </a:lnTo>
                  <a:lnTo>
                    <a:pt x="84" y="0"/>
                  </a:lnTo>
                  <a:lnTo>
                    <a:pt x="82" y="2"/>
                  </a:lnTo>
                  <a:lnTo>
                    <a:pt x="80" y="7"/>
                  </a:lnTo>
                  <a:lnTo>
                    <a:pt x="80" y="9"/>
                  </a:lnTo>
                  <a:lnTo>
                    <a:pt x="80" y="13"/>
                  </a:lnTo>
                  <a:lnTo>
                    <a:pt x="84" y="17"/>
                  </a:lnTo>
                  <a:lnTo>
                    <a:pt x="84" y="19"/>
                  </a:lnTo>
                  <a:lnTo>
                    <a:pt x="84" y="22"/>
                  </a:lnTo>
                  <a:lnTo>
                    <a:pt x="82" y="28"/>
                  </a:lnTo>
                  <a:lnTo>
                    <a:pt x="82" y="30"/>
                  </a:lnTo>
                  <a:lnTo>
                    <a:pt x="84" y="36"/>
                  </a:lnTo>
                  <a:lnTo>
                    <a:pt x="84" y="38"/>
                  </a:lnTo>
                  <a:lnTo>
                    <a:pt x="82" y="39"/>
                  </a:lnTo>
                  <a:lnTo>
                    <a:pt x="80" y="39"/>
                  </a:lnTo>
                  <a:lnTo>
                    <a:pt x="80" y="39"/>
                  </a:lnTo>
                  <a:lnTo>
                    <a:pt x="78" y="39"/>
                  </a:lnTo>
                  <a:lnTo>
                    <a:pt x="78" y="39"/>
                  </a:lnTo>
                  <a:lnTo>
                    <a:pt x="76" y="39"/>
                  </a:lnTo>
                  <a:lnTo>
                    <a:pt x="76" y="41"/>
                  </a:lnTo>
                  <a:lnTo>
                    <a:pt x="74" y="41"/>
                  </a:lnTo>
                  <a:lnTo>
                    <a:pt x="72" y="43"/>
                  </a:lnTo>
                  <a:lnTo>
                    <a:pt x="72" y="43"/>
                  </a:lnTo>
                  <a:lnTo>
                    <a:pt x="70" y="43"/>
                  </a:lnTo>
                  <a:lnTo>
                    <a:pt x="67" y="45"/>
                  </a:lnTo>
                  <a:lnTo>
                    <a:pt x="67" y="45"/>
                  </a:lnTo>
                  <a:lnTo>
                    <a:pt x="65" y="45"/>
                  </a:lnTo>
                  <a:lnTo>
                    <a:pt x="65" y="47"/>
                  </a:lnTo>
                  <a:lnTo>
                    <a:pt x="65" y="49"/>
                  </a:lnTo>
                  <a:lnTo>
                    <a:pt x="63" y="49"/>
                  </a:lnTo>
                  <a:lnTo>
                    <a:pt x="61" y="49"/>
                  </a:lnTo>
                  <a:lnTo>
                    <a:pt x="59" y="49"/>
                  </a:lnTo>
                  <a:lnTo>
                    <a:pt x="57" y="49"/>
                  </a:lnTo>
                  <a:lnTo>
                    <a:pt x="57" y="49"/>
                  </a:lnTo>
                  <a:lnTo>
                    <a:pt x="55" y="51"/>
                  </a:lnTo>
                  <a:lnTo>
                    <a:pt x="55" y="53"/>
                  </a:lnTo>
                  <a:lnTo>
                    <a:pt x="55" y="55"/>
                  </a:lnTo>
                  <a:lnTo>
                    <a:pt x="57" y="57"/>
                  </a:lnTo>
                  <a:lnTo>
                    <a:pt x="57" y="57"/>
                  </a:lnTo>
                  <a:lnTo>
                    <a:pt x="61" y="58"/>
                  </a:lnTo>
                  <a:lnTo>
                    <a:pt x="61" y="60"/>
                  </a:lnTo>
                  <a:lnTo>
                    <a:pt x="61" y="60"/>
                  </a:lnTo>
                  <a:lnTo>
                    <a:pt x="61" y="62"/>
                  </a:lnTo>
                  <a:lnTo>
                    <a:pt x="61" y="64"/>
                  </a:lnTo>
                  <a:lnTo>
                    <a:pt x="59" y="64"/>
                  </a:lnTo>
                  <a:lnTo>
                    <a:pt x="57" y="62"/>
                  </a:lnTo>
                  <a:lnTo>
                    <a:pt x="55" y="62"/>
                  </a:lnTo>
                  <a:lnTo>
                    <a:pt x="53" y="60"/>
                  </a:lnTo>
                  <a:lnTo>
                    <a:pt x="53" y="60"/>
                  </a:lnTo>
                  <a:lnTo>
                    <a:pt x="51" y="60"/>
                  </a:lnTo>
                  <a:lnTo>
                    <a:pt x="50" y="60"/>
                  </a:lnTo>
                  <a:lnTo>
                    <a:pt x="48" y="62"/>
                  </a:lnTo>
                  <a:lnTo>
                    <a:pt x="48" y="62"/>
                  </a:lnTo>
                  <a:lnTo>
                    <a:pt x="48" y="62"/>
                  </a:lnTo>
                  <a:lnTo>
                    <a:pt x="48" y="62"/>
                  </a:lnTo>
                  <a:lnTo>
                    <a:pt x="46" y="62"/>
                  </a:lnTo>
                  <a:lnTo>
                    <a:pt x="46" y="62"/>
                  </a:lnTo>
                  <a:lnTo>
                    <a:pt x="44" y="62"/>
                  </a:lnTo>
                  <a:lnTo>
                    <a:pt x="44" y="62"/>
                  </a:lnTo>
                  <a:lnTo>
                    <a:pt x="44" y="62"/>
                  </a:lnTo>
                  <a:lnTo>
                    <a:pt x="42" y="62"/>
                  </a:lnTo>
                  <a:lnTo>
                    <a:pt x="44" y="62"/>
                  </a:lnTo>
                  <a:lnTo>
                    <a:pt x="44" y="64"/>
                  </a:lnTo>
                  <a:lnTo>
                    <a:pt x="44" y="64"/>
                  </a:lnTo>
                  <a:lnTo>
                    <a:pt x="42" y="66"/>
                  </a:lnTo>
                  <a:lnTo>
                    <a:pt x="42" y="66"/>
                  </a:lnTo>
                  <a:lnTo>
                    <a:pt x="40" y="68"/>
                  </a:lnTo>
                  <a:lnTo>
                    <a:pt x="38" y="68"/>
                  </a:lnTo>
                  <a:lnTo>
                    <a:pt x="34" y="70"/>
                  </a:lnTo>
                  <a:close/>
                  <a:moveTo>
                    <a:pt x="14" y="64"/>
                  </a:moveTo>
                  <a:lnTo>
                    <a:pt x="14" y="64"/>
                  </a:lnTo>
                  <a:lnTo>
                    <a:pt x="15" y="66"/>
                  </a:lnTo>
                  <a:lnTo>
                    <a:pt x="15" y="64"/>
                  </a:lnTo>
                  <a:lnTo>
                    <a:pt x="15" y="64"/>
                  </a:lnTo>
                  <a:lnTo>
                    <a:pt x="15" y="64"/>
                  </a:lnTo>
                  <a:lnTo>
                    <a:pt x="14" y="64"/>
                  </a:lnTo>
                  <a:close/>
                  <a:moveTo>
                    <a:pt x="10" y="55"/>
                  </a:moveTo>
                  <a:lnTo>
                    <a:pt x="10" y="55"/>
                  </a:lnTo>
                  <a:lnTo>
                    <a:pt x="10" y="57"/>
                  </a:lnTo>
                  <a:lnTo>
                    <a:pt x="12" y="55"/>
                  </a:lnTo>
                  <a:lnTo>
                    <a:pt x="12" y="55"/>
                  </a:lnTo>
                  <a:lnTo>
                    <a:pt x="12" y="55"/>
                  </a:lnTo>
                  <a:lnTo>
                    <a:pt x="10" y="5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93" name="Freeform 1846">
              <a:extLst>
                <a:ext uri="{FF2B5EF4-FFF2-40B4-BE49-F238E27FC236}">
                  <a16:creationId xmlns:a16="http://schemas.microsoft.com/office/drawing/2014/main" id="{E55F98D9-5E06-4CC9-B98E-1C2BBBA47F2E}"/>
                </a:ext>
              </a:extLst>
            </p:cNvPr>
            <p:cNvSpPr>
              <a:spLocks noEditPoints="1"/>
            </p:cNvSpPr>
            <p:nvPr/>
          </p:nvSpPr>
          <p:spPr bwMode="auto">
            <a:xfrm>
              <a:off x="13816013" y="-1414463"/>
              <a:ext cx="195263" cy="131763"/>
            </a:xfrm>
            <a:custGeom>
              <a:avLst/>
              <a:gdLst>
                <a:gd name="T0" fmla="*/ 99 w 123"/>
                <a:gd name="T1" fmla="*/ 36 h 83"/>
                <a:gd name="T2" fmla="*/ 101 w 123"/>
                <a:gd name="T3" fmla="*/ 42 h 83"/>
                <a:gd name="T4" fmla="*/ 106 w 123"/>
                <a:gd name="T5" fmla="*/ 47 h 83"/>
                <a:gd name="T6" fmla="*/ 110 w 123"/>
                <a:gd name="T7" fmla="*/ 45 h 83"/>
                <a:gd name="T8" fmla="*/ 118 w 123"/>
                <a:gd name="T9" fmla="*/ 51 h 83"/>
                <a:gd name="T10" fmla="*/ 120 w 123"/>
                <a:gd name="T11" fmla="*/ 63 h 83"/>
                <a:gd name="T12" fmla="*/ 121 w 123"/>
                <a:gd name="T13" fmla="*/ 66 h 83"/>
                <a:gd name="T14" fmla="*/ 120 w 123"/>
                <a:gd name="T15" fmla="*/ 72 h 83"/>
                <a:gd name="T16" fmla="*/ 101 w 123"/>
                <a:gd name="T17" fmla="*/ 72 h 83"/>
                <a:gd name="T18" fmla="*/ 101 w 123"/>
                <a:gd name="T19" fmla="*/ 72 h 83"/>
                <a:gd name="T20" fmla="*/ 99 w 123"/>
                <a:gd name="T21" fmla="*/ 68 h 83"/>
                <a:gd name="T22" fmla="*/ 91 w 123"/>
                <a:gd name="T23" fmla="*/ 70 h 83"/>
                <a:gd name="T24" fmla="*/ 84 w 123"/>
                <a:gd name="T25" fmla="*/ 76 h 83"/>
                <a:gd name="T26" fmla="*/ 74 w 123"/>
                <a:gd name="T27" fmla="*/ 82 h 83"/>
                <a:gd name="T28" fmla="*/ 65 w 123"/>
                <a:gd name="T29" fmla="*/ 78 h 83"/>
                <a:gd name="T30" fmla="*/ 66 w 123"/>
                <a:gd name="T31" fmla="*/ 61 h 83"/>
                <a:gd name="T32" fmla="*/ 65 w 123"/>
                <a:gd name="T33" fmla="*/ 61 h 83"/>
                <a:gd name="T34" fmla="*/ 63 w 123"/>
                <a:gd name="T35" fmla="*/ 57 h 83"/>
                <a:gd name="T36" fmla="*/ 55 w 123"/>
                <a:gd name="T37" fmla="*/ 49 h 83"/>
                <a:gd name="T38" fmla="*/ 46 w 123"/>
                <a:gd name="T39" fmla="*/ 59 h 83"/>
                <a:gd name="T40" fmla="*/ 46 w 123"/>
                <a:gd name="T41" fmla="*/ 63 h 83"/>
                <a:gd name="T42" fmla="*/ 38 w 123"/>
                <a:gd name="T43" fmla="*/ 66 h 83"/>
                <a:gd name="T44" fmla="*/ 30 w 123"/>
                <a:gd name="T45" fmla="*/ 74 h 83"/>
                <a:gd name="T46" fmla="*/ 23 w 123"/>
                <a:gd name="T47" fmla="*/ 72 h 83"/>
                <a:gd name="T48" fmla="*/ 6 w 123"/>
                <a:gd name="T49" fmla="*/ 74 h 83"/>
                <a:gd name="T50" fmla="*/ 11 w 123"/>
                <a:gd name="T51" fmla="*/ 59 h 83"/>
                <a:gd name="T52" fmla="*/ 11 w 123"/>
                <a:gd name="T53" fmla="*/ 42 h 83"/>
                <a:gd name="T54" fmla="*/ 4 w 123"/>
                <a:gd name="T55" fmla="*/ 40 h 83"/>
                <a:gd name="T56" fmla="*/ 0 w 123"/>
                <a:gd name="T57" fmla="*/ 36 h 83"/>
                <a:gd name="T58" fmla="*/ 2 w 123"/>
                <a:gd name="T59" fmla="*/ 28 h 83"/>
                <a:gd name="T60" fmla="*/ 17 w 123"/>
                <a:gd name="T61" fmla="*/ 26 h 83"/>
                <a:gd name="T62" fmla="*/ 21 w 123"/>
                <a:gd name="T63" fmla="*/ 23 h 83"/>
                <a:gd name="T64" fmla="*/ 23 w 123"/>
                <a:gd name="T65" fmla="*/ 21 h 83"/>
                <a:gd name="T66" fmla="*/ 25 w 123"/>
                <a:gd name="T67" fmla="*/ 19 h 83"/>
                <a:gd name="T68" fmla="*/ 19 w 123"/>
                <a:gd name="T69" fmla="*/ 17 h 83"/>
                <a:gd name="T70" fmla="*/ 30 w 123"/>
                <a:gd name="T71" fmla="*/ 13 h 83"/>
                <a:gd name="T72" fmla="*/ 29 w 123"/>
                <a:gd name="T73" fmla="*/ 9 h 83"/>
                <a:gd name="T74" fmla="*/ 32 w 123"/>
                <a:gd name="T75" fmla="*/ 6 h 83"/>
                <a:gd name="T76" fmla="*/ 44 w 123"/>
                <a:gd name="T77" fmla="*/ 4 h 83"/>
                <a:gd name="T78" fmla="*/ 53 w 123"/>
                <a:gd name="T79" fmla="*/ 8 h 83"/>
                <a:gd name="T80" fmla="*/ 49 w 123"/>
                <a:gd name="T81" fmla="*/ 13 h 83"/>
                <a:gd name="T82" fmla="*/ 51 w 123"/>
                <a:gd name="T83" fmla="*/ 17 h 83"/>
                <a:gd name="T84" fmla="*/ 53 w 123"/>
                <a:gd name="T85" fmla="*/ 17 h 83"/>
                <a:gd name="T86" fmla="*/ 51 w 123"/>
                <a:gd name="T87" fmla="*/ 21 h 83"/>
                <a:gd name="T88" fmla="*/ 42 w 123"/>
                <a:gd name="T89" fmla="*/ 17 h 83"/>
                <a:gd name="T90" fmla="*/ 32 w 123"/>
                <a:gd name="T91" fmla="*/ 21 h 83"/>
                <a:gd name="T92" fmla="*/ 29 w 123"/>
                <a:gd name="T93" fmla="*/ 26 h 83"/>
                <a:gd name="T94" fmla="*/ 44 w 123"/>
                <a:gd name="T95" fmla="*/ 28 h 83"/>
                <a:gd name="T96" fmla="*/ 51 w 123"/>
                <a:gd name="T97" fmla="*/ 30 h 83"/>
                <a:gd name="T98" fmla="*/ 57 w 123"/>
                <a:gd name="T99" fmla="*/ 30 h 83"/>
                <a:gd name="T100" fmla="*/ 65 w 123"/>
                <a:gd name="T101" fmla="*/ 28 h 83"/>
                <a:gd name="T102" fmla="*/ 68 w 123"/>
                <a:gd name="T103" fmla="*/ 32 h 83"/>
                <a:gd name="T104" fmla="*/ 70 w 123"/>
                <a:gd name="T105" fmla="*/ 34 h 83"/>
                <a:gd name="T106" fmla="*/ 78 w 123"/>
                <a:gd name="T107" fmla="*/ 34 h 83"/>
                <a:gd name="T108" fmla="*/ 82 w 123"/>
                <a:gd name="T109" fmla="*/ 32 h 83"/>
                <a:gd name="T110" fmla="*/ 95 w 123"/>
                <a:gd name="T111" fmla="*/ 32 h 83"/>
                <a:gd name="T112" fmla="*/ 51 w 123"/>
                <a:gd name="T113" fmla="*/ 2 h 83"/>
                <a:gd name="T114" fmla="*/ 51 w 123"/>
                <a:gd name="T115" fmla="*/ 23 h 83"/>
                <a:gd name="T116" fmla="*/ 51 w 123"/>
                <a:gd name="T117" fmla="*/ 2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83">
                  <a:moveTo>
                    <a:pt x="97" y="30"/>
                  </a:moveTo>
                  <a:lnTo>
                    <a:pt x="99" y="30"/>
                  </a:lnTo>
                  <a:lnTo>
                    <a:pt x="99" y="32"/>
                  </a:lnTo>
                  <a:lnTo>
                    <a:pt x="99" y="34"/>
                  </a:lnTo>
                  <a:lnTo>
                    <a:pt x="99" y="36"/>
                  </a:lnTo>
                  <a:lnTo>
                    <a:pt x="101" y="36"/>
                  </a:lnTo>
                  <a:lnTo>
                    <a:pt x="101" y="38"/>
                  </a:lnTo>
                  <a:lnTo>
                    <a:pt x="102" y="40"/>
                  </a:lnTo>
                  <a:lnTo>
                    <a:pt x="102" y="40"/>
                  </a:lnTo>
                  <a:lnTo>
                    <a:pt x="101" y="42"/>
                  </a:lnTo>
                  <a:lnTo>
                    <a:pt x="101" y="42"/>
                  </a:lnTo>
                  <a:lnTo>
                    <a:pt x="101" y="45"/>
                  </a:lnTo>
                  <a:lnTo>
                    <a:pt x="102" y="47"/>
                  </a:lnTo>
                  <a:lnTo>
                    <a:pt x="104" y="47"/>
                  </a:lnTo>
                  <a:lnTo>
                    <a:pt x="106" y="47"/>
                  </a:lnTo>
                  <a:lnTo>
                    <a:pt x="106" y="47"/>
                  </a:lnTo>
                  <a:lnTo>
                    <a:pt x="108" y="47"/>
                  </a:lnTo>
                  <a:lnTo>
                    <a:pt x="108" y="45"/>
                  </a:lnTo>
                  <a:lnTo>
                    <a:pt x="110" y="45"/>
                  </a:lnTo>
                  <a:lnTo>
                    <a:pt x="110" y="45"/>
                  </a:lnTo>
                  <a:lnTo>
                    <a:pt x="116" y="47"/>
                  </a:lnTo>
                  <a:lnTo>
                    <a:pt x="118" y="49"/>
                  </a:lnTo>
                  <a:lnTo>
                    <a:pt x="118" y="49"/>
                  </a:lnTo>
                  <a:lnTo>
                    <a:pt x="118" y="51"/>
                  </a:lnTo>
                  <a:lnTo>
                    <a:pt x="118" y="51"/>
                  </a:lnTo>
                  <a:lnTo>
                    <a:pt x="118" y="51"/>
                  </a:lnTo>
                  <a:lnTo>
                    <a:pt x="118" y="53"/>
                  </a:lnTo>
                  <a:lnTo>
                    <a:pt x="118" y="55"/>
                  </a:lnTo>
                  <a:lnTo>
                    <a:pt x="120" y="59"/>
                  </a:lnTo>
                  <a:lnTo>
                    <a:pt x="120" y="63"/>
                  </a:lnTo>
                  <a:lnTo>
                    <a:pt x="120" y="63"/>
                  </a:lnTo>
                  <a:lnTo>
                    <a:pt x="120" y="64"/>
                  </a:lnTo>
                  <a:lnTo>
                    <a:pt x="120" y="64"/>
                  </a:lnTo>
                  <a:lnTo>
                    <a:pt x="120" y="66"/>
                  </a:lnTo>
                  <a:lnTo>
                    <a:pt x="121" y="66"/>
                  </a:lnTo>
                  <a:lnTo>
                    <a:pt x="121" y="68"/>
                  </a:lnTo>
                  <a:lnTo>
                    <a:pt x="121" y="70"/>
                  </a:lnTo>
                  <a:lnTo>
                    <a:pt x="123" y="70"/>
                  </a:lnTo>
                  <a:lnTo>
                    <a:pt x="121" y="72"/>
                  </a:lnTo>
                  <a:lnTo>
                    <a:pt x="120" y="72"/>
                  </a:lnTo>
                  <a:lnTo>
                    <a:pt x="116" y="70"/>
                  </a:lnTo>
                  <a:lnTo>
                    <a:pt x="112" y="70"/>
                  </a:lnTo>
                  <a:lnTo>
                    <a:pt x="108" y="70"/>
                  </a:lnTo>
                  <a:lnTo>
                    <a:pt x="102" y="72"/>
                  </a:lnTo>
                  <a:lnTo>
                    <a:pt x="101" y="72"/>
                  </a:lnTo>
                  <a:lnTo>
                    <a:pt x="101" y="72"/>
                  </a:lnTo>
                  <a:lnTo>
                    <a:pt x="99" y="72"/>
                  </a:lnTo>
                  <a:lnTo>
                    <a:pt x="101" y="72"/>
                  </a:lnTo>
                  <a:lnTo>
                    <a:pt x="101" y="72"/>
                  </a:lnTo>
                  <a:lnTo>
                    <a:pt x="101" y="72"/>
                  </a:lnTo>
                  <a:lnTo>
                    <a:pt x="101" y="70"/>
                  </a:lnTo>
                  <a:lnTo>
                    <a:pt x="101" y="70"/>
                  </a:lnTo>
                  <a:lnTo>
                    <a:pt x="101" y="70"/>
                  </a:lnTo>
                  <a:lnTo>
                    <a:pt x="101" y="68"/>
                  </a:lnTo>
                  <a:lnTo>
                    <a:pt x="99" y="68"/>
                  </a:lnTo>
                  <a:lnTo>
                    <a:pt x="99" y="68"/>
                  </a:lnTo>
                  <a:lnTo>
                    <a:pt x="97" y="68"/>
                  </a:lnTo>
                  <a:lnTo>
                    <a:pt x="97" y="68"/>
                  </a:lnTo>
                  <a:lnTo>
                    <a:pt x="93" y="68"/>
                  </a:lnTo>
                  <a:lnTo>
                    <a:pt x="91" y="70"/>
                  </a:lnTo>
                  <a:lnTo>
                    <a:pt x="87" y="72"/>
                  </a:lnTo>
                  <a:lnTo>
                    <a:pt x="85" y="74"/>
                  </a:lnTo>
                  <a:lnTo>
                    <a:pt x="85" y="74"/>
                  </a:lnTo>
                  <a:lnTo>
                    <a:pt x="84" y="76"/>
                  </a:lnTo>
                  <a:lnTo>
                    <a:pt x="84" y="76"/>
                  </a:lnTo>
                  <a:lnTo>
                    <a:pt x="82" y="78"/>
                  </a:lnTo>
                  <a:lnTo>
                    <a:pt x="80" y="78"/>
                  </a:lnTo>
                  <a:lnTo>
                    <a:pt x="78" y="78"/>
                  </a:lnTo>
                  <a:lnTo>
                    <a:pt x="76" y="80"/>
                  </a:lnTo>
                  <a:lnTo>
                    <a:pt x="74" y="82"/>
                  </a:lnTo>
                  <a:lnTo>
                    <a:pt x="70" y="82"/>
                  </a:lnTo>
                  <a:lnTo>
                    <a:pt x="68" y="83"/>
                  </a:lnTo>
                  <a:lnTo>
                    <a:pt x="66" y="82"/>
                  </a:lnTo>
                  <a:lnTo>
                    <a:pt x="66" y="80"/>
                  </a:lnTo>
                  <a:lnTo>
                    <a:pt x="65" y="78"/>
                  </a:lnTo>
                  <a:lnTo>
                    <a:pt x="65" y="76"/>
                  </a:lnTo>
                  <a:lnTo>
                    <a:pt x="65" y="72"/>
                  </a:lnTo>
                  <a:lnTo>
                    <a:pt x="65" y="66"/>
                  </a:lnTo>
                  <a:lnTo>
                    <a:pt x="66" y="63"/>
                  </a:lnTo>
                  <a:lnTo>
                    <a:pt x="66" y="61"/>
                  </a:lnTo>
                  <a:lnTo>
                    <a:pt x="66" y="61"/>
                  </a:lnTo>
                  <a:lnTo>
                    <a:pt x="66" y="61"/>
                  </a:lnTo>
                  <a:lnTo>
                    <a:pt x="65" y="61"/>
                  </a:lnTo>
                  <a:lnTo>
                    <a:pt x="65" y="61"/>
                  </a:lnTo>
                  <a:lnTo>
                    <a:pt x="65" y="61"/>
                  </a:lnTo>
                  <a:lnTo>
                    <a:pt x="63" y="61"/>
                  </a:lnTo>
                  <a:lnTo>
                    <a:pt x="63" y="61"/>
                  </a:lnTo>
                  <a:lnTo>
                    <a:pt x="63" y="61"/>
                  </a:lnTo>
                  <a:lnTo>
                    <a:pt x="61" y="59"/>
                  </a:lnTo>
                  <a:lnTo>
                    <a:pt x="63" y="57"/>
                  </a:lnTo>
                  <a:lnTo>
                    <a:pt x="63" y="57"/>
                  </a:lnTo>
                  <a:lnTo>
                    <a:pt x="63" y="55"/>
                  </a:lnTo>
                  <a:lnTo>
                    <a:pt x="61" y="53"/>
                  </a:lnTo>
                  <a:lnTo>
                    <a:pt x="59" y="51"/>
                  </a:lnTo>
                  <a:lnTo>
                    <a:pt x="55" y="49"/>
                  </a:lnTo>
                  <a:lnTo>
                    <a:pt x="53" y="51"/>
                  </a:lnTo>
                  <a:lnTo>
                    <a:pt x="51" y="51"/>
                  </a:lnTo>
                  <a:lnTo>
                    <a:pt x="49" y="53"/>
                  </a:lnTo>
                  <a:lnTo>
                    <a:pt x="47" y="59"/>
                  </a:lnTo>
                  <a:lnTo>
                    <a:pt x="46" y="59"/>
                  </a:lnTo>
                  <a:lnTo>
                    <a:pt x="46" y="59"/>
                  </a:lnTo>
                  <a:lnTo>
                    <a:pt x="46" y="61"/>
                  </a:lnTo>
                  <a:lnTo>
                    <a:pt x="44" y="61"/>
                  </a:lnTo>
                  <a:lnTo>
                    <a:pt x="44" y="63"/>
                  </a:lnTo>
                  <a:lnTo>
                    <a:pt x="46" y="63"/>
                  </a:lnTo>
                  <a:lnTo>
                    <a:pt x="46" y="64"/>
                  </a:lnTo>
                  <a:lnTo>
                    <a:pt x="44" y="66"/>
                  </a:lnTo>
                  <a:lnTo>
                    <a:pt x="42" y="66"/>
                  </a:lnTo>
                  <a:lnTo>
                    <a:pt x="40" y="66"/>
                  </a:lnTo>
                  <a:lnTo>
                    <a:pt x="38" y="66"/>
                  </a:lnTo>
                  <a:lnTo>
                    <a:pt x="36" y="66"/>
                  </a:lnTo>
                  <a:lnTo>
                    <a:pt x="34" y="66"/>
                  </a:lnTo>
                  <a:lnTo>
                    <a:pt x="32" y="68"/>
                  </a:lnTo>
                  <a:lnTo>
                    <a:pt x="32" y="72"/>
                  </a:lnTo>
                  <a:lnTo>
                    <a:pt x="30" y="74"/>
                  </a:lnTo>
                  <a:lnTo>
                    <a:pt x="29" y="74"/>
                  </a:lnTo>
                  <a:lnTo>
                    <a:pt x="27" y="72"/>
                  </a:lnTo>
                  <a:lnTo>
                    <a:pt x="25" y="72"/>
                  </a:lnTo>
                  <a:lnTo>
                    <a:pt x="25" y="72"/>
                  </a:lnTo>
                  <a:lnTo>
                    <a:pt x="23" y="72"/>
                  </a:lnTo>
                  <a:lnTo>
                    <a:pt x="21" y="72"/>
                  </a:lnTo>
                  <a:lnTo>
                    <a:pt x="21" y="72"/>
                  </a:lnTo>
                  <a:lnTo>
                    <a:pt x="11" y="76"/>
                  </a:lnTo>
                  <a:lnTo>
                    <a:pt x="8" y="78"/>
                  </a:lnTo>
                  <a:lnTo>
                    <a:pt x="6" y="74"/>
                  </a:lnTo>
                  <a:lnTo>
                    <a:pt x="6" y="72"/>
                  </a:lnTo>
                  <a:lnTo>
                    <a:pt x="6" y="68"/>
                  </a:lnTo>
                  <a:lnTo>
                    <a:pt x="8" y="66"/>
                  </a:lnTo>
                  <a:lnTo>
                    <a:pt x="8" y="64"/>
                  </a:lnTo>
                  <a:lnTo>
                    <a:pt x="11" y="59"/>
                  </a:lnTo>
                  <a:lnTo>
                    <a:pt x="13" y="57"/>
                  </a:lnTo>
                  <a:lnTo>
                    <a:pt x="13" y="55"/>
                  </a:lnTo>
                  <a:lnTo>
                    <a:pt x="11" y="51"/>
                  </a:lnTo>
                  <a:lnTo>
                    <a:pt x="11" y="47"/>
                  </a:lnTo>
                  <a:lnTo>
                    <a:pt x="11" y="42"/>
                  </a:lnTo>
                  <a:lnTo>
                    <a:pt x="10" y="40"/>
                  </a:lnTo>
                  <a:lnTo>
                    <a:pt x="10" y="40"/>
                  </a:lnTo>
                  <a:lnTo>
                    <a:pt x="6" y="40"/>
                  </a:lnTo>
                  <a:lnTo>
                    <a:pt x="4" y="40"/>
                  </a:lnTo>
                  <a:lnTo>
                    <a:pt x="4" y="40"/>
                  </a:lnTo>
                  <a:lnTo>
                    <a:pt x="4" y="38"/>
                  </a:lnTo>
                  <a:lnTo>
                    <a:pt x="2" y="36"/>
                  </a:lnTo>
                  <a:lnTo>
                    <a:pt x="2" y="36"/>
                  </a:lnTo>
                  <a:lnTo>
                    <a:pt x="0" y="36"/>
                  </a:lnTo>
                  <a:lnTo>
                    <a:pt x="0" y="36"/>
                  </a:lnTo>
                  <a:lnTo>
                    <a:pt x="0" y="34"/>
                  </a:lnTo>
                  <a:lnTo>
                    <a:pt x="0" y="32"/>
                  </a:lnTo>
                  <a:lnTo>
                    <a:pt x="0" y="30"/>
                  </a:lnTo>
                  <a:lnTo>
                    <a:pt x="0" y="30"/>
                  </a:lnTo>
                  <a:lnTo>
                    <a:pt x="2" y="28"/>
                  </a:lnTo>
                  <a:lnTo>
                    <a:pt x="4" y="28"/>
                  </a:lnTo>
                  <a:lnTo>
                    <a:pt x="8" y="28"/>
                  </a:lnTo>
                  <a:lnTo>
                    <a:pt x="13" y="28"/>
                  </a:lnTo>
                  <a:lnTo>
                    <a:pt x="17" y="28"/>
                  </a:lnTo>
                  <a:lnTo>
                    <a:pt x="17" y="26"/>
                  </a:lnTo>
                  <a:lnTo>
                    <a:pt x="19" y="25"/>
                  </a:lnTo>
                  <a:lnTo>
                    <a:pt x="21" y="23"/>
                  </a:lnTo>
                  <a:lnTo>
                    <a:pt x="21" y="23"/>
                  </a:lnTo>
                  <a:lnTo>
                    <a:pt x="21" y="23"/>
                  </a:lnTo>
                  <a:lnTo>
                    <a:pt x="21" y="23"/>
                  </a:lnTo>
                  <a:lnTo>
                    <a:pt x="23" y="23"/>
                  </a:lnTo>
                  <a:lnTo>
                    <a:pt x="23" y="23"/>
                  </a:lnTo>
                  <a:lnTo>
                    <a:pt x="23" y="23"/>
                  </a:lnTo>
                  <a:lnTo>
                    <a:pt x="23" y="23"/>
                  </a:lnTo>
                  <a:lnTo>
                    <a:pt x="23" y="21"/>
                  </a:lnTo>
                  <a:lnTo>
                    <a:pt x="23" y="21"/>
                  </a:lnTo>
                  <a:lnTo>
                    <a:pt x="23" y="21"/>
                  </a:lnTo>
                  <a:lnTo>
                    <a:pt x="23" y="21"/>
                  </a:lnTo>
                  <a:lnTo>
                    <a:pt x="25" y="19"/>
                  </a:lnTo>
                  <a:lnTo>
                    <a:pt x="25" y="19"/>
                  </a:lnTo>
                  <a:lnTo>
                    <a:pt x="25" y="17"/>
                  </a:lnTo>
                  <a:lnTo>
                    <a:pt x="23" y="17"/>
                  </a:lnTo>
                  <a:lnTo>
                    <a:pt x="21" y="17"/>
                  </a:lnTo>
                  <a:lnTo>
                    <a:pt x="21" y="17"/>
                  </a:lnTo>
                  <a:lnTo>
                    <a:pt x="19" y="17"/>
                  </a:lnTo>
                  <a:lnTo>
                    <a:pt x="23" y="17"/>
                  </a:lnTo>
                  <a:lnTo>
                    <a:pt x="30" y="17"/>
                  </a:lnTo>
                  <a:lnTo>
                    <a:pt x="29" y="15"/>
                  </a:lnTo>
                  <a:lnTo>
                    <a:pt x="30" y="13"/>
                  </a:lnTo>
                  <a:lnTo>
                    <a:pt x="30" y="13"/>
                  </a:lnTo>
                  <a:lnTo>
                    <a:pt x="30" y="13"/>
                  </a:lnTo>
                  <a:lnTo>
                    <a:pt x="29" y="11"/>
                  </a:lnTo>
                  <a:lnTo>
                    <a:pt x="29" y="9"/>
                  </a:lnTo>
                  <a:lnTo>
                    <a:pt x="29" y="9"/>
                  </a:lnTo>
                  <a:lnTo>
                    <a:pt x="29" y="9"/>
                  </a:lnTo>
                  <a:lnTo>
                    <a:pt x="30" y="8"/>
                  </a:lnTo>
                  <a:lnTo>
                    <a:pt x="30" y="8"/>
                  </a:lnTo>
                  <a:lnTo>
                    <a:pt x="30" y="6"/>
                  </a:lnTo>
                  <a:lnTo>
                    <a:pt x="32" y="6"/>
                  </a:lnTo>
                  <a:lnTo>
                    <a:pt x="32" y="6"/>
                  </a:lnTo>
                  <a:lnTo>
                    <a:pt x="36" y="8"/>
                  </a:lnTo>
                  <a:lnTo>
                    <a:pt x="38" y="8"/>
                  </a:lnTo>
                  <a:lnTo>
                    <a:pt x="40" y="6"/>
                  </a:lnTo>
                  <a:lnTo>
                    <a:pt x="42" y="4"/>
                  </a:lnTo>
                  <a:lnTo>
                    <a:pt x="44" y="4"/>
                  </a:lnTo>
                  <a:lnTo>
                    <a:pt x="47" y="0"/>
                  </a:lnTo>
                  <a:lnTo>
                    <a:pt x="47" y="0"/>
                  </a:lnTo>
                  <a:lnTo>
                    <a:pt x="49" y="2"/>
                  </a:lnTo>
                  <a:lnTo>
                    <a:pt x="53" y="6"/>
                  </a:lnTo>
                  <a:lnTo>
                    <a:pt x="53" y="8"/>
                  </a:lnTo>
                  <a:lnTo>
                    <a:pt x="49" y="9"/>
                  </a:lnTo>
                  <a:lnTo>
                    <a:pt x="47" y="11"/>
                  </a:lnTo>
                  <a:lnTo>
                    <a:pt x="47" y="13"/>
                  </a:lnTo>
                  <a:lnTo>
                    <a:pt x="47" y="13"/>
                  </a:lnTo>
                  <a:lnTo>
                    <a:pt x="49" y="13"/>
                  </a:lnTo>
                  <a:lnTo>
                    <a:pt x="49" y="13"/>
                  </a:lnTo>
                  <a:lnTo>
                    <a:pt x="49" y="15"/>
                  </a:lnTo>
                  <a:lnTo>
                    <a:pt x="51" y="15"/>
                  </a:lnTo>
                  <a:lnTo>
                    <a:pt x="51" y="15"/>
                  </a:lnTo>
                  <a:lnTo>
                    <a:pt x="51" y="17"/>
                  </a:lnTo>
                  <a:lnTo>
                    <a:pt x="53" y="17"/>
                  </a:lnTo>
                  <a:lnTo>
                    <a:pt x="57" y="15"/>
                  </a:lnTo>
                  <a:lnTo>
                    <a:pt x="55" y="17"/>
                  </a:lnTo>
                  <a:lnTo>
                    <a:pt x="55" y="17"/>
                  </a:lnTo>
                  <a:lnTo>
                    <a:pt x="53" y="17"/>
                  </a:lnTo>
                  <a:lnTo>
                    <a:pt x="51" y="19"/>
                  </a:lnTo>
                  <a:lnTo>
                    <a:pt x="51" y="19"/>
                  </a:lnTo>
                  <a:lnTo>
                    <a:pt x="51" y="19"/>
                  </a:lnTo>
                  <a:lnTo>
                    <a:pt x="51" y="21"/>
                  </a:lnTo>
                  <a:lnTo>
                    <a:pt x="51" y="21"/>
                  </a:lnTo>
                  <a:lnTo>
                    <a:pt x="49" y="21"/>
                  </a:lnTo>
                  <a:lnTo>
                    <a:pt x="49" y="21"/>
                  </a:lnTo>
                  <a:lnTo>
                    <a:pt x="49" y="21"/>
                  </a:lnTo>
                  <a:lnTo>
                    <a:pt x="49" y="19"/>
                  </a:lnTo>
                  <a:lnTo>
                    <a:pt x="42" y="17"/>
                  </a:lnTo>
                  <a:lnTo>
                    <a:pt x="38" y="17"/>
                  </a:lnTo>
                  <a:lnTo>
                    <a:pt x="34" y="19"/>
                  </a:lnTo>
                  <a:lnTo>
                    <a:pt x="34" y="19"/>
                  </a:lnTo>
                  <a:lnTo>
                    <a:pt x="34" y="21"/>
                  </a:lnTo>
                  <a:lnTo>
                    <a:pt x="32" y="21"/>
                  </a:lnTo>
                  <a:lnTo>
                    <a:pt x="32" y="21"/>
                  </a:lnTo>
                  <a:lnTo>
                    <a:pt x="30" y="21"/>
                  </a:lnTo>
                  <a:lnTo>
                    <a:pt x="30" y="21"/>
                  </a:lnTo>
                  <a:lnTo>
                    <a:pt x="29" y="23"/>
                  </a:lnTo>
                  <a:lnTo>
                    <a:pt x="29" y="26"/>
                  </a:lnTo>
                  <a:lnTo>
                    <a:pt x="29" y="28"/>
                  </a:lnTo>
                  <a:lnTo>
                    <a:pt x="30" y="28"/>
                  </a:lnTo>
                  <a:lnTo>
                    <a:pt x="30" y="30"/>
                  </a:lnTo>
                  <a:lnTo>
                    <a:pt x="36" y="28"/>
                  </a:lnTo>
                  <a:lnTo>
                    <a:pt x="44" y="28"/>
                  </a:lnTo>
                  <a:lnTo>
                    <a:pt x="47" y="28"/>
                  </a:lnTo>
                  <a:lnTo>
                    <a:pt x="47" y="28"/>
                  </a:lnTo>
                  <a:lnTo>
                    <a:pt x="49" y="28"/>
                  </a:lnTo>
                  <a:lnTo>
                    <a:pt x="51" y="28"/>
                  </a:lnTo>
                  <a:lnTo>
                    <a:pt x="51" y="30"/>
                  </a:lnTo>
                  <a:lnTo>
                    <a:pt x="53" y="32"/>
                  </a:lnTo>
                  <a:lnTo>
                    <a:pt x="53" y="32"/>
                  </a:lnTo>
                  <a:lnTo>
                    <a:pt x="55" y="32"/>
                  </a:lnTo>
                  <a:lnTo>
                    <a:pt x="55" y="32"/>
                  </a:lnTo>
                  <a:lnTo>
                    <a:pt x="57" y="30"/>
                  </a:lnTo>
                  <a:lnTo>
                    <a:pt x="57" y="30"/>
                  </a:lnTo>
                  <a:lnTo>
                    <a:pt x="59" y="30"/>
                  </a:lnTo>
                  <a:lnTo>
                    <a:pt x="63" y="28"/>
                  </a:lnTo>
                  <a:lnTo>
                    <a:pt x="63" y="28"/>
                  </a:lnTo>
                  <a:lnTo>
                    <a:pt x="65" y="28"/>
                  </a:lnTo>
                  <a:lnTo>
                    <a:pt x="65" y="28"/>
                  </a:lnTo>
                  <a:lnTo>
                    <a:pt x="65" y="28"/>
                  </a:lnTo>
                  <a:lnTo>
                    <a:pt x="65" y="30"/>
                  </a:lnTo>
                  <a:lnTo>
                    <a:pt x="68" y="32"/>
                  </a:lnTo>
                  <a:lnTo>
                    <a:pt x="68" y="32"/>
                  </a:lnTo>
                  <a:lnTo>
                    <a:pt x="68" y="32"/>
                  </a:lnTo>
                  <a:lnTo>
                    <a:pt x="68" y="32"/>
                  </a:lnTo>
                  <a:lnTo>
                    <a:pt x="68" y="34"/>
                  </a:lnTo>
                  <a:lnTo>
                    <a:pt x="70" y="34"/>
                  </a:lnTo>
                  <a:lnTo>
                    <a:pt x="70" y="34"/>
                  </a:lnTo>
                  <a:lnTo>
                    <a:pt x="72" y="32"/>
                  </a:lnTo>
                  <a:lnTo>
                    <a:pt x="74" y="32"/>
                  </a:lnTo>
                  <a:lnTo>
                    <a:pt x="74" y="32"/>
                  </a:lnTo>
                  <a:lnTo>
                    <a:pt x="76" y="34"/>
                  </a:lnTo>
                  <a:lnTo>
                    <a:pt x="78" y="34"/>
                  </a:lnTo>
                  <a:lnTo>
                    <a:pt x="78" y="34"/>
                  </a:lnTo>
                  <a:lnTo>
                    <a:pt x="80" y="32"/>
                  </a:lnTo>
                  <a:lnTo>
                    <a:pt x="80" y="32"/>
                  </a:lnTo>
                  <a:lnTo>
                    <a:pt x="82" y="32"/>
                  </a:lnTo>
                  <a:lnTo>
                    <a:pt x="82" y="32"/>
                  </a:lnTo>
                  <a:lnTo>
                    <a:pt x="84" y="32"/>
                  </a:lnTo>
                  <a:lnTo>
                    <a:pt x="84" y="32"/>
                  </a:lnTo>
                  <a:lnTo>
                    <a:pt x="91" y="32"/>
                  </a:lnTo>
                  <a:lnTo>
                    <a:pt x="93" y="32"/>
                  </a:lnTo>
                  <a:lnTo>
                    <a:pt x="95" y="32"/>
                  </a:lnTo>
                  <a:lnTo>
                    <a:pt x="97" y="30"/>
                  </a:lnTo>
                  <a:lnTo>
                    <a:pt x="97" y="30"/>
                  </a:lnTo>
                  <a:close/>
                  <a:moveTo>
                    <a:pt x="51" y="2"/>
                  </a:moveTo>
                  <a:lnTo>
                    <a:pt x="51" y="2"/>
                  </a:lnTo>
                  <a:lnTo>
                    <a:pt x="51" y="2"/>
                  </a:lnTo>
                  <a:lnTo>
                    <a:pt x="51" y="0"/>
                  </a:lnTo>
                  <a:lnTo>
                    <a:pt x="49" y="0"/>
                  </a:lnTo>
                  <a:lnTo>
                    <a:pt x="51" y="2"/>
                  </a:lnTo>
                  <a:lnTo>
                    <a:pt x="51" y="2"/>
                  </a:lnTo>
                  <a:close/>
                  <a:moveTo>
                    <a:pt x="51" y="23"/>
                  </a:moveTo>
                  <a:lnTo>
                    <a:pt x="49" y="23"/>
                  </a:lnTo>
                  <a:lnTo>
                    <a:pt x="49" y="23"/>
                  </a:lnTo>
                  <a:lnTo>
                    <a:pt x="49" y="23"/>
                  </a:lnTo>
                  <a:lnTo>
                    <a:pt x="51" y="25"/>
                  </a:lnTo>
                  <a:lnTo>
                    <a:pt x="51" y="25"/>
                  </a:lnTo>
                  <a:lnTo>
                    <a:pt x="53" y="23"/>
                  </a:lnTo>
                  <a:lnTo>
                    <a:pt x="51" y="23"/>
                  </a:lnTo>
                  <a:lnTo>
                    <a:pt x="51" y="23"/>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94" name="Freeform 1847">
              <a:extLst>
                <a:ext uri="{FF2B5EF4-FFF2-40B4-BE49-F238E27FC236}">
                  <a16:creationId xmlns:a16="http://schemas.microsoft.com/office/drawing/2014/main" id="{26A8CB53-8F80-44E2-943D-4464D78AD0E8}"/>
                </a:ext>
              </a:extLst>
            </p:cNvPr>
            <p:cNvSpPr>
              <a:spLocks noEditPoints="1"/>
            </p:cNvSpPr>
            <p:nvPr/>
          </p:nvSpPr>
          <p:spPr bwMode="auto">
            <a:xfrm>
              <a:off x="13204825" y="-1423988"/>
              <a:ext cx="82550" cy="76200"/>
            </a:xfrm>
            <a:custGeom>
              <a:avLst/>
              <a:gdLst>
                <a:gd name="T0" fmla="*/ 50 w 52"/>
                <a:gd name="T1" fmla="*/ 42 h 48"/>
                <a:gd name="T2" fmla="*/ 50 w 52"/>
                <a:gd name="T3" fmla="*/ 40 h 48"/>
                <a:gd name="T4" fmla="*/ 48 w 52"/>
                <a:gd name="T5" fmla="*/ 38 h 48"/>
                <a:gd name="T6" fmla="*/ 48 w 52"/>
                <a:gd name="T7" fmla="*/ 36 h 48"/>
                <a:gd name="T8" fmla="*/ 50 w 52"/>
                <a:gd name="T9" fmla="*/ 34 h 48"/>
                <a:gd name="T10" fmla="*/ 46 w 52"/>
                <a:gd name="T11" fmla="*/ 32 h 48"/>
                <a:gd name="T12" fmla="*/ 44 w 52"/>
                <a:gd name="T13" fmla="*/ 32 h 48"/>
                <a:gd name="T14" fmla="*/ 38 w 52"/>
                <a:gd name="T15" fmla="*/ 29 h 48"/>
                <a:gd name="T16" fmla="*/ 36 w 52"/>
                <a:gd name="T17" fmla="*/ 27 h 48"/>
                <a:gd name="T18" fmla="*/ 38 w 52"/>
                <a:gd name="T19" fmla="*/ 25 h 48"/>
                <a:gd name="T20" fmla="*/ 42 w 52"/>
                <a:gd name="T21" fmla="*/ 23 h 48"/>
                <a:gd name="T22" fmla="*/ 38 w 52"/>
                <a:gd name="T23" fmla="*/ 19 h 48"/>
                <a:gd name="T24" fmla="*/ 33 w 52"/>
                <a:gd name="T25" fmla="*/ 15 h 48"/>
                <a:gd name="T26" fmla="*/ 34 w 52"/>
                <a:gd name="T27" fmla="*/ 12 h 48"/>
                <a:gd name="T28" fmla="*/ 34 w 52"/>
                <a:gd name="T29" fmla="*/ 10 h 48"/>
                <a:gd name="T30" fmla="*/ 31 w 52"/>
                <a:gd name="T31" fmla="*/ 6 h 48"/>
                <a:gd name="T32" fmla="*/ 29 w 52"/>
                <a:gd name="T33" fmla="*/ 4 h 48"/>
                <a:gd name="T34" fmla="*/ 29 w 52"/>
                <a:gd name="T35" fmla="*/ 4 h 48"/>
                <a:gd name="T36" fmla="*/ 27 w 52"/>
                <a:gd name="T37" fmla="*/ 2 h 48"/>
                <a:gd name="T38" fmla="*/ 25 w 52"/>
                <a:gd name="T39" fmla="*/ 0 h 48"/>
                <a:gd name="T40" fmla="*/ 23 w 52"/>
                <a:gd name="T41" fmla="*/ 2 h 48"/>
                <a:gd name="T42" fmla="*/ 23 w 52"/>
                <a:gd name="T43" fmla="*/ 2 h 48"/>
                <a:gd name="T44" fmla="*/ 12 w 52"/>
                <a:gd name="T45" fmla="*/ 2 h 48"/>
                <a:gd name="T46" fmla="*/ 2 w 52"/>
                <a:gd name="T47" fmla="*/ 6 h 48"/>
                <a:gd name="T48" fmla="*/ 4 w 52"/>
                <a:gd name="T49" fmla="*/ 8 h 48"/>
                <a:gd name="T50" fmla="*/ 6 w 52"/>
                <a:gd name="T51" fmla="*/ 10 h 48"/>
                <a:gd name="T52" fmla="*/ 6 w 52"/>
                <a:gd name="T53" fmla="*/ 14 h 48"/>
                <a:gd name="T54" fmla="*/ 4 w 52"/>
                <a:gd name="T55" fmla="*/ 17 h 48"/>
                <a:gd name="T56" fmla="*/ 4 w 52"/>
                <a:gd name="T57" fmla="*/ 19 h 48"/>
                <a:gd name="T58" fmla="*/ 4 w 52"/>
                <a:gd name="T59" fmla="*/ 21 h 48"/>
                <a:gd name="T60" fmla="*/ 4 w 52"/>
                <a:gd name="T61" fmla="*/ 23 h 48"/>
                <a:gd name="T62" fmla="*/ 10 w 52"/>
                <a:gd name="T63" fmla="*/ 25 h 48"/>
                <a:gd name="T64" fmla="*/ 14 w 52"/>
                <a:gd name="T65" fmla="*/ 25 h 48"/>
                <a:gd name="T66" fmla="*/ 19 w 52"/>
                <a:gd name="T67" fmla="*/ 29 h 48"/>
                <a:gd name="T68" fmla="*/ 23 w 52"/>
                <a:gd name="T69" fmla="*/ 32 h 48"/>
                <a:gd name="T70" fmla="*/ 27 w 52"/>
                <a:gd name="T71" fmla="*/ 31 h 48"/>
                <a:gd name="T72" fmla="*/ 29 w 52"/>
                <a:gd name="T73" fmla="*/ 32 h 48"/>
                <a:gd name="T74" fmla="*/ 29 w 52"/>
                <a:gd name="T75" fmla="*/ 34 h 48"/>
                <a:gd name="T76" fmla="*/ 29 w 52"/>
                <a:gd name="T77" fmla="*/ 34 h 48"/>
                <a:gd name="T78" fmla="*/ 33 w 52"/>
                <a:gd name="T79" fmla="*/ 36 h 48"/>
                <a:gd name="T80" fmla="*/ 36 w 52"/>
                <a:gd name="T81" fmla="*/ 34 h 48"/>
                <a:gd name="T82" fmla="*/ 38 w 52"/>
                <a:gd name="T83" fmla="*/ 34 h 48"/>
                <a:gd name="T84" fmla="*/ 40 w 52"/>
                <a:gd name="T85" fmla="*/ 38 h 48"/>
                <a:gd name="T86" fmla="*/ 42 w 52"/>
                <a:gd name="T87" fmla="*/ 40 h 48"/>
                <a:gd name="T88" fmla="*/ 42 w 52"/>
                <a:gd name="T89" fmla="*/ 42 h 48"/>
                <a:gd name="T90" fmla="*/ 42 w 52"/>
                <a:gd name="T91" fmla="*/ 42 h 48"/>
                <a:gd name="T92" fmla="*/ 48 w 52"/>
                <a:gd name="T93" fmla="*/ 48 h 48"/>
                <a:gd name="T94" fmla="*/ 50 w 52"/>
                <a:gd name="T95" fmla="*/ 44 h 48"/>
                <a:gd name="T96" fmla="*/ 27 w 52"/>
                <a:gd name="T97" fmla="*/ 6 h 48"/>
                <a:gd name="T98" fmla="*/ 25 w 52"/>
                <a:gd name="T99" fmla="*/ 4 h 48"/>
                <a:gd name="T100" fmla="*/ 27 w 52"/>
                <a:gd name="T101" fmla="*/ 6 h 48"/>
                <a:gd name="T102" fmla="*/ 34 w 52"/>
                <a:gd name="T103" fmla="*/ 14 h 48"/>
                <a:gd name="T104" fmla="*/ 34 w 52"/>
                <a:gd name="T105"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48">
                  <a:moveTo>
                    <a:pt x="50" y="42"/>
                  </a:moveTo>
                  <a:lnTo>
                    <a:pt x="50" y="42"/>
                  </a:lnTo>
                  <a:lnTo>
                    <a:pt x="52" y="42"/>
                  </a:lnTo>
                  <a:lnTo>
                    <a:pt x="50" y="40"/>
                  </a:lnTo>
                  <a:lnTo>
                    <a:pt x="50" y="40"/>
                  </a:lnTo>
                  <a:lnTo>
                    <a:pt x="48" y="38"/>
                  </a:lnTo>
                  <a:lnTo>
                    <a:pt x="48" y="36"/>
                  </a:lnTo>
                  <a:lnTo>
                    <a:pt x="48" y="36"/>
                  </a:lnTo>
                  <a:lnTo>
                    <a:pt x="50" y="36"/>
                  </a:lnTo>
                  <a:lnTo>
                    <a:pt x="50" y="34"/>
                  </a:lnTo>
                  <a:lnTo>
                    <a:pt x="48" y="34"/>
                  </a:lnTo>
                  <a:lnTo>
                    <a:pt x="46" y="32"/>
                  </a:lnTo>
                  <a:lnTo>
                    <a:pt x="46" y="32"/>
                  </a:lnTo>
                  <a:lnTo>
                    <a:pt x="44" y="32"/>
                  </a:lnTo>
                  <a:lnTo>
                    <a:pt x="44" y="32"/>
                  </a:lnTo>
                  <a:lnTo>
                    <a:pt x="38" y="29"/>
                  </a:lnTo>
                  <a:lnTo>
                    <a:pt x="36" y="27"/>
                  </a:lnTo>
                  <a:lnTo>
                    <a:pt x="36" y="27"/>
                  </a:lnTo>
                  <a:lnTo>
                    <a:pt x="36" y="25"/>
                  </a:lnTo>
                  <a:lnTo>
                    <a:pt x="38" y="25"/>
                  </a:lnTo>
                  <a:lnTo>
                    <a:pt x="40" y="25"/>
                  </a:lnTo>
                  <a:lnTo>
                    <a:pt x="42" y="23"/>
                  </a:lnTo>
                  <a:lnTo>
                    <a:pt x="40" y="21"/>
                  </a:lnTo>
                  <a:lnTo>
                    <a:pt x="38" y="19"/>
                  </a:lnTo>
                  <a:lnTo>
                    <a:pt x="36" y="17"/>
                  </a:lnTo>
                  <a:lnTo>
                    <a:pt x="33" y="15"/>
                  </a:lnTo>
                  <a:lnTo>
                    <a:pt x="33" y="14"/>
                  </a:lnTo>
                  <a:lnTo>
                    <a:pt x="34" y="12"/>
                  </a:lnTo>
                  <a:lnTo>
                    <a:pt x="34" y="12"/>
                  </a:lnTo>
                  <a:lnTo>
                    <a:pt x="34" y="10"/>
                  </a:lnTo>
                  <a:lnTo>
                    <a:pt x="34" y="8"/>
                  </a:lnTo>
                  <a:lnTo>
                    <a:pt x="31" y="6"/>
                  </a:lnTo>
                  <a:lnTo>
                    <a:pt x="27" y="4"/>
                  </a:lnTo>
                  <a:lnTo>
                    <a:pt x="29" y="4"/>
                  </a:lnTo>
                  <a:lnTo>
                    <a:pt x="29" y="4"/>
                  </a:lnTo>
                  <a:lnTo>
                    <a:pt x="29" y="4"/>
                  </a:lnTo>
                  <a:lnTo>
                    <a:pt x="27" y="2"/>
                  </a:lnTo>
                  <a:lnTo>
                    <a:pt x="27" y="2"/>
                  </a:lnTo>
                  <a:lnTo>
                    <a:pt x="27" y="0"/>
                  </a:lnTo>
                  <a:lnTo>
                    <a:pt x="25" y="0"/>
                  </a:lnTo>
                  <a:lnTo>
                    <a:pt x="23" y="2"/>
                  </a:lnTo>
                  <a:lnTo>
                    <a:pt x="23" y="2"/>
                  </a:lnTo>
                  <a:lnTo>
                    <a:pt x="23" y="2"/>
                  </a:lnTo>
                  <a:lnTo>
                    <a:pt x="23" y="2"/>
                  </a:lnTo>
                  <a:lnTo>
                    <a:pt x="21" y="2"/>
                  </a:lnTo>
                  <a:lnTo>
                    <a:pt x="12" y="2"/>
                  </a:lnTo>
                  <a:lnTo>
                    <a:pt x="0" y="4"/>
                  </a:lnTo>
                  <a:lnTo>
                    <a:pt x="2" y="6"/>
                  </a:lnTo>
                  <a:lnTo>
                    <a:pt x="2" y="6"/>
                  </a:lnTo>
                  <a:lnTo>
                    <a:pt x="4" y="8"/>
                  </a:lnTo>
                  <a:lnTo>
                    <a:pt x="4" y="8"/>
                  </a:lnTo>
                  <a:lnTo>
                    <a:pt x="6" y="10"/>
                  </a:lnTo>
                  <a:lnTo>
                    <a:pt x="6" y="12"/>
                  </a:lnTo>
                  <a:lnTo>
                    <a:pt x="6" y="14"/>
                  </a:lnTo>
                  <a:lnTo>
                    <a:pt x="4" y="15"/>
                  </a:lnTo>
                  <a:lnTo>
                    <a:pt x="4" y="17"/>
                  </a:lnTo>
                  <a:lnTo>
                    <a:pt x="4" y="17"/>
                  </a:lnTo>
                  <a:lnTo>
                    <a:pt x="4" y="19"/>
                  </a:lnTo>
                  <a:lnTo>
                    <a:pt x="4" y="21"/>
                  </a:lnTo>
                  <a:lnTo>
                    <a:pt x="4" y="21"/>
                  </a:lnTo>
                  <a:lnTo>
                    <a:pt x="6" y="23"/>
                  </a:lnTo>
                  <a:lnTo>
                    <a:pt x="4" y="23"/>
                  </a:lnTo>
                  <a:lnTo>
                    <a:pt x="8" y="25"/>
                  </a:lnTo>
                  <a:lnTo>
                    <a:pt x="10" y="25"/>
                  </a:lnTo>
                  <a:lnTo>
                    <a:pt x="12" y="25"/>
                  </a:lnTo>
                  <a:lnTo>
                    <a:pt x="14" y="25"/>
                  </a:lnTo>
                  <a:lnTo>
                    <a:pt x="17" y="27"/>
                  </a:lnTo>
                  <a:lnTo>
                    <a:pt x="19" y="29"/>
                  </a:lnTo>
                  <a:lnTo>
                    <a:pt x="21" y="31"/>
                  </a:lnTo>
                  <a:lnTo>
                    <a:pt x="23" y="32"/>
                  </a:lnTo>
                  <a:lnTo>
                    <a:pt x="25" y="31"/>
                  </a:lnTo>
                  <a:lnTo>
                    <a:pt x="27" y="31"/>
                  </a:lnTo>
                  <a:lnTo>
                    <a:pt x="27" y="31"/>
                  </a:lnTo>
                  <a:lnTo>
                    <a:pt x="29" y="32"/>
                  </a:lnTo>
                  <a:lnTo>
                    <a:pt x="29" y="32"/>
                  </a:lnTo>
                  <a:lnTo>
                    <a:pt x="29" y="34"/>
                  </a:lnTo>
                  <a:lnTo>
                    <a:pt x="29" y="34"/>
                  </a:lnTo>
                  <a:lnTo>
                    <a:pt x="29" y="34"/>
                  </a:lnTo>
                  <a:lnTo>
                    <a:pt x="33" y="34"/>
                  </a:lnTo>
                  <a:lnTo>
                    <a:pt x="33" y="36"/>
                  </a:lnTo>
                  <a:lnTo>
                    <a:pt x="33" y="34"/>
                  </a:lnTo>
                  <a:lnTo>
                    <a:pt x="36" y="34"/>
                  </a:lnTo>
                  <a:lnTo>
                    <a:pt x="36" y="34"/>
                  </a:lnTo>
                  <a:lnTo>
                    <a:pt x="38" y="34"/>
                  </a:lnTo>
                  <a:lnTo>
                    <a:pt x="38" y="36"/>
                  </a:lnTo>
                  <a:lnTo>
                    <a:pt x="40" y="38"/>
                  </a:lnTo>
                  <a:lnTo>
                    <a:pt x="40" y="40"/>
                  </a:lnTo>
                  <a:lnTo>
                    <a:pt x="42" y="40"/>
                  </a:lnTo>
                  <a:lnTo>
                    <a:pt x="42" y="40"/>
                  </a:lnTo>
                  <a:lnTo>
                    <a:pt x="42" y="42"/>
                  </a:lnTo>
                  <a:lnTo>
                    <a:pt x="42" y="42"/>
                  </a:lnTo>
                  <a:lnTo>
                    <a:pt x="42" y="42"/>
                  </a:lnTo>
                  <a:lnTo>
                    <a:pt x="44" y="48"/>
                  </a:lnTo>
                  <a:lnTo>
                    <a:pt x="48" y="48"/>
                  </a:lnTo>
                  <a:lnTo>
                    <a:pt x="50" y="48"/>
                  </a:lnTo>
                  <a:lnTo>
                    <a:pt x="50" y="44"/>
                  </a:lnTo>
                  <a:lnTo>
                    <a:pt x="50" y="42"/>
                  </a:lnTo>
                  <a:close/>
                  <a:moveTo>
                    <a:pt x="27" y="6"/>
                  </a:moveTo>
                  <a:lnTo>
                    <a:pt x="25" y="6"/>
                  </a:lnTo>
                  <a:lnTo>
                    <a:pt x="25" y="4"/>
                  </a:lnTo>
                  <a:lnTo>
                    <a:pt x="27" y="6"/>
                  </a:lnTo>
                  <a:lnTo>
                    <a:pt x="27" y="6"/>
                  </a:lnTo>
                  <a:close/>
                  <a:moveTo>
                    <a:pt x="34" y="14"/>
                  </a:moveTo>
                  <a:lnTo>
                    <a:pt x="34" y="14"/>
                  </a:lnTo>
                  <a:lnTo>
                    <a:pt x="34" y="14"/>
                  </a:lnTo>
                  <a:lnTo>
                    <a:pt x="34" y="14"/>
                  </a:lnTo>
                  <a:lnTo>
                    <a:pt x="34" y="1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95" name="Freeform 1848">
              <a:extLst>
                <a:ext uri="{FF2B5EF4-FFF2-40B4-BE49-F238E27FC236}">
                  <a16:creationId xmlns:a16="http://schemas.microsoft.com/office/drawing/2014/main" id="{98903F80-62C5-450F-8C4B-090356996909}"/>
                </a:ext>
              </a:extLst>
            </p:cNvPr>
            <p:cNvSpPr>
              <a:spLocks noEditPoints="1"/>
            </p:cNvSpPr>
            <p:nvPr/>
          </p:nvSpPr>
          <p:spPr bwMode="auto">
            <a:xfrm>
              <a:off x="13523913" y="-1562100"/>
              <a:ext cx="436563" cy="265113"/>
            </a:xfrm>
            <a:custGeom>
              <a:avLst/>
              <a:gdLst>
                <a:gd name="T0" fmla="*/ 17 w 275"/>
                <a:gd name="T1" fmla="*/ 85 h 167"/>
                <a:gd name="T2" fmla="*/ 21 w 275"/>
                <a:gd name="T3" fmla="*/ 72 h 167"/>
                <a:gd name="T4" fmla="*/ 32 w 275"/>
                <a:gd name="T5" fmla="*/ 64 h 167"/>
                <a:gd name="T6" fmla="*/ 40 w 275"/>
                <a:gd name="T7" fmla="*/ 64 h 167"/>
                <a:gd name="T8" fmla="*/ 48 w 275"/>
                <a:gd name="T9" fmla="*/ 63 h 167"/>
                <a:gd name="T10" fmla="*/ 55 w 275"/>
                <a:gd name="T11" fmla="*/ 68 h 167"/>
                <a:gd name="T12" fmla="*/ 65 w 275"/>
                <a:gd name="T13" fmla="*/ 74 h 167"/>
                <a:gd name="T14" fmla="*/ 68 w 275"/>
                <a:gd name="T15" fmla="*/ 78 h 167"/>
                <a:gd name="T16" fmla="*/ 67 w 275"/>
                <a:gd name="T17" fmla="*/ 83 h 167"/>
                <a:gd name="T18" fmla="*/ 82 w 275"/>
                <a:gd name="T19" fmla="*/ 89 h 167"/>
                <a:gd name="T20" fmla="*/ 95 w 275"/>
                <a:gd name="T21" fmla="*/ 93 h 167"/>
                <a:gd name="T22" fmla="*/ 106 w 275"/>
                <a:gd name="T23" fmla="*/ 114 h 167"/>
                <a:gd name="T24" fmla="*/ 135 w 275"/>
                <a:gd name="T25" fmla="*/ 135 h 167"/>
                <a:gd name="T26" fmla="*/ 159 w 275"/>
                <a:gd name="T27" fmla="*/ 148 h 167"/>
                <a:gd name="T28" fmla="*/ 169 w 275"/>
                <a:gd name="T29" fmla="*/ 157 h 167"/>
                <a:gd name="T30" fmla="*/ 178 w 275"/>
                <a:gd name="T31" fmla="*/ 165 h 167"/>
                <a:gd name="T32" fmla="*/ 190 w 275"/>
                <a:gd name="T33" fmla="*/ 167 h 167"/>
                <a:gd name="T34" fmla="*/ 197 w 275"/>
                <a:gd name="T35" fmla="*/ 148 h 167"/>
                <a:gd name="T36" fmla="*/ 188 w 275"/>
                <a:gd name="T37" fmla="*/ 133 h 167"/>
                <a:gd name="T38" fmla="*/ 184 w 275"/>
                <a:gd name="T39" fmla="*/ 127 h 167"/>
                <a:gd name="T40" fmla="*/ 197 w 275"/>
                <a:gd name="T41" fmla="*/ 121 h 167"/>
                <a:gd name="T42" fmla="*/ 205 w 275"/>
                <a:gd name="T43" fmla="*/ 116 h 167"/>
                <a:gd name="T44" fmla="*/ 207 w 275"/>
                <a:gd name="T45" fmla="*/ 114 h 167"/>
                <a:gd name="T46" fmla="*/ 205 w 275"/>
                <a:gd name="T47" fmla="*/ 110 h 167"/>
                <a:gd name="T48" fmla="*/ 214 w 275"/>
                <a:gd name="T49" fmla="*/ 106 h 167"/>
                <a:gd name="T50" fmla="*/ 214 w 275"/>
                <a:gd name="T51" fmla="*/ 99 h 167"/>
                <a:gd name="T52" fmla="*/ 228 w 275"/>
                <a:gd name="T53" fmla="*/ 97 h 167"/>
                <a:gd name="T54" fmla="*/ 231 w 275"/>
                <a:gd name="T55" fmla="*/ 104 h 167"/>
                <a:gd name="T56" fmla="*/ 235 w 275"/>
                <a:gd name="T57" fmla="*/ 108 h 167"/>
                <a:gd name="T58" fmla="*/ 260 w 275"/>
                <a:gd name="T59" fmla="*/ 104 h 167"/>
                <a:gd name="T60" fmla="*/ 264 w 275"/>
                <a:gd name="T61" fmla="*/ 104 h 167"/>
                <a:gd name="T62" fmla="*/ 269 w 275"/>
                <a:gd name="T63" fmla="*/ 102 h 167"/>
                <a:gd name="T64" fmla="*/ 268 w 275"/>
                <a:gd name="T65" fmla="*/ 95 h 167"/>
                <a:gd name="T66" fmla="*/ 260 w 275"/>
                <a:gd name="T67" fmla="*/ 91 h 167"/>
                <a:gd name="T68" fmla="*/ 254 w 275"/>
                <a:gd name="T69" fmla="*/ 85 h 167"/>
                <a:gd name="T70" fmla="*/ 249 w 275"/>
                <a:gd name="T71" fmla="*/ 89 h 167"/>
                <a:gd name="T72" fmla="*/ 237 w 275"/>
                <a:gd name="T73" fmla="*/ 89 h 167"/>
                <a:gd name="T74" fmla="*/ 233 w 275"/>
                <a:gd name="T75" fmla="*/ 85 h 167"/>
                <a:gd name="T76" fmla="*/ 233 w 275"/>
                <a:gd name="T77" fmla="*/ 78 h 167"/>
                <a:gd name="T78" fmla="*/ 241 w 275"/>
                <a:gd name="T79" fmla="*/ 72 h 167"/>
                <a:gd name="T80" fmla="*/ 241 w 275"/>
                <a:gd name="T81" fmla="*/ 68 h 167"/>
                <a:gd name="T82" fmla="*/ 230 w 275"/>
                <a:gd name="T83" fmla="*/ 74 h 167"/>
                <a:gd name="T84" fmla="*/ 213 w 275"/>
                <a:gd name="T85" fmla="*/ 85 h 167"/>
                <a:gd name="T86" fmla="*/ 205 w 275"/>
                <a:gd name="T87" fmla="*/ 93 h 167"/>
                <a:gd name="T88" fmla="*/ 201 w 275"/>
                <a:gd name="T89" fmla="*/ 101 h 167"/>
                <a:gd name="T90" fmla="*/ 194 w 275"/>
                <a:gd name="T91" fmla="*/ 97 h 167"/>
                <a:gd name="T92" fmla="*/ 177 w 275"/>
                <a:gd name="T93" fmla="*/ 91 h 167"/>
                <a:gd name="T94" fmla="*/ 169 w 275"/>
                <a:gd name="T95" fmla="*/ 74 h 167"/>
                <a:gd name="T96" fmla="*/ 159 w 275"/>
                <a:gd name="T97" fmla="*/ 55 h 167"/>
                <a:gd name="T98" fmla="*/ 142 w 275"/>
                <a:gd name="T99" fmla="*/ 40 h 167"/>
                <a:gd name="T100" fmla="*/ 101 w 275"/>
                <a:gd name="T101" fmla="*/ 44 h 167"/>
                <a:gd name="T102" fmla="*/ 82 w 275"/>
                <a:gd name="T103" fmla="*/ 25 h 167"/>
                <a:gd name="T104" fmla="*/ 235 w 275"/>
                <a:gd name="T105" fmla="*/ 93 h 167"/>
                <a:gd name="T106" fmla="*/ 243 w 275"/>
                <a:gd name="T107" fmla="*/ 112 h 167"/>
                <a:gd name="T108" fmla="*/ 241 w 275"/>
                <a:gd name="T109" fmla="*/ 114 h 167"/>
                <a:gd name="T110" fmla="*/ 254 w 275"/>
                <a:gd name="T111" fmla="*/ 114 h 167"/>
                <a:gd name="T112" fmla="*/ 254 w 275"/>
                <a:gd name="T11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5" h="167">
                  <a:moveTo>
                    <a:pt x="17" y="89"/>
                  </a:moveTo>
                  <a:lnTo>
                    <a:pt x="17" y="89"/>
                  </a:lnTo>
                  <a:lnTo>
                    <a:pt x="17" y="87"/>
                  </a:lnTo>
                  <a:lnTo>
                    <a:pt x="19" y="87"/>
                  </a:lnTo>
                  <a:lnTo>
                    <a:pt x="19" y="87"/>
                  </a:lnTo>
                  <a:lnTo>
                    <a:pt x="17" y="85"/>
                  </a:lnTo>
                  <a:lnTo>
                    <a:pt x="17" y="85"/>
                  </a:lnTo>
                  <a:lnTo>
                    <a:pt x="17" y="83"/>
                  </a:lnTo>
                  <a:lnTo>
                    <a:pt x="17" y="82"/>
                  </a:lnTo>
                  <a:lnTo>
                    <a:pt x="17" y="80"/>
                  </a:lnTo>
                  <a:lnTo>
                    <a:pt x="17" y="78"/>
                  </a:lnTo>
                  <a:lnTo>
                    <a:pt x="17" y="76"/>
                  </a:lnTo>
                  <a:lnTo>
                    <a:pt x="21" y="72"/>
                  </a:lnTo>
                  <a:lnTo>
                    <a:pt x="21" y="72"/>
                  </a:lnTo>
                  <a:lnTo>
                    <a:pt x="23" y="70"/>
                  </a:lnTo>
                  <a:lnTo>
                    <a:pt x="25" y="70"/>
                  </a:lnTo>
                  <a:lnTo>
                    <a:pt x="29" y="70"/>
                  </a:lnTo>
                  <a:lnTo>
                    <a:pt x="31" y="70"/>
                  </a:lnTo>
                  <a:lnTo>
                    <a:pt x="31" y="68"/>
                  </a:lnTo>
                  <a:lnTo>
                    <a:pt x="32" y="66"/>
                  </a:lnTo>
                  <a:lnTo>
                    <a:pt x="32" y="64"/>
                  </a:lnTo>
                  <a:lnTo>
                    <a:pt x="34" y="64"/>
                  </a:lnTo>
                  <a:lnTo>
                    <a:pt x="36" y="64"/>
                  </a:lnTo>
                  <a:lnTo>
                    <a:pt x="38" y="66"/>
                  </a:lnTo>
                  <a:lnTo>
                    <a:pt x="38" y="66"/>
                  </a:lnTo>
                  <a:lnTo>
                    <a:pt x="40" y="68"/>
                  </a:lnTo>
                  <a:lnTo>
                    <a:pt x="40" y="66"/>
                  </a:lnTo>
                  <a:lnTo>
                    <a:pt x="40" y="64"/>
                  </a:lnTo>
                  <a:lnTo>
                    <a:pt x="36" y="63"/>
                  </a:lnTo>
                  <a:lnTo>
                    <a:pt x="36" y="61"/>
                  </a:lnTo>
                  <a:lnTo>
                    <a:pt x="36" y="61"/>
                  </a:lnTo>
                  <a:lnTo>
                    <a:pt x="42" y="61"/>
                  </a:lnTo>
                  <a:lnTo>
                    <a:pt x="42" y="59"/>
                  </a:lnTo>
                  <a:lnTo>
                    <a:pt x="46" y="61"/>
                  </a:lnTo>
                  <a:lnTo>
                    <a:pt x="48" y="63"/>
                  </a:lnTo>
                  <a:lnTo>
                    <a:pt x="48" y="63"/>
                  </a:lnTo>
                  <a:lnTo>
                    <a:pt x="50" y="63"/>
                  </a:lnTo>
                  <a:lnTo>
                    <a:pt x="51" y="63"/>
                  </a:lnTo>
                  <a:lnTo>
                    <a:pt x="51" y="64"/>
                  </a:lnTo>
                  <a:lnTo>
                    <a:pt x="53" y="66"/>
                  </a:lnTo>
                  <a:lnTo>
                    <a:pt x="53" y="66"/>
                  </a:lnTo>
                  <a:lnTo>
                    <a:pt x="55" y="68"/>
                  </a:lnTo>
                  <a:lnTo>
                    <a:pt x="57" y="68"/>
                  </a:lnTo>
                  <a:lnTo>
                    <a:pt x="59" y="68"/>
                  </a:lnTo>
                  <a:lnTo>
                    <a:pt x="61" y="68"/>
                  </a:lnTo>
                  <a:lnTo>
                    <a:pt x="63" y="68"/>
                  </a:lnTo>
                  <a:lnTo>
                    <a:pt x="65" y="68"/>
                  </a:lnTo>
                  <a:lnTo>
                    <a:pt x="65" y="72"/>
                  </a:lnTo>
                  <a:lnTo>
                    <a:pt x="65" y="74"/>
                  </a:lnTo>
                  <a:lnTo>
                    <a:pt x="65" y="74"/>
                  </a:lnTo>
                  <a:lnTo>
                    <a:pt x="65" y="74"/>
                  </a:lnTo>
                  <a:lnTo>
                    <a:pt x="65" y="76"/>
                  </a:lnTo>
                  <a:lnTo>
                    <a:pt x="67" y="76"/>
                  </a:lnTo>
                  <a:lnTo>
                    <a:pt x="68" y="76"/>
                  </a:lnTo>
                  <a:lnTo>
                    <a:pt x="68" y="78"/>
                  </a:lnTo>
                  <a:lnTo>
                    <a:pt x="68" y="78"/>
                  </a:lnTo>
                  <a:lnTo>
                    <a:pt x="68" y="78"/>
                  </a:lnTo>
                  <a:lnTo>
                    <a:pt x="67" y="78"/>
                  </a:lnTo>
                  <a:lnTo>
                    <a:pt x="67" y="78"/>
                  </a:lnTo>
                  <a:lnTo>
                    <a:pt x="67" y="80"/>
                  </a:lnTo>
                  <a:lnTo>
                    <a:pt x="67" y="82"/>
                  </a:lnTo>
                  <a:lnTo>
                    <a:pt x="67" y="82"/>
                  </a:lnTo>
                  <a:lnTo>
                    <a:pt x="67" y="83"/>
                  </a:lnTo>
                  <a:lnTo>
                    <a:pt x="67" y="85"/>
                  </a:lnTo>
                  <a:lnTo>
                    <a:pt x="67" y="85"/>
                  </a:lnTo>
                  <a:lnTo>
                    <a:pt x="68" y="87"/>
                  </a:lnTo>
                  <a:lnTo>
                    <a:pt x="72" y="89"/>
                  </a:lnTo>
                  <a:lnTo>
                    <a:pt x="74" y="89"/>
                  </a:lnTo>
                  <a:lnTo>
                    <a:pt x="80" y="89"/>
                  </a:lnTo>
                  <a:lnTo>
                    <a:pt x="82" y="89"/>
                  </a:lnTo>
                  <a:lnTo>
                    <a:pt x="84" y="89"/>
                  </a:lnTo>
                  <a:lnTo>
                    <a:pt x="84" y="89"/>
                  </a:lnTo>
                  <a:lnTo>
                    <a:pt x="86" y="89"/>
                  </a:lnTo>
                  <a:lnTo>
                    <a:pt x="87" y="89"/>
                  </a:lnTo>
                  <a:lnTo>
                    <a:pt x="87" y="89"/>
                  </a:lnTo>
                  <a:lnTo>
                    <a:pt x="93" y="89"/>
                  </a:lnTo>
                  <a:lnTo>
                    <a:pt x="95" y="93"/>
                  </a:lnTo>
                  <a:lnTo>
                    <a:pt x="101" y="102"/>
                  </a:lnTo>
                  <a:lnTo>
                    <a:pt x="103" y="104"/>
                  </a:lnTo>
                  <a:lnTo>
                    <a:pt x="103" y="106"/>
                  </a:lnTo>
                  <a:lnTo>
                    <a:pt x="103" y="108"/>
                  </a:lnTo>
                  <a:lnTo>
                    <a:pt x="104" y="112"/>
                  </a:lnTo>
                  <a:lnTo>
                    <a:pt x="104" y="112"/>
                  </a:lnTo>
                  <a:lnTo>
                    <a:pt x="106" y="114"/>
                  </a:lnTo>
                  <a:lnTo>
                    <a:pt x="108" y="116"/>
                  </a:lnTo>
                  <a:lnTo>
                    <a:pt x="122" y="125"/>
                  </a:lnTo>
                  <a:lnTo>
                    <a:pt x="125" y="129"/>
                  </a:lnTo>
                  <a:lnTo>
                    <a:pt x="127" y="131"/>
                  </a:lnTo>
                  <a:lnTo>
                    <a:pt x="131" y="133"/>
                  </a:lnTo>
                  <a:lnTo>
                    <a:pt x="135" y="133"/>
                  </a:lnTo>
                  <a:lnTo>
                    <a:pt x="135" y="135"/>
                  </a:lnTo>
                  <a:lnTo>
                    <a:pt x="137" y="135"/>
                  </a:lnTo>
                  <a:lnTo>
                    <a:pt x="139" y="137"/>
                  </a:lnTo>
                  <a:lnTo>
                    <a:pt x="141" y="137"/>
                  </a:lnTo>
                  <a:lnTo>
                    <a:pt x="152" y="144"/>
                  </a:lnTo>
                  <a:lnTo>
                    <a:pt x="154" y="146"/>
                  </a:lnTo>
                  <a:lnTo>
                    <a:pt x="156" y="146"/>
                  </a:lnTo>
                  <a:lnTo>
                    <a:pt x="159" y="148"/>
                  </a:lnTo>
                  <a:lnTo>
                    <a:pt x="163" y="148"/>
                  </a:lnTo>
                  <a:lnTo>
                    <a:pt x="167" y="150"/>
                  </a:lnTo>
                  <a:lnTo>
                    <a:pt x="169" y="152"/>
                  </a:lnTo>
                  <a:lnTo>
                    <a:pt x="171" y="152"/>
                  </a:lnTo>
                  <a:lnTo>
                    <a:pt x="171" y="154"/>
                  </a:lnTo>
                  <a:lnTo>
                    <a:pt x="171" y="154"/>
                  </a:lnTo>
                  <a:lnTo>
                    <a:pt x="169" y="157"/>
                  </a:lnTo>
                  <a:lnTo>
                    <a:pt x="169" y="159"/>
                  </a:lnTo>
                  <a:lnTo>
                    <a:pt x="169" y="161"/>
                  </a:lnTo>
                  <a:lnTo>
                    <a:pt x="169" y="163"/>
                  </a:lnTo>
                  <a:lnTo>
                    <a:pt x="175" y="163"/>
                  </a:lnTo>
                  <a:lnTo>
                    <a:pt x="177" y="163"/>
                  </a:lnTo>
                  <a:lnTo>
                    <a:pt x="178" y="163"/>
                  </a:lnTo>
                  <a:lnTo>
                    <a:pt x="178" y="165"/>
                  </a:lnTo>
                  <a:lnTo>
                    <a:pt x="180" y="165"/>
                  </a:lnTo>
                  <a:lnTo>
                    <a:pt x="180" y="165"/>
                  </a:lnTo>
                  <a:lnTo>
                    <a:pt x="182" y="165"/>
                  </a:lnTo>
                  <a:lnTo>
                    <a:pt x="184" y="165"/>
                  </a:lnTo>
                  <a:lnTo>
                    <a:pt x="186" y="165"/>
                  </a:lnTo>
                  <a:lnTo>
                    <a:pt x="188" y="165"/>
                  </a:lnTo>
                  <a:lnTo>
                    <a:pt x="190" y="167"/>
                  </a:lnTo>
                  <a:lnTo>
                    <a:pt x="190" y="165"/>
                  </a:lnTo>
                  <a:lnTo>
                    <a:pt x="190" y="161"/>
                  </a:lnTo>
                  <a:lnTo>
                    <a:pt x="192" y="159"/>
                  </a:lnTo>
                  <a:lnTo>
                    <a:pt x="192" y="157"/>
                  </a:lnTo>
                  <a:lnTo>
                    <a:pt x="195" y="152"/>
                  </a:lnTo>
                  <a:lnTo>
                    <a:pt x="197" y="150"/>
                  </a:lnTo>
                  <a:lnTo>
                    <a:pt x="197" y="148"/>
                  </a:lnTo>
                  <a:lnTo>
                    <a:pt x="195" y="144"/>
                  </a:lnTo>
                  <a:lnTo>
                    <a:pt x="195" y="140"/>
                  </a:lnTo>
                  <a:lnTo>
                    <a:pt x="195" y="135"/>
                  </a:lnTo>
                  <a:lnTo>
                    <a:pt x="194" y="133"/>
                  </a:lnTo>
                  <a:lnTo>
                    <a:pt x="194" y="133"/>
                  </a:lnTo>
                  <a:lnTo>
                    <a:pt x="190" y="133"/>
                  </a:lnTo>
                  <a:lnTo>
                    <a:pt x="188" y="133"/>
                  </a:lnTo>
                  <a:lnTo>
                    <a:pt x="188" y="133"/>
                  </a:lnTo>
                  <a:lnTo>
                    <a:pt x="188" y="131"/>
                  </a:lnTo>
                  <a:lnTo>
                    <a:pt x="186" y="129"/>
                  </a:lnTo>
                  <a:lnTo>
                    <a:pt x="186" y="129"/>
                  </a:lnTo>
                  <a:lnTo>
                    <a:pt x="184" y="129"/>
                  </a:lnTo>
                  <a:lnTo>
                    <a:pt x="184" y="129"/>
                  </a:lnTo>
                  <a:lnTo>
                    <a:pt x="184" y="127"/>
                  </a:lnTo>
                  <a:lnTo>
                    <a:pt x="184" y="125"/>
                  </a:lnTo>
                  <a:lnTo>
                    <a:pt x="184" y="123"/>
                  </a:lnTo>
                  <a:lnTo>
                    <a:pt x="184" y="123"/>
                  </a:lnTo>
                  <a:lnTo>
                    <a:pt x="186" y="121"/>
                  </a:lnTo>
                  <a:lnTo>
                    <a:pt x="188" y="121"/>
                  </a:lnTo>
                  <a:lnTo>
                    <a:pt x="192" y="121"/>
                  </a:lnTo>
                  <a:lnTo>
                    <a:pt x="197" y="121"/>
                  </a:lnTo>
                  <a:lnTo>
                    <a:pt x="201" y="121"/>
                  </a:lnTo>
                  <a:lnTo>
                    <a:pt x="201" y="119"/>
                  </a:lnTo>
                  <a:lnTo>
                    <a:pt x="203" y="118"/>
                  </a:lnTo>
                  <a:lnTo>
                    <a:pt x="205" y="116"/>
                  </a:lnTo>
                  <a:lnTo>
                    <a:pt x="205" y="116"/>
                  </a:lnTo>
                  <a:lnTo>
                    <a:pt x="205" y="116"/>
                  </a:lnTo>
                  <a:lnTo>
                    <a:pt x="205" y="116"/>
                  </a:lnTo>
                  <a:lnTo>
                    <a:pt x="207" y="116"/>
                  </a:lnTo>
                  <a:lnTo>
                    <a:pt x="207" y="116"/>
                  </a:lnTo>
                  <a:lnTo>
                    <a:pt x="207" y="116"/>
                  </a:lnTo>
                  <a:lnTo>
                    <a:pt x="207" y="116"/>
                  </a:lnTo>
                  <a:lnTo>
                    <a:pt x="207" y="114"/>
                  </a:lnTo>
                  <a:lnTo>
                    <a:pt x="207" y="114"/>
                  </a:lnTo>
                  <a:lnTo>
                    <a:pt x="207" y="114"/>
                  </a:lnTo>
                  <a:lnTo>
                    <a:pt x="207" y="114"/>
                  </a:lnTo>
                  <a:lnTo>
                    <a:pt x="209" y="112"/>
                  </a:lnTo>
                  <a:lnTo>
                    <a:pt x="209" y="112"/>
                  </a:lnTo>
                  <a:lnTo>
                    <a:pt x="209" y="110"/>
                  </a:lnTo>
                  <a:lnTo>
                    <a:pt x="207" y="110"/>
                  </a:lnTo>
                  <a:lnTo>
                    <a:pt x="205" y="110"/>
                  </a:lnTo>
                  <a:lnTo>
                    <a:pt x="205" y="110"/>
                  </a:lnTo>
                  <a:lnTo>
                    <a:pt x="203" y="110"/>
                  </a:lnTo>
                  <a:lnTo>
                    <a:pt x="207" y="110"/>
                  </a:lnTo>
                  <a:lnTo>
                    <a:pt x="214" y="110"/>
                  </a:lnTo>
                  <a:lnTo>
                    <a:pt x="213" y="108"/>
                  </a:lnTo>
                  <a:lnTo>
                    <a:pt x="214" y="106"/>
                  </a:lnTo>
                  <a:lnTo>
                    <a:pt x="214" y="106"/>
                  </a:lnTo>
                  <a:lnTo>
                    <a:pt x="214" y="106"/>
                  </a:lnTo>
                  <a:lnTo>
                    <a:pt x="213" y="104"/>
                  </a:lnTo>
                  <a:lnTo>
                    <a:pt x="213" y="102"/>
                  </a:lnTo>
                  <a:lnTo>
                    <a:pt x="213" y="102"/>
                  </a:lnTo>
                  <a:lnTo>
                    <a:pt x="213" y="102"/>
                  </a:lnTo>
                  <a:lnTo>
                    <a:pt x="214" y="101"/>
                  </a:lnTo>
                  <a:lnTo>
                    <a:pt x="214" y="101"/>
                  </a:lnTo>
                  <a:lnTo>
                    <a:pt x="214" y="99"/>
                  </a:lnTo>
                  <a:lnTo>
                    <a:pt x="216" y="99"/>
                  </a:lnTo>
                  <a:lnTo>
                    <a:pt x="216" y="99"/>
                  </a:lnTo>
                  <a:lnTo>
                    <a:pt x="220" y="101"/>
                  </a:lnTo>
                  <a:lnTo>
                    <a:pt x="222" y="101"/>
                  </a:lnTo>
                  <a:lnTo>
                    <a:pt x="224" y="99"/>
                  </a:lnTo>
                  <a:lnTo>
                    <a:pt x="226" y="97"/>
                  </a:lnTo>
                  <a:lnTo>
                    <a:pt x="228" y="97"/>
                  </a:lnTo>
                  <a:lnTo>
                    <a:pt x="231" y="93"/>
                  </a:lnTo>
                  <a:lnTo>
                    <a:pt x="231" y="93"/>
                  </a:lnTo>
                  <a:lnTo>
                    <a:pt x="233" y="95"/>
                  </a:lnTo>
                  <a:lnTo>
                    <a:pt x="237" y="99"/>
                  </a:lnTo>
                  <a:lnTo>
                    <a:pt x="237" y="101"/>
                  </a:lnTo>
                  <a:lnTo>
                    <a:pt x="233" y="102"/>
                  </a:lnTo>
                  <a:lnTo>
                    <a:pt x="231" y="104"/>
                  </a:lnTo>
                  <a:lnTo>
                    <a:pt x="231" y="106"/>
                  </a:lnTo>
                  <a:lnTo>
                    <a:pt x="231" y="106"/>
                  </a:lnTo>
                  <a:lnTo>
                    <a:pt x="233" y="106"/>
                  </a:lnTo>
                  <a:lnTo>
                    <a:pt x="233" y="106"/>
                  </a:lnTo>
                  <a:lnTo>
                    <a:pt x="233" y="108"/>
                  </a:lnTo>
                  <a:lnTo>
                    <a:pt x="235" y="108"/>
                  </a:lnTo>
                  <a:lnTo>
                    <a:pt x="235" y="108"/>
                  </a:lnTo>
                  <a:lnTo>
                    <a:pt x="235" y="110"/>
                  </a:lnTo>
                  <a:lnTo>
                    <a:pt x="237" y="110"/>
                  </a:lnTo>
                  <a:lnTo>
                    <a:pt x="241" y="108"/>
                  </a:lnTo>
                  <a:lnTo>
                    <a:pt x="245" y="108"/>
                  </a:lnTo>
                  <a:lnTo>
                    <a:pt x="252" y="110"/>
                  </a:lnTo>
                  <a:lnTo>
                    <a:pt x="256" y="108"/>
                  </a:lnTo>
                  <a:lnTo>
                    <a:pt x="260" y="104"/>
                  </a:lnTo>
                  <a:lnTo>
                    <a:pt x="262" y="104"/>
                  </a:lnTo>
                  <a:lnTo>
                    <a:pt x="262" y="104"/>
                  </a:lnTo>
                  <a:lnTo>
                    <a:pt x="262" y="104"/>
                  </a:lnTo>
                  <a:lnTo>
                    <a:pt x="264" y="104"/>
                  </a:lnTo>
                  <a:lnTo>
                    <a:pt x="264" y="104"/>
                  </a:lnTo>
                  <a:lnTo>
                    <a:pt x="264" y="104"/>
                  </a:lnTo>
                  <a:lnTo>
                    <a:pt x="264" y="104"/>
                  </a:lnTo>
                  <a:lnTo>
                    <a:pt x="264" y="102"/>
                  </a:lnTo>
                  <a:lnTo>
                    <a:pt x="264" y="102"/>
                  </a:lnTo>
                  <a:lnTo>
                    <a:pt x="264" y="102"/>
                  </a:lnTo>
                  <a:lnTo>
                    <a:pt x="264" y="102"/>
                  </a:lnTo>
                  <a:lnTo>
                    <a:pt x="266" y="102"/>
                  </a:lnTo>
                  <a:lnTo>
                    <a:pt x="268" y="102"/>
                  </a:lnTo>
                  <a:lnTo>
                    <a:pt x="269" y="102"/>
                  </a:lnTo>
                  <a:lnTo>
                    <a:pt x="273" y="99"/>
                  </a:lnTo>
                  <a:lnTo>
                    <a:pt x="275" y="99"/>
                  </a:lnTo>
                  <a:lnTo>
                    <a:pt x="275" y="97"/>
                  </a:lnTo>
                  <a:lnTo>
                    <a:pt x="273" y="97"/>
                  </a:lnTo>
                  <a:lnTo>
                    <a:pt x="269" y="97"/>
                  </a:lnTo>
                  <a:lnTo>
                    <a:pt x="269" y="97"/>
                  </a:lnTo>
                  <a:lnTo>
                    <a:pt x="268" y="95"/>
                  </a:lnTo>
                  <a:lnTo>
                    <a:pt x="268" y="95"/>
                  </a:lnTo>
                  <a:lnTo>
                    <a:pt x="266" y="95"/>
                  </a:lnTo>
                  <a:lnTo>
                    <a:pt x="264" y="93"/>
                  </a:lnTo>
                  <a:lnTo>
                    <a:pt x="262" y="93"/>
                  </a:lnTo>
                  <a:lnTo>
                    <a:pt x="262" y="93"/>
                  </a:lnTo>
                  <a:lnTo>
                    <a:pt x="262" y="93"/>
                  </a:lnTo>
                  <a:lnTo>
                    <a:pt x="260" y="91"/>
                  </a:lnTo>
                  <a:lnTo>
                    <a:pt x="260" y="91"/>
                  </a:lnTo>
                  <a:lnTo>
                    <a:pt x="260" y="91"/>
                  </a:lnTo>
                  <a:lnTo>
                    <a:pt x="258" y="91"/>
                  </a:lnTo>
                  <a:lnTo>
                    <a:pt x="256" y="89"/>
                  </a:lnTo>
                  <a:lnTo>
                    <a:pt x="256" y="89"/>
                  </a:lnTo>
                  <a:lnTo>
                    <a:pt x="254" y="89"/>
                  </a:lnTo>
                  <a:lnTo>
                    <a:pt x="254" y="85"/>
                  </a:lnTo>
                  <a:lnTo>
                    <a:pt x="252" y="83"/>
                  </a:lnTo>
                  <a:lnTo>
                    <a:pt x="252" y="83"/>
                  </a:lnTo>
                  <a:lnTo>
                    <a:pt x="250" y="83"/>
                  </a:lnTo>
                  <a:lnTo>
                    <a:pt x="250" y="85"/>
                  </a:lnTo>
                  <a:lnTo>
                    <a:pt x="250" y="87"/>
                  </a:lnTo>
                  <a:lnTo>
                    <a:pt x="249" y="87"/>
                  </a:lnTo>
                  <a:lnTo>
                    <a:pt x="249" y="89"/>
                  </a:lnTo>
                  <a:lnTo>
                    <a:pt x="249" y="91"/>
                  </a:lnTo>
                  <a:lnTo>
                    <a:pt x="247" y="91"/>
                  </a:lnTo>
                  <a:lnTo>
                    <a:pt x="245" y="91"/>
                  </a:lnTo>
                  <a:lnTo>
                    <a:pt x="243" y="91"/>
                  </a:lnTo>
                  <a:lnTo>
                    <a:pt x="241" y="89"/>
                  </a:lnTo>
                  <a:lnTo>
                    <a:pt x="239" y="89"/>
                  </a:lnTo>
                  <a:lnTo>
                    <a:pt x="237" y="89"/>
                  </a:lnTo>
                  <a:lnTo>
                    <a:pt x="237" y="87"/>
                  </a:lnTo>
                  <a:lnTo>
                    <a:pt x="237" y="87"/>
                  </a:lnTo>
                  <a:lnTo>
                    <a:pt x="237" y="85"/>
                  </a:lnTo>
                  <a:lnTo>
                    <a:pt x="237" y="85"/>
                  </a:lnTo>
                  <a:lnTo>
                    <a:pt x="235" y="85"/>
                  </a:lnTo>
                  <a:lnTo>
                    <a:pt x="235" y="85"/>
                  </a:lnTo>
                  <a:lnTo>
                    <a:pt x="233" y="85"/>
                  </a:lnTo>
                  <a:lnTo>
                    <a:pt x="233" y="85"/>
                  </a:lnTo>
                  <a:lnTo>
                    <a:pt x="231" y="85"/>
                  </a:lnTo>
                  <a:lnTo>
                    <a:pt x="230" y="83"/>
                  </a:lnTo>
                  <a:lnTo>
                    <a:pt x="230" y="83"/>
                  </a:lnTo>
                  <a:lnTo>
                    <a:pt x="228" y="83"/>
                  </a:lnTo>
                  <a:lnTo>
                    <a:pt x="230" y="82"/>
                  </a:lnTo>
                  <a:lnTo>
                    <a:pt x="233" y="78"/>
                  </a:lnTo>
                  <a:lnTo>
                    <a:pt x="235" y="76"/>
                  </a:lnTo>
                  <a:lnTo>
                    <a:pt x="237" y="76"/>
                  </a:lnTo>
                  <a:lnTo>
                    <a:pt x="237" y="76"/>
                  </a:lnTo>
                  <a:lnTo>
                    <a:pt x="237" y="76"/>
                  </a:lnTo>
                  <a:lnTo>
                    <a:pt x="239" y="74"/>
                  </a:lnTo>
                  <a:lnTo>
                    <a:pt x="239" y="74"/>
                  </a:lnTo>
                  <a:lnTo>
                    <a:pt x="241" y="72"/>
                  </a:lnTo>
                  <a:lnTo>
                    <a:pt x="243" y="72"/>
                  </a:lnTo>
                  <a:lnTo>
                    <a:pt x="245" y="72"/>
                  </a:lnTo>
                  <a:lnTo>
                    <a:pt x="245" y="70"/>
                  </a:lnTo>
                  <a:lnTo>
                    <a:pt x="245" y="68"/>
                  </a:lnTo>
                  <a:lnTo>
                    <a:pt x="243" y="68"/>
                  </a:lnTo>
                  <a:lnTo>
                    <a:pt x="241" y="68"/>
                  </a:lnTo>
                  <a:lnTo>
                    <a:pt x="241" y="68"/>
                  </a:lnTo>
                  <a:lnTo>
                    <a:pt x="237" y="72"/>
                  </a:lnTo>
                  <a:lnTo>
                    <a:pt x="235" y="72"/>
                  </a:lnTo>
                  <a:lnTo>
                    <a:pt x="235" y="72"/>
                  </a:lnTo>
                  <a:lnTo>
                    <a:pt x="233" y="72"/>
                  </a:lnTo>
                  <a:lnTo>
                    <a:pt x="231" y="72"/>
                  </a:lnTo>
                  <a:lnTo>
                    <a:pt x="230" y="74"/>
                  </a:lnTo>
                  <a:lnTo>
                    <a:pt x="230" y="74"/>
                  </a:lnTo>
                  <a:lnTo>
                    <a:pt x="228" y="76"/>
                  </a:lnTo>
                  <a:lnTo>
                    <a:pt x="228" y="78"/>
                  </a:lnTo>
                  <a:lnTo>
                    <a:pt x="226" y="78"/>
                  </a:lnTo>
                  <a:lnTo>
                    <a:pt x="220" y="80"/>
                  </a:lnTo>
                  <a:lnTo>
                    <a:pt x="218" y="82"/>
                  </a:lnTo>
                  <a:lnTo>
                    <a:pt x="214" y="83"/>
                  </a:lnTo>
                  <a:lnTo>
                    <a:pt x="213" y="85"/>
                  </a:lnTo>
                  <a:lnTo>
                    <a:pt x="213" y="85"/>
                  </a:lnTo>
                  <a:lnTo>
                    <a:pt x="211" y="85"/>
                  </a:lnTo>
                  <a:lnTo>
                    <a:pt x="211" y="87"/>
                  </a:lnTo>
                  <a:lnTo>
                    <a:pt x="211" y="87"/>
                  </a:lnTo>
                  <a:lnTo>
                    <a:pt x="209" y="89"/>
                  </a:lnTo>
                  <a:lnTo>
                    <a:pt x="209" y="91"/>
                  </a:lnTo>
                  <a:lnTo>
                    <a:pt x="205" y="93"/>
                  </a:lnTo>
                  <a:lnTo>
                    <a:pt x="203" y="95"/>
                  </a:lnTo>
                  <a:lnTo>
                    <a:pt x="203" y="97"/>
                  </a:lnTo>
                  <a:lnTo>
                    <a:pt x="203" y="97"/>
                  </a:lnTo>
                  <a:lnTo>
                    <a:pt x="203" y="99"/>
                  </a:lnTo>
                  <a:lnTo>
                    <a:pt x="203" y="99"/>
                  </a:lnTo>
                  <a:lnTo>
                    <a:pt x="203" y="101"/>
                  </a:lnTo>
                  <a:lnTo>
                    <a:pt x="201" y="101"/>
                  </a:lnTo>
                  <a:lnTo>
                    <a:pt x="201" y="101"/>
                  </a:lnTo>
                  <a:lnTo>
                    <a:pt x="199" y="101"/>
                  </a:lnTo>
                  <a:lnTo>
                    <a:pt x="197" y="101"/>
                  </a:lnTo>
                  <a:lnTo>
                    <a:pt x="195" y="101"/>
                  </a:lnTo>
                  <a:lnTo>
                    <a:pt x="195" y="99"/>
                  </a:lnTo>
                  <a:lnTo>
                    <a:pt x="194" y="97"/>
                  </a:lnTo>
                  <a:lnTo>
                    <a:pt x="194" y="97"/>
                  </a:lnTo>
                  <a:lnTo>
                    <a:pt x="194" y="93"/>
                  </a:lnTo>
                  <a:lnTo>
                    <a:pt x="194" y="93"/>
                  </a:lnTo>
                  <a:lnTo>
                    <a:pt x="194" y="91"/>
                  </a:lnTo>
                  <a:lnTo>
                    <a:pt x="192" y="91"/>
                  </a:lnTo>
                  <a:lnTo>
                    <a:pt x="190" y="91"/>
                  </a:lnTo>
                  <a:lnTo>
                    <a:pt x="188" y="89"/>
                  </a:lnTo>
                  <a:lnTo>
                    <a:pt x="177" y="91"/>
                  </a:lnTo>
                  <a:lnTo>
                    <a:pt x="173" y="89"/>
                  </a:lnTo>
                  <a:lnTo>
                    <a:pt x="171" y="87"/>
                  </a:lnTo>
                  <a:lnTo>
                    <a:pt x="171" y="83"/>
                  </a:lnTo>
                  <a:lnTo>
                    <a:pt x="169" y="76"/>
                  </a:lnTo>
                  <a:lnTo>
                    <a:pt x="169" y="76"/>
                  </a:lnTo>
                  <a:lnTo>
                    <a:pt x="169" y="74"/>
                  </a:lnTo>
                  <a:lnTo>
                    <a:pt x="169" y="74"/>
                  </a:lnTo>
                  <a:lnTo>
                    <a:pt x="163" y="74"/>
                  </a:lnTo>
                  <a:lnTo>
                    <a:pt x="161" y="72"/>
                  </a:lnTo>
                  <a:lnTo>
                    <a:pt x="161" y="70"/>
                  </a:lnTo>
                  <a:lnTo>
                    <a:pt x="161" y="66"/>
                  </a:lnTo>
                  <a:lnTo>
                    <a:pt x="163" y="53"/>
                  </a:lnTo>
                  <a:lnTo>
                    <a:pt x="159" y="55"/>
                  </a:lnTo>
                  <a:lnTo>
                    <a:pt x="159" y="55"/>
                  </a:lnTo>
                  <a:lnTo>
                    <a:pt x="158" y="55"/>
                  </a:lnTo>
                  <a:lnTo>
                    <a:pt x="158" y="55"/>
                  </a:lnTo>
                  <a:lnTo>
                    <a:pt x="154" y="49"/>
                  </a:lnTo>
                  <a:lnTo>
                    <a:pt x="154" y="47"/>
                  </a:lnTo>
                  <a:lnTo>
                    <a:pt x="146" y="42"/>
                  </a:lnTo>
                  <a:lnTo>
                    <a:pt x="144" y="40"/>
                  </a:lnTo>
                  <a:lnTo>
                    <a:pt x="142" y="40"/>
                  </a:lnTo>
                  <a:lnTo>
                    <a:pt x="141" y="42"/>
                  </a:lnTo>
                  <a:lnTo>
                    <a:pt x="137" y="42"/>
                  </a:lnTo>
                  <a:lnTo>
                    <a:pt x="133" y="42"/>
                  </a:lnTo>
                  <a:lnTo>
                    <a:pt x="122" y="42"/>
                  </a:lnTo>
                  <a:lnTo>
                    <a:pt x="114" y="42"/>
                  </a:lnTo>
                  <a:lnTo>
                    <a:pt x="110" y="42"/>
                  </a:lnTo>
                  <a:lnTo>
                    <a:pt x="101" y="44"/>
                  </a:lnTo>
                  <a:lnTo>
                    <a:pt x="99" y="44"/>
                  </a:lnTo>
                  <a:lnTo>
                    <a:pt x="95" y="42"/>
                  </a:lnTo>
                  <a:lnTo>
                    <a:pt x="86" y="30"/>
                  </a:lnTo>
                  <a:lnTo>
                    <a:pt x="84" y="30"/>
                  </a:lnTo>
                  <a:lnTo>
                    <a:pt x="84" y="28"/>
                  </a:lnTo>
                  <a:lnTo>
                    <a:pt x="82" y="27"/>
                  </a:lnTo>
                  <a:lnTo>
                    <a:pt x="82" y="25"/>
                  </a:lnTo>
                  <a:lnTo>
                    <a:pt x="42" y="0"/>
                  </a:lnTo>
                  <a:lnTo>
                    <a:pt x="40" y="0"/>
                  </a:lnTo>
                  <a:lnTo>
                    <a:pt x="0" y="13"/>
                  </a:lnTo>
                  <a:lnTo>
                    <a:pt x="0" y="87"/>
                  </a:lnTo>
                  <a:lnTo>
                    <a:pt x="14" y="87"/>
                  </a:lnTo>
                  <a:lnTo>
                    <a:pt x="17" y="89"/>
                  </a:lnTo>
                  <a:close/>
                  <a:moveTo>
                    <a:pt x="235" y="93"/>
                  </a:moveTo>
                  <a:lnTo>
                    <a:pt x="235" y="95"/>
                  </a:lnTo>
                  <a:lnTo>
                    <a:pt x="235" y="95"/>
                  </a:lnTo>
                  <a:lnTo>
                    <a:pt x="235" y="95"/>
                  </a:lnTo>
                  <a:lnTo>
                    <a:pt x="235" y="95"/>
                  </a:lnTo>
                  <a:lnTo>
                    <a:pt x="233" y="93"/>
                  </a:lnTo>
                  <a:lnTo>
                    <a:pt x="235" y="93"/>
                  </a:lnTo>
                  <a:close/>
                  <a:moveTo>
                    <a:pt x="243" y="112"/>
                  </a:moveTo>
                  <a:lnTo>
                    <a:pt x="245" y="112"/>
                  </a:lnTo>
                  <a:lnTo>
                    <a:pt x="245" y="114"/>
                  </a:lnTo>
                  <a:lnTo>
                    <a:pt x="245" y="116"/>
                  </a:lnTo>
                  <a:lnTo>
                    <a:pt x="243" y="116"/>
                  </a:lnTo>
                  <a:lnTo>
                    <a:pt x="241" y="116"/>
                  </a:lnTo>
                  <a:lnTo>
                    <a:pt x="241" y="114"/>
                  </a:lnTo>
                  <a:lnTo>
                    <a:pt x="241" y="114"/>
                  </a:lnTo>
                  <a:lnTo>
                    <a:pt x="241" y="112"/>
                  </a:lnTo>
                  <a:lnTo>
                    <a:pt x="241" y="110"/>
                  </a:lnTo>
                  <a:lnTo>
                    <a:pt x="241" y="110"/>
                  </a:lnTo>
                  <a:lnTo>
                    <a:pt x="243" y="112"/>
                  </a:lnTo>
                  <a:lnTo>
                    <a:pt x="243" y="112"/>
                  </a:lnTo>
                  <a:close/>
                  <a:moveTo>
                    <a:pt x="254" y="114"/>
                  </a:moveTo>
                  <a:lnTo>
                    <a:pt x="254" y="114"/>
                  </a:lnTo>
                  <a:lnTo>
                    <a:pt x="254" y="114"/>
                  </a:lnTo>
                  <a:lnTo>
                    <a:pt x="254" y="114"/>
                  </a:lnTo>
                  <a:lnTo>
                    <a:pt x="252" y="114"/>
                  </a:lnTo>
                  <a:lnTo>
                    <a:pt x="252" y="114"/>
                  </a:lnTo>
                  <a:lnTo>
                    <a:pt x="252" y="114"/>
                  </a:lnTo>
                  <a:lnTo>
                    <a:pt x="252" y="114"/>
                  </a:lnTo>
                  <a:lnTo>
                    <a:pt x="254" y="11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96" name="Freeform 1849">
              <a:extLst>
                <a:ext uri="{FF2B5EF4-FFF2-40B4-BE49-F238E27FC236}">
                  <a16:creationId xmlns:a16="http://schemas.microsoft.com/office/drawing/2014/main" id="{51D45E0F-EEFB-4CC3-BB7A-11F6938B180B}"/>
                </a:ext>
              </a:extLst>
            </p:cNvPr>
            <p:cNvSpPr>
              <a:spLocks noEditPoints="1"/>
            </p:cNvSpPr>
            <p:nvPr/>
          </p:nvSpPr>
          <p:spPr bwMode="auto">
            <a:xfrm>
              <a:off x="13436600" y="-1468438"/>
              <a:ext cx="358775" cy="228600"/>
            </a:xfrm>
            <a:custGeom>
              <a:avLst/>
              <a:gdLst>
                <a:gd name="T0" fmla="*/ 139 w 226"/>
                <a:gd name="T1" fmla="*/ 121 h 144"/>
                <a:gd name="T2" fmla="*/ 125 w 226"/>
                <a:gd name="T3" fmla="*/ 117 h 144"/>
                <a:gd name="T4" fmla="*/ 120 w 226"/>
                <a:gd name="T5" fmla="*/ 110 h 144"/>
                <a:gd name="T6" fmla="*/ 105 w 226"/>
                <a:gd name="T7" fmla="*/ 98 h 144"/>
                <a:gd name="T8" fmla="*/ 93 w 226"/>
                <a:gd name="T9" fmla="*/ 98 h 144"/>
                <a:gd name="T10" fmla="*/ 78 w 226"/>
                <a:gd name="T11" fmla="*/ 93 h 144"/>
                <a:gd name="T12" fmla="*/ 74 w 226"/>
                <a:gd name="T13" fmla="*/ 89 h 144"/>
                <a:gd name="T14" fmla="*/ 59 w 226"/>
                <a:gd name="T15" fmla="*/ 91 h 144"/>
                <a:gd name="T16" fmla="*/ 42 w 226"/>
                <a:gd name="T17" fmla="*/ 95 h 144"/>
                <a:gd name="T18" fmla="*/ 31 w 226"/>
                <a:gd name="T19" fmla="*/ 104 h 144"/>
                <a:gd name="T20" fmla="*/ 21 w 226"/>
                <a:gd name="T21" fmla="*/ 78 h 144"/>
                <a:gd name="T22" fmla="*/ 15 w 226"/>
                <a:gd name="T23" fmla="*/ 68 h 144"/>
                <a:gd name="T24" fmla="*/ 12 w 226"/>
                <a:gd name="T25" fmla="*/ 64 h 144"/>
                <a:gd name="T26" fmla="*/ 17 w 226"/>
                <a:gd name="T27" fmla="*/ 62 h 144"/>
                <a:gd name="T28" fmla="*/ 15 w 226"/>
                <a:gd name="T29" fmla="*/ 57 h 144"/>
                <a:gd name="T30" fmla="*/ 8 w 226"/>
                <a:gd name="T31" fmla="*/ 55 h 144"/>
                <a:gd name="T32" fmla="*/ 8 w 226"/>
                <a:gd name="T33" fmla="*/ 34 h 144"/>
                <a:gd name="T34" fmla="*/ 14 w 226"/>
                <a:gd name="T35" fmla="*/ 40 h 144"/>
                <a:gd name="T36" fmla="*/ 21 w 226"/>
                <a:gd name="T37" fmla="*/ 42 h 144"/>
                <a:gd name="T38" fmla="*/ 31 w 226"/>
                <a:gd name="T39" fmla="*/ 42 h 144"/>
                <a:gd name="T40" fmla="*/ 33 w 226"/>
                <a:gd name="T41" fmla="*/ 30 h 144"/>
                <a:gd name="T42" fmla="*/ 23 w 226"/>
                <a:gd name="T43" fmla="*/ 15 h 144"/>
                <a:gd name="T44" fmla="*/ 14 w 226"/>
                <a:gd name="T45" fmla="*/ 13 h 144"/>
                <a:gd name="T46" fmla="*/ 6 w 226"/>
                <a:gd name="T47" fmla="*/ 26 h 144"/>
                <a:gd name="T48" fmla="*/ 8 w 226"/>
                <a:gd name="T49" fmla="*/ 13 h 144"/>
                <a:gd name="T50" fmla="*/ 29 w 226"/>
                <a:gd name="T51" fmla="*/ 9 h 144"/>
                <a:gd name="T52" fmla="*/ 48 w 226"/>
                <a:gd name="T53" fmla="*/ 28 h 144"/>
                <a:gd name="T54" fmla="*/ 69 w 226"/>
                <a:gd name="T55" fmla="*/ 28 h 144"/>
                <a:gd name="T56" fmla="*/ 74 w 226"/>
                <a:gd name="T57" fmla="*/ 28 h 144"/>
                <a:gd name="T58" fmla="*/ 72 w 226"/>
                <a:gd name="T59" fmla="*/ 21 h 144"/>
                <a:gd name="T60" fmla="*/ 78 w 226"/>
                <a:gd name="T61" fmla="*/ 11 h 144"/>
                <a:gd name="T62" fmla="*/ 87 w 226"/>
                <a:gd name="T63" fmla="*/ 7 h 144"/>
                <a:gd name="T64" fmla="*/ 93 w 226"/>
                <a:gd name="T65" fmla="*/ 7 h 144"/>
                <a:gd name="T66" fmla="*/ 91 w 226"/>
                <a:gd name="T67" fmla="*/ 2 h 144"/>
                <a:gd name="T68" fmla="*/ 103 w 226"/>
                <a:gd name="T69" fmla="*/ 4 h 144"/>
                <a:gd name="T70" fmla="*/ 108 w 226"/>
                <a:gd name="T71" fmla="*/ 7 h 144"/>
                <a:gd name="T72" fmla="*/ 116 w 226"/>
                <a:gd name="T73" fmla="*/ 9 h 144"/>
                <a:gd name="T74" fmla="*/ 120 w 226"/>
                <a:gd name="T75" fmla="*/ 15 h 144"/>
                <a:gd name="T76" fmla="*/ 123 w 226"/>
                <a:gd name="T77" fmla="*/ 19 h 144"/>
                <a:gd name="T78" fmla="*/ 122 w 226"/>
                <a:gd name="T79" fmla="*/ 21 h 144"/>
                <a:gd name="T80" fmla="*/ 122 w 226"/>
                <a:gd name="T81" fmla="*/ 26 h 144"/>
                <a:gd name="T82" fmla="*/ 137 w 226"/>
                <a:gd name="T83" fmla="*/ 30 h 144"/>
                <a:gd name="T84" fmla="*/ 142 w 226"/>
                <a:gd name="T85" fmla="*/ 30 h 144"/>
                <a:gd name="T86" fmla="*/ 158 w 226"/>
                <a:gd name="T87" fmla="*/ 47 h 144"/>
                <a:gd name="T88" fmla="*/ 163 w 226"/>
                <a:gd name="T89" fmla="*/ 57 h 144"/>
                <a:gd name="T90" fmla="*/ 190 w 226"/>
                <a:gd name="T91" fmla="*/ 74 h 144"/>
                <a:gd name="T92" fmla="*/ 207 w 226"/>
                <a:gd name="T93" fmla="*/ 85 h 144"/>
                <a:gd name="T94" fmla="*/ 222 w 226"/>
                <a:gd name="T95" fmla="*/ 91 h 144"/>
                <a:gd name="T96" fmla="*/ 224 w 226"/>
                <a:gd name="T97" fmla="*/ 98 h 144"/>
                <a:gd name="T98" fmla="*/ 214 w 226"/>
                <a:gd name="T99" fmla="*/ 100 h 144"/>
                <a:gd name="T100" fmla="*/ 207 w 226"/>
                <a:gd name="T101" fmla="*/ 106 h 144"/>
                <a:gd name="T102" fmla="*/ 196 w 226"/>
                <a:gd name="T103" fmla="*/ 112 h 144"/>
                <a:gd name="T104" fmla="*/ 184 w 226"/>
                <a:gd name="T105" fmla="*/ 127 h 144"/>
                <a:gd name="T106" fmla="*/ 171 w 226"/>
                <a:gd name="T107" fmla="*/ 133 h 144"/>
                <a:gd name="T108" fmla="*/ 169 w 226"/>
                <a:gd name="T109" fmla="*/ 138 h 144"/>
                <a:gd name="T110" fmla="*/ 163 w 226"/>
                <a:gd name="T111" fmla="*/ 142 h 144"/>
                <a:gd name="T112" fmla="*/ 156 w 226"/>
                <a:gd name="T113" fmla="*/ 142 h 144"/>
                <a:gd name="T114" fmla="*/ 146 w 226"/>
                <a:gd name="T115" fmla="*/ 140 h 144"/>
                <a:gd name="T116" fmla="*/ 142 w 226"/>
                <a:gd name="T117" fmla="*/ 136 h 144"/>
                <a:gd name="T118" fmla="*/ 10 w 226"/>
                <a:gd name="T119" fmla="*/ 74 h 144"/>
                <a:gd name="T120" fmla="*/ 10 w 226"/>
                <a:gd name="T121" fmla="*/ 7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 h="144">
                  <a:moveTo>
                    <a:pt x="142" y="136"/>
                  </a:moveTo>
                  <a:lnTo>
                    <a:pt x="141" y="136"/>
                  </a:lnTo>
                  <a:lnTo>
                    <a:pt x="139" y="133"/>
                  </a:lnTo>
                  <a:lnTo>
                    <a:pt x="139" y="131"/>
                  </a:lnTo>
                  <a:lnTo>
                    <a:pt x="139" y="121"/>
                  </a:lnTo>
                  <a:lnTo>
                    <a:pt x="139" y="119"/>
                  </a:lnTo>
                  <a:lnTo>
                    <a:pt x="139" y="117"/>
                  </a:lnTo>
                  <a:lnTo>
                    <a:pt x="135" y="117"/>
                  </a:lnTo>
                  <a:lnTo>
                    <a:pt x="129" y="117"/>
                  </a:lnTo>
                  <a:lnTo>
                    <a:pt x="125" y="117"/>
                  </a:lnTo>
                  <a:lnTo>
                    <a:pt x="125" y="116"/>
                  </a:lnTo>
                  <a:lnTo>
                    <a:pt x="123" y="116"/>
                  </a:lnTo>
                  <a:lnTo>
                    <a:pt x="122" y="114"/>
                  </a:lnTo>
                  <a:lnTo>
                    <a:pt x="122" y="112"/>
                  </a:lnTo>
                  <a:lnTo>
                    <a:pt x="120" y="110"/>
                  </a:lnTo>
                  <a:lnTo>
                    <a:pt x="114" y="108"/>
                  </a:lnTo>
                  <a:lnTo>
                    <a:pt x="112" y="106"/>
                  </a:lnTo>
                  <a:lnTo>
                    <a:pt x="108" y="102"/>
                  </a:lnTo>
                  <a:lnTo>
                    <a:pt x="106" y="100"/>
                  </a:lnTo>
                  <a:lnTo>
                    <a:pt x="105" y="98"/>
                  </a:lnTo>
                  <a:lnTo>
                    <a:pt x="103" y="98"/>
                  </a:lnTo>
                  <a:lnTo>
                    <a:pt x="101" y="98"/>
                  </a:lnTo>
                  <a:lnTo>
                    <a:pt x="95" y="98"/>
                  </a:lnTo>
                  <a:lnTo>
                    <a:pt x="95" y="98"/>
                  </a:lnTo>
                  <a:lnTo>
                    <a:pt x="93" y="98"/>
                  </a:lnTo>
                  <a:lnTo>
                    <a:pt x="91" y="98"/>
                  </a:lnTo>
                  <a:lnTo>
                    <a:pt x="87" y="97"/>
                  </a:lnTo>
                  <a:lnTo>
                    <a:pt x="86" y="95"/>
                  </a:lnTo>
                  <a:lnTo>
                    <a:pt x="80" y="95"/>
                  </a:lnTo>
                  <a:lnTo>
                    <a:pt x="78" y="93"/>
                  </a:lnTo>
                  <a:lnTo>
                    <a:pt x="78" y="93"/>
                  </a:lnTo>
                  <a:lnTo>
                    <a:pt x="78" y="91"/>
                  </a:lnTo>
                  <a:lnTo>
                    <a:pt x="76" y="89"/>
                  </a:lnTo>
                  <a:lnTo>
                    <a:pt x="76" y="89"/>
                  </a:lnTo>
                  <a:lnTo>
                    <a:pt x="74" y="89"/>
                  </a:lnTo>
                  <a:lnTo>
                    <a:pt x="69" y="87"/>
                  </a:lnTo>
                  <a:lnTo>
                    <a:pt x="65" y="87"/>
                  </a:lnTo>
                  <a:lnTo>
                    <a:pt x="65" y="89"/>
                  </a:lnTo>
                  <a:lnTo>
                    <a:pt x="61" y="89"/>
                  </a:lnTo>
                  <a:lnTo>
                    <a:pt x="59" y="91"/>
                  </a:lnTo>
                  <a:lnTo>
                    <a:pt x="59" y="91"/>
                  </a:lnTo>
                  <a:lnTo>
                    <a:pt x="57" y="91"/>
                  </a:lnTo>
                  <a:lnTo>
                    <a:pt x="50" y="91"/>
                  </a:lnTo>
                  <a:lnTo>
                    <a:pt x="46" y="91"/>
                  </a:lnTo>
                  <a:lnTo>
                    <a:pt x="42" y="95"/>
                  </a:lnTo>
                  <a:lnTo>
                    <a:pt x="38" y="97"/>
                  </a:lnTo>
                  <a:lnTo>
                    <a:pt x="36" y="100"/>
                  </a:lnTo>
                  <a:lnTo>
                    <a:pt x="34" y="102"/>
                  </a:lnTo>
                  <a:lnTo>
                    <a:pt x="33" y="102"/>
                  </a:lnTo>
                  <a:lnTo>
                    <a:pt x="31" y="104"/>
                  </a:lnTo>
                  <a:lnTo>
                    <a:pt x="29" y="104"/>
                  </a:lnTo>
                  <a:lnTo>
                    <a:pt x="25" y="104"/>
                  </a:lnTo>
                  <a:lnTo>
                    <a:pt x="23" y="104"/>
                  </a:lnTo>
                  <a:lnTo>
                    <a:pt x="21" y="98"/>
                  </a:lnTo>
                  <a:lnTo>
                    <a:pt x="21" y="78"/>
                  </a:lnTo>
                  <a:lnTo>
                    <a:pt x="21" y="74"/>
                  </a:lnTo>
                  <a:lnTo>
                    <a:pt x="21" y="72"/>
                  </a:lnTo>
                  <a:lnTo>
                    <a:pt x="19" y="70"/>
                  </a:lnTo>
                  <a:lnTo>
                    <a:pt x="17" y="68"/>
                  </a:lnTo>
                  <a:lnTo>
                    <a:pt x="15" y="68"/>
                  </a:lnTo>
                  <a:lnTo>
                    <a:pt x="12" y="66"/>
                  </a:lnTo>
                  <a:lnTo>
                    <a:pt x="10" y="68"/>
                  </a:lnTo>
                  <a:lnTo>
                    <a:pt x="10" y="66"/>
                  </a:lnTo>
                  <a:lnTo>
                    <a:pt x="10" y="64"/>
                  </a:lnTo>
                  <a:lnTo>
                    <a:pt x="12" y="64"/>
                  </a:lnTo>
                  <a:lnTo>
                    <a:pt x="12" y="62"/>
                  </a:lnTo>
                  <a:lnTo>
                    <a:pt x="14" y="62"/>
                  </a:lnTo>
                  <a:lnTo>
                    <a:pt x="15" y="62"/>
                  </a:lnTo>
                  <a:lnTo>
                    <a:pt x="15" y="62"/>
                  </a:lnTo>
                  <a:lnTo>
                    <a:pt x="17" y="62"/>
                  </a:lnTo>
                  <a:lnTo>
                    <a:pt x="17" y="62"/>
                  </a:lnTo>
                  <a:lnTo>
                    <a:pt x="15" y="60"/>
                  </a:lnTo>
                  <a:lnTo>
                    <a:pt x="15" y="60"/>
                  </a:lnTo>
                  <a:lnTo>
                    <a:pt x="15" y="59"/>
                  </a:lnTo>
                  <a:lnTo>
                    <a:pt x="15" y="57"/>
                  </a:lnTo>
                  <a:lnTo>
                    <a:pt x="15" y="57"/>
                  </a:lnTo>
                  <a:lnTo>
                    <a:pt x="15" y="55"/>
                  </a:lnTo>
                  <a:lnTo>
                    <a:pt x="14" y="55"/>
                  </a:lnTo>
                  <a:lnTo>
                    <a:pt x="10" y="55"/>
                  </a:lnTo>
                  <a:lnTo>
                    <a:pt x="8" y="55"/>
                  </a:lnTo>
                  <a:lnTo>
                    <a:pt x="8" y="59"/>
                  </a:lnTo>
                  <a:lnTo>
                    <a:pt x="4" y="53"/>
                  </a:lnTo>
                  <a:lnTo>
                    <a:pt x="4" y="47"/>
                  </a:lnTo>
                  <a:lnTo>
                    <a:pt x="6" y="40"/>
                  </a:lnTo>
                  <a:lnTo>
                    <a:pt x="8" y="34"/>
                  </a:lnTo>
                  <a:lnTo>
                    <a:pt x="8" y="36"/>
                  </a:lnTo>
                  <a:lnTo>
                    <a:pt x="10" y="36"/>
                  </a:lnTo>
                  <a:lnTo>
                    <a:pt x="10" y="38"/>
                  </a:lnTo>
                  <a:lnTo>
                    <a:pt x="12" y="38"/>
                  </a:lnTo>
                  <a:lnTo>
                    <a:pt x="14" y="40"/>
                  </a:lnTo>
                  <a:lnTo>
                    <a:pt x="17" y="38"/>
                  </a:lnTo>
                  <a:lnTo>
                    <a:pt x="19" y="38"/>
                  </a:lnTo>
                  <a:lnTo>
                    <a:pt x="19" y="40"/>
                  </a:lnTo>
                  <a:lnTo>
                    <a:pt x="19" y="42"/>
                  </a:lnTo>
                  <a:lnTo>
                    <a:pt x="21" y="42"/>
                  </a:lnTo>
                  <a:lnTo>
                    <a:pt x="21" y="42"/>
                  </a:lnTo>
                  <a:lnTo>
                    <a:pt x="23" y="42"/>
                  </a:lnTo>
                  <a:lnTo>
                    <a:pt x="23" y="42"/>
                  </a:lnTo>
                  <a:lnTo>
                    <a:pt x="25" y="40"/>
                  </a:lnTo>
                  <a:lnTo>
                    <a:pt x="31" y="42"/>
                  </a:lnTo>
                  <a:lnTo>
                    <a:pt x="31" y="38"/>
                  </a:lnTo>
                  <a:lnTo>
                    <a:pt x="33" y="38"/>
                  </a:lnTo>
                  <a:lnTo>
                    <a:pt x="36" y="36"/>
                  </a:lnTo>
                  <a:lnTo>
                    <a:pt x="34" y="32"/>
                  </a:lnTo>
                  <a:lnTo>
                    <a:pt x="33" y="30"/>
                  </a:lnTo>
                  <a:lnTo>
                    <a:pt x="29" y="28"/>
                  </a:lnTo>
                  <a:lnTo>
                    <a:pt x="27" y="26"/>
                  </a:lnTo>
                  <a:lnTo>
                    <a:pt x="25" y="24"/>
                  </a:lnTo>
                  <a:lnTo>
                    <a:pt x="25" y="23"/>
                  </a:lnTo>
                  <a:lnTo>
                    <a:pt x="23" y="15"/>
                  </a:lnTo>
                  <a:lnTo>
                    <a:pt x="21" y="13"/>
                  </a:lnTo>
                  <a:lnTo>
                    <a:pt x="21" y="13"/>
                  </a:lnTo>
                  <a:lnTo>
                    <a:pt x="19" y="11"/>
                  </a:lnTo>
                  <a:lnTo>
                    <a:pt x="17" y="11"/>
                  </a:lnTo>
                  <a:lnTo>
                    <a:pt x="14" y="13"/>
                  </a:lnTo>
                  <a:lnTo>
                    <a:pt x="12" y="13"/>
                  </a:lnTo>
                  <a:lnTo>
                    <a:pt x="10" y="13"/>
                  </a:lnTo>
                  <a:lnTo>
                    <a:pt x="6" y="17"/>
                  </a:lnTo>
                  <a:lnTo>
                    <a:pt x="6" y="21"/>
                  </a:lnTo>
                  <a:lnTo>
                    <a:pt x="6" y="26"/>
                  </a:lnTo>
                  <a:lnTo>
                    <a:pt x="6" y="30"/>
                  </a:lnTo>
                  <a:lnTo>
                    <a:pt x="2" y="24"/>
                  </a:lnTo>
                  <a:lnTo>
                    <a:pt x="0" y="19"/>
                  </a:lnTo>
                  <a:lnTo>
                    <a:pt x="4" y="15"/>
                  </a:lnTo>
                  <a:lnTo>
                    <a:pt x="8" y="13"/>
                  </a:lnTo>
                  <a:lnTo>
                    <a:pt x="12" y="11"/>
                  </a:lnTo>
                  <a:lnTo>
                    <a:pt x="15" y="9"/>
                  </a:lnTo>
                  <a:lnTo>
                    <a:pt x="21" y="9"/>
                  </a:lnTo>
                  <a:lnTo>
                    <a:pt x="25" y="9"/>
                  </a:lnTo>
                  <a:lnTo>
                    <a:pt x="29" y="9"/>
                  </a:lnTo>
                  <a:lnTo>
                    <a:pt x="33" y="11"/>
                  </a:lnTo>
                  <a:lnTo>
                    <a:pt x="36" y="15"/>
                  </a:lnTo>
                  <a:lnTo>
                    <a:pt x="38" y="17"/>
                  </a:lnTo>
                  <a:lnTo>
                    <a:pt x="46" y="26"/>
                  </a:lnTo>
                  <a:lnTo>
                    <a:pt x="48" y="28"/>
                  </a:lnTo>
                  <a:lnTo>
                    <a:pt x="48" y="30"/>
                  </a:lnTo>
                  <a:lnTo>
                    <a:pt x="50" y="30"/>
                  </a:lnTo>
                  <a:lnTo>
                    <a:pt x="53" y="28"/>
                  </a:lnTo>
                  <a:lnTo>
                    <a:pt x="55" y="28"/>
                  </a:lnTo>
                  <a:lnTo>
                    <a:pt x="69" y="28"/>
                  </a:lnTo>
                  <a:lnTo>
                    <a:pt x="72" y="30"/>
                  </a:lnTo>
                  <a:lnTo>
                    <a:pt x="72" y="30"/>
                  </a:lnTo>
                  <a:lnTo>
                    <a:pt x="72" y="28"/>
                  </a:lnTo>
                  <a:lnTo>
                    <a:pt x="74" y="28"/>
                  </a:lnTo>
                  <a:lnTo>
                    <a:pt x="74" y="28"/>
                  </a:lnTo>
                  <a:lnTo>
                    <a:pt x="72" y="26"/>
                  </a:lnTo>
                  <a:lnTo>
                    <a:pt x="72" y="26"/>
                  </a:lnTo>
                  <a:lnTo>
                    <a:pt x="72" y="24"/>
                  </a:lnTo>
                  <a:lnTo>
                    <a:pt x="72" y="23"/>
                  </a:lnTo>
                  <a:lnTo>
                    <a:pt x="72" y="21"/>
                  </a:lnTo>
                  <a:lnTo>
                    <a:pt x="72" y="19"/>
                  </a:lnTo>
                  <a:lnTo>
                    <a:pt x="72" y="17"/>
                  </a:lnTo>
                  <a:lnTo>
                    <a:pt x="76" y="13"/>
                  </a:lnTo>
                  <a:lnTo>
                    <a:pt x="76" y="13"/>
                  </a:lnTo>
                  <a:lnTo>
                    <a:pt x="78" y="11"/>
                  </a:lnTo>
                  <a:lnTo>
                    <a:pt x="80" y="11"/>
                  </a:lnTo>
                  <a:lnTo>
                    <a:pt x="84" y="11"/>
                  </a:lnTo>
                  <a:lnTo>
                    <a:pt x="86" y="11"/>
                  </a:lnTo>
                  <a:lnTo>
                    <a:pt x="86" y="9"/>
                  </a:lnTo>
                  <a:lnTo>
                    <a:pt x="87" y="7"/>
                  </a:lnTo>
                  <a:lnTo>
                    <a:pt x="87" y="5"/>
                  </a:lnTo>
                  <a:lnTo>
                    <a:pt x="89" y="5"/>
                  </a:lnTo>
                  <a:lnTo>
                    <a:pt x="91" y="5"/>
                  </a:lnTo>
                  <a:lnTo>
                    <a:pt x="93" y="7"/>
                  </a:lnTo>
                  <a:lnTo>
                    <a:pt x="93" y="7"/>
                  </a:lnTo>
                  <a:lnTo>
                    <a:pt x="95" y="9"/>
                  </a:lnTo>
                  <a:lnTo>
                    <a:pt x="95" y="7"/>
                  </a:lnTo>
                  <a:lnTo>
                    <a:pt x="95" y="5"/>
                  </a:lnTo>
                  <a:lnTo>
                    <a:pt x="91" y="4"/>
                  </a:lnTo>
                  <a:lnTo>
                    <a:pt x="91" y="2"/>
                  </a:lnTo>
                  <a:lnTo>
                    <a:pt x="91" y="2"/>
                  </a:lnTo>
                  <a:lnTo>
                    <a:pt x="97" y="2"/>
                  </a:lnTo>
                  <a:lnTo>
                    <a:pt x="97" y="0"/>
                  </a:lnTo>
                  <a:lnTo>
                    <a:pt x="101" y="2"/>
                  </a:lnTo>
                  <a:lnTo>
                    <a:pt x="103" y="4"/>
                  </a:lnTo>
                  <a:lnTo>
                    <a:pt x="103" y="4"/>
                  </a:lnTo>
                  <a:lnTo>
                    <a:pt x="105" y="4"/>
                  </a:lnTo>
                  <a:lnTo>
                    <a:pt x="106" y="4"/>
                  </a:lnTo>
                  <a:lnTo>
                    <a:pt x="106" y="5"/>
                  </a:lnTo>
                  <a:lnTo>
                    <a:pt x="108" y="7"/>
                  </a:lnTo>
                  <a:lnTo>
                    <a:pt x="108" y="7"/>
                  </a:lnTo>
                  <a:lnTo>
                    <a:pt x="110" y="9"/>
                  </a:lnTo>
                  <a:lnTo>
                    <a:pt x="112" y="9"/>
                  </a:lnTo>
                  <a:lnTo>
                    <a:pt x="114" y="9"/>
                  </a:lnTo>
                  <a:lnTo>
                    <a:pt x="116" y="9"/>
                  </a:lnTo>
                  <a:lnTo>
                    <a:pt x="118" y="9"/>
                  </a:lnTo>
                  <a:lnTo>
                    <a:pt x="120" y="9"/>
                  </a:lnTo>
                  <a:lnTo>
                    <a:pt x="120" y="13"/>
                  </a:lnTo>
                  <a:lnTo>
                    <a:pt x="120" y="15"/>
                  </a:lnTo>
                  <a:lnTo>
                    <a:pt x="120" y="15"/>
                  </a:lnTo>
                  <a:lnTo>
                    <a:pt x="120" y="15"/>
                  </a:lnTo>
                  <a:lnTo>
                    <a:pt x="120" y="17"/>
                  </a:lnTo>
                  <a:lnTo>
                    <a:pt x="122" y="17"/>
                  </a:lnTo>
                  <a:lnTo>
                    <a:pt x="123" y="17"/>
                  </a:lnTo>
                  <a:lnTo>
                    <a:pt x="123" y="19"/>
                  </a:lnTo>
                  <a:lnTo>
                    <a:pt x="123" y="19"/>
                  </a:lnTo>
                  <a:lnTo>
                    <a:pt x="123" y="19"/>
                  </a:lnTo>
                  <a:lnTo>
                    <a:pt x="122" y="19"/>
                  </a:lnTo>
                  <a:lnTo>
                    <a:pt x="122" y="19"/>
                  </a:lnTo>
                  <a:lnTo>
                    <a:pt x="122" y="21"/>
                  </a:lnTo>
                  <a:lnTo>
                    <a:pt x="122" y="23"/>
                  </a:lnTo>
                  <a:lnTo>
                    <a:pt x="122" y="23"/>
                  </a:lnTo>
                  <a:lnTo>
                    <a:pt x="122" y="24"/>
                  </a:lnTo>
                  <a:lnTo>
                    <a:pt x="122" y="26"/>
                  </a:lnTo>
                  <a:lnTo>
                    <a:pt x="122" y="26"/>
                  </a:lnTo>
                  <a:lnTo>
                    <a:pt x="123" y="28"/>
                  </a:lnTo>
                  <a:lnTo>
                    <a:pt x="127" y="30"/>
                  </a:lnTo>
                  <a:lnTo>
                    <a:pt x="129" y="30"/>
                  </a:lnTo>
                  <a:lnTo>
                    <a:pt x="135" y="30"/>
                  </a:lnTo>
                  <a:lnTo>
                    <a:pt x="137" y="30"/>
                  </a:lnTo>
                  <a:lnTo>
                    <a:pt x="139" y="30"/>
                  </a:lnTo>
                  <a:lnTo>
                    <a:pt x="139" y="30"/>
                  </a:lnTo>
                  <a:lnTo>
                    <a:pt x="141" y="30"/>
                  </a:lnTo>
                  <a:lnTo>
                    <a:pt x="142" y="30"/>
                  </a:lnTo>
                  <a:lnTo>
                    <a:pt x="142" y="30"/>
                  </a:lnTo>
                  <a:lnTo>
                    <a:pt x="148" y="30"/>
                  </a:lnTo>
                  <a:lnTo>
                    <a:pt x="150" y="34"/>
                  </a:lnTo>
                  <a:lnTo>
                    <a:pt x="156" y="43"/>
                  </a:lnTo>
                  <a:lnTo>
                    <a:pt x="158" y="45"/>
                  </a:lnTo>
                  <a:lnTo>
                    <a:pt x="158" y="47"/>
                  </a:lnTo>
                  <a:lnTo>
                    <a:pt x="158" y="49"/>
                  </a:lnTo>
                  <a:lnTo>
                    <a:pt x="159" y="53"/>
                  </a:lnTo>
                  <a:lnTo>
                    <a:pt x="159" y="53"/>
                  </a:lnTo>
                  <a:lnTo>
                    <a:pt x="161" y="55"/>
                  </a:lnTo>
                  <a:lnTo>
                    <a:pt x="163" y="57"/>
                  </a:lnTo>
                  <a:lnTo>
                    <a:pt x="177" y="66"/>
                  </a:lnTo>
                  <a:lnTo>
                    <a:pt x="180" y="70"/>
                  </a:lnTo>
                  <a:lnTo>
                    <a:pt x="182" y="72"/>
                  </a:lnTo>
                  <a:lnTo>
                    <a:pt x="186" y="74"/>
                  </a:lnTo>
                  <a:lnTo>
                    <a:pt x="190" y="74"/>
                  </a:lnTo>
                  <a:lnTo>
                    <a:pt x="190" y="76"/>
                  </a:lnTo>
                  <a:lnTo>
                    <a:pt x="192" y="76"/>
                  </a:lnTo>
                  <a:lnTo>
                    <a:pt x="194" y="78"/>
                  </a:lnTo>
                  <a:lnTo>
                    <a:pt x="196" y="78"/>
                  </a:lnTo>
                  <a:lnTo>
                    <a:pt x="207" y="85"/>
                  </a:lnTo>
                  <a:lnTo>
                    <a:pt x="209" y="87"/>
                  </a:lnTo>
                  <a:lnTo>
                    <a:pt x="211" y="87"/>
                  </a:lnTo>
                  <a:lnTo>
                    <a:pt x="214" y="89"/>
                  </a:lnTo>
                  <a:lnTo>
                    <a:pt x="218" y="89"/>
                  </a:lnTo>
                  <a:lnTo>
                    <a:pt x="222" y="91"/>
                  </a:lnTo>
                  <a:lnTo>
                    <a:pt x="224" y="93"/>
                  </a:lnTo>
                  <a:lnTo>
                    <a:pt x="226" y="93"/>
                  </a:lnTo>
                  <a:lnTo>
                    <a:pt x="226" y="95"/>
                  </a:lnTo>
                  <a:lnTo>
                    <a:pt x="226" y="95"/>
                  </a:lnTo>
                  <a:lnTo>
                    <a:pt x="224" y="98"/>
                  </a:lnTo>
                  <a:lnTo>
                    <a:pt x="224" y="100"/>
                  </a:lnTo>
                  <a:lnTo>
                    <a:pt x="224" y="102"/>
                  </a:lnTo>
                  <a:lnTo>
                    <a:pt x="224" y="104"/>
                  </a:lnTo>
                  <a:lnTo>
                    <a:pt x="222" y="104"/>
                  </a:lnTo>
                  <a:lnTo>
                    <a:pt x="214" y="100"/>
                  </a:lnTo>
                  <a:lnTo>
                    <a:pt x="211" y="100"/>
                  </a:lnTo>
                  <a:lnTo>
                    <a:pt x="211" y="102"/>
                  </a:lnTo>
                  <a:lnTo>
                    <a:pt x="209" y="104"/>
                  </a:lnTo>
                  <a:lnTo>
                    <a:pt x="209" y="106"/>
                  </a:lnTo>
                  <a:lnTo>
                    <a:pt x="207" y="106"/>
                  </a:lnTo>
                  <a:lnTo>
                    <a:pt x="207" y="106"/>
                  </a:lnTo>
                  <a:lnTo>
                    <a:pt x="201" y="106"/>
                  </a:lnTo>
                  <a:lnTo>
                    <a:pt x="199" y="108"/>
                  </a:lnTo>
                  <a:lnTo>
                    <a:pt x="197" y="108"/>
                  </a:lnTo>
                  <a:lnTo>
                    <a:pt x="196" y="112"/>
                  </a:lnTo>
                  <a:lnTo>
                    <a:pt x="194" y="117"/>
                  </a:lnTo>
                  <a:lnTo>
                    <a:pt x="194" y="121"/>
                  </a:lnTo>
                  <a:lnTo>
                    <a:pt x="192" y="123"/>
                  </a:lnTo>
                  <a:lnTo>
                    <a:pt x="190" y="125"/>
                  </a:lnTo>
                  <a:lnTo>
                    <a:pt x="184" y="127"/>
                  </a:lnTo>
                  <a:lnTo>
                    <a:pt x="184" y="129"/>
                  </a:lnTo>
                  <a:lnTo>
                    <a:pt x="182" y="129"/>
                  </a:lnTo>
                  <a:lnTo>
                    <a:pt x="173" y="131"/>
                  </a:lnTo>
                  <a:lnTo>
                    <a:pt x="173" y="133"/>
                  </a:lnTo>
                  <a:lnTo>
                    <a:pt x="171" y="133"/>
                  </a:lnTo>
                  <a:lnTo>
                    <a:pt x="171" y="133"/>
                  </a:lnTo>
                  <a:lnTo>
                    <a:pt x="171" y="134"/>
                  </a:lnTo>
                  <a:lnTo>
                    <a:pt x="171" y="134"/>
                  </a:lnTo>
                  <a:lnTo>
                    <a:pt x="169" y="136"/>
                  </a:lnTo>
                  <a:lnTo>
                    <a:pt x="169" y="138"/>
                  </a:lnTo>
                  <a:lnTo>
                    <a:pt x="169" y="138"/>
                  </a:lnTo>
                  <a:lnTo>
                    <a:pt x="169" y="140"/>
                  </a:lnTo>
                  <a:lnTo>
                    <a:pt x="167" y="140"/>
                  </a:lnTo>
                  <a:lnTo>
                    <a:pt x="165" y="142"/>
                  </a:lnTo>
                  <a:lnTo>
                    <a:pt x="163" y="142"/>
                  </a:lnTo>
                  <a:lnTo>
                    <a:pt x="163" y="142"/>
                  </a:lnTo>
                  <a:lnTo>
                    <a:pt x="158" y="144"/>
                  </a:lnTo>
                  <a:lnTo>
                    <a:pt x="158" y="144"/>
                  </a:lnTo>
                  <a:lnTo>
                    <a:pt x="156" y="144"/>
                  </a:lnTo>
                  <a:lnTo>
                    <a:pt x="156" y="142"/>
                  </a:lnTo>
                  <a:lnTo>
                    <a:pt x="154" y="140"/>
                  </a:lnTo>
                  <a:lnTo>
                    <a:pt x="154" y="140"/>
                  </a:lnTo>
                  <a:lnTo>
                    <a:pt x="152" y="140"/>
                  </a:lnTo>
                  <a:lnTo>
                    <a:pt x="152" y="140"/>
                  </a:lnTo>
                  <a:lnTo>
                    <a:pt x="146" y="140"/>
                  </a:lnTo>
                  <a:lnTo>
                    <a:pt x="146" y="138"/>
                  </a:lnTo>
                  <a:lnTo>
                    <a:pt x="144" y="138"/>
                  </a:lnTo>
                  <a:lnTo>
                    <a:pt x="142" y="138"/>
                  </a:lnTo>
                  <a:lnTo>
                    <a:pt x="142" y="136"/>
                  </a:lnTo>
                  <a:lnTo>
                    <a:pt x="142" y="136"/>
                  </a:lnTo>
                  <a:close/>
                  <a:moveTo>
                    <a:pt x="10" y="78"/>
                  </a:moveTo>
                  <a:lnTo>
                    <a:pt x="10" y="78"/>
                  </a:lnTo>
                  <a:lnTo>
                    <a:pt x="10" y="76"/>
                  </a:lnTo>
                  <a:lnTo>
                    <a:pt x="10" y="76"/>
                  </a:lnTo>
                  <a:lnTo>
                    <a:pt x="10" y="74"/>
                  </a:lnTo>
                  <a:lnTo>
                    <a:pt x="10" y="72"/>
                  </a:lnTo>
                  <a:lnTo>
                    <a:pt x="10" y="72"/>
                  </a:lnTo>
                  <a:lnTo>
                    <a:pt x="10" y="72"/>
                  </a:lnTo>
                  <a:lnTo>
                    <a:pt x="8" y="72"/>
                  </a:lnTo>
                  <a:lnTo>
                    <a:pt x="10" y="76"/>
                  </a:lnTo>
                  <a:lnTo>
                    <a:pt x="10" y="7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97" name="Freeform 1850">
              <a:extLst>
                <a:ext uri="{FF2B5EF4-FFF2-40B4-BE49-F238E27FC236}">
                  <a16:creationId xmlns:a16="http://schemas.microsoft.com/office/drawing/2014/main" id="{6205DD8A-B157-4D33-8E3E-5F41BC86DDDA}"/>
                </a:ext>
              </a:extLst>
            </p:cNvPr>
            <p:cNvSpPr>
              <a:spLocks noEditPoints="1"/>
            </p:cNvSpPr>
            <p:nvPr/>
          </p:nvSpPr>
          <p:spPr bwMode="auto">
            <a:xfrm>
              <a:off x="12982575" y="-1152525"/>
              <a:ext cx="533400" cy="433388"/>
            </a:xfrm>
            <a:custGeom>
              <a:avLst/>
              <a:gdLst>
                <a:gd name="T0" fmla="*/ 228 w 336"/>
                <a:gd name="T1" fmla="*/ 74 h 273"/>
                <a:gd name="T2" fmla="*/ 229 w 336"/>
                <a:gd name="T3" fmla="*/ 80 h 273"/>
                <a:gd name="T4" fmla="*/ 239 w 336"/>
                <a:gd name="T5" fmla="*/ 89 h 273"/>
                <a:gd name="T6" fmla="*/ 248 w 336"/>
                <a:gd name="T7" fmla="*/ 101 h 273"/>
                <a:gd name="T8" fmla="*/ 248 w 336"/>
                <a:gd name="T9" fmla="*/ 106 h 273"/>
                <a:gd name="T10" fmla="*/ 248 w 336"/>
                <a:gd name="T11" fmla="*/ 112 h 273"/>
                <a:gd name="T12" fmla="*/ 258 w 336"/>
                <a:gd name="T13" fmla="*/ 127 h 273"/>
                <a:gd name="T14" fmla="*/ 264 w 336"/>
                <a:gd name="T15" fmla="*/ 133 h 273"/>
                <a:gd name="T16" fmla="*/ 267 w 336"/>
                <a:gd name="T17" fmla="*/ 133 h 273"/>
                <a:gd name="T18" fmla="*/ 267 w 336"/>
                <a:gd name="T19" fmla="*/ 137 h 273"/>
                <a:gd name="T20" fmla="*/ 284 w 336"/>
                <a:gd name="T21" fmla="*/ 159 h 273"/>
                <a:gd name="T22" fmla="*/ 326 w 336"/>
                <a:gd name="T23" fmla="*/ 167 h 273"/>
                <a:gd name="T24" fmla="*/ 336 w 336"/>
                <a:gd name="T25" fmla="*/ 180 h 273"/>
                <a:gd name="T26" fmla="*/ 324 w 336"/>
                <a:gd name="T27" fmla="*/ 214 h 273"/>
                <a:gd name="T28" fmla="*/ 218 w 336"/>
                <a:gd name="T29" fmla="*/ 243 h 273"/>
                <a:gd name="T30" fmla="*/ 205 w 336"/>
                <a:gd name="T31" fmla="*/ 262 h 273"/>
                <a:gd name="T32" fmla="*/ 197 w 336"/>
                <a:gd name="T33" fmla="*/ 262 h 273"/>
                <a:gd name="T34" fmla="*/ 184 w 336"/>
                <a:gd name="T35" fmla="*/ 260 h 273"/>
                <a:gd name="T36" fmla="*/ 171 w 336"/>
                <a:gd name="T37" fmla="*/ 256 h 273"/>
                <a:gd name="T38" fmla="*/ 146 w 336"/>
                <a:gd name="T39" fmla="*/ 258 h 273"/>
                <a:gd name="T40" fmla="*/ 138 w 336"/>
                <a:gd name="T41" fmla="*/ 256 h 273"/>
                <a:gd name="T42" fmla="*/ 137 w 336"/>
                <a:gd name="T43" fmla="*/ 258 h 273"/>
                <a:gd name="T44" fmla="*/ 137 w 336"/>
                <a:gd name="T45" fmla="*/ 260 h 273"/>
                <a:gd name="T46" fmla="*/ 137 w 336"/>
                <a:gd name="T47" fmla="*/ 269 h 273"/>
                <a:gd name="T48" fmla="*/ 129 w 336"/>
                <a:gd name="T49" fmla="*/ 267 h 273"/>
                <a:gd name="T50" fmla="*/ 123 w 336"/>
                <a:gd name="T51" fmla="*/ 256 h 273"/>
                <a:gd name="T52" fmla="*/ 112 w 336"/>
                <a:gd name="T53" fmla="*/ 245 h 273"/>
                <a:gd name="T54" fmla="*/ 91 w 336"/>
                <a:gd name="T55" fmla="*/ 211 h 273"/>
                <a:gd name="T56" fmla="*/ 74 w 336"/>
                <a:gd name="T57" fmla="*/ 193 h 273"/>
                <a:gd name="T58" fmla="*/ 72 w 336"/>
                <a:gd name="T59" fmla="*/ 188 h 273"/>
                <a:gd name="T60" fmla="*/ 70 w 336"/>
                <a:gd name="T61" fmla="*/ 180 h 273"/>
                <a:gd name="T62" fmla="*/ 70 w 336"/>
                <a:gd name="T63" fmla="*/ 167 h 273"/>
                <a:gd name="T64" fmla="*/ 66 w 336"/>
                <a:gd name="T65" fmla="*/ 161 h 273"/>
                <a:gd name="T66" fmla="*/ 57 w 336"/>
                <a:gd name="T67" fmla="*/ 144 h 273"/>
                <a:gd name="T68" fmla="*/ 46 w 336"/>
                <a:gd name="T69" fmla="*/ 135 h 273"/>
                <a:gd name="T70" fmla="*/ 42 w 336"/>
                <a:gd name="T71" fmla="*/ 129 h 273"/>
                <a:gd name="T72" fmla="*/ 40 w 336"/>
                <a:gd name="T73" fmla="*/ 118 h 273"/>
                <a:gd name="T74" fmla="*/ 34 w 336"/>
                <a:gd name="T75" fmla="*/ 112 h 273"/>
                <a:gd name="T76" fmla="*/ 10 w 336"/>
                <a:gd name="T77" fmla="*/ 72 h 273"/>
                <a:gd name="T78" fmla="*/ 0 w 336"/>
                <a:gd name="T79" fmla="*/ 68 h 273"/>
                <a:gd name="T80" fmla="*/ 21 w 336"/>
                <a:gd name="T81" fmla="*/ 51 h 273"/>
                <a:gd name="T82" fmla="*/ 32 w 336"/>
                <a:gd name="T83" fmla="*/ 42 h 273"/>
                <a:gd name="T84" fmla="*/ 46 w 336"/>
                <a:gd name="T85" fmla="*/ 38 h 273"/>
                <a:gd name="T86" fmla="*/ 49 w 336"/>
                <a:gd name="T87" fmla="*/ 30 h 273"/>
                <a:gd name="T88" fmla="*/ 65 w 336"/>
                <a:gd name="T89" fmla="*/ 4 h 273"/>
                <a:gd name="T90" fmla="*/ 91 w 336"/>
                <a:gd name="T91" fmla="*/ 4 h 273"/>
                <a:gd name="T92" fmla="*/ 161 w 336"/>
                <a:gd name="T93" fmla="*/ 51 h 273"/>
                <a:gd name="T94" fmla="*/ 188 w 336"/>
                <a:gd name="T95" fmla="*/ 53 h 273"/>
                <a:gd name="T96" fmla="*/ 207 w 336"/>
                <a:gd name="T97" fmla="*/ 57 h 273"/>
                <a:gd name="T98" fmla="*/ 212 w 336"/>
                <a:gd name="T99" fmla="*/ 63 h 273"/>
                <a:gd name="T100" fmla="*/ 118 w 336"/>
                <a:gd name="T101" fmla="*/ 269 h 273"/>
                <a:gd name="T102" fmla="*/ 121 w 336"/>
                <a:gd name="T103" fmla="*/ 267 h 273"/>
                <a:gd name="T104" fmla="*/ 119 w 336"/>
                <a:gd name="T105" fmla="*/ 267 h 273"/>
                <a:gd name="T106" fmla="*/ 118 w 336"/>
                <a:gd name="T107" fmla="*/ 266 h 273"/>
                <a:gd name="T108" fmla="*/ 116 w 336"/>
                <a:gd name="T109" fmla="*/ 266 h 273"/>
                <a:gd name="T110" fmla="*/ 30 w 336"/>
                <a:gd name="T111" fmla="*/ 114 h 273"/>
                <a:gd name="T112" fmla="*/ 30 w 336"/>
                <a:gd name="T113" fmla="*/ 112 h 273"/>
                <a:gd name="T114" fmla="*/ 38 w 336"/>
                <a:gd name="T115" fmla="*/ 118 h 273"/>
                <a:gd name="T116" fmla="*/ 30 w 336"/>
                <a:gd name="T117" fmla="*/ 11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6" h="273">
                  <a:moveTo>
                    <a:pt x="212" y="63"/>
                  </a:moveTo>
                  <a:lnTo>
                    <a:pt x="222" y="63"/>
                  </a:lnTo>
                  <a:lnTo>
                    <a:pt x="224" y="68"/>
                  </a:lnTo>
                  <a:lnTo>
                    <a:pt x="228" y="74"/>
                  </a:lnTo>
                  <a:lnTo>
                    <a:pt x="228" y="76"/>
                  </a:lnTo>
                  <a:lnTo>
                    <a:pt x="228" y="76"/>
                  </a:lnTo>
                  <a:lnTo>
                    <a:pt x="228" y="78"/>
                  </a:lnTo>
                  <a:lnTo>
                    <a:pt x="229" y="80"/>
                  </a:lnTo>
                  <a:lnTo>
                    <a:pt x="229" y="80"/>
                  </a:lnTo>
                  <a:lnTo>
                    <a:pt x="233" y="82"/>
                  </a:lnTo>
                  <a:lnTo>
                    <a:pt x="235" y="83"/>
                  </a:lnTo>
                  <a:lnTo>
                    <a:pt x="239" y="89"/>
                  </a:lnTo>
                  <a:lnTo>
                    <a:pt x="248" y="97"/>
                  </a:lnTo>
                  <a:lnTo>
                    <a:pt x="246" y="95"/>
                  </a:lnTo>
                  <a:lnTo>
                    <a:pt x="246" y="97"/>
                  </a:lnTo>
                  <a:lnTo>
                    <a:pt x="248" y="101"/>
                  </a:lnTo>
                  <a:lnTo>
                    <a:pt x="250" y="102"/>
                  </a:lnTo>
                  <a:lnTo>
                    <a:pt x="248" y="104"/>
                  </a:lnTo>
                  <a:lnTo>
                    <a:pt x="248" y="106"/>
                  </a:lnTo>
                  <a:lnTo>
                    <a:pt x="248" y="106"/>
                  </a:lnTo>
                  <a:lnTo>
                    <a:pt x="246" y="106"/>
                  </a:lnTo>
                  <a:lnTo>
                    <a:pt x="246" y="106"/>
                  </a:lnTo>
                  <a:lnTo>
                    <a:pt x="246" y="108"/>
                  </a:lnTo>
                  <a:lnTo>
                    <a:pt x="248" y="112"/>
                  </a:lnTo>
                  <a:lnTo>
                    <a:pt x="250" y="114"/>
                  </a:lnTo>
                  <a:lnTo>
                    <a:pt x="254" y="118"/>
                  </a:lnTo>
                  <a:lnTo>
                    <a:pt x="254" y="121"/>
                  </a:lnTo>
                  <a:lnTo>
                    <a:pt x="258" y="127"/>
                  </a:lnTo>
                  <a:lnTo>
                    <a:pt x="260" y="129"/>
                  </a:lnTo>
                  <a:lnTo>
                    <a:pt x="260" y="133"/>
                  </a:lnTo>
                  <a:lnTo>
                    <a:pt x="262" y="133"/>
                  </a:lnTo>
                  <a:lnTo>
                    <a:pt x="264" y="133"/>
                  </a:lnTo>
                  <a:lnTo>
                    <a:pt x="267" y="133"/>
                  </a:lnTo>
                  <a:lnTo>
                    <a:pt x="267" y="133"/>
                  </a:lnTo>
                  <a:lnTo>
                    <a:pt x="267" y="133"/>
                  </a:lnTo>
                  <a:lnTo>
                    <a:pt x="267" y="133"/>
                  </a:lnTo>
                  <a:lnTo>
                    <a:pt x="269" y="133"/>
                  </a:lnTo>
                  <a:lnTo>
                    <a:pt x="269" y="135"/>
                  </a:lnTo>
                  <a:lnTo>
                    <a:pt x="267" y="137"/>
                  </a:lnTo>
                  <a:lnTo>
                    <a:pt x="267" y="137"/>
                  </a:lnTo>
                  <a:lnTo>
                    <a:pt x="271" y="138"/>
                  </a:lnTo>
                  <a:lnTo>
                    <a:pt x="271" y="142"/>
                  </a:lnTo>
                  <a:lnTo>
                    <a:pt x="275" y="146"/>
                  </a:lnTo>
                  <a:lnTo>
                    <a:pt x="284" y="159"/>
                  </a:lnTo>
                  <a:lnTo>
                    <a:pt x="286" y="161"/>
                  </a:lnTo>
                  <a:lnTo>
                    <a:pt x="290" y="163"/>
                  </a:lnTo>
                  <a:lnTo>
                    <a:pt x="320" y="167"/>
                  </a:lnTo>
                  <a:lnTo>
                    <a:pt x="326" y="167"/>
                  </a:lnTo>
                  <a:lnTo>
                    <a:pt x="330" y="167"/>
                  </a:lnTo>
                  <a:lnTo>
                    <a:pt x="334" y="175"/>
                  </a:lnTo>
                  <a:lnTo>
                    <a:pt x="336" y="176"/>
                  </a:lnTo>
                  <a:lnTo>
                    <a:pt x="336" y="180"/>
                  </a:lnTo>
                  <a:lnTo>
                    <a:pt x="336" y="182"/>
                  </a:lnTo>
                  <a:lnTo>
                    <a:pt x="328" y="211"/>
                  </a:lnTo>
                  <a:lnTo>
                    <a:pt x="326" y="212"/>
                  </a:lnTo>
                  <a:lnTo>
                    <a:pt x="324" y="214"/>
                  </a:lnTo>
                  <a:lnTo>
                    <a:pt x="279" y="230"/>
                  </a:lnTo>
                  <a:lnTo>
                    <a:pt x="237" y="235"/>
                  </a:lnTo>
                  <a:lnTo>
                    <a:pt x="228" y="239"/>
                  </a:lnTo>
                  <a:lnTo>
                    <a:pt x="218" y="243"/>
                  </a:lnTo>
                  <a:lnTo>
                    <a:pt x="212" y="250"/>
                  </a:lnTo>
                  <a:lnTo>
                    <a:pt x="207" y="258"/>
                  </a:lnTo>
                  <a:lnTo>
                    <a:pt x="205" y="260"/>
                  </a:lnTo>
                  <a:lnTo>
                    <a:pt x="205" y="262"/>
                  </a:lnTo>
                  <a:lnTo>
                    <a:pt x="203" y="264"/>
                  </a:lnTo>
                  <a:lnTo>
                    <a:pt x="199" y="264"/>
                  </a:lnTo>
                  <a:lnTo>
                    <a:pt x="197" y="264"/>
                  </a:lnTo>
                  <a:lnTo>
                    <a:pt x="197" y="262"/>
                  </a:lnTo>
                  <a:lnTo>
                    <a:pt x="195" y="260"/>
                  </a:lnTo>
                  <a:lnTo>
                    <a:pt x="193" y="258"/>
                  </a:lnTo>
                  <a:lnTo>
                    <a:pt x="192" y="258"/>
                  </a:lnTo>
                  <a:lnTo>
                    <a:pt x="184" y="260"/>
                  </a:lnTo>
                  <a:lnTo>
                    <a:pt x="176" y="258"/>
                  </a:lnTo>
                  <a:lnTo>
                    <a:pt x="174" y="258"/>
                  </a:lnTo>
                  <a:lnTo>
                    <a:pt x="173" y="258"/>
                  </a:lnTo>
                  <a:lnTo>
                    <a:pt x="171" y="256"/>
                  </a:lnTo>
                  <a:lnTo>
                    <a:pt x="169" y="256"/>
                  </a:lnTo>
                  <a:lnTo>
                    <a:pt x="167" y="256"/>
                  </a:lnTo>
                  <a:lnTo>
                    <a:pt x="148" y="258"/>
                  </a:lnTo>
                  <a:lnTo>
                    <a:pt x="146" y="258"/>
                  </a:lnTo>
                  <a:lnTo>
                    <a:pt x="144" y="256"/>
                  </a:lnTo>
                  <a:lnTo>
                    <a:pt x="142" y="254"/>
                  </a:lnTo>
                  <a:lnTo>
                    <a:pt x="140" y="254"/>
                  </a:lnTo>
                  <a:lnTo>
                    <a:pt x="138" y="256"/>
                  </a:lnTo>
                  <a:lnTo>
                    <a:pt x="138" y="256"/>
                  </a:lnTo>
                  <a:lnTo>
                    <a:pt x="138" y="256"/>
                  </a:lnTo>
                  <a:lnTo>
                    <a:pt x="138" y="258"/>
                  </a:lnTo>
                  <a:lnTo>
                    <a:pt x="137" y="258"/>
                  </a:lnTo>
                  <a:lnTo>
                    <a:pt x="137" y="258"/>
                  </a:lnTo>
                  <a:lnTo>
                    <a:pt x="137" y="258"/>
                  </a:lnTo>
                  <a:lnTo>
                    <a:pt x="137" y="260"/>
                  </a:lnTo>
                  <a:lnTo>
                    <a:pt x="137" y="260"/>
                  </a:lnTo>
                  <a:lnTo>
                    <a:pt x="137" y="262"/>
                  </a:lnTo>
                  <a:lnTo>
                    <a:pt x="137" y="266"/>
                  </a:lnTo>
                  <a:lnTo>
                    <a:pt x="137" y="267"/>
                  </a:lnTo>
                  <a:lnTo>
                    <a:pt x="137" y="269"/>
                  </a:lnTo>
                  <a:lnTo>
                    <a:pt x="135" y="271"/>
                  </a:lnTo>
                  <a:lnTo>
                    <a:pt x="131" y="273"/>
                  </a:lnTo>
                  <a:lnTo>
                    <a:pt x="131" y="269"/>
                  </a:lnTo>
                  <a:lnTo>
                    <a:pt x="129" y="267"/>
                  </a:lnTo>
                  <a:lnTo>
                    <a:pt x="125" y="262"/>
                  </a:lnTo>
                  <a:lnTo>
                    <a:pt x="125" y="260"/>
                  </a:lnTo>
                  <a:lnTo>
                    <a:pt x="123" y="258"/>
                  </a:lnTo>
                  <a:lnTo>
                    <a:pt x="123" y="256"/>
                  </a:lnTo>
                  <a:lnTo>
                    <a:pt x="121" y="254"/>
                  </a:lnTo>
                  <a:lnTo>
                    <a:pt x="119" y="252"/>
                  </a:lnTo>
                  <a:lnTo>
                    <a:pt x="116" y="250"/>
                  </a:lnTo>
                  <a:lnTo>
                    <a:pt x="112" y="245"/>
                  </a:lnTo>
                  <a:lnTo>
                    <a:pt x="108" y="239"/>
                  </a:lnTo>
                  <a:lnTo>
                    <a:pt x="101" y="220"/>
                  </a:lnTo>
                  <a:lnTo>
                    <a:pt x="97" y="216"/>
                  </a:lnTo>
                  <a:lnTo>
                    <a:pt x="91" y="211"/>
                  </a:lnTo>
                  <a:lnTo>
                    <a:pt x="83" y="207"/>
                  </a:lnTo>
                  <a:lnTo>
                    <a:pt x="80" y="203"/>
                  </a:lnTo>
                  <a:lnTo>
                    <a:pt x="74" y="195"/>
                  </a:lnTo>
                  <a:lnTo>
                    <a:pt x="74" y="193"/>
                  </a:lnTo>
                  <a:lnTo>
                    <a:pt x="72" y="192"/>
                  </a:lnTo>
                  <a:lnTo>
                    <a:pt x="72" y="190"/>
                  </a:lnTo>
                  <a:lnTo>
                    <a:pt x="72" y="190"/>
                  </a:lnTo>
                  <a:lnTo>
                    <a:pt x="72" y="188"/>
                  </a:lnTo>
                  <a:lnTo>
                    <a:pt x="72" y="186"/>
                  </a:lnTo>
                  <a:lnTo>
                    <a:pt x="72" y="184"/>
                  </a:lnTo>
                  <a:lnTo>
                    <a:pt x="70" y="182"/>
                  </a:lnTo>
                  <a:lnTo>
                    <a:pt x="70" y="180"/>
                  </a:lnTo>
                  <a:lnTo>
                    <a:pt x="70" y="178"/>
                  </a:lnTo>
                  <a:lnTo>
                    <a:pt x="70" y="173"/>
                  </a:lnTo>
                  <a:lnTo>
                    <a:pt x="72" y="171"/>
                  </a:lnTo>
                  <a:lnTo>
                    <a:pt x="70" y="167"/>
                  </a:lnTo>
                  <a:lnTo>
                    <a:pt x="70" y="165"/>
                  </a:lnTo>
                  <a:lnTo>
                    <a:pt x="68" y="163"/>
                  </a:lnTo>
                  <a:lnTo>
                    <a:pt x="68" y="163"/>
                  </a:lnTo>
                  <a:lnTo>
                    <a:pt x="66" y="161"/>
                  </a:lnTo>
                  <a:lnTo>
                    <a:pt x="63" y="152"/>
                  </a:lnTo>
                  <a:lnTo>
                    <a:pt x="61" y="148"/>
                  </a:lnTo>
                  <a:lnTo>
                    <a:pt x="59" y="146"/>
                  </a:lnTo>
                  <a:lnTo>
                    <a:pt x="57" y="144"/>
                  </a:lnTo>
                  <a:lnTo>
                    <a:pt x="53" y="142"/>
                  </a:lnTo>
                  <a:lnTo>
                    <a:pt x="47" y="138"/>
                  </a:lnTo>
                  <a:lnTo>
                    <a:pt x="46" y="137"/>
                  </a:lnTo>
                  <a:lnTo>
                    <a:pt x="46" y="135"/>
                  </a:lnTo>
                  <a:lnTo>
                    <a:pt x="44" y="133"/>
                  </a:lnTo>
                  <a:lnTo>
                    <a:pt x="42" y="129"/>
                  </a:lnTo>
                  <a:lnTo>
                    <a:pt x="42" y="129"/>
                  </a:lnTo>
                  <a:lnTo>
                    <a:pt x="42" y="129"/>
                  </a:lnTo>
                  <a:lnTo>
                    <a:pt x="42" y="127"/>
                  </a:lnTo>
                  <a:lnTo>
                    <a:pt x="42" y="123"/>
                  </a:lnTo>
                  <a:lnTo>
                    <a:pt x="40" y="121"/>
                  </a:lnTo>
                  <a:lnTo>
                    <a:pt x="40" y="118"/>
                  </a:lnTo>
                  <a:lnTo>
                    <a:pt x="38" y="116"/>
                  </a:lnTo>
                  <a:lnTo>
                    <a:pt x="36" y="116"/>
                  </a:lnTo>
                  <a:lnTo>
                    <a:pt x="34" y="114"/>
                  </a:lnTo>
                  <a:lnTo>
                    <a:pt x="34" y="112"/>
                  </a:lnTo>
                  <a:lnTo>
                    <a:pt x="34" y="110"/>
                  </a:lnTo>
                  <a:lnTo>
                    <a:pt x="32" y="108"/>
                  </a:lnTo>
                  <a:lnTo>
                    <a:pt x="11" y="74"/>
                  </a:lnTo>
                  <a:lnTo>
                    <a:pt x="10" y="72"/>
                  </a:lnTo>
                  <a:lnTo>
                    <a:pt x="6" y="70"/>
                  </a:lnTo>
                  <a:lnTo>
                    <a:pt x="2" y="70"/>
                  </a:lnTo>
                  <a:lnTo>
                    <a:pt x="0" y="70"/>
                  </a:lnTo>
                  <a:lnTo>
                    <a:pt x="0" y="68"/>
                  </a:lnTo>
                  <a:lnTo>
                    <a:pt x="2" y="61"/>
                  </a:lnTo>
                  <a:lnTo>
                    <a:pt x="6" y="47"/>
                  </a:lnTo>
                  <a:lnTo>
                    <a:pt x="17" y="51"/>
                  </a:lnTo>
                  <a:lnTo>
                    <a:pt x="21" y="51"/>
                  </a:lnTo>
                  <a:lnTo>
                    <a:pt x="25" y="49"/>
                  </a:lnTo>
                  <a:lnTo>
                    <a:pt x="27" y="47"/>
                  </a:lnTo>
                  <a:lnTo>
                    <a:pt x="29" y="46"/>
                  </a:lnTo>
                  <a:lnTo>
                    <a:pt x="32" y="42"/>
                  </a:lnTo>
                  <a:lnTo>
                    <a:pt x="34" y="40"/>
                  </a:lnTo>
                  <a:lnTo>
                    <a:pt x="38" y="40"/>
                  </a:lnTo>
                  <a:lnTo>
                    <a:pt x="42" y="38"/>
                  </a:lnTo>
                  <a:lnTo>
                    <a:pt x="46" y="38"/>
                  </a:lnTo>
                  <a:lnTo>
                    <a:pt x="46" y="36"/>
                  </a:lnTo>
                  <a:lnTo>
                    <a:pt x="47" y="32"/>
                  </a:lnTo>
                  <a:lnTo>
                    <a:pt x="47" y="32"/>
                  </a:lnTo>
                  <a:lnTo>
                    <a:pt x="49" y="30"/>
                  </a:lnTo>
                  <a:lnTo>
                    <a:pt x="51" y="30"/>
                  </a:lnTo>
                  <a:lnTo>
                    <a:pt x="53" y="28"/>
                  </a:lnTo>
                  <a:lnTo>
                    <a:pt x="38" y="11"/>
                  </a:lnTo>
                  <a:lnTo>
                    <a:pt x="65" y="4"/>
                  </a:lnTo>
                  <a:lnTo>
                    <a:pt x="68" y="2"/>
                  </a:lnTo>
                  <a:lnTo>
                    <a:pt x="72" y="0"/>
                  </a:lnTo>
                  <a:lnTo>
                    <a:pt x="85" y="2"/>
                  </a:lnTo>
                  <a:lnTo>
                    <a:pt x="91" y="4"/>
                  </a:lnTo>
                  <a:lnTo>
                    <a:pt x="97" y="6"/>
                  </a:lnTo>
                  <a:lnTo>
                    <a:pt x="121" y="19"/>
                  </a:lnTo>
                  <a:lnTo>
                    <a:pt x="159" y="49"/>
                  </a:lnTo>
                  <a:lnTo>
                    <a:pt x="161" y="51"/>
                  </a:lnTo>
                  <a:lnTo>
                    <a:pt x="165" y="51"/>
                  </a:lnTo>
                  <a:lnTo>
                    <a:pt x="174" y="51"/>
                  </a:lnTo>
                  <a:lnTo>
                    <a:pt x="184" y="53"/>
                  </a:lnTo>
                  <a:lnTo>
                    <a:pt x="188" y="53"/>
                  </a:lnTo>
                  <a:lnTo>
                    <a:pt x="192" y="53"/>
                  </a:lnTo>
                  <a:lnTo>
                    <a:pt x="199" y="53"/>
                  </a:lnTo>
                  <a:lnTo>
                    <a:pt x="205" y="55"/>
                  </a:lnTo>
                  <a:lnTo>
                    <a:pt x="207" y="57"/>
                  </a:lnTo>
                  <a:lnTo>
                    <a:pt x="207" y="61"/>
                  </a:lnTo>
                  <a:lnTo>
                    <a:pt x="209" y="61"/>
                  </a:lnTo>
                  <a:lnTo>
                    <a:pt x="209" y="63"/>
                  </a:lnTo>
                  <a:lnTo>
                    <a:pt x="212" y="63"/>
                  </a:lnTo>
                  <a:close/>
                  <a:moveTo>
                    <a:pt x="116" y="266"/>
                  </a:moveTo>
                  <a:lnTo>
                    <a:pt x="114" y="266"/>
                  </a:lnTo>
                  <a:lnTo>
                    <a:pt x="116" y="267"/>
                  </a:lnTo>
                  <a:lnTo>
                    <a:pt x="118" y="269"/>
                  </a:lnTo>
                  <a:lnTo>
                    <a:pt x="119" y="269"/>
                  </a:lnTo>
                  <a:lnTo>
                    <a:pt x="121" y="271"/>
                  </a:lnTo>
                  <a:lnTo>
                    <a:pt x="121" y="269"/>
                  </a:lnTo>
                  <a:lnTo>
                    <a:pt x="121" y="267"/>
                  </a:lnTo>
                  <a:lnTo>
                    <a:pt x="119" y="267"/>
                  </a:lnTo>
                  <a:lnTo>
                    <a:pt x="119" y="267"/>
                  </a:lnTo>
                  <a:lnTo>
                    <a:pt x="119" y="267"/>
                  </a:lnTo>
                  <a:lnTo>
                    <a:pt x="119" y="267"/>
                  </a:lnTo>
                  <a:lnTo>
                    <a:pt x="119" y="267"/>
                  </a:lnTo>
                  <a:lnTo>
                    <a:pt x="119" y="267"/>
                  </a:lnTo>
                  <a:lnTo>
                    <a:pt x="118" y="267"/>
                  </a:lnTo>
                  <a:lnTo>
                    <a:pt x="118" y="266"/>
                  </a:lnTo>
                  <a:lnTo>
                    <a:pt x="118" y="264"/>
                  </a:lnTo>
                  <a:lnTo>
                    <a:pt x="116" y="264"/>
                  </a:lnTo>
                  <a:lnTo>
                    <a:pt x="116" y="264"/>
                  </a:lnTo>
                  <a:lnTo>
                    <a:pt x="116" y="266"/>
                  </a:lnTo>
                  <a:lnTo>
                    <a:pt x="116" y="266"/>
                  </a:lnTo>
                  <a:close/>
                  <a:moveTo>
                    <a:pt x="30" y="112"/>
                  </a:moveTo>
                  <a:lnTo>
                    <a:pt x="30" y="112"/>
                  </a:lnTo>
                  <a:lnTo>
                    <a:pt x="30" y="114"/>
                  </a:lnTo>
                  <a:lnTo>
                    <a:pt x="32" y="112"/>
                  </a:lnTo>
                  <a:lnTo>
                    <a:pt x="32" y="112"/>
                  </a:lnTo>
                  <a:lnTo>
                    <a:pt x="32" y="110"/>
                  </a:lnTo>
                  <a:lnTo>
                    <a:pt x="30" y="112"/>
                  </a:lnTo>
                  <a:close/>
                  <a:moveTo>
                    <a:pt x="30" y="116"/>
                  </a:moveTo>
                  <a:lnTo>
                    <a:pt x="34" y="118"/>
                  </a:lnTo>
                  <a:lnTo>
                    <a:pt x="36" y="118"/>
                  </a:lnTo>
                  <a:lnTo>
                    <a:pt x="38" y="118"/>
                  </a:lnTo>
                  <a:lnTo>
                    <a:pt x="34" y="116"/>
                  </a:lnTo>
                  <a:lnTo>
                    <a:pt x="32" y="116"/>
                  </a:lnTo>
                  <a:lnTo>
                    <a:pt x="30" y="114"/>
                  </a:lnTo>
                  <a:lnTo>
                    <a:pt x="30" y="11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98" name="Freeform 1851">
              <a:extLst>
                <a:ext uri="{FF2B5EF4-FFF2-40B4-BE49-F238E27FC236}">
                  <a16:creationId xmlns:a16="http://schemas.microsoft.com/office/drawing/2014/main" id="{35B56E5B-C27F-4393-8718-D4DBD418C82C}"/>
                </a:ext>
              </a:extLst>
            </p:cNvPr>
            <p:cNvSpPr>
              <a:spLocks noEditPoints="1"/>
            </p:cNvSpPr>
            <p:nvPr/>
          </p:nvSpPr>
          <p:spPr bwMode="auto">
            <a:xfrm>
              <a:off x="13412788" y="-984250"/>
              <a:ext cx="123825" cy="96838"/>
            </a:xfrm>
            <a:custGeom>
              <a:avLst/>
              <a:gdLst>
                <a:gd name="T0" fmla="*/ 13 w 78"/>
                <a:gd name="T1" fmla="*/ 53 h 61"/>
                <a:gd name="T2" fmla="*/ 19 w 78"/>
                <a:gd name="T3" fmla="*/ 57 h 61"/>
                <a:gd name="T4" fmla="*/ 55 w 78"/>
                <a:gd name="T5" fmla="*/ 61 h 61"/>
                <a:gd name="T6" fmla="*/ 59 w 78"/>
                <a:gd name="T7" fmla="*/ 57 h 61"/>
                <a:gd name="T8" fmla="*/ 61 w 78"/>
                <a:gd name="T9" fmla="*/ 51 h 61"/>
                <a:gd name="T10" fmla="*/ 63 w 78"/>
                <a:gd name="T11" fmla="*/ 44 h 61"/>
                <a:gd name="T12" fmla="*/ 63 w 78"/>
                <a:gd name="T13" fmla="*/ 38 h 61"/>
                <a:gd name="T14" fmla="*/ 68 w 78"/>
                <a:gd name="T15" fmla="*/ 38 h 61"/>
                <a:gd name="T16" fmla="*/ 70 w 78"/>
                <a:gd name="T17" fmla="*/ 36 h 61"/>
                <a:gd name="T18" fmla="*/ 70 w 78"/>
                <a:gd name="T19" fmla="*/ 34 h 61"/>
                <a:gd name="T20" fmla="*/ 68 w 78"/>
                <a:gd name="T21" fmla="*/ 32 h 61"/>
                <a:gd name="T22" fmla="*/ 68 w 78"/>
                <a:gd name="T23" fmla="*/ 31 h 61"/>
                <a:gd name="T24" fmla="*/ 68 w 78"/>
                <a:gd name="T25" fmla="*/ 21 h 61"/>
                <a:gd name="T26" fmla="*/ 70 w 78"/>
                <a:gd name="T27" fmla="*/ 21 h 61"/>
                <a:gd name="T28" fmla="*/ 72 w 78"/>
                <a:gd name="T29" fmla="*/ 21 h 61"/>
                <a:gd name="T30" fmla="*/ 70 w 78"/>
                <a:gd name="T31" fmla="*/ 23 h 61"/>
                <a:gd name="T32" fmla="*/ 72 w 78"/>
                <a:gd name="T33" fmla="*/ 23 h 61"/>
                <a:gd name="T34" fmla="*/ 74 w 78"/>
                <a:gd name="T35" fmla="*/ 23 h 61"/>
                <a:gd name="T36" fmla="*/ 78 w 78"/>
                <a:gd name="T37" fmla="*/ 21 h 61"/>
                <a:gd name="T38" fmla="*/ 78 w 78"/>
                <a:gd name="T39" fmla="*/ 14 h 61"/>
                <a:gd name="T40" fmla="*/ 76 w 78"/>
                <a:gd name="T41" fmla="*/ 8 h 61"/>
                <a:gd name="T42" fmla="*/ 74 w 78"/>
                <a:gd name="T43" fmla="*/ 6 h 61"/>
                <a:gd name="T44" fmla="*/ 72 w 78"/>
                <a:gd name="T45" fmla="*/ 0 h 61"/>
                <a:gd name="T46" fmla="*/ 68 w 78"/>
                <a:gd name="T47" fmla="*/ 6 h 61"/>
                <a:gd name="T48" fmla="*/ 63 w 78"/>
                <a:gd name="T49" fmla="*/ 14 h 61"/>
                <a:gd name="T50" fmla="*/ 57 w 78"/>
                <a:gd name="T51" fmla="*/ 19 h 61"/>
                <a:gd name="T52" fmla="*/ 51 w 78"/>
                <a:gd name="T53" fmla="*/ 25 h 61"/>
                <a:gd name="T54" fmla="*/ 46 w 78"/>
                <a:gd name="T55" fmla="*/ 32 h 61"/>
                <a:gd name="T56" fmla="*/ 42 w 78"/>
                <a:gd name="T57" fmla="*/ 34 h 61"/>
                <a:gd name="T58" fmla="*/ 21 w 78"/>
                <a:gd name="T59" fmla="*/ 34 h 61"/>
                <a:gd name="T60" fmla="*/ 10 w 78"/>
                <a:gd name="T61" fmla="*/ 38 h 61"/>
                <a:gd name="T62" fmla="*/ 4 w 78"/>
                <a:gd name="T63" fmla="*/ 38 h 61"/>
                <a:gd name="T64" fmla="*/ 4 w 78"/>
                <a:gd name="T65" fmla="*/ 34 h 61"/>
                <a:gd name="T66" fmla="*/ 2 w 78"/>
                <a:gd name="T67" fmla="*/ 32 h 61"/>
                <a:gd name="T68" fmla="*/ 2 w 78"/>
                <a:gd name="T69" fmla="*/ 32 h 61"/>
                <a:gd name="T70" fmla="*/ 0 w 78"/>
                <a:gd name="T71" fmla="*/ 32 h 61"/>
                <a:gd name="T72" fmla="*/ 4 w 78"/>
                <a:gd name="T73" fmla="*/ 40 h 61"/>
                <a:gd name="T74" fmla="*/ 76 w 78"/>
                <a:gd name="T75" fmla="*/ 15 h 61"/>
                <a:gd name="T76" fmla="*/ 74 w 78"/>
                <a:gd name="T77" fmla="*/ 15 h 61"/>
                <a:gd name="T78" fmla="*/ 46 w 78"/>
                <a:gd name="T79" fmla="*/ 29 h 61"/>
                <a:gd name="T80" fmla="*/ 48 w 78"/>
                <a:gd name="T81" fmla="*/ 31 h 61"/>
                <a:gd name="T82" fmla="*/ 46 w 78"/>
                <a:gd name="T83" fmla="*/ 31 h 61"/>
                <a:gd name="T84" fmla="*/ 44 w 78"/>
                <a:gd name="T85" fmla="*/ 29 h 61"/>
                <a:gd name="T86" fmla="*/ 29 w 78"/>
                <a:gd name="T87" fmla="*/ 31 h 61"/>
                <a:gd name="T88" fmla="*/ 30 w 78"/>
                <a:gd name="T89" fmla="*/ 31 h 61"/>
                <a:gd name="T90" fmla="*/ 29 w 78"/>
                <a:gd name="T91" fmla="*/ 32 h 61"/>
                <a:gd name="T92" fmla="*/ 27 w 78"/>
                <a:gd name="T93" fmla="*/ 32 h 61"/>
                <a:gd name="T94" fmla="*/ 29 w 78"/>
                <a:gd name="T95" fmla="*/ 31 h 61"/>
                <a:gd name="T96" fmla="*/ 17 w 78"/>
                <a:gd name="T97" fmla="*/ 32 h 61"/>
                <a:gd name="T98" fmla="*/ 17 w 78"/>
                <a:gd name="T99" fmla="*/ 32 h 61"/>
                <a:gd name="T100" fmla="*/ 17 w 78"/>
                <a:gd name="T101" fmla="*/ 31 h 61"/>
                <a:gd name="T102" fmla="*/ 36 w 78"/>
                <a:gd name="T103" fmla="*/ 32 h 61"/>
                <a:gd name="T104" fmla="*/ 38 w 78"/>
                <a:gd name="T105" fmla="*/ 34 h 61"/>
                <a:gd name="T106" fmla="*/ 34 w 78"/>
                <a:gd name="T107" fmla="*/ 34 h 61"/>
                <a:gd name="T108" fmla="*/ 34 w 78"/>
                <a:gd name="T109"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61">
                  <a:moveTo>
                    <a:pt x="4" y="40"/>
                  </a:moveTo>
                  <a:lnTo>
                    <a:pt x="13" y="53"/>
                  </a:lnTo>
                  <a:lnTo>
                    <a:pt x="15" y="55"/>
                  </a:lnTo>
                  <a:lnTo>
                    <a:pt x="19" y="57"/>
                  </a:lnTo>
                  <a:lnTo>
                    <a:pt x="49" y="61"/>
                  </a:lnTo>
                  <a:lnTo>
                    <a:pt x="55" y="61"/>
                  </a:lnTo>
                  <a:lnTo>
                    <a:pt x="59" y="61"/>
                  </a:lnTo>
                  <a:lnTo>
                    <a:pt x="59" y="57"/>
                  </a:lnTo>
                  <a:lnTo>
                    <a:pt x="59" y="53"/>
                  </a:lnTo>
                  <a:lnTo>
                    <a:pt x="61" y="51"/>
                  </a:lnTo>
                  <a:lnTo>
                    <a:pt x="61" y="48"/>
                  </a:lnTo>
                  <a:lnTo>
                    <a:pt x="63" y="44"/>
                  </a:lnTo>
                  <a:lnTo>
                    <a:pt x="63" y="40"/>
                  </a:lnTo>
                  <a:lnTo>
                    <a:pt x="63" y="38"/>
                  </a:lnTo>
                  <a:lnTo>
                    <a:pt x="65" y="38"/>
                  </a:lnTo>
                  <a:lnTo>
                    <a:pt x="68" y="38"/>
                  </a:lnTo>
                  <a:lnTo>
                    <a:pt x="70" y="36"/>
                  </a:lnTo>
                  <a:lnTo>
                    <a:pt x="70" y="36"/>
                  </a:lnTo>
                  <a:lnTo>
                    <a:pt x="70" y="34"/>
                  </a:lnTo>
                  <a:lnTo>
                    <a:pt x="70" y="34"/>
                  </a:lnTo>
                  <a:lnTo>
                    <a:pt x="68" y="34"/>
                  </a:lnTo>
                  <a:lnTo>
                    <a:pt x="68" y="32"/>
                  </a:lnTo>
                  <a:lnTo>
                    <a:pt x="68" y="32"/>
                  </a:lnTo>
                  <a:lnTo>
                    <a:pt x="68" y="31"/>
                  </a:lnTo>
                  <a:lnTo>
                    <a:pt x="68" y="27"/>
                  </a:lnTo>
                  <a:lnTo>
                    <a:pt x="68" y="21"/>
                  </a:lnTo>
                  <a:lnTo>
                    <a:pt x="68" y="21"/>
                  </a:lnTo>
                  <a:lnTo>
                    <a:pt x="70" y="21"/>
                  </a:lnTo>
                  <a:lnTo>
                    <a:pt x="70" y="21"/>
                  </a:lnTo>
                  <a:lnTo>
                    <a:pt x="72" y="21"/>
                  </a:lnTo>
                  <a:lnTo>
                    <a:pt x="70" y="21"/>
                  </a:lnTo>
                  <a:lnTo>
                    <a:pt x="70" y="23"/>
                  </a:lnTo>
                  <a:lnTo>
                    <a:pt x="72" y="23"/>
                  </a:lnTo>
                  <a:lnTo>
                    <a:pt x="72" y="23"/>
                  </a:lnTo>
                  <a:lnTo>
                    <a:pt x="74" y="23"/>
                  </a:lnTo>
                  <a:lnTo>
                    <a:pt x="74" y="23"/>
                  </a:lnTo>
                  <a:lnTo>
                    <a:pt x="76" y="21"/>
                  </a:lnTo>
                  <a:lnTo>
                    <a:pt x="78" y="21"/>
                  </a:lnTo>
                  <a:lnTo>
                    <a:pt x="78" y="17"/>
                  </a:lnTo>
                  <a:lnTo>
                    <a:pt x="78" y="14"/>
                  </a:lnTo>
                  <a:lnTo>
                    <a:pt x="78" y="12"/>
                  </a:lnTo>
                  <a:lnTo>
                    <a:pt x="76" y="8"/>
                  </a:lnTo>
                  <a:lnTo>
                    <a:pt x="74" y="8"/>
                  </a:lnTo>
                  <a:lnTo>
                    <a:pt x="74" y="6"/>
                  </a:lnTo>
                  <a:lnTo>
                    <a:pt x="74" y="2"/>
                  </a:lnTo>
                  <a:lnTo>
                    <a:pt x="72" y="0"/>
                  </a:lnTo>
                  <a:lnTo>
                    <a:pt x="70" y="4"/>
                  </a:lnTo>
                  <a:lnTo>
                    <a:pt x="68" y="6"/>
                  </a:lnTo>
                  <a:lnTo>
                    <a:pt x="65" y="10"/>
                  </a:lnTo>
                  <a:lnTo>
                    <a:pt x="63" y="14"/>
                  </a:lnTo>
                  <a:lnTo>
                    <a:pt x="59" y="17"/>
                  </a:lnTo>
                  <a:lnTo>
                    <a:pt x="57" y="19"/>
                  </a:lnTo>
                  <a:lnTo>
                    <a:pt x="53" y="23"/>
                  </a:lnTo>
                  <a:lnTo>
                    <a:pt x="51" y="25"/>
                  </a:lnTo>
                  <a:lnTo>
                    <a:pt x="48" y="31"/>
                  </a:lnTo>
                  <a:lnTo>
                    <a:pt x="46" y="32"/>
                  </a:lnTo>
                  <a:lnTo>
                    <a:pt x="44" y="32"/>
                  </a:lnTo>
                  <a:lnTo>
                    <a:pt x="42" y="34"/>
                  </a:lnTo>
                  <a:lnTo>
                    <a:pt x="34" y="36"/>
                  </a:lnTo>
                  <a:lnTo>
                    <a:pt x="21" y="34"/>
                  </a:lnTo>
                  <a:lnTo>
                    <a:pt x="15" y="36"/>
                  </a:lnTo>
                  <a:lnTo>
                    <a:pt x="10" y="38"/>
                  </a:lnTo>
                  <a:lnTo>
                    <a:pt x="8" y="38"/>
                  </a:lnTo>
                  <a:lnTo>
                    <a:pt x="4" y="38"/>
                  </a:lnTo>
                  <a:lnTo>
                    <a:pt x="4" y="36"/>
                  </a:lnTo>
                  <a:lnTo>
                    <a:pt x="4" y="34"/>
                  </a:lnTo>
                  <a:lnTo>
                    <a:pt x="4" y="32"/>
                  </a:lnTo>
                  <a:lnTo>
                    <a:pt x="2" y="32"/>
                  </a:lnTo>
                  <a:lnTo>
                    <a:pt x="2" y="32"/>
                  </a:lnTo>
                  <a:lnTo>
                    <a:pt x="2" y="32"/>
                  </a:lnTo>
                  <a:lnTo>
                    <a:pt x="0" y="31"/>
                  </a:lnTo>
                  <a:lnTo>
                    <a:pt x="0" y="32"/>
                  </a:lnTo>
                  <a:lnTo>
                    <a:pt x="0" y="36"/>
                  </a:lnTo>
                  <a:lnTo>
                    <a:pt x="4" y="40"/>
                  </a:lnTo>
                  <a:close/>
                  <a:moveTo>
                    <a:pt x="74" y="15"/>
                  </a:moveTo>
                  <a:lnTo>
                    <a:pt x="76" y="15"/>
                  </a:lnTo>
                  <a:lnTo>
                    <a:pt x="76" y="15"/>
                  </a:lnTo>
                  <a:lnTo>
                    <a:pt x="74" y="15"/>
                  </a:lnTo>
                  <a:lnTo>
                    <a:pt x="74" y="15"/>
                  </a:lnTo>
                  <a:close/>
                  <a:moveTo>
                    <a:pt x="46" y="29"/>
                  </a:moveTo>
                  <a:lnTo>
                    <a:pt x="46" y="29"/>
                  </a:lnTo>
                  <a:lnTo>
                    <a:pt x="48" y="31"/>
                  </a:lnTo>
                  <a:lnTo>
                    <a:pt x="46" y="31"/>
                  </a:lnTo>
                  <a:lnTo>
                    <a:pt x="46" y="31"/>
                  </a:lnTo>
                  <a:lnTo>
                    <a:pt x="46" y="31"/>
                  </a:lnTo>
                  <a:lnTo>
                    <a:pt x="44" y="29"/>
                  </a:lnTo>
                  <a:lnTo>
                    <a:pt x="46" y="29"/>
                  </a:lnTo>
                  <a:close/>
                  <a:moveTo>
                    <a:pt x="29" y="31"/>
                  </a:moveTo>
                  <a:lnTo>
                    <a:pt x="29" y="31"/>
                  </a:lnTo>
                  <a:lnTo>
                    <a:pt x="30" y="31"/>
                  </a:lnTo>
                  <a:lnTo>
                    <a:pt x="30" y="32"/>
                  </a:lnTo>
                  <a:lnTo>
                    <a:pt x="29" y="32"/>
                  </a:lnTo>
                  <a:lnTo>
                    <a:pt x="27" y="32"/>
                  </a:lnTo>
                  <a:lnTo>
                    <a:pt x="27" y="32"/>
                  </a:lnTo>
                  <a:lnTo>
                    <a:pt x="27" y="32"/>
                  </a:lnTo>
                  <a:lnTo>
                    <a:pt x="29" y="31"/>
                  </a:lnTo>
                  <a:close/>
                  <a:moveTo>
                    <a:pt x="17" y="31"/>
                  </a:moveTo>
                  <a:lnTo>
                    <a:pt x="17" y="32"/>
                  </a:lnTo>
                  <a:lnTo>
                    <a:pt x="17" y="32"/>
                  </a:lnTo>
                  <a:lnTo>
                    <a:pt x="17" y="32"/>
                  </a:lnTo>
                  <a:lnTo>
                    <a:pt x="17" y="32"/>
                  </a:lnTo>
                  <a:lnTo>
                    <a:pt x="17" y="31"/>
                  </a:lnTo>
                  <a:lnTo>
                    <a:pt x="17" y="31"/>
                  </a:lnTo>
                  <a:close/>
                  <a:moveTo>
                    <a:pt x="36" y="32"/>
                  </a:moveTo>
                  <a:lnTo>
                    <a:pt x="38" y="34"/>
                  </a:lnTo>
                  <a:lnTo>
                    <a:pt x="38" y="34"/>
                  </a:lnTo>
                  <a:lnTo>
                    <a:pt x="36" y="34"/>
                  </a:lnTo>
                  <a:lnTo>
                    <a:pt x="34" y="34"/>
                  </a:lnTo>
                  <a:lnTo>
                    <a:pt x="34" y="34"/>
                  </a:lnTo>
                  <a:lnTo>
                    <a:pt x="34" y="34"/>
                  </a:lnTo>
                  <a:lnTo>
                    <a:pt x="36" y="3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899" name="Freeform 1852">
              <a:extLst>
                <a:ext uri="{FF2B5EF4-FFF2-40B4-BE49-F238E27FC236}">
                  <a16:creationId xmlns:a16="http://schemas.microsoft.com/office/drawing/2014/main" id="{23F50C03-FD20-4DFD-9A88-FDAB26A2E1E2}"/>
                </a:ext>
              </a:extLst>
            </p:cNvPr>
            <p:cNvSpPr>
              <a:spLocks noEditPoints="1"/>
            </p:cNvSpPr>
            <p:nvPr/>
          </p:nvSpPr>
          <p:spPr bwMode="auto">
            <a:xfrm>
              <a:off x="15435263" y="-493712"/>
              <a:ext cx="90488" cy="120650"/>
            </a:xfrm>
            <a:custGeom>
              <a:avLst/>
              <a:gdLst>
                <a:gd name="T0" fmla="*/ 55 w 57"/>
                <a:gd name="T1" fmla="*/ 4 h 76"/>
                <a:gd name="T2" fmla="*/ 55 w 57"/>
                <a:gd name="T3" fmla="*/ 2 h 76"/>
                <a:gd name="T4" fmla="*/ 57 w 57"/>
                <a:gd name="T5" fmla="*/ 0 h 76"/>
                <a:gd name="T6" fmla="*/ 57 w 57"/>
                <a:gd name="T7" fmla="*/ 2 h 76"/>
                <a:gd name="T8" fmla="*/ 55 w 57"/>
                <a:gd name="T9" fmla="*/ 4 h 76"/>
                <a:gd name="T10" fmla="*/ 55 w 57"/>
                <a:gd name="T11" fmla="*/ 6 h 76"/>
                <a:gd name="T12" fmla="*/ 53 w 57"/>
                <a:gd name="T13" fmla="*/ 6 h 76"/>
                <a:gd name="T14" fmla="*/ 55 w 57"/>
                <a:gd name="T15" fmla="*/ 4 h 76"/>
                <a:gd name="T16" fmla="*/ 0 w 57"/>
                <a:gd name="T17" fmla="*/ 76 h 76"/>
                <a:gd name="T18" fmla="*/ 0 w 57"/>
                <a:gd name="T19" fmla="*/ 76 h 76"/>
                <a:gd name="T20" fmla="*/ 0 w 57"/>
                <a:gd name="T21" fmla="*/ 76 h 76"/>
                <a:gd name="T22" fmla="*/ 0 w 57"/>
                <a:gd name="T23" fmla="*/ 76 h 76"/>
                <a:gd name="T24" fmla="*/ 0 w 57"/>
                <a:gd name="T25" fmla="*/ 76 h 76"/>
                <a:gd name="T26" fmla="*/ 0 w 57"/>
                <a:gd name="T27" fmla="*/ 76 h 76"/>
                <a:gd name="T28" fmla="*/ 0 w 57"/>
                <a:gd name="T29" fmla="*/ 76 h 76"/>
                <a:gd name="T30" fmla="*/ 0 w 57"/>
                <a:gd name="T31" fmla="*/ 76 h 76"/>
                <a:gd name="T32" fmla="*/ 0 w 57"/>
                <a:gd name="T3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76">
                  <a:moveTo>
                    <a:pt x="55" y="4"/>
                  </a:moveTo>
                  <a:lnTo>
                    <a:pt x="55" y="2"/>
                  </a:lnTo>
                  <a:lnTo>
                    <a:pt x="57" y="0"/>
                  </a:lnTo>
                  <a:lnTo>
                    <a:pt x="57" y="2"/>
                  </a:lnTo>
                  <a:lnTo>
                    <a:pt x="55" y="4"/>
                  </a:lnTo>
                  <a:lnTo>
                    <a:pt x="55" y="6"/>
                  </a:lnTo>
                  <a:lnTo>
                    <a:pt x="53" y="6"/>
                  </a:lnTo>
                  <a:lnTo>
                    <a:pt x="55" y="4"/>
                  </a:lnTo>
                  <a:close/>
                  <a:moveTo>
                    <a:pt x="0" y="76"/>
                  </a:moveTo>
                  <a:lnTo>
                    <a:pt x="0" y="76"/>
                  </a:lnTo>
                  <a:lnTo>
                    <a:pt x="0" y="76"/>
                  </a:lnTo>
                  <a:lnTo>
                    <a:pt x="0" y="76"/>
                  </a:lnTo>
                  <a:lnTo>
                    <a:pt x="0" y="76"/>
                  </a:lnTo>
                  <a:lnTo>
                    <a:pt x="0" y="76"/>
                  </a:lnTo>
                  <a:lnTo>
                    <a:pt x="0" y="76"/>
                  </a:lnTo>
                  <a:lnTo>
                    <a:pt x="0" y="76"/>
                  </a:lnTo>
                  <a:lnTo>
                    <a:pt x="0" y="7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00" name="Freeform 1853">
              <a:extLst>
                <a:ext uri="{FF2B5EF4-FFF2-40B4-BE49-F238E27FC236}">
                  <a16:creationId xmlns:a16="http://schemas.microsoft.com/office/drawing/2014/main" id="{365858FA-987F-4F9F-BB87-2C820F684857}"/>
                </a:ext>
              </a:extLst>
            </p:cNvPr>
            <p:cNvSpPr>
              <a:spLocks noEditPoints="1"/>
            </p:cNvSpPr>
            <p:nvPr/>
          </p:nvSpPr>
          <p:spPr bwMode="auto">
            <a:xfrm>
              <a:off x="14697075" y="-904875"/>
              <a:ext cx="187325" cy="390525"/>
            </a:xfrm>
            <a:custGeom>
              <a:avLst/>
              <a:gdLst>
                <a:gd name="T0" fmla="*/ 76 w 118"/>
                <a:gd name="T1" fmla="*/ 41 h 246"/>
                <a:gd name="T2" fmla="*/ 86 w 118"/>
                <a:gd name="T3" fmla="*/ 37 h 246"/>
                <a:gd name="T4" fmla="*/ 88 w 118"/>
                <a:gd name="T5" fmla="*/ 39 h 246"/>
                <a:gd name="T6" fmla="*/ 78 w 118"/>
                <a:gd name="T7" fmla="*/ 43 h 246"/>
                <a:gd name="T8" fmla="*/ 29 w 118"/>
                <a:gd name="T9" fmla="*/ 216 h 246"/>
                <a:gd name="T10" fmla="*/ 84 w 118"/>
                <a:gd name="T11" fmla="*/ 36 h 246"/>
                <a:gd name="T12" fmla="*/ 74 w 118"/>
                <a:gd name="T13" fmla="*/ 39 h 246"/>
                <a:gd name="T14" fmla="*/ 74 w 118"/>
                <a:gd name="T15" fmla="*/ 45 h 246"/>
                <a:gd name="T16" fmla="*/ 59 w 118"/>
                <a:gd name="T17" fmla="*/ 62 h 246"/>
                <a:gd name="T18" fmla="*/ 63 w 118"/>
                <a:gd name="T19" fmla="*/ 83 h 246"/>
                <a:gd name="T20" fmla="*/ 69 w 118"/>
                <a:gd name="T21" fmla="*/ 94 h 246"/>
                <a:gd name="T22" fmla="*/ 93 w 118"/>
                <a:gd name="T23" fmla="*/ 119 h 246"/>
                <a:gd name="T24" fmla="*/ 114 w 118"/>
                <a:gd name="T25" fmla="*/ 159 h 246"/>
                <a:gd name="T26" fmla="*/ 118 w 118"/>
                <a:gd name="T27" fmla="*/ 180 h 246"/>
                <a:gd name="T28" fmla="*/ 114 w 118"/>
                <a:gd name="T29" fmla="*/ 184 h 246"/>
                <a:gd name="T30" fmla="*/ 112 w 118"/>
                <a:gd name="T31" fmla="*/ 197 h 246"/>
                <a:gd name="T32" fmla="*/ 97 w 118"/>
                <a:gd name="T33" fmla="*/ 208 h 246"/>
                <a:gd name="T34" fmla="*/ 80 w 118"/>
                <a:gd name="T35" fmla="*/ 214 h 246"/>
                <a:gd name="T36" fmla="*/ 74 w 118"/>
                <a:gd name="T37" fmla="*/ 214 h 246"/>
                <a:gd name="T38" fmla="*/ 71 w 118"/>
                <a:gd name="T39" fmla="*/ 218 h 246"/>
                <a:gd name="T40" fmla="*/ 65 w 118"/>
                <a:gd name="T41" fmla="*/ 220 h 246"/>
                <a:gd name="T42" fmla="*/ 59 w 118"/>
                <a:gd name="T43" fmla="*/ 223 h 246"/>
                <a:gd name="T44" fmla="*/ 52 w 118"/>
                <a:gd name="T45" fmla="*/ 242 h 246"/>
                <a:gd name="T46" fmla="*/ 44 w 118"/>
                <a:gd name="T47" fmla="*/ 229 h 246"/>
                <a:gd name="T48" fmla="*/ 42 w 118"/>
                <a:gd name="T49" fmla="*/ 220 h 246"/>
                <a:gd name="T50" fmla="*/ 42 w 118"/>
                <a:gd name="T51" fmla="*/ 214 h 246"/>
                <a:gd name="T52" fmla="*/ 48 w 118"/>
                <a:gd name="T53" fmla="*/ 208 h 246"/>
                <a:gd name="T54" fmla="*/ 52 w 118"/>
                <a:gd name="T55" fmla="*/ 208 h 246"/>
                <a:gd name="T56" fmla="*/ 65 w 118"/>
                <a:gd name="T57" fmla="*/ 210 h 246"/>
                <a:gd name="T58" fmla="*/ 59 w 118"/>
                <a:gd name="T59" fmla="*/ 199 h 246"/>
                <a:gd name="T60" fmla="*/ 69 w 118"/>
                <a:gd name="T61" fmla="*/ 193 h 246"/>
                <a:gd name="T62" fmla="*/ 80 w 118"/>
                <a:gd name="T63" fmla="*/ 187 h 246"/>
                <a:gd name="T64" fmla="*/ 88 w 118"/>
                <a:gd name="T65" fmla="*/ 182 h 246"/>
                <a:gd name="T66" fmla="*/ 84 w 118"/>
                <a:gd name="T67" fmla="*/ 153 h 246"/>
                <a:gd name="T68" fmla="*/ 88 w 118"/>
                <a:gd name="T69" fmla="*/ 138 h 246"/>
                <a:gd name="T70" fmla="*/ 84 w 118"/>
                <a:gd name="T71" fmla="*/ 123 h 246"/>
                <a:gd name="T72" fmla="*/ 69 w 118"/>
                <a:gd name="T73" fmla="*/ 106 h 246"/>
                <a:gd name="T74" fmla="*/ 52 w 118"/>
                <a:gd name="T75" fmla="*/ 87 h 246"/>
                <a:gd name="T76" fmla="*/ 44 w 118"/>
                <a:gd name="T77" fmla="*/ 77 h 246"/>
                <a:gd name="T78" fmla="*/ 31 w 118"/>
                <a:gd name="T79" fmla="*/ 62 h 246"/>
                <a:gd name="T80" fmla="*/ 44 w 118"/>
                <a:gd name="T81" fmla="*/ 58 h 246"/>
                <a:gd name="T82" fmla="*/ 40 w 118"/>
                <a:gd name="T83" fmla="*/ 51 h 246"/>
                <a:gd name="T84" fmla="*/ 38 w 118"/>
                <a:gd name="T85" fmla="*/ 43 h 246"/>
                <a:gd name="T86" fmla="*/ 23 w 118"/>
                <a:gd name="T87" fmla="*/ 43 h 246"/>
                <a:gd name="T88" fmla="*/ 14 w 118"/>
                <a:gd name="T89" fmla="*/ 28 h 246"/>
                <a:gd name="T90" fmla="*/ 2 w 118"/>
                <a:gd name="T91" fmla="*/ 19 h 246"/>
                <a:gd name="T92" fmla="*/ 16 w 118"/>
                <a:gd name="T93" fmla="*/ 15 h 246"/>
                <a:gd name="T94" fmla="*/ 21 w 118"/>
                <a:gd name="T95" fmla="*/ 11 h 246"/>
                <a:gd name="T96" fmla="*/ 31 w 118"/>
                <a:gd name="T97" fmla="*/ 13 h 246"/>
                <a:gd name="T98" fmla="*/ 35 w 118"/>
                <a:gd name="T99" fmla="*/ 9 h 246"/>
                <a:gd name="T100" fmla="*/ 42 w 118"/>
                <a:gd name="T101" fmla="*/ 5 h 246"/>
                <a:gd name="T102" fmla="*/ 59 w 118"/>
                <a:gd name="T103" fmla="*/ 5 h 246"/>
                <a:gd name="T104" fmla="*/ 72 w 118"/>
                <a:gd name="T105" fmla="*/ 7 h 246"/>
                <a:gd name="T106" fmla="*/ 71 w 118"/>
                <a:gd name="T107" fmla="*/ 15 h 246"/>
                <a:gd name="T108" fmla="*/ 84 w 118"/>
                <a:gd name="T109" fmla="*/ 28 h 246"/>
                <a:gd name="T110" fmla="*/ 82 w 118"/>
                <a:gd name="T111"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8" h="246">
                  <a:moveTo>
                    <a:pt x="76" y="41"/>
                  </a:moveTo>
                  <a:lnTo>
                    <a:pt x="76" y="41"/>
                  </a:lnTo>
                  <a:lnTo>
                    <a:pt x="76" y="43"/>
                  </a:lnTo>
                  <a:lnTo>
                    <a:pt x="76" y="43"/>
                  </a:lnTo>
                  <a:lnTo>
                    <a:pt x="74" y="41"/>
                  </a:lnTo>
                  <a:lnTo>
                    <a:pt x="74" y="41"/>
                  </a:lnTo>
                  <a:lnTo>
                    <a:pt x="74" y="41"/>
                  </a:lnTo>
                  <a:lnTo>
                    <a:pt x="76" y="41"/>
                  </a:lnTo>
                  <a:close/>
                  <a:moveTo>
                    <a:pt x="88" y="36"/>
                  </a:moveTo>
                  <a:lnTo>
                    <a:pt x="88" y="36"/>
                  </a:lnTo>
                  <a:lnTo>
                    <a:pt x="86" y="36"/>
                  </a:lnTo>
                  <a:lnTo>
                    <a:pt x="86" y="36"/>
                  </a:lnTo>
                  <a:lnTo>
                    <a:pt x="86" y="36"/>
                  </a:lnTo>
                  <a:lnTo>
                    <a:pt x="86" y="36"/>
                  </a:lnTo>
                  <a:lnTo>
                    <a:pt x="86" y="37"/>
                  </a:lnTo>
                  <a:lnTo>
                    <a:pt x="86" y="37"/>
                  </a:lnTo>
                  <a:lnTo>
                    <a:pt x="86" y="37"/>
                  </a:lnTo>
                  <a:lnTo>
                    <a:pt x="86" y="37"/>
                  </a:lnTo>
                  <a:lnTo>
                    <a:pt x="88" y="37"/>
                  </a:lnTo>
                  <a:lnTo>
                    <a:pt x="88" y="36"/>
                  </a:lnTo>
                  <a:close/>
                  <a:moveTo>
                    <a:pt x="86" y="41"/>
                  </a:moveTo>
                  <a:lnTo>
                    <a:pt x="86" y="41"/>
                  </a:lnTo>
                  <a:lnTo>
                    <a:pt x="88" y="39"/>
                  </a:lnTo>
                  <a:lnTo>
                    <a:pt x="88" y="39"/>
                  </a:lnTo>
                  <a:lnTo>
                    <a:pt x="86" y="39"/>
                  </a:lnTo>
                  <a:lnTo>
                    <a:pt x="86" y="41"/>
                  </a:lnTo>
                  <a:lnTo>
                    <a:pt x="86" y="41"/>
                  </a:lnTo>
                  <a:close/>
                  <a:moveTo>
                    <a:pt x="78" y="43"/>
                  </a:moveTo>
                  <a:lnTo>
                    <a:pt x="78" y="43"/>
                  </a:lnTo>
                  <a:lnTo>
                    <a:pt x="80" y="43"/>
                  </a:lnTo>
                  <a:lnTo>
                    <a:pt x="78" y="41"/>
                  </a:lnTo>
                  <a:lnTo>
                    <a:pt x="78" y="43"/>
                  </a:lnTo>
                  <a:close/>
                  <a:moveTo>
                    <a:pt x="29" y="218"/>
                  </a:moveTo>
                  <a:lnTo>
                    <a:pt x="29" y="220"/>
                  </a:lnTo>
                  <a:lnTo>
                    <a:pt x="31" y="222"/>
                  </a:lnTo>
                  <a:lnTo>
                    <a:pt x="31" y="222"/>
                  </a:lnTo>
                  <a:lnTo>
                    <a:pt x="31" y="220"/>
                  </a:lnTo>
                  <a:lnTo>
                    <a:pt x="31" y="218"/>
                  </a:lnTo>
                  <a:lnTo>
                    <a:pt x="31" y="216"/>
                  </a:lnTo>
                  <a:lnTo>
                    <a:pt x="29" y="216"/>
                  </a:lnTo>
                  <a:lnTo>
                    <a:pt x="29" y="218"/>
                  </a:lnTo>
                  <a:close/>
                  <a:moveTo>
                    <a:pt x="91" y="28"/>
                  </a:moveTo>
                  <a:lnTo>
                    <a:pt x="93" y="30"/>
                  </a:lnTo>
                  <a:lnTo>
                    <a:pt x="91" y="32"/>
                  </a:lnTo>
                  <a:lnTo>
                    <a:pt x="90" y="32"/>
                  </a:lnTo>
                  <a:lnTo>
                    <a:pt x="86" y="34"/>
                  </a:lnTo>
                  <a:lnTo>
                    <a:pt x="86" y="36"/>
                  </a:lnTo>
                  <a:lnTo>
                    <a:pt x="84" y="36"/>
                  </a:lnTo>
                  <a:lnTo>
                    <a:pt x="84" y="37"/>
                  </a:lnTo>
                  <a:lnTo>
                    <a:pt x="84" y="37"/>
                  </a:lnTo>
                  <a:lnTo>
                    <a:pt x="84" y="39"/>
                  </a:lnTo>
                  <a:lnTo>
                    <a:pt x="82" y="39"/>
                  </a:lnTo>
                  <a:lnTo>
                    <a:pt x="82" y="39"/>
                  </a:lnTo>
                  <a:lnTo>
                    <a:pt x="80" y="39"/>
                  </a:lnTo>
                  <a:lnTo>
                    <a:pt x="80" y="39"/>
                  </a:lnTo>
                  <a:lnTo>
                    <a:pt x="74" y="39"/>
                  </a:lnTo>
                  <a:lnTo>
                    <a:pt x="74" y="39"/>
                  </a:lnTo>
                  <a:lnTo>
                    <a:pt x="74" y="39"/>
                  </a:lnTo>
                  <a:lnTo>
                    <a:pt x="74" y="41"/>
                  </a:lnTo>
                  <a:lnTo>
                    <a:pt x="74" y="41"/>
                  </a:lnTo>
                  <a:lnTo>
                    <a:pt x="74" y="41"/>
                  </a:lnTo>
                  <a:lnTo>
                    <a:pt x="74" y="43"/>
                  </a:lnTo>
                  <a:lnTo>
                    <a:pt x="74" y="43"/>
                  </a:lnTo>
                  <a:lnTo>
                    <a:pt x="74" y="45"/>
                  </a:lnTo>
                  <a:lnTo>
                    <a:pt x="72" y="45"/>
                  </a:lnTo>
                  <a:lnTo>
                    <a:pt x="72" y="45"/>
                  </a:lnTo>
                  <a:lnTo>
                    <a:pt x="71" y="51"/>
                  </a:lnTo>
                  <a:lnTo>
                    <a:pt x="69" y="53"/>
                  </a:lnTo>
                  <a:lnTo>
                    <a:pt x="67" y="55"/>
                  </a:lnTo>
                  <a:lnTo>
                    <a:pt x="63" y="58"/>
                  </a:lnTo>
                  <a:lnTo>
                    <a:pt x="61" y="60"/>
                  </a:lnTo>
                  <a:lnTo>
                    <a:pt x="59" y="62"/>
                  </a:lnTo>
                  <a:lnTo>
                    <a:pt x="59" y="70"/>
                  </a:lnTo>
                  <a:lnTo>
                    <a:pt x="57" y="72"/>
                  </a:lnTo>
                  <a:lnTo>
                    <a:pt x="57" y="74"/>
                  </a:lnTo>
                  <a:lnTo>
                    <a:pt x="57" y="74"/>
                  </a:lnTo>
                  <a:lnTo>
                    <a:pt x="57" y="75"/>
                  </a:lnTo>
                  <a:lnTo>
                    <a:pt x="57" y="77"/>
                  </a:lnTo>
                  <a:lnTo>
                    <a:pt x="61" y="81"/>
                  </a:lnTo>
                  <a:lnTo>
                    <a:pt x="63" y="83"/>
                  </a:lnTo>
                  <a:lnTo>
                    <a:pt x="69" y="89"/>
                  </a:lnTo>
                  <a:lnTo>
                    <a:pt x="69" y="91"/>
                  </a:lnTo>
                  <a:lnTo>
                    <a:pt x="71" y="91"/>
                  </a:lnTo>
                  <a:lnTo>
                    <a:pt x="71" y="93"/>
                  </a:lnTo>
                  <a:lnTo>
                    <a:pt x="71" y="94"/>
                  </a:lnTo>
                  <a:lnTo>
                    <a:pt x="71" y="94"/>
                  </a:lnTo>
                  <a:lnTo>
                    <a:pt x="69" y="94"/>
                  </a:lnTo>
                  <a:lnTo>
                    <a:pt x="69" y="94"/>
                  </a:lnTo>
                  <a:lnTo>
                    <a:pt x="71" y="96"/>
                  </a:lnTo>
                  <a:lnTo>
                    <a:pt x="78" y="104"/>
                  </a:lnTo>
                  <a:lnTo>
                    <a:pt x="82" y="108"/>
                  </a:lnTo>
                  <a:lnTo>
                    <a:pt x="82" y="110"/>
                  </a:lnTo>
                  <a:lnTo>
                    <a:pt x="86" y="111"/>
                  </a:lnTo>
                  <a:lnTo>
                    <a:pt x="91" y="117"/>
                  </a:lnTo>
                  <a:lnTo>
                    <a:pt x="91" y="119"/>
                  </a:lnTo>
                  <a:lnTo>
                    <a:pt x="93" y="119"/>
                  </a:lnTo>
                  <a:lnTo>
                    <a:pt x="93" y="119"/>
                  </a:lnTo>
                  <a:lnTo>
                    <a:pt x="95" y="119"/>
                  </a:lnTo>
                  <a:lnTo>
                    <a:pt x="95" y="119"/>
                  </a:lnTo>
                  <a:lnTo>
                    <a:pt x="107" y="134"/>
                  </a:lnTo>
                  <a:lnTo>
                    <a:pt x="108" y="140"/>
                  </a:lnTo>
                  <a:lnTo>
                    <a:pt x="114" y="159"/>
                  </a:lnTo>
                  <a:lnTo>
                    <a:pt x="114" y="161"/>
                  </a:lnTo>
                  <a:lnTo>
                    <a:pt x="114" y="159"/>
                  </a:lnTo>
                  <a:lnTo>
                    <a:pt x="114" y="165"/>
                  </a:lnTo>
                  <a:lnTo>
                    <a:pt x="116" y="170"/>
                  </a:lnTo>
                  <a:lnTo>
                    <a:pt x="116" y="170"/>
                  </a:lnTo>
                  <a:lnTo>
                    <a:pt x="116" y="174"/>
                  </a:lnTo>
                  <a:lnTo>
                    <a:pt x="118" y="174"/>
                  </a:lnTo>
                  <a:lnTo>
                    <a:pt x="118" y="176"/>
                  </a:lnTo>
                  <a:lnTo>
                    <a:pt x="118" y="178"/>
                  </a:lnTo>
                  <a:lnTo>
                    <a:pt x="118" y="180"/>
                  </a:lnTo>
                  <a:lnTo>
                    <a:pt x="118" y="180"/>
                  </a:lnTo>
                  <a:lnTo>
                    <a:pt x="116" y="178"/>
                  </a:lnTo>
                  <a:lnTo>
                    <a:pt x="116" y="178"/>
                  </a:lnTo>
                  <a:lnTo>
                    <a:pt x="114" y="180"/>
                  </a:lnTo>
                  <a:lnTo>
                    <a:pt x="114" y="180"/>
                  </a:lnTo>
                  <a:lnTo>
                    <a:pt x="114" y="182"/>
                  </a:lnTo>
                  <a:lnTo>
                    <a:pt x="116" y="184"/>
                  </a:lnTo>
                  <a:lnTo>
                    <a:pt x="114" y="184"/>
                  </a:lnTo>
                  <a:lnTo>
                    <a:pt x="114" y="191"/>
                  </a:lnTo>
                  <a:lnTo>
                    <a:pt x="114" y="189"/>
                  </a:lnTo>
                  <a:lnTo>
                    <a:pt x="114" y="191"/>
                  </a:lnTo>
                  <a:lnTo>
                    <a:pt x="114" y="193"/>
                  </a:lnTo>
                  <a:lnTo>
                    <a:pt x="114" y="193"/>
                  </a:lnTo>
                  <a:lnTo>
                    <a:pt x="114" y="195"/>
                  </a:lnTo>
                  <a:lnTo>
                    <a:pt x="112" y="197"/>
                  </a:lnTo>
                  <a:lnTo>
                    <a:pt x="112" y="197"/>
                  </a:lnTo>
                  <a:lnTo>
                    <a:pt x="110" y="199"/>
                  </a:lnTo>
                  <a:lnTo>
                    <a:pt x="110" y="199"/>
                  </a:lnTo>
                  <a:lnTo>
                    <a:pt x="110" y="201"/>
                  </a:lnTo>
                  <a:lnTo>
                    <a:pt x="110" y="201"/>
                  </a:lnTo>
                  <a:lnTo>
                    <a:pt x="107" y="203"/>
                  </a:lnTo>
                  <a:lnTo>
                    <a:pt x="99" y="206"/>
                  </a:lnTo>
                  <a:lnTo>
                    <a:pt x="99" y="208"/>
                  </a:lnTo>
                  <a:lnTo>
                    <a:pt x="97" y="208"/>
                  </a:lnTo>
                  <a:lnTo>
                    <a:pt x="95" y="208"/>
                  </a:lnTo>
                  <a:lnTo>
                    <a:pt x="95" y="208"/>
                  </a:lnTo>
                  <a:lnTo>
                    <a:pt x="95" y="210"/>
                  </a:lnTo>
                  <a:lnTo>
                    <a:pt x="93" y="210"/>
                  </a:lnTo>
                  <a:lnTo>
                    <a:pt x="91" y="212"/>
                  </a:lnTo>
                  <a:lnTo>
                    <a:pt x="84" y="216"/>
                  </a:lnTo>
                  <a:lnTo>
                    <a:pt x="82" y="216"/>
                  </a:lnTo>
                  <a:lnTo>
                    <a:pt x="80" y="214"/>
                  </a:lnTo>
                  <a:lnTo>
                    <a:pt x="78" y="212"/>
                  </a:lnTo>
                  <a:lnTo>
                    <a:pt x="78" y="214"/>
                  </a:lnTo>
                  <a:lnTo>
                    <a:pt x="78" y="214"/>
                  </a:lnTo>
                  <a:lnTo>
                    <a:pt x="78" y="216"/>
                  </a:lnTo>
                  <a:lnTo>
                    <a:pt x="76" y="216"/>
                  </a:lnTo>
                  <a:lnTo>
                    <a:pt x="76" y="216"/>
                  </a:lnTo>
                  <a:lnTo>
                    <a:pt x="74" y="214"/>
                  </a:lnTo>
                  <a:lnTo>
                    <a:pt x="74" y="214"/>
                  </a:lnTo>
                  <a:lnTo>
                    <a:pt x="72" y="216"/>
                  </a:lnTo>
                  <a:lnTo>
                    <a:pt x="72" y="216"/>
                  </a:lnTo>
                  <a:lnTo>
                    <a:pt x="74" y="216"/>
                  </a:lnTo>
                  <a:lnTo>
                    <a:pt x="74" y="216"/>
                  </a:lnTo>
                  <a:lnTo>
                    <a:pt x="74" y="218"/>
                  </a:lnTo>
                  <a:lnTo>
                    <a:pt x="74" y="218"/>
                  </a:lnTo>
                  <a:lnTo>
                    <a:pt x="72" y="218"/>
                  </a:lnTo>
                  <a:lnTo>
                    <a:pt x="71" y="218"/>
                  </a:lnTo>
                  <a:lnTo>
                    <a:pt x="74" y="220"/>
                  </a:lnTo>
                  <a:lnTo>
                    <a:pt x="74" y="222"/>
                  </a:lnTo>
                  <a:lnTo>
                    <a:pt x="72" y="223"/>
                  </a:lnTo>
                  <a:lnTo>
                    <a:pt x="72" y="225"/>
                  </a:lnTo>
                  <a:lnTo>
                    <a:pt x="71" y="225"/>
                  </a:lnTo>
                  <a:lnTo>
                    <a:pt x="71" y="223"/>
                  </a:lnTo>
                  <a:lnTo>
                    <a:pt x="69" y="223"/>
                  </a:lnTo>
                  <a:lnTo>
                    <a:pt x="65" y="220"/>
                  </a:lnTo>
                  <a:lnTo>
                    <a:pt x="67" y="222"/>
                  </a:lnTo>
                  <a:lnTo>
                    <a:pt x="69" y="223"/>
                  </a:lnTo>
                  <a:lnTo>
                    <a:pt x="71" y="227"/>
                  </a:lnTo>
                  <a:lnTo>
                    <a:pt x="71" y="229"/>
                  </a:lnTo>
                  <a:lnTo>
                    <a:pt x="69" y="229"/>
                  </a:lnTo>
                  <a:lnTo>
                    <a:pt x="65" y="227"/>
                  </a:lnTo>
                  <a:lnTo>
                    <a:pt x="63" y="225"/>
                  </a:lnTo>
                  <a:lnTo>
                    <a:pt x="59" y="223"/>
                  </a:lnTo>
                  <a:lnTo>
                    <a:pt x="63" y="227"/>
                  </a:lnTo>
                  <a:lnTo>
                    <a:pt x="65" y="229"/>
                  </a:lnTo>
                  <a:lnTo>
                    <a:pt x="65" y="231"/>
                  </a:lnTo>
                  <a:lnTo>
                    <a:pt x="65" y="233"/>
                  </a:lnTo>
                  <a:lnTo>
                    <a:pt x="63" y="235"/>
                  </a:lnTo>
                  <a:lnTo>
                    <a:pt x="59" y="235"/>
                  </a:lnTo>
                  <a:lnTo>
                    <a:pt x="55" y="239"/>
                  </a:lnTo>
                  <a:lnTo>
                    <a:pt x="52" y="242"/>
                  </a:lnTo>
                  <a:lnTo>
                    <a:pt x="48" y="244"/>
                  </a:lnTo>
                  <a:lnTo>
                    <a:pt x="42" y="246"/>
                  </a:lnTo>
                  <a:lnTo>
                    <a:pt x="44" y="244"/>
                  </a:lnTo>
                  <a:lnTo>
                    <a:pt x="44" y="244"/>
                  </a:lnTo>
                  <a:lnTo>
                    <a:pt x="44" y="242"/>
                  </a:lnTo>
                  <a:lnTo>
                    <a:pt x="44" y="240"/>
                  </a:lnTo>
                  <a:lnTo>
                    <a:pt x="44" y="239"/>
                  </a:lnTo>
                  <a:lnTo>
                    <a:pt x="44" y="229"/>
                  </a:lnTo>
                  <a:lnTo>
                    <a:pt x="44" y="227"/>
                  </a:lnTo>
                  <a:lnTo>
                    <a:pt x="46" y="227"/>
                  </a:lnTo>
                  <a:lnTo>
                    <a:pt x="48" y="223"/>
                  </a:lnTo>
                  <a:lnTo>
                    <a:pt x="48" y="223"/>
                  </a:lnTo>
                  <a:lnTo>
                    <a:pt x="46" y="222"/>
                  </a:lnTo>
                  <a:lnTo>
                    <a:pt x="44" y="220"/>
                  </a:lnTo>
                  <a:lnTo>
                    <a:pt x="44" y="220"/>
                  </a:lnTo>
                  <a:lnTo>
                    <a:pt x="42" y="220"/>
                  </a:lnTo>
                  <a:lnTo>
                    <a:pt x="42" y="220"/>
                  </a:lnTo>
                  <a:lnTo>
                    <a:pt x="40" y="220"/>
                  </a:lnTo>
                  <a:lnTo>
                    <a:pt x="40" y="220"/>
                  </a:lnTo>
                  <a:lnTo>
                    <a:pt x="40" y="218"/>
                  </a:lnTo>
                  <a:lnTo>
                    <a:pt x="38" y="216"/>
                  </a:lnTo>
                  <a:lnTo>
                    <a:pt x="36" y="216"/>
                  </a:lnTo>
                  <a:lnTo>
                    <a:pt x="38" y="216"/>
                  </a:lnTo>
                  <a:lnTo>
                    <a:pt x="42" y="214"/>
                  </a:lnTo>
                  <a:lnTo>
                    <a:pt x="44" y="214"/>
                  </a:lnTo>
                  <a:lnTo>
                    <a:pt x="46" y="212"/>
                  </a:lnTo>
                  <a:lnTo>
                    <a:pt x="46" y="212"/>
                  </a:lnTo>
                  <a:lnTo>
                    <a:pt x="48" y="210"/>
                  </a:lnTo>
                  <a:lnTo>
                    <a:pt x="48" y="210"/>
                  </a:lnTo>
                  <a:lnTo>
                    <a:pt x="48" y="208"/>
                  </a:lnTo>
                  <a:lnTo>
                    <a:pt x="46" y="208"/>
                  </a:lnTo>
                  <a:lnTo>
                    <a:pt x="48" y="208"/>
                  </a:lnTo>
                  <a:lnTo>
                    <a:pt x="48" y="208"/>
                  </a:lnTo>
                  <a:lnTo>
                    <a:pt x="48" y="208"/>
                  </a:lnTo>
                  <a:lnTo>
                    <a:pt x="50" y="208"/>
                  </a:lnTo>
                  <a:lnTo>
                    <a:pt x="50" y="208"/>
                  </a:lnTo>
                  <a:lnTo>
                    <a:pt x="52" y="208"/>
                  </a:lnTo>
                  <a:lnTo>
                    <a:pt x="52" y="208"/>
                  </a:lnTo>
                  <a:lnTo>
                    <a:pt x="52" y="208"/>
                  </a:lnTo>
                  <a:lnTo>
                    <a:pt x="52" y="208"/>
                  </a:lnTo>
                  <a:lnTo>
                    <a:pt x="54" y="206"/>
                  </a:lnTo>
                  <a:lnTo>
                    <a:pt x="55" y="206"/>
                  </a:lnTo>
                  <a:lnTo>
                    <a:pt x="57" y="206"/>
                  </a:lnTo>
                  <a:lnTo>
                    <a:pt x="57" y="206"/>
                  </a:lnTo>
                  <a:lnTo>
                    <a:pt x="59" y="208"/>
                  </a:lnTo>
                  <a:lnTo>
                    <a:pt x="61" y="208"/>
                  </a:lnTo>
                  <a:lnTo>
                    <a:pt x="63" y="210"/>
                  </a:lnTo>
                  <a:lnTo>
                    <a:pt x="65" y="210"/>
                  </a:lnTo>
                  <a:lnTo>
                    <a:pt x="65" y="208"/>
                  </a:lnTo>
                  <a:lnTo>
                    <a:pt x="65" y="206"/>
                  </a:lnTo>
                  <a:lnTo>
                    <a:pt x="65" y="206"/>
                  </a:lnTo>
                  <a:lnTo>
                    <a:pt x="65" y="204"/>
                  </a:lnTo>
                  <a:lnTo>
                    <a:pt x="61" y="203"/>
                  </a:lnTo>
                  <a:lnTo>
                    <a:pt x="61" y="203"/>
                  </a:lnTo>
                  <a:lnTo>
                    <a:pt x="59" y="201"/>
                  </a:lnTo>
                  <a:lnTo>
                    <a:pt x="59" y="199"/>
                  </a:lnTo>
                  <a:lnTo>
                    <a:pt x="59" y="197"/>
                  </a:lnTo>
                  <a:lnTo>
                    <a:pt x="61" y="195"/>
                  </a:lnTo>
                  <a:lnTo>
                    <a:pt x="61" y="195"/>
                  </a:lnTo>
                  <a:lnTo>
                    <a:pt x="63" y="195"/>
                  </a:lnTo>
                  <a:lnTo>
                    <a:pt x="65" y="195"/>
                  </a:lnTo>
                  <a:lnTo>
                    <a:pt x="67" y="195"/>
                  </a:lnTo>
                  <a:lnTo>
                    <a:pt x="69" y="195"/>
                  </a:lnTo>
                  <a:lnTo>
                    <a:pt x="69" y="193"/>
                  </a:lnTo>
                  <a:lnTo>
                    <a:pt x="69" y="191"/>
                  </a:lnTo>
                  <a:lnTo>
                    <a:pt x="71" y="191"/>
                  </a:lnTo>
                  <a:lnTo>
                    <a:pt x="71" y="191"/>
                  </a:lnTo>
                  <a:lnTo>
                    <a:pt x="74" y="189"/>
                  </a:lnTo>
                  <a:lnTo>
                    <a:pt x="76" y="189"/>
                  </a:lnTo>
                  <a:lnTo>
                    <a:pt x="76" y="189"/>
                  </a:lnTo>
                  <a:lnTo>
                    <a:pt x="78" y="187"/>
                  </a:lnTo>
                  <a:lnTo>
                    <a:pt x="80" y="187"/>
                  </a:lnTo>
                  <a:lnTo>
                    <a:pt x="80" y="185"/>
                  </a:lnTo>
                  <a:lnTo>
                    <a:pt x="82" y="185"/>
                  </a:lnTo>
                  <a:lnTo>
                    <a:pt x="82" y="185"/>
                  </a:lnTo>
                  <a:lnTo>
                    <a:pt x="84" y="185"/>
                  </a:lnTo>
                  <a:lnTo>
                    <a:pt x="84" y="185"/>
                  </a:lnTo>
                  <a:lnTo>
                    <a:pt x="86" y="185"/>
                  </a:lnTo>
                  <a:lnTo>
                    <a:pt x="88" y="184"/>
                  </a:lnTo>
                  <a:lnTo>
                    <a:pt x="88" y="182"/>
                  </a:lnTo>
                  <a:lnTo>
                    <a:pt x="86" y="176"/>
                  </a:lnTo>
                  <a:lnTo>
                    <a:pt x="86" y="174"/>
                  </a:lnTo>
                  <a:lnTo>
                    <a:pt x="88" y="168"/>
                  </a:lnTo>
                  <a:lnTo>
                    <a:pt x="88" y="165"/>
                  </a:lnTo>
                  <a:lnTo>
                    <a:pt x="88" y="163"/>
                  </a:lnTo>
                  <a:lnTo>
                    <a:pt x="84" y="159"/>
                  </a:lnTo>
                  <a:lnTo>
                    <a:pt x="84" y="155"/>
                  </a:lnTo>
                  <a:lnTo>
                    <a:pt x="84" y="153"/>
                  </a:lnTo>
                  <a:lnTo>
                    <a:pt x="86" y="148"/>
                  </a:lnTo>
                  <a:lnTo>
                    <a:pt x="88" y="146"/>
                  </a:lnTo>
                  <a:lnTo>
                    <a:pt x="86" y="144"/>
                  </a:lnTo>
                  <a:lnTo>
                    <a:pt x="86" y="142"/>
                  </a:lnTo>
                  <a:lnTo>
                    <a:pt x="86" y="140"/>
                  </a:lnTo>
                  <a:lnTo>
                    <a:pt x="88" y="140"/>
                  </a:lnTo>
                  <a:lnTo>
                    <a:pt x="88" y="138"/>
                  </a:lnTo>
                  <a:lnTo>
                    <a:pt x="88" y="138"/>
                  </a:lnTo>
                  <a:lnTo>
                    <a:pt x="90" y="136"/>
                  </a:lnTo>
                  <a:lnTo>
                    <a:pt x="88" y="134"/>
                  </a:lnTo>
                  <a:lnTo>
                    <a:pt x="82" y="130"/>
                  </a:lnTo>
                  <a:lnTo>
                    <a:pt x="82" y="129"/>
                  </a:lnTo>
                  <a:lnTo>
                    <a:pt x="82" y="127"/>
                  </a:lnTo>
                  <a:lnTo>
                    <a:pt x="84" y="125"/>
                  </a:lnTo>
                  <a:lnTo>
                    <a:pt x="84" y="125"/>
                  </a:lnTo>
                  <a:lnTo>
                    <a:pt x="84" y="123"/>
                  </a:lnTo>
                  <a:lnTo>
                    <a:pt x="82" y="121"/>
                  </a:lnTo>
                  <a:lnTo>
                    <a:pt x="78" y="117"/>
                  </a:lnTo>
                  <a:lnTo>
                    <a:pt x="76" y="115"/>
                  </a:lnTo>
                  <a:lnTo>
                    <a:pt x="74" y="117"/>
                  </a:lnTo>
                  <a:lnTo>
                    <a:pt x="72" y="115"/>
                  </a:lnTo>
                  <a:lnTo>
                    <a:pt x="71" y="111"/>
                  </a:lnTo>
                  <a:lnTo>
                    <a:pt x="71" y="108"/>
                  </a:lnTo>
                  <a:lnTo>
                    <a:pt x="69" y="106"/>
                  </a:lnTo>
                  <a:lnTo>
                    <a:pt x="67" y="104"/>
                  </a:lnTo>
                  <a:lnTo>
                    <a:pt x="59" y="98"/>
                  </a:lnTo>
                  <a:lnTo>
                    <a:pt x="57" y="94"/>
                  </a:lnTo>
                  <a:lnTo>
                    <a:pt x="55" y="93"/>
                  </a:lnTo>
                  <a:lnTo>
                    <a:pt x="55" y="91"/>
                  </a:lnTo>
                  <a:lnTo>
                    <a:pt x="54" y="89"/>
                  </a:lnTo>
                  <a:lnTo>
                    <a:pt x="54" y="87"/>
                  </a:lnTo>
                  <a:lnTo>
                    <a:pt x="52" y="87"/>
                  </a:lnTo>
                  <a:lnTo>
                    <a:pt x="52" y="87"/>
                  </a:lnTo>
                  <a:lnTo>
                    <a:pt x="50" y="85"/>
                  </a:lnTo>
                  <a:lnTo>
                    <a:pt x="50" y="85"/>
                  </a:lnTo>
                  <a:lnTo>
                    <a:pt x="48" y="83"/>
                  </a:lnTo>
                  <a:lnTo>
                    <a:pt x="48" y="81"/>
                  </a:lnTo>
                  <a:lnTo>
                    <a:pt x="48" y="79"/>
                  </a:lnTo>
                  <a:lnTo>
                    <a:pt x="46" y="77"/>
                  </a:lnTo>
                  <a:lnTo>
                    <a:pt x="44" y="77"/>
                  </a:lnTo>
                  <a:lnTo>
                    <a:pt x="40" y="75"/>
                  </a:lnTo>
                  <a:lnTo>
                    <a:pt x="40" y="75"/>
                  </a:lnTo>
                  <a:lnTo>
                    <a:pt x="33" y="72"/>
                  </a:lnTo>
                  <a:lnTo>
                    <a:pt x="31" y="70"/>
                  </a:lnTo>
                  <a:lnTo>
                    <a:pt x="29" y="68"/>
                  </a:lnTo>
                  <a:lnTo>
                    <a:pt x="31" y="66"/>
                  </a:lnTo>
                  <a:lnTo>
                    <a:pt x="31" y="64"/>
                  </a:lnTo>
                  <a:lnTo>
                    <a:pt x="31" y="62"/>
                  </a:lnTo>
                  <a:lnTo>
                    <a:pt x="31" y="62"/>
                  </a:lnTo>
                  <a:lnTo>
                    <a:pt x="33" y="62"/>
                  </a:lnTo>
                  <a:lnTo>
                    <a:pt x="35" y="62"/>
                  </a:lnTo>
                  <a:lnTo>
                    <a:pt x="36" y="62"/>
                  </a:lnTo>
                  <a:lnTo>
                    <a:pt x="38" y="62"/>
                  </a:lnTo>
                  <a:lnTo>
                    <a:pt x="38" y="64"/>
                  </a:lnTo>
                  <a:lnTo>
                    <a:pt x="42" y="62"/>
                  </a:lnTo>
                  <a:lnTo>
                    <a:pt x="44" y="58"/>
                  </a:lnTo>
                  <a:lnTo>
                    <a:pt x="44" y="56"/>
                  </a:lnTo>
                  <a:lnTo>
                    <a:pt x="44" y="55"/>
                  </a:lnTo>
                  <a:lnTo>
                    <a:pt x="44" y="53"/>
                  </a:lnTo>
                  <a:lnTo>
                    <a:pt x="44" y="53"/>
                  </a:lnTo>
                  <a:lnTo>
                    <a:pt x="42" y="53"/>
                  </a:lnTo>
                  <a:lnTo>
                    <a:pt x="42" y="53"/>
                  </a:lnTo>
                  <a:lnTo>
                    <a:pt x="40" y="51"/>
                  </a:lnTo>
                  <a:lnTo>
                    <a:pt x="40" y="51"/>
                  </a:lnTo>
                  <a:lnTo>
                    <a:pt x="38" y="51"/>
                  </a:lnTo>
                  <a:lnTo>
                    <a:pt x="38" y="49"/>
                  </a:lnTo>
                  <a:lnTo>
                    <a:pt x="36" y="49"/>
                  </a:lnTo>
                  <a:lnTo>
                    <a:pt x="38" y="47"/>
                  </a:lnTo>
                  <a:lnTo>
                    <a:pt x="38" y="47"/>
                  </a:lnTo>
                  <a:lnTo>
                    <a:pt x="40" y="45"/>
                  </a:lnTo>
                  <a:lnTo>
                    <a:pt x="38" y="45"/>
                  </a:lnTo>
                  <a:lnTo>
                    <a:pt x="38" y="43"/>
                  </a:lnTo>
                  <a:lnTo>
                    <a:pt x="35" y="41"/>
                  </a:lnTo>
                  <a:lnTo>
                    <a:pt x="33" y="41"/>
                  </a:lnTo>
                  <a:lnTo>
                    <a:pt x="33" y="41"/>
                  </a:lnTo>
                  <a:lnTo>
                    <a:pt x="31" y="41"/>
                  </a:lnTo>
                  <a:lnTo>
                    <a:pt x="29" y="41"/>
                  </a:lnTo>
                  <a:lnTo>
                    <a:pt x="25" y="43"/>
                  </a:lnTo>
                  <a:lnTo>
                    <a:pt x="25" y="43"/>
                  </a:lnTo>
                  <a:lnTo>
                    <a:pt x="23" y="43"/>
                  </a:lnTo>
                  <a:lnTo>
                    <a:pt x="19" y="43"/>
                  </a:lnTo>
                  <a:lnTo>
                    <a:pt x="16" y="41"/>
                  </a:lnTo>
                  <a:lnTo>
                    <a:pt x="14" y="37"/>
                  </a:lnTo>
                  <a:lnTo>
                    <a:pt x="12" y="34"/>
                  </a:lnTo>
                  <a:lnTo>
                    <a:pt x="12" y="34"/>
                  </a:lnTo>
                  <a:lnTo>
                    <a:pt x="14" y="30"/>
                  </a:lnTo>
                  <a:lnTo>
                    <a:pt x="14" y="28"/>
                  </a:lnTo>
                  <a:lnTo>
                    <a:pt x="14" y="28"/>
                  </a:lnTo>
                  <a:lnTo>
                    <a:pt x="12" y="26"/>
                  </a:lnTo>
                  <a:lnTo>
                    <a:pt x="12" y="26"/>
                  </a:lnTo>
                  <a:lnTo>
                    <a:pt x="12" y="26"/>
                  </a:lnTo>
                  <a:lnTo>
                    <a:pt x="10" y="28"/>
                  </a:lnTo>
                  <a:lnTo>
                    <a:pt x="10" y="28"/>
                  </a:lnTo>
                  <a:lnTo>
                    <a:pt x="8" y="24"/>
                  </a:lnTo>
                  <a:lnTo>
                    <a:pt x="6" y="22"/>
                  </a:lnTo>
                  <a:lnTo>
                    <a:pt x="2" y="19"/>
                  </a:lnTo>
                  <a:lnTo>
                    <a:pt x="0" y="17"/>
                  </a:lnTo>
                  <a:lnTo>
                    <a:pt x="2" y="13"/>
                  </a:lnTo>
                  <a:lnTo>
                    <a:pt x="4" y="11"/>
                  </a:lnTo>
                  <a:lnTo>
                    <a:pt x="6" y="9"/>
                  </a:lnTo>
                  <a:lnTo>
                    <a:pt x="10" y="11"/>
                  </a:lnTo>
                  <a:lnTo>
                    <a:pt x="14" y="15"/>
                  </a:lnTo>
                  <a:lnTo>
                    <a:pt x="14" y="15"/>
                  </a:lnTo>
                  <a:lnTo>
                    <a:pt x="16" y="15"/>
                  </a:lnTo>
                  <a:lnTo>
                    <a:pt x="16" y="13"/>
                  </a:lnTo>
                  <a:lnTo>
                    <a:pt x="18" y="11"/>
                  </a:lnTo>
                  <a:lnTo>
                    <a:pt x="19" y="11"/>
                  </a:lnTo>
                  <a:lnTo>
                    <a:pt x="19" y="9"/>
                  </a:lnTo>
                  <a:lnTo>
                    <a:pt x="19" y="9"/>
                  </a:lnTo>
                  <a:lnTo>
                    <a:pt x="19" y="9"/>
                  </a:lnTo>
                  <a:lnTo>
                    <a:pt x="21" y="9"/>
                  </a:lnTo>
                  <a:lnTo>
                    <a:pt x="21" y="11"/>
                  </a:lnTo>
                  <a:lnTo>
                    <a:pt x="21" y="13"/>
                  </a:lnTo>
                  <a:lnTo>
                    <a:pt x="23" y="11"/>
                  </a:lnTo>
                  <a:lnTo>
                    <a:pt x="23" y="9"/>
                  </a:lnTo>
                  <a:lnTo>
                    <a:pt x="25" y="9"/>
                  </a:lnTo>
                  <a:lnTo>
                    <a:pt x="25" y="9"/>
                  </a:lnTo>
                  <a:lnTo>
                    <a:pt x="27" y="11"/>
                  </a:lnTo>
                  <a:lnTo>
                    <a:pt x="29" y="13"/>
                  </a:lnTo>
                  <a:lnTo>
                    <a:pt x="31" y="13"/>
                  </a:lnTo>
                  <a:lnTo>
                    <a:pt x="31" y="11"/>
                  </a:lnTo>
                  <a:lnTo>
                    <a:pt x="31" y="11"/>
                  </a:lnTo>
                  <a:lnTo>
                    <a:pt x="31" y="9"/>
                  </a:lnTo>
                  <a:lnTo>
                    <a:pt x="33" y="9"/>
                  </a:lnTo>
                  <a:lnTo>
                    <a:pt x="35" y="9"/>
                  </a:lnTo>
                  <a:lnTo>
                    <a:pt x="35" y="9"/>
                  </a:lnTo>
                  <a:lnTo>
                    <a:pt x="35" y="9"/>
                  </a:lnTo>
                  <a:lnTo>
                    <a:pt x="35" y="9"/>
                  </a:lnTo>
                  <a:lnTo>
                    <a:pt x="36" y="9"/>
                  </a:lnTo>
                  <a:lnTo>
                    <a:pt x="36" y="9"/>
                  </a:lnTo>
                  <a:lnTo>
                    <a:pt x="36" y="9"/>
                  </a:lnTo>
                  <a:lnTo>
                    <a:pt x="38" y="9"/>
                  </a:lnTo>
                  <a:lnTo>
                    <a:pt x="40" y="9"/>
                  </a:lnTo>
                  <a:lnTo>
                    <a:pt x="42" y="7"/>
                  </a:lnTo>
                  <a:lnTo>
                    <a:pt x="42" y="7"/>
                  </a:lnTo>
                  <a:lnTo>
                    <a:pt x="42" y="5"/>
                  </a:lnTo>
                  <a:lnTo>
                    <a:pt x="44" y="3"/>
                  </a:lnTo>
                  <a:lnTo>
                    <a:pt x="44" y="1"/>
                  </a:lnTo>
                  <a:lnTo>
                    <a:pt x="46" y="1"/>
                  </a:lnTo>
                  <a:lnTo>
                    <a:pt x="50" y="0"/>
                  </a:lnTo>
                  <a:lnTo>
                    <a:pt x="50" y="0"/>
                  </a:lnTo>
                  <a:lnTo>
                    <a:pt x="54" y="0"/>
                  </a:lnTo>
                  <a:lnTo>
                    <a:pt x="57" y="5"/>
                  </a:lnTo>
                  <a:lnTo>
                    <a:pt x="59" y="5"/>
                  </a:lnTo>
                  <a:lnTo>
                    <a:pt x="61" y="5"/>
                  </a:lnTo>
                  <a:lnTo>
                    <a:pt x="63" y="5"/>
                  </a:lnTo>
                  <a:lnTo>
                    <a:pt x="65" y="5"/>
                  </a:lnTo>
                  <a:lnTo>
                    <a:pt x="65" y="5"/>
                  </a:lnTo>
                  <a:lnTo>
                    <a:pt x="67" y="7"/>
                  </a:lnTo>
                  <a:lnTo>
                    <a:pt x="67" y="7"/>
                  </a:lnTo>
                  <a:lnTo>
                    <a:pt x="69" y="7"/>
                  </a:lnTo>
                  <a:lnTo>
                    <a:pt x="72" y="7"/>
                  </a:lnTo>
                  <a:lnTo>
                    <a:pt x="74" y="7"/>
                  </a:lnTo>
                  <a:lnTo>
                    <a:pt x="74" y="9"/>
                  </a:lnTo>
                  <a:lnTo>
                    <a:pt x="74" y="9"/>
                  </a:lnTo>
                  <a:lnTo>
                    <a:pt x="74" y="11"/>
                  </a:lnTo>
                  <a:lnTo>
                    <a:pt x="72" y="13"/>
                  </a:lnTo>
                  <a:lnTo>
                    <a:pt x="72" y="13"/>
                  </a:lnTo>
                  <a:lnTo>
                    <a:pt x="71" y="15"/>
                  </a:lnTo>
                  <a:lnTo>
                    <a:pt x="71" y="15"/>
                  </a:lnTo>
                  <a:lnTo>
                    <a:pt x="72" y="17"/>
                  </a:lnTo>
                  <a:lnTo>
                    <a:pt x="72" y="17"/>
                  </a:lnTo>
                  <a:lnTo>
                    <a:pt x="72" y="19"/>
                  </a:lnTo>
                  <a:lnTo>
                    <a:pt x="72" y="22"/>
                  </a:lnTo>
                  <a:lnTo>
                    <a:pt x="76" y="22"/>
                  </a:lnTo>
                  <a:lnTo>
                    <a:pt x="78" y="24"/>
                  </a:lnTo>
                  <a:lnTo>
                    <a:pt x="82" y="28"/>
                  </a:lnTo>
                  <a:lnTo>
                    <a:pt x="84" y="28"/>
                  </a:lnTo>
                  <a:lnTo>
                    <a:pt x="91" y="28"/>
                  </a:lnTo>
                  <a:close/>
                  <a:moveTo>
                    <a:pt x="72" y="242"/>
                  </a:moveTo>
                  <a:lnTo>
                    <a:pt x="72" y="242"/>
                  </a:lnTo>
                  <a:lnTo>
                    <a:pt x="71" y="244"/>
                  </a:lnTo>
                  <a:lnTo>
                    <a:pt x="72" y="244"/>
                  </a:lnTo>
                  <a:lnTo>
                    <a:pt x="72" y="244"/>
                  </a:lnTo>
                  <a:lnTo>
                    <a:pt x="72" y="242"/>
                  </a:lnTo>
                  <a:close/>
                  <a:moveTo>
                    <a:pt x="82" y="216"/>
                  </a:moveTo>
                  <a:lnTo>
                    <a:pt x="82" y="216"/>
                  </a:lnTo>
                  <a:lnTo>
                    <a:pt x="80" y="216"/>
                  </a:lnTo>
                  <a:lnTo>
                    <a:pt x="80" y="216"/>
                  </a:lnTo>
                  <a:lnTo>
                    <a:pt x="80" y="216"/>
                  </a:lnTo>
                  <a:lnTo>
                    <a:pt x="82" y="21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01" name="Freeform 1854">
              <a:extLst>
                <a:ext uri="{FF2B5EF4-FFF2-40B4-BE49-F238E27FC236}">
                  <a16:creationId xmlns:a16="http://schemas.microsoft.com/office/drawing/2014/main" id="{2DBCF973-E926-482C-A7E7-30E1D95E7D73}"/>
                </a:ext>
              </a:extLst>
            </p:cNvPr>
            <p:cNvSpPr>
              <a:spLocks noEditPoints="1"/>
            </p:cNvSpPr>
            <p:nvPr/>
          </p:nvSpPr>
          <p:spPr bwMode="auto">
            <a:xfrm>
              <a:off x="15106650" y="-960438"/>
              <a:ext cx="93663" cy="93663"/>
            </a:xfrm>
            <a:custGeom>
              <a:avLst/>
              <a:gdLst>
                <a:gd name="T0" fmla="*/ 46 w 59"/>
                <a:gd name="T1" fmla="*/ 4 h 59"/>
                <a:gd name="T2" fmla="*/ 48 w 59"/>
                <a:gd name="T3" fmla="*/ 4 h 59"/>
                <a:gd name="T4" fmla="*/ 51 w 59"/>
                <a:gd name="T5" fmla="*/ 0 h 59"/>
                <a:gd name="T6" fmla="*/ 53 w 59"/>
                <a:gd name="T7" fmla="*/ 0 h 59"/>
                <a:gd name="T8" fmla="*/ 55 w 59"/>
                <a:gd name="T9" fmla="*/ 0 h 59"/>
                <a:gd name="T10" fmla="*/ 55 w 59"/>
                <a:gd name="T11" fmla="*/ 2 h 59"/>
                <a:gd name="T12" fmla="*/ 57 w 59"/>
                <a:gd name="T13" fmla="*/ 2 h 59"/>
                <a:gd name="T14" fmla="*/ 59 w 59"/>
                <a:gd name="T15" fmla="*/ 4 h 59"/>
                <a:gd name="T16" fmla="*/ 59 w 59"/>
                <a:gd name="T17" fmla="*/ 6 h 59"/>
                <a:gd name="T18" fmla="*/ 59 w 59"/>
                <a:gd name="T19" fmla="*/ 6 h 59"/>
                <a:gd name="T20" fmla="*/ 57 w 59"/>
                <a:gd name="T21" fmla="*/ 8 h 59"/>
                <a:gd name="T22" fmla="*/ 57 w 59"/>
                <a:gd name="T23" fmla="*/ 12 h 59"/>
                <a:gd name="T24" fmla="*/ 57 w 59"/>
                <a:gd name="T25" fmla="*/ 14 h 59"/>
                <a:gd name="T26" fmla="*/ 57 w 59"/>
                <a:gd name="T27" fmla="*/ 16 h 59"/>
                <a:gd name="T28" fmla="*/ 55 w 59"/>
                <a:gd name="T29" fmla="*/ 19 h 59"/>
                <a:gd name="T30" fmla="*/ 55 w 59"/>
                <a:gd name="T31" fmla="*/ 21 h 59"/>
                <a:gd name="T32" fmla="*/ 51 w 59"/>
                <a:gd name="T33" fmla="*/ 33 h 59"/>
                <a:gd name="T34" fmla="*/ 51 w 59"/>
                <a:gd name="T35" fmla="*/ 36 h 59"/>
                <a:gd name="T36" fmla="*/ 50 w 59"/>
                <a:gd name="T37" fmla="*/ 40 h 59"/>
                <a:gd name="T38" fmla="*/ 46 w 59"/>
                <a:gd name="T39" fmla="*/ 46 h 59"/>
                <a:gd name="T40" fmla="*/ 44 w 59"/>
                <a:gd name="T41" fmla="*/ 50 h 59"/>
                <a:gd name="T42" fmla="*/ 42 w 59"/>
                <a:gd name="T43" fmla="*/ 59 h 59"/>
                <a:gd name="T44" fmla="*/ 40 w 59"/>
                <a:gd name="T45" fmla="*/ 57 h 59"/>
                <a:gd name="T46" fmla="*/ 40 w 59"/>
                <a:gd name="T47" fmla="*/ 55 h 59"/>
                <a:gd name="T48" fmla="*/ 38 w 59"/>
                <a:gd name="T49" fmla="*/ 54 h 59"/>
                <a:gd name="T50" fmla="*/ 38 w 59"/>
                <a:gd name="T51" fmla="*/ 52 h 59"/>
                <a:gd name="T52" fmla="*/ 38 w 59"/>
                <a:gd name="T53" fmla="*/ 52 h 59"/>
                <a:gd name="T54" fmla="*/ 34 w 59"/>
                <a:gd name="T55" fmla="*/ 48 h 59"/>
                <a:gd name="T56" fmla="*/ 31 w 59"/>
                <a:gd name="T57" fmla="*/ 38 h 59"/>
                <a:gd name="T58" fmla="*/ 31 w 59"/>
                <a:gd name="T59" fmla="*/ 31 h 59"/>
                <a:gd name="T60" fmla="*/ 34 w 59"/>
                <a:gd name="T61" fmla="*/ 23 h 59"/>
                <a:gd name="T62" fmla="*/ 38 w 59"/>
                <a:gd name="T63" fmla="*/ 16 h 59"/>
                <a:gd name="T64" fmla="*/ 44 w 59"/>
                <a:gd name="T65" fmla="*/ 6 h 59"/>
                <a:gd name="T66" fmla="*/ 46 w 59"/>
                <a:gd name="T67" fmla="*/ 4 h 59"/>
                <a:gd name="T68" fmla="*/ 2 w 59"/>
                <a:gd name="T69" fmla="*/ 16 h 59"/>
                <a:gd name="T70" fmla="*/ 4 w 59"/>
                <a:gd name="T71" fmla="*/ 14 h 59"/>
                <a:gd name="T72" fmla="*/ 2 w 59"/>
                <a:gd name="T73" fmla="*/ 14 h 59"/>
                <a:gd name="T74" fmla="*/ 0 w 59"/>
                <a:gd name="T75" fmla="*/ 14 h 59"/>
                <a:gd name="T76" fmla="*/ 2 w 59"/>
                <a:gd name="T77" fmla="*/ 16 h 59"/>
                <a:gd name="T78" fmla="*/ 2 w 59"/>
                <a:gd name="T79" fmla="*/ 16 h 59"/>
                <a:gd name="T80" fmla="*/ 2 w 59"/>
                <a:gd name="T81" fmla="*/ 1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9">
                  <a:moveTo>
                    <a:pt x="46" y="4"/>
                  </a:moveTo>
                  <a:lnTo>
                    <a:pt x="48" y="4"/>
                  </a:lnTo>
                  <a:lnTo>
                    <a:pt x="51" y="0"/>
                  </a:lnTo>
                  <a:lnTo>
                    <a:pt x="53" y="0"/>
                  </a:lnTo>
                  <a:lnTo>
                    <a:pt x="55" y="0"/>
                  </a:lnTo>
                  <a:lnTo>
                    <a:pt x="55" y="2"/>
                  </a:lnTo>
                  <a:lnTo>
                    <a:pt x="57" y="2"/>
                  </a:lnTo>
                  <a:lnTo>
                    <a:pt x="59" y="4"/>
                  </a:lnTo>
                  <a:lnTo>
                    <a:pt x="59" y="6"/>
                  </a:lnTo>
                  <a:lnTo>
                    <a:pt x="59" y="6"/>
                  </a:lnTo>
                  <a:lnTo>
                    <a:pt x="57" y="8"/>
                  </a:lnTo>
                  <a:lnTo>
                    <a:pt x="57" y="12"/>
                  </a:lnTo>
                  <a:lnTo>
                    <a:pt x="57" y="14"/>
                  </a:lnTo>
                  <a:lnTo>
                    <a:pt x="57" y="16"/>
                  </a:lnTo>
                  <a:lnTo>
                    <a:pt x="55" y="19"/>
                  </a:lnTo>
                  <a:lnTo>
                    <a:pt x="55" y="21"/>
                  </a:lnTo>
                  <a:lnTo>
                    <a:pt x="51" y="33"/>
                  </a:lnTo>
                  <a:lnTo>
                    <a:pt x="51" y="36"/>
                  </a:lnTo>
                  <a:lnTo>
                    <a:pt x="50" y="40"/>
                  </a:lnTo>
                  <a:lnTo>
                    <a:pt x="46" y="46"/>
                  </a:lnTo>
                  <a:lnTo>
                    <a:pt x="44" y="50"/>
                  </a:lnTo>
                  <a:lnTo>
                    <a:pt x="42" y="59"/>
                  </a:lnTo>
                  <a:lnTo>
                    <a:pt x="40" y="57"/>
                  </a:lnTo>
                  <a:lnTo>
                    <a:pt x="40" y="55"/>
                  </a:lnTo>
                  <a:lnTo>
                    <a:pt x="38" y="54"/>
                  </a:lnTo>
                  <a:lnTo>
                    <a:pt x="38" y="52"/>
                  </a:lnTo>
                  <a:lnTo>
                    <a:pt x="38" y="52"/>
                  </a:lnTo>
                  <a:lnTo>
                    <a:pt x="34" y="48"/>
                  </a:lnTo>
                  <a:lnTo>
                    <a:pt x="31" y="38"/>
                  </a:lnTo>
                  <a:lnTo>
                    <a:pt x="31" y="31"/>
                  </a:lnTo>
                  <a:lnTo>
                    <a:pt x="34" y="23"/>
                  </a:lnTo>
                  <a:lnTo>
                    <a:pt x="38" y="16"/>
                  </a:lnTo>
                  <a:lnTo>
                    <a:pt x="44" y="6"/>
                  </a:lnTo>
                  <a:lnTo>
                    <a:pt x="46" y="4"/>
                  </a:lnTo>
                  <a:close/>
                  <a:moveTo>
                    <a:pt x="2" y="16"/>
                  </a:moveTo>
                  <a:lnTo>
                    <a:pt x="4" y="14"/>
                  </a:lnTo>
                  <a:lnTo>
                    <a:pt x="2" y="14"/>
                  </a:lnTo>
                  <a:lnTo>
                    <a:pt x="0" y="14"/>
                  </a:lnTo>
                  <a:lnTo>
                    <a:pt x="2" y="16"/>
                  </a:lnTo>
                  <a:lnTo>
                    <a:pt x="2" y="16"/>
                  </a:lnTo>
                  <a:lnTo>
                    <a:pt x="2" y="1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02" name="Freeform 1855">
              <a:extLst>
                <a:ext uri="{FF2B5EF4-FFF2-40B4-BE49-F238E27FC236}">
                  <a16:creationId xmlns:a16="http://schemas.microsoft.com/office/drawing/2014/main" id="{95B0475A-E9A0-4C10-BA8C-2E84E6C682A3}"/>
                </a:ext>
              </a:extLst>
            </p:cNvPr>
            <p:cNvSpPr>
              <a:spLocks noEditPoints="1"/>
            </p:cNvSpPr>
            <p:nvPr/>
          </p:nvSpPr>
          <p:spPr bwMode="auto">
            <a:xfrm>
              <a:off x="14995525" y="-884237"/>
              <a:ext cx="12700" cy="9525"/>
            </a:xfrm>
            <a:custGeom>
              <a:avLst/>
              <a:gdLst>
                <a:gd name="T0" fmla="*/ 6 w 8"/>
                <a:gd name="T1" fmla="*/ 0 h 6"/>
                <a:gd name="T2" fmla="*/ 6 w 8"/>
                <a:gd name="T3" fmla="*/ 0 h 6"/>
                <a:gd name="T4" fmla="*/ 8 w 8"/>
                <a:gd name="T5" fmla="*/ 4 h 6"/>
                <a:gd name="T6" fmla="*/ 4 w 8"/>
                <a:gd name="T7" fmla="*/ 4 h 6"/>
                <a:gd name="T8" fmla="*/ 2 w 8"/>
                <a:gd name="T9" fmla="*/ 2 h 6"/>
                <a:gd name="T10" fmla="*/ 2 w 8"/>
                <a:gd name="T11" fmla="*/ 0 h 6"/>
                <a:gd name="T12" fmla="*/ 4 w 8"/>
                <a:gd name="T13" fmla="*/ 0 h 6"/>
                <a:gd name="T14" fmla="*/ 4 w 8"/>
                <a:gd name="T15" fmla="*/ 0 h 6"/>
                <a:gd name="T16" fmla="*/ 4 w 8"/>
                <a:gd name="T17" fmla="*/ 0 h 6"/>
                <a:gd name="T18" fmla="*/ 4 w 8"/>
                <a:gd name="T19" fmla="*/ 0 h 6"/>
                <a:gd name="T20" fmla="*/ 4 w 8"/>
                <a:gd name="T21" fmla="*/ 0 h 6"/>
                <a:gd name="T22" fmla="*/ 6 w 8"/>
                <a:gd name="T23" fmla="*/ 0 h 6"/>
                <a:gd name="T24" fmla="*/ 6 w 8"/>
                <a:gd name="T25" fmla="*/ 0 h 6"/>
                <a:gd name="T26" fmla="*/ 2 w 8"/>
                <a:gd name="T27" fmla="*/ 6 h 6"/>
                <a:gd name="T28" fmla="*/ 2 w 8"/>
                <a:gd name="T29" fmla="*/ 6 h 6"/>
                <a:gd name="T30" fmla="*/ 4 w 8"/>
                <a:gd name="T31" fmla="*/ 4 h 6"/>
                <a:gd name="T32" fmla="*/ 2 w 8"/>
                <a:gd name="T33" fmla="*/ 4 h 6"/>
                <a:gd name="T34" fmla="*/ 2 w 8"/>
                <a:gd name="T35" fmla="*/ 4 h 6"/>
                <a:gd name="T36" fmla="*/ 0 w 8"/>
                <a:gd name="T37" fmla="*/ 4 h 6"/>
                <a:gd name="T38" fmla="*/ 0 w 8"/>
                <a:gd name="T39" fmla="*/ 6 h 6"/>
                <a:gd name="T40" fmla="*/ 2 w 8"/>
                <a:gd name="T41" fmla="*/ 6 h 6"/>
                <a:gd name="T42" fmla="*/ 2 w 8"/>
                <a:gd name="T43" fmla="*/ 6 h 6"/>
                <a:gd name="T44" fmla="*/ 6 w 8"/>
                <a:gd name="T45" fmla="*/ 6 h 6"/>
                <a:gd name="T46" fmla="*/ 6 w 8"/>
                <a:gd name="T47" fmla="*/ 6 h 6"/>
                <a:gd name="T48" fmla="*/ 4 w 8"/>
                <a:gd name="T49" fmla="*/ 4 h 6"/>
                <a:gd name="T50" fmla="*/ 6 w 8"/>
                <a:gd name="T51" fmla="*/ 6 h 6"/>
                <a:gd name="T52" fmla="*/ 6 w 8"/>
                <a:gd name="T53" fmla="*/ 6 h 6"/>
                <a:gd name="T54" fmla="*/ 6 w 8"/>
                <a:gd name="T5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6">
                  <a:moveTo>
                    <a:pt x="6" y="0"/>
                  </a:moveTo>
                  <a:lnTo>
                    <a:pt x="6" y="0"/>
                  </a:lnTo>
                  <a:lnTo>
                    <a:pt x="8" y="4"/>
                  </a:lnTo>
                  <a:lnTo>
                    <a:pt x="4" y="4"/>
                  </a:lnTo>
                  <a:lnTo>
                    <a:pt x="2" y="2"/>
                  </a:lnTo>
                  <a:lnTo>
                    <a:pt x="2" y="0"/>
                  </a:lnTo>
                  <a:lnTo>
                    <a:pt x="4" y="0"/>
                  </a:lnTo>
                  <a:lnTo>
                    <a:pt x="4" y="0"/>
                  </a:lnTo>
                  <a:lnTo>
                    <a:pt x="4" y="0"/>
                  </a:lnTo>
                  <a:lnTo>
                    <a:pt x="4" y="0"/>
                  </a:lnTo>
                  <a:lnTo>
                    <a:pt x="4" y="0"/>
                  </a:lnTo>
                  <a:lnTo>
                    <a:pt x="6" y="0"/>
                  </a:lnTo>
                  <a:lnTo>
                    <a:pt x="6" y="0"/>
                  </a:lnTo>
                  <a:close/>
                  <a:moveTo>
                    <a:pt x="2" y="6"/>
                  </a:moveTo>
                  <a:lnTo>
                    <a:pt x="2" y="6"/>
                  </a:lnTo>
                  <a:lnTo>
                    <a:pt x="4" y="4"/>
                  </a:lnTo>
                  <a:lnTo>
                    <a:pt x="2" y="4"/>
                  </a:lnTo>
                  <a:lnTo>
                    <a:pt x="2" y="4"/>
                  </a:lnTo>
                  <a:lnTo>
                    <a:pt x="0" y="4"/>
                  </a:lnTo>
                  <a:lnTo>
                    <a:pt x="0" y="6"/>
                  </a:lnTo>
                  <a:lnTo>
                    <a:pt x="2" y="6"/>
                  </a:lnTo>
                  <a:lnTo>
                    <a:pt x="2" y="6"/>
                  </a:lnTo>
                  <a:close/>
                  <a:moveTo>
                    <a:pt x="6" y="6"/>
                  </a:moveTo>
                  <a:lnTo>
                    <a:pt x="6" y="6"/>
                  </a:lnTo>
                  <a:lnTo>
                    <a:pt x="4" y="4"/>
                  </a:lnTo>
                  <a:lnTo>
                    <a:pt x="6" y="6"/>
                  </a:lnTo>
                  <a:lnTo>
                    <a:pt x="6" y="6"/>
                  </a:lnTo>
                  <a:lnTo>
                    <a:pt x="6" y="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03" name="Freeform 1856">
              <a:extLst>
                <a:ext uri="{FF2B5EF4-FFF2-40B4-BE49-F238E27FC236}">
                  <a16:creationId xmlns:a16="http://schemas.microsoft.com/office/drawing/2014/main" id="{8CA79E21-CCBD-4483-BC18-B29A2E69E932}"/>
                </a:ext>
              </a:extLst>
            </p:cNvPr>
            <p:cNvSpPr>
              <a:spLocks noEditPoints="1"/>
            </p:cNvSpPr>
            <p:nvPr/>
          </p:nvSpPr>
          <p:spPr bwMode="auto">
            <a:xfrm>
              <a:off x="13425488" y="-990600"/>
              <a:ext cx="198438" cy="265113"/>
            </a:xfrm>
            <a:custGeom>
              <a:avLst/>
              <a:gdLst>
                <a:gd name="T0" fmla="*/ 64 w 125"/>
                <a:gd name="T1" fmla="*/ 4 h 167"/>
                <a:gd name="T2" fmla="*/ 68 w 125"/>
                <a:gd name="T3" fmla="*/ 2 h 167"/>
                <a:gd name="T4" fmla="*/ 70 w 125"/>
                <a:gd name="T5" fmla="*/ 0 h 167"/>
                <a:gd name="T6" fmla="*/ 70 w 125"/>
                <a:gd name="T7" fmla="*/ 6 h 167"/>
                <a:gd name="T8" fmla="*/ 66 w 125"/>
                <a:gd name="T9" fmla="*/ 12 h 167"/>
                <a:gd name="T10" fmla="*/ 66 w 125"/>
                <a:gd name="T11" fmla="*/ 6 h 167"/>
                <a:gd name="T12" fmla="*/ 66 w 125"/>
                <a:gd name="T13" fmla="*/ 19 h 167"/>
                <a:gd name="T14" fmla="*/ 68 w 125"/>
                <a:gd name="T15" fmla="*/ 19 h 167"/>
                <a:gd name="T16" fmla="*/ 68 w 125"/>
                <a:gd name="T17" fmla="*/ 25 h 167"/>
                <a:gd name="T18" fmla="*/ 72 w 125"/>
                <a:gd name="T19" fmla="*/ 31 h 167"/>
                <a:gd name="T20" fmla="*/ 81 w 125"/>
                <a:gd name="T21" fmla="*/ 42 h 167"/>
                <a:gd name="T22" fmla="*/ 100 w 125"/>
                <a:gd name="T23" fmla="*/ 48 h 167"/>
                <a:gd name="T24" fmla="*/ 110 w 125"/>
                <a:gd name="T25" fmla="*/ 54 h 167"/>
                <a:gd name="T26" fmla="*/ 117 w 125"/>
                <a:gd name="T27" fmla="*/ 63 h 167"/>
                <a:gd name="T28" fmla="*/ 123 w 125"/>
                <a:gd name="T29" fmla="*/ 67 h 167"/>
                <a:gd name="T30" fmla="*/ 125 w 125"/>
                <a:gd name="T31" fmla="*/ 71 h 167"/>
                <a:gd name="T32" fmla="*/ 123 w 125"/>
                <a:gd name="T33" fmla="*/ 76 h 167"/>
                <a:gd name="T34" fmla="*/ 110 w 125"/>
                <a:gd name="T35" fmla="*/ 90 h 167"/>
                <a:gd name="T36" fmla="*/ 106 w 125"/>
                <a:gd name="T37" fmla="*/ 99 h 167"/>
                <a:gd name="T38" fmla="*/ 102 w 125"/>
                <a:gd name="T39" fmla="*/ 103 h 167"/>
                <a:gd name="T40" fmla="*/ 98 w 125"/>
                <a:gd name="T41" fmla="*/ 103 h 167"/>
                <a:gd name="T42" fmla="*/ 94 w 125"/>
                <a:gd name="T43" fmla="*/ 103 h 167"/>
                <a:gd name="T44" fmla="*/ 91 w 125"/>
                <a:gd name="T45" fmla="*/ 118 h 167"/>
                <a:gd name="T46" fmla="*/ 91 w 125"/>
                <a:gd name="T47" fmla="*/ 128 h 167"/>
                <a:gd name="T48" fmla="*/ 83 w 125"/>
                <a:gd name="T49" fmla="*/ 129 h 167"/>
                <a:gd name="T50" fmla="*/ 76 w 125"/>
                <a:gd name="T51" fmla="*/ 131 h 167"/>
                <a:gd name="T52" fmla="*/ 72 w 125"/>
                <a:gd name="T53" fmla="*/ 137 h 167"/>
                <a:gd name="T54" fmla="*/ 70 w 125"/>
                <a:gd name="T55" fmla="*/ 143 h 167"/>
                <a:gd name="T56" fmla="*/ 64 w 125"/>
                <a:gd name="T57" fmla="*/ 147 h 167"/>
                <a:gd name="T58" fmla="*/ 55 w 125"/>
                <a:gd name="T59" fmla="*/ 147 h 167"/>
                <a:gd name="T60" fmla="*/ 51 w 125"/>
                <a:gd name="T61" fmla="*/ 152 h 167"/>
                <a:gd name="T62" fmla="*/ 49 w 125"/>
                <a:gd name="T63" fmla="*/ 160 h 167"/>
                <a:gd name="T64" fmla="*/ 43 w 125"/>
                <a:gd name="T65" fmla="*/ 162 h 167"/>
                <a:gd name="T66" fmla="*/ 34 w 125"/>
                <a:gd name="T67" fmla="*/ 162 h 167"/>
                <a:gd name="T68" fmla="*/ 26 w 125"/>
                <a:gd name="T69" fmla="*/ 164 h 167"/>
                <a:gd name="T70" fmla="*/ 17 w 125"/>
                <a:gd name="T71" fmla="*/ 167 h 167"/>
                <a:gd name="T72" fmla="*/ 45 w 125"/>
                <a:gd name="T73" fmla="*/ 112 h 167"/>
                <a:gd name="T74" fmla="*/ 49 w 125"/>
                <a:gd name="T75" fmla="*/ 109 h 167"/>
                <a:gd name="T76" fmla="*/ 57 w 125"/>
                <a:gd name="T77" fmla="*/ 78 h 167"/>
                <a:gd name="T78" fmla="*/ 55 w 125"/>
                <a:gd name="T79" fmla="*/ 73 h 167"/>
                <a:gd name="T80" fmla="*/ 51 w 125"/>
                <a:gd name="T81" fmla="*/ 61 h 167"/>
                <a:gd name="T82" fmla="*/ 53 w 125"/>
                <a:gd name="T83" fmla="*/ 55 h 167"/>
                <a:gd name="T84" fmla="*/ 55 w 125"/>
                <a:gd name="T85" fmla="*/ 48 h 167"/>
                <a:gd name="T86" fmla="*/ 55 w 125"/>
                <a:gd name="T87" fmla="*/ 42 h 167"/>
                <a:gd name="T88" fmla="*/ 60 w 125"/>
                <a:gd name="T89" fmla="*/ 42 h 167"/>
                <a:gd name="T90" fmla="*/ 62 w 125"/>
                <a:gd name="T91" fmla="*/ 40 h 167"/>
                <a:gd name="T92" fmla="*/ 62 w 125"/>
                <a:gd name="T93" fmla="*/ 38 h 167"/>
                <a:gd name="T94" fmla="*/ 60 w 125"/>
                <a:gd name="T95" fmla="*/ 36 h 167"/>
                <a:gd name="T96" fmla="*/ 60 w 125"/>
                <a:gd name="T97" fmla="*/ 35 h 167"/>
                <a:gd name="T98" fmla="*/ 60 w 125"/>
                <a:gd name="T99" fmla="*/ 25 h 167"/>
                <a:gd name="T100" fmla="*/ 62 w 125"/>
                <a:gd name="T101" fmla="*/ 25 h 167"/>
                <a:gd name="T102" fmla="*/ 64 w 125"/>
                <a:gd name="T103" fmla="*/ 25 h 167"/>
                <a:gd name="T104" fmla="*/ 62 w 125"/>
                <a:gd name="T105" fmla="*/ 27 h 167"/>
                <a:gd name="T106" fmla="*/ 64 w 125"/>
                <a:gd name="T107" fmla="*/ 27 h 167"/>
                <a:gd name="T108" fmla="*/ 66 w 125"/>
                <a:gd name="T109" fmla="*/ 27 h 167"/>
                <a:gd name="T110" fmla="*/ 108 w 125"/>
                <a:gd name="T111" fmla="*/ 101 h 167"/>
                <a:gd name="T112" fmla="*/ 106 w 125"/>
                <a:gd name="T113" fmla="*/ 105 h 167"/>
                <a:gd name="T114" fmla="*/ 108 w 125"/>
                <a:gd name="T115" fmla="*/ 107 h 167"/>
                <a:gd name="T116" fmla="*/ 110 w 125"/>
                <a:gd name="T117" fmla="*/ 101 h 167"/>
                <a:gd name="T118" fmla="*/ 108 w 125"/>
                <a:gd name="T119" fmla="*/ 10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 h="167">
                  <a:moveTo>
                    <a:pt x="66" y="6"/>
                  </a:moveTo>
                  <a:lnTo>
                    <a:pt x="64" y="4"/>
                  </a:lnTo>
                  <a:lnTo>
                    <a:pt x="66" y="2"/>
                  </a:lnTo>
                  <a:lnTo>
                    <a:pt x="68" y="2"/>
                  </a:lnTo>
                  <a:lnTo>
                    <a:pt x="70" y="0"/>
                  </a:lnTo>
                  <a:lnTo>
                    <a:pt x="70" y="0"/>
                  </a:lnTo>
                  <a:lnTo>
                    <a:pt x="70" y="2"/>
                  </a:lnTo>
                  <a:lnTo>
                    <a:pt x="70" y="6"/>
                  </a:lnTo>
                  <a:lnTo>
                    <a:pt x="68" y="12"/>
                  </a:lnTo>
                  <a:lnTo>
                    <a:pt x="66" y="12"/>
                  </a:lnTo>
                  <a:lnTo>
                    <a:pt x="66" y="10"/>
                  </a:lnTo>
                  <a:lnTo>
                    <a:pt x="66" y="6"/>
                  </a:lnTo>
                  <a:close/>
                  <a:moveTo>
                    <a:pt x="68" y="19"/>
                  </a:moveTo>
                  <a:lnTo>
                    <a:pt x="66" y="19"/>
                  </a:lnTo>
                  <a:lnTo>
                    <a:pt x="66" y="19"/>
                  </a:lnTo>
                  <a:lnTo>
                    <a:pt x="68" y="19"/>
                  </a:lnTo>
                  <a:lnTo>
                    <a:pt x="68" y="19"/>
                  </a:lnTo>
                  <a:close/>
                  <a:moveTo>
                    <a:pt x="68" y="25"/>
                  </a:moveTo>
                  <a:lnTo>
                    <a:pt x="70" y="25"/>
                  </a:lnTo>
                  <a:lnTo>
                    <a:pt x="72" y="31"/>
                  </a:lnTo>
                  <a:lnTo>
                    <a:pt x="77" y="36"/>
                  </a:lnTo>
                  <a:lnTo>
                    <a:pt x="81" y="42"/>
                  </a:lnTo>
                  <a:lnTo>
                    <a:pt x="89" y="44"/>
                  </a:lnTo>
                  <a:lnTo>
                    <a:pt x="100" y="48"/>
                  </a:lnTo>
                  <a:lnTo>
                    <a:pt x="106" y="50"/>
                  </a:lnTo>
                  <a:lnTo>
                    <a:pt x="110" y="54"/>
                  </a:lnTo>
                  <a:lnTo>
                    <a:pt x="113" y="59"/>
                  </a:lnTo>
                  <a:lnTo>
                    <a:pt x="117" y="63"/>
                  </a:lnTo>
                  <a:lnTo>
                    <a:pt x="119" y="65"/>
                  </a:lnTo>
                  <a:lnTo>
                    <a:pt x="123" y="67"/>
                  </a:lnTo>
                  <a:lnTo>
                    <a:pt x="125" y="69"/>
                  </a:lnTo>
                  <a:lnTo>
                    <a:pt x="125" y="71"/>
                  </a:lnTo>
                  <a:lnTo>
                    <a:pt x="123" y="73"/>
                  </a:lnTo>
                  <a:lnTo>
                    <a:pt x="123" y="76"/>
                  </a:lnTo>
                  <a:lnTo>
                    <a:pt x="117" y="84"/>
                  </a:lnTo>
                  <a:lnTo>
                    <a:pt x="110" y="90"/>
                  </a:lnTo>
                  <a:lnTo>
                    <a:pt x="108" y="93"/>
                  </a:lnTo>
                  <a:lnTo>
                    <a:pt x="106" y="99"/>
                  </a:lnTo>
                  <a:lnTo>
                    <a:pt x="104" y="101"/>
                  </a:lnTo>
                  <a:lnTo>
                    <a:pt x="102" y="103"/>
                  </a:lnTo>
                  <a:lnTo>
                    <a:pt x="100" y="103"/>
                  </a:lnTo>
                  <a:lnTo>
                    <a:pt x="98" y="103"/>
                  </a:lnTo>
                  <a:lnTo>
                    <a:pt x="98" y="101"/>
                  </a:lnTo>
                  <a:lnTo>
                    <a:pt x="94" y="103"/>
                  </a:lnTo>
                  <a:lnTo>
                    <a:pt x="93" y="110"/>
                  </a:lnTo>
                  <a:lnTo>
                    <a:pt x="91" y="118"/>
                  </a:lnTo>
                  <a:lnTo>
                    <a:pt x="91" y="126"/>
                  </a:lnTo>
                  <a:lnTo>
                    <a:pt x="91" y="128"/>
                  </a:lnTo>
                  <a:lnTo>
                    <a:pt x="89" y="128"/>
                  </a:lnTo>
                  <a:lnTo>
                    <a:pt x="83" y="129"/>
                  </a:lnTo>
                  <a:lnTo>
                    <a:pt x="79" y="129"/>
                  </a:lnTo>
                  <a:lnTo>
                    <a:pt x="76" y="131"/>
                  </a:lnTo>
                  <a:lnTo>
                    <a:pt x="74" y="135"/>
                  </a:lnTo>
                  <a:lnTo>
                    <a:pt x="72" y="137"/>
                  </a:lnTo>
                  <a:lnTo>
                    <a:pt x="72" y="141"/>
                  </a:lnTo>
                  <a:lnTo>
                    <a:pt x="70" y="143"/>
                  </a:lnTo>
                  <a:lnTo>
                    <a:pt x="68" y="145"/>
                  </a:lnTo>
                  <a:lnTo>
                    <a:pt x="64" y="147"/>
                  </a:lnTo>
                  <a:lnTo>
                    <a:pt x="58" y="147"/>
                  </a:lnTo>
                  <a:lnTo>
                    <a:pt x="55" y="147"/>
                  </a:lnTo>
                  <a:lnTo>
                    <a:pt x="53" y="148"/>
                  </a:lnTo>
                  <a:lnTo>
                    <a:pt x="51" y="152"/>
                  </a:lnTo>
                  <a:lnTo>
                    <a:pt x="51" y="156"/>
                  </a:lnTo>
                  <a:lnTo>
                    <a:pt x="49" y="160"/>
                  </a:lnTo>
                  <a:lnTo>
                    <a:pt x="47" y="162"/>
                  </a:lnTo>
                  <a:lnTo>
                    <a:pt x="43" y="162"/>
                  </a:lnTo>
                  <a:lnTo>
                    <a:pt x="38" y="162"/>
                  </a:lnTo>
                  <a:lnTo>
                    <a:pt x="34" y="162"/>
                  </a:lnTo>
                  <a:lnTo>
                    <a:pt x="32" y="162"/>
                  </a:lnTo>
                  <a:lnTo>
                    <a:pt x="26" y="164"/>
                  </a:lnTo>
                  <a:lnTo>
                    <a:pt x="21" y="165"/>
                  </a:lnTo>
                  <a:lnTo>
                    <a:pt x="17" y="167"/>
                  </a:lnTo>
                  <a:lnTo>
                    <a:pt x="0" y="128"/>
                  </a:lnTo>
                  <a:lnTo>
                    <a:pt x="45" y="112"/>
                  </a:lnTo>
                  <a:lnTo>
                    <a:pt x="47" y="110"/>
                  </a:lnTo>
                  <a:lnTo>
                    <a:pt x="49" y="109"/>
                  </a:lnTo>
                  <a:lnTo>
                    <a:pt x="57" y="80"/>
                  </a:lnTo>
                  <a:lnTo>
                    <a:pt x="57" y="78"/>
                  </a:lnTo>
                  <a:lnTo>
                    <a:pt x="57" y="74"/>
                  </a:lnTo>
                  <a:lnTo>
                    <a:pt x="55" y="73"/>
                  </a:lnTo>
                  <a:lnTo>
                    <a:pt x="51" y="65"/>
                  </a:lnTo>
                  <a:lnTo>
                    <a:pt x="51" y="61"/>
                  </a:lnTo>
                  <a:lnTo>
                    <a:pt x="51" y="57"/>
                  </a:lnTo>
                  <a:lnTo>
                    <a:pt x="53" y="55"/>
                  </a:lnTo>
                  <a:lnTo>
                    <a:pt x="53" y="52"/>
                  </a:lnTo>
                  <a:lnTo>
                    <a:pt x="55" y="48"/>
                  </a:lnTo>
                  <a:lnTo>
                    <a:pt x="55" y="44"/>
                  </a:lnTo>
                  <a:lnTo>
                    <a:pt x="55" y="42"/>
                  </a:lnTo>
                  <a:lnTo>
                    <a:pt x="57" y="42"/>
                  </a:lnTo>
                  <a:lnTo>
                    <a:pt x="60" y="42"/>
                  </a:lnTo>
                  <a:lnTo>
                    <a:pt x="62" y="40"/>
                  </a:lnTo>
                  <a:lnTo>
                    <a:pt x="62" y="40"/>
                  </a:lnTo>
                  <a:lnTo>
                    <a:pt x="62" y="38"/>
                  </a:lnTo>
                  <a:lnTo>
                    <a:pt x="62" y="38"/>
                  </a:lnTo>
                  <a:lnTo>
                    <a:pt x="60" y="38"/>
                  </a:lnTo>
                  <a:lnTo>
                    <a:pt x="60" y="36"/>
                  </a:lnTo>
                  <a:lnTo>
                    <a:pt x="60" y="36"/>
                  </a:lnTo>
                  <a:lnTo>
                    <a:pt x="60" y="35"/>
                  </a:lnTo>
                  <a:lnTo>
                    <a:pt x="60" y="31"/>
                  </a:lnTo>
                  <a:lnTo>
                    <a:pt x="60" y="25"/>
                  </a:lnTo>
                  <a:lnTo>
                    <a:pt x="60" y="25"/>
                  </a:lnTo>
                  <a:lnTo>
                    <a:pt x="62" y="25"/>
                  </a:lnTo>
                  <a:lnTo>
                    <a:pt x="62" y="25"/>
                  </a:lnTo>
                  <a:lnTo>
                    <a:pt x="64" y="25"/>
                  </a:lnTo>
                  <a:lnTo>
                    <a:pt x="62" y="25"/>
                  </a:lnTo>
                  <a:lnTo>
                    <a:pt x="62" y="27"/>
                  </a:lnTo>
                  <a:lnTo>
                    <a:pt x="64" y="27"/>
                  </a:lnTo>
                  <a:lnTo>
                    <a:pt x="64" y="27"/>
                  </a:lnTo>
                  <a:lnTo>
                    <a:pt x="66" y="27"/>
                  </a:lnTo>
                  <a:lnTo>
                    <a:pt x="66" y="27"/>
                  </a:lnTo>
                  <a:lnTo>
                    <a:pt x="68" y="25"/>
                  </a:lnTo>
                  <a:close/>
                  <a:moveTo>
                    <a:pt x="108" y="101"/>
                  </a:moveTo>
                  <a:lnTo>
                    <a:pt x="106" y="103"/>
                  </a:lnTo>
                  <a:lnTo>
                    <a:pt x="106" y="105"/>
                  </a:lnTo>
                  <a:lnTo>
                    <a:pt x="106" y="107"/>
                  </a:lnTo>
                  <a:lnTo>
                    <a:pt x="108" y="107"/>
                  </a:lnTo>
                  <a:lnTo>
                    <a:pt x="110" y="103"/>
                  </a:lnTo>
                  <a:lnTo>
                    <a:pt x="110" y="101"/>
                  </a:lnTo>
                  <a:lnTo>
                    <a:pt x="110" y="99"/>
                  </a:lnTo>
                  <a:lnTo>
                    <a:pt x="108" y="10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04" name="Freeform 1857">
              <a:extLst>
                <a:ext uri="{FF2B5EF4-FFF2-40B4-BE49-F238E27FC236}">
                  <a16:creationId xmlns:a16="http://schemas.microsoft.com/office/drawing/2014/main" id="{7A443740-3600-4A7F-B77F-EC9E79DC7670}"/>
                </a:ext>
              </a:extLst>
            </p:cNvPr>
            <p:cNvSpPr>
              <a:spLocks noEditPoints="1"/>
            </p:cNvSpPr>
            <p:nvPr/>
          </p:nvSpPr>
          <p:spPr bwMode="auto">
            <a:xfrm>
              <a:off x="13184188" y="-787400"/>
              <a:ext cx="304800" cy="176213"/>
            </a:xfrm>
            <a:custGeom>
              <a:avLst/>
              <a:gdLst>
                <a:gd name="T0" fmla="*/ 0 w 192"/>
                <a:gd name="T1" fmla="*/ 60 h 111"/>
                <a:gd name="T2" fmla="*/ 0 w 192"/>
                <a:gd name="T3" fmla="*/ 62 h 111"/>
                <a:gd name="T4" fmla="*/ 2 w 192"/>
                <a:gd name="T5" fmla="*/ 87 h 111"/>
                <a:gd name="T6" fmla="*/ 4 w 192"/>
                <a:gd name="T7" fmla="*/ 87 h 111"/>
                <a:gd name="T8" fmla="*/ 2 w 192"/>
                <a:gd name="T9" fmla="*/ 87 h 111"/>
                <a:gd name="T10" fmla="*/ 2 w 192"/>
                <a:gd name="T11" fmla="*/ 83 h 111"/>
                <a:gd name="T12" fmla="*/ 4 w 192"/>
                <a:gd name="T13" fmla="*/ 81 h 111"/>
                <a:gd name="T14" fmla="*/ 163 w 192"/>
                <a:gd name="T15" fmla="*/ 41 h 111"/>
                <a:gd name="T16" fmla="*/ 154 w 192"/>
                <a:gd name="T17" fmla="*/ 51 h 111"/>
                <a:gd name="T18" fmla="*/ 152 w 192"/>
                <a:gd name="T19" fmla="*/ 56 h 111"/>
                <a:gd name="T20" fmla="*/ 106 w 192"/>
                <a:gd name="T21" fmla="*/ 74 h 111"/>
                <a:gd name="T22" fmla="*/ 99 w 192"/>
                <a:gd name="T23" fmla="*/ 81 h 111"/>
                <a:gd name="T24" fmla="*/ 85 w 192"/>
                <a:gd name="T25" fmla="*/ 83 h 111"/>
                <a:gd name="T26" fmla="*/ 74 w 192"/>
                <a:gd name="T27" fmla="*/ 91 h 111"/>
                <a:gd name="T28" fmla="*/ 55 w 192"/>
                <a:gd name="T29" fmla="*/ 92 h 111"/>
                <a:gd name="T30" fmla="*/ 49 w 192"/>
                <a:gd name="T31" fmla="*/ 96 h 111"/>
                <a:gd name="T32" fmla="*/ 44 w 192"/>
                <a:gd name="T33" fmla="*/ 98 h 111"/>
                <a:gd name="T34" fmla="*/ 40 w 192"/>
                <a:gd name="T35" fmla="*/ 102 h 111"/>
                <a:gd name="T36" fmla="*/ 38 w 192"/>
                <a:gd name="T37" fmla="*/ 104 h 111"/>
                <a:gd name="T38" fmla="*/ 32 w 192"/>
                <a:gd name="T39" fmla="*/ 104 h 111"/>
                <a:gd name="T40" fmla="*/ 23 w 192"/>
                <a:gd name="T41" fmla="*/ 106 h 111"/>
                <a:gd name="T42" fmla="*/ 17 w 192"/>
                <a:gd name="T43" fmla="*/ 104 h 111"/>
                <a:gd name="T44" fmla="*/ 13 w 192"/>
                <a:gd name="T45" fmla="*/ 100 h 111"/>
                <a:gd name="T46" fmla="*/ 11 w 192"/>
                <a:gd name="T47" fmla="*/ 94 h 111"/>
                <a:gd name="T48" fmla="*/ 11 w 192"/>
                <a:gd name="T49" fmla="*/ 87 h 111"/>
                <a:gd name="T50" fmla="*/ 10 w 192"/>
                <a:gd name="T51" fmla="*/ 83 h 111"/>
                <a:gd name="T52" fmla="*/ 8 w 192"/>
                <a:gd name="T53" fmla="*/ 79 h 111"/>
                <a:gd name="T54" fmla="*/ 6 w 192"/>
                <a:gd name="T55" fmla="*/ 68 h 111"/>
                <a:gd name="T56" fmla="*/ 4 w 192"/>
                <a:gd name="T57" fmla="*/ 64 h 111"/>
                <a:gd name="T58" fmla="*/ 2 w 192"/>
                <a:gd name="T59" fmla="*/ 60 h 111"/>
                <a:gd name="T60" fmla="*/ 4 w 192"/>
                <a:gd name="T61" fmla="*/ 60 h 111"/>
                <a:gd name="T62" fmla="*/ 4 w 192"/>
                <a:gd name="T63" fmla="*/ 47 h 111"/>
                <a:gd name="T64" fmla="*/ 10 w 192"/>
                <a:gd name="T65" fmla="*/ 39 h 111"/>
                <a:gd name="T66" fmla="*/ 10 w 192"/>
                <a:gd name="T67" fmla="*/ 32 h 111"/>
                <a:gd name="T68" fmla="*/ 10 w 192"/>
                <a:gd name="T69" fmla="*/ 28 h 111"/>
                <a:gd name="T70" fmla="*/ 11 w 192"/>
                <a:gd name="T71" fmla="*/ 28 h 111"/>
                <a:gd name="T72" fmla="*/ 11 w 192"/>
                <a:gd name="T73" fmla="*/ 26 h 111"/>
                <a:gd name="T74" fmla="*/ 17 w 192"/>
                <a:gd name="T75" fmla="*/ 26 h 111"/>
                <a:gd name="T76" fmla="*/ 40 w 192"/>
                <a:gd name="T77" fmla="*/ 26 h 111"/>
                <a:gd name="T78" fmla="*/ 46 w 192"/>
                <a:gd name="T79" fmla="*/ 28 h 111"/>
                <a:gd name="T80" fmla="*/ 57 w 192"/>
                <a:gd name="T81" fmla="*/ 30 h 111"/>
                <a:gd name="T82" fmla="*/ 68 w 192"/>
                <a:gd name="T83" fmla="*/ 30 h 111"/>
                <a:gd name="T84" fmla="*/ 72 w 192"/>
                <a:gd name="T85" fmla="*/ 34 h 111"/>
                <a:gd name="T86" fmla="*/ 78 w 192"/>
                <a:gd name="T87" fmla="*/ 30 h 111"/>
                <a:gd name="T88" fmla="*/ 91 w 192"/>
                <a:gd name="T89" fmla="*/ 13 h 111"/>
                <a:gd name="T90" fmla="*/ 152 w 192"/>
                <a:gd name="T91" fmla="*/ 0 h 111"/>
                <a:gd name="T92" fmla="*/ 174 w 192"/>
                <a:gd name="T93" fmla="*/ 106 h 111"/>
                <a:gd name="T94" fmla="*/ 180 w 192"/>
                <a:gd name="T95" fmla="*/ 111 h 111"/>
                <a:gd name="T96" fmla="*/ 188 w 192"/>
                <a:gd name="T97" fmla="*/ 110 h 111"/>
                <a:gd name="T98" fmla="*/ 188 w 192"/>
                <a:gd name="T99" fmla="*/ 10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2" h="111">
                  <a:moveTo>
                    <a:pt x="0" y="60"/>
                  </a:moveTo>
                  <a:lnTo>
                    <a:pt x="0" y="60"/>
                  </a:lnTo>
                  <a:lnTo>
                    <a:pt x="0" y="60"/>
                  </a:lnTo>
                  <a:lnTo>
                    <a:pt x="0" y="60"/>
                  </a:lnTo>
                  <a:lnTo>
                    <a:pt x="0" y="62"/>
                  </a:lnTo>
                  <a:lnTo>
                    <a:pt x="0" y="62"/>
                  </a:lnTo>
                  <a:lnTo>
                    <a:pt x="0" y="60"/>
                  </a:lnTo>
                  <a:lnTo>
                    <a:pt x="0" y="60"/>
                  </a:lnTo>
                  <a:close/>
                  <a:moveTo>
                    <a:pt x="2" y="87"/>
                  </a:moveTo>
                  <a:lnTo>
                    <a:pt x="2" y="89"/>
                  </a:lnTo>
                  <a:lnTo>
                    <a:pt x="4" y="89"/>
                  </a:lnTo>
                  <a:lnTo>
                    <a:pt x="4" y="87"/>
                  </a:lnTo>
                  <a:lnTo>
                    <a:pt x="4" y="87"/>
                  </a:lnTo>
                  <a:lnTo>
                    <a:pt x="4" y="87"/>
                  </a:lnTo>
                  <a:lnTo>
                    <a:pt x="2" y="87"/>
                  </a:lnTo>
                  <a:close/>
                  <a:moveTo>
                    <a:pt x="4" y="81"/>
                  </a:moveTo>
                  <a:lnTo>
                    <a:pt x="2" y="83"/>
                  </a:lnTo>
                  <a:lnTo>
                    <a:pt x="2" y="83"/>
                  </a:lnTo>
                  <a:lnTo>
                    <a:pt x="4" y="83"/>
                  </a:lnTo>
                  <a:lnTo>
                    <a:pt x="4" y="83"/>
                  </a:lnTo>
                  <a:lnTo>
                    <a:pt x="4" y="81"/>
                  </a:lnTo>
                  <a:close/>
                  <a:moveTo>
                    <a:pt x="152" y="0"/>
                  </a:moveTo>
                  <a:lnTo>
                    <a:pt x="169" y="39"/>
                  </a:lnTo>
                  <a:lnTo>
                    <a:pt x="163" y="41"/>
                  </a:lnTo>
                  <a:lnTo>
                    <a:pt x="159" y="43"/>
                  </a:lnTo>
                  <a:lnTo>
                    <a:pt x="155" y="47"/>
                  </a:lnTo>
                  <a:lnTo>
                    <a:pt x="154" y="51"/>
                  </a:lnTo>
                  <a:lnTo>
                    <a:pt x="154" y="55"/>
                  </a:lnTo>
                  <a:lnTo>
                    <a:pt x="154" y="56"/>
                  </a:lnTo>
                  <a:lnTo>
                    <a:pt x="152" y="56"/>
                  </a:lnTo>
                  <a:lnTo>
                    <a:pt x="142" y="62"/>
                  </a:lnTo>
                  <a:lnTo>
                    <a:pt x="110" y="72"/>
                  </a:lnTo>
                  <a:lnTo>
                    <a:pt x="106" y="74"/>
                  </a:lnTo>
                  <a:lnTo>
                    <a:pt x="102" y="77"/>
                  </a:lnTo>
                  <a:lnTo>
                    <a:pt x="101" y="79"/>
                  </a:lnTo>
                  <a:lnTo>
                    <a:pt x="99" y="81"/>
                  </a:lnTo>
                  <a:lnTo>
                    <a:pt x="95" y="83"/>
                  </a:lnTo>
                  <a:lnTo>
                    <a:pt x="87" y="83"/>
                  </a:lnTo>
                  <a:lnTo>
                    <a:pt x="85" y="83"/>
                  </a:lnTo>
                  <a:lnTo>
                    <a:pt x="83" y="85"/>
                  </a:lnTo>
                  <a:lnTo>
                    <a:pt x="78" y="89"/>
                  </a:lnTo>
                  <a:lnTo>
                    <a:pt x="74" y="91"/>
                  </a:lnTo>
                  <a:lnTo>
                    <a:pt x="70" y="91"/>
                  </a:lnTo>
                  <a:lnTo>
                    <a:pt x="66" y="92"/>
                  </a:lnTo>
                  <a:lnTo>
                    <a:pt x="55" y="92"/>
                  </a:lnTo>
                  <a:lnTo>
                    <a:pt x="53" y="94"/>
                  </a:lnTo>
                  <a:lnTo>
                    <a:pt x="49" y="94"/>
                  </a:lnTo>
                  <a:lnTo>
                    <a:pt x="49" y="96"/>
                  </a:lnTo>
                  <a:lnTo>
                    <a:pt x="47" y="96"/>
                  </a:lnTo>
                  <a:lnTo>
                    <a:pt x="46" y="98"/>
                  </a:lnTo>
                  <a:lnTo>
                    <a:pt x="44" y="98"/>
                  </a:lnTo>
                  <a:lnTo>
                    <a:pt x="42" y="100"/>
                  </a:lnTo>
                  <a:lnTo>
                    <a:pt x="42" y="100"/>
                  </a:lnTo>
                  <a:lnTo>
                    <a:pt x="40" y="102"/>
                  </a:lnTo>
                  <a:lnTo>
                    <a:pt x="40" y="102"/>
                  </a:lnTo>
                  <a:lnTo>
                    <a:pt x="40" y="102"/>
                  </a:lnTo>
                  <a:lnTo>
                    <a:pt x="38" y="104"/>
                  </a:lnTo>
                  <a:lnTo>
                    <a:pt x="36" y="104"/>
                  </a:lnTo>
                  <a:lnTo>
                    <a:pt x="32" y="104"/>
                  </a:lnTo>
                  <a:lnTo>
                    <a:pt x="32" y="104"/>
                  </a:lnTo>
                  <a:lnTo>
                    <a:pt x="27" y="106"/>
                  </a:lnTo>
                  <a:lnTo>
                    <a:pt x="25" y="106"/>
                  </a:lnTo>
                  <a:lnTo>
                    <a:pt x="23" y="106"/>
                  </a:lnTo>
                  <a:lnTo>
                    <a:pt x="21" y="106"/>
                  </a:lnTo>
                  <a:lnTo>
                    <a:pt x="19" y="104"/>
                  </a:lnTo>
                  <a:lnTo>
                    <a:pt x="17" y="104"/>
                  </a:lnTo>
                  <a:lnTo>
                    <a:pt x="15" y="104"/>
                  </a:lnTo>
                  <a:lnTo>
                    <a:pt x="15" y="102"/>
                  </a:lnTo>
                  <a:lnTo>
                    <a:pt x="13" y="100"/>
                  </a:lnTo>
                  <a:lnTo>
                    <a:pt x="11" y="98"/>
                  </a:lnTo>
                  <a:lnTo>
                    <a:pt x="11" y="96"/>
                  </a:lnTo>
                  <a:lnTo>
                    <a:pt x="11" y="94"/>
                  </a:lnTo>
                  <a:lnTo>
                    <a:pt x="11" y="89"/>
                  </a:lnTo>
                  <a:lnTo>
                    <a:pt x="11" y="87"/>
                  </a:lnTo>
                  <a:lnTo>
                    <a:pt x="11" y="87"/>
                  </a:lnTo>
                  <a:lnTo>
                    <a:pt x="11" y="85"/>
                  </a:lnTo>
                  <a:lnTo>
                    <a:pt x="10" y="85"/>
                  </a:lnTo>
                  <a:lnTo>
                    <a:pt x="10" y="83"/>
                  </a:lnTo>
                  <a:lnTo>
                    <a:pt x="8" y="83"/>
                  </a:lnTo>
                  <a:lnTo>
                    <a:pt x="8" y="81"/>
                  </a:lnTo>
                  <a:lnTo>
                    <a:pt x="8" y="79"/>
                  </a:lnTo>
                  <a:lnTo>
                    <a:pt x="6" y="70"/>
                  </a:lnTo>
                  <a:lnTo>
                    <a:pt x="6" y="68"/>
                  </a:lnTo>
                  <a:lnTo>
                    <a:pt x="6" y="68"/>
                  </a:lnTo>
                  <a:lnTo>
                    <a:pt x="6" y="68"/>
                  </a:lnTo>
                  <a:lnTo>
                    <a:pt x="6" y="66"/>
                  </a:lnTo>
                  <a:lnTo>
                    <a:pt x="4" y="64"/>
                  </a:lnTo>
                  <a:lnTo>
                    <a:pt x="4" y="64"/>
                  </a:lnTo>
                  <a:lnTo>
                    <a:pt x="2" y="62"/>
                  </a:lnTo>
                  <a:lnTo>
                    <a:pt x="2" y="60"/>
                  </a:lnTo>
                  <a:lnTo>
                    <a:pt x="2" y="62"/>
                  </a:lnTo>
                  <a:lnTo>
                    <a:pt x="4" y="62"/>
                  </a:lnTo>
                  <a:lnTo>
                    <a:pt x="4" y="60"/>
                  </a:lnTo>
                  <a:lnTo>
                    <a:pt x="4" y="56"/>
                  </a:lnTo>
                  <a:lnTo>
                    <a:pt x="4" y="55"/>
                  </a:lnTo>
                  <a:lnTo>
                    <a:pt x="4" y="47"/>
                  </a:lnTo>
                  <a:lnTo>
                    <a:pt x="4" y="43"/>
                  </a:lnTo>
                  <a:lnTo>
                    <a:pt x="8" y="41"/>
                  </a:lnTo>
                  <a:lnTo>
                    <a:pt x="10" y="39"/>
                  </a:lnTo>
                  <a:lnTo>
                    <a:pt x="10" y="37"/>
                  </a:lnTo>
                  <a:lnTo>
                    <a:pt x="10" y="36"/>
                  </a:lnTo>
                  <a:lnTo>
                    <a:pt x="10" y="32"/>
                  </a:lnTo>
                  <a:lnTo>
                    <a:pt x="10" y="30"/>
                  </a:lnTo>
                  <a:lnTo>
                    <a:pt x="10" y="30"/>
                  </a:lnTo>
                  <a:lnTo>
                    <a:pt x="10" y="28"/>
                  </a:lnTo>
                  <a:lnTo>
                    <a:pt x="10" y="28"/>
                  </a:lnTo>
                  <a:lnTo>
                    <a:pt x="10" y="28"/>
                  </a:lnTo>
                  <a:lnTo>
                    <a:pt x="11" y="28"/>
                  </a:lnTo>
                  <a:lnTo>
                    <a:pt x="11" y="26"/>
                  </a:lnTo>
                  <a:lnTo>
                    <a:pt x="11" y="26"/>
                  </a:lnTo>
                  <a:lnTo>
                    <a:pt x="11" y="26"/>
                  </a:lnTo>
                  <a:lnTo>
                    <a:pt x="13" y="24"/>
                  </a:lnTo>
                  <a:lnTo>
                    <a:pt x="15" y="24"/>
                  </a:lnTo>
                  <a:lnTo>
                    <a:pt x="17" y="26"/>
                  </a:lnTo>
                  <a:lnTo>
                    <a:pt x="19" y="28"/>
                  </a:lnTo>
                  <a:lnTo>
                    <a:pt x="21" y="28"/>
                  </a:lnTo>
                  <a:lnTo>
                    <a:pt x="40" y="26"/>
                  </a:lnTo>
                  <a:lnTo>
                    <a:pt x="42" y="26"/>
                  </a:lnTo>
                  <a:lnTo>
                    <a:pt x="44" y="26"/>
                  </a:lnTo>
                  <a:lnTo>
                    <a:pt x="46" y="28"/>
                  </a:lnTo>
                  <a:lnTo>
                    <a:pt x="47" y="28"/>
                  </a:lnTo>
                  <a:lnTo>
                    <a:pt x="49" y="28"/>
                  </a:lnTo>
                  <a:lnTo>
                    <a:pt x="57" y="30"/>
                  </a:lnTo>
                  <a:lnTo>
                    <a:pt x="65" y="28"/>
                  </a:lnTo>
                  <a:lnTo>
                    <a:pt x="66" y="28"/>
                  </a:lnTo>
                  <a:lnTo>
                    <a:pt x="68" y="30"/>
                  </a:lnTo>
                  <a:lnTo>
                    <a:pt x="70" y="32"/>
                  </a:lnTo>
                  <a:lnTo>
                    <a:pt x="70" y="34"/>
                  </a:lnTo>
                  <a:lnTo>
                    <a:pt x="72" y="34"/>
                  </a:lnTo>
                  <a:lnTo>
                    <a:pt x="76" y="34"/>
                  </a:lnTo>
                  <a:lnTo>
                    <a:pt x="78" y="32"/>
                  </a:lnTo>
                  <a:lnTo>
                    <a:pt x="78" y="30"/>
                  </a:lnTo>
                  <a:lnTo>
                    <a:pt x="80" y="28"/>
                  </a:lnTo>
                  <a:lnTo>
                    <a:pt x="85" y="20"/>
                  </a:lnTo>
                  <a:lnTo>
                    <a:pt x="91" y="13"/>
                  </a:lnTo>
                  <a:lnTo>
                    <a:pt x="101" y="9"/>
                  </a:lnTo>
                  <a:lnTo>
                    <a:pt x="110" y="5"/>
                  </a:lnTo>
                  <a:lnTo>
                    <a:pt x="152" y="0"/>
                  </a:lnTo>
                  <a:close/>
                  <a:moveTo>
                    <a:pt x="180" y="106"/>
                  </a:moveTo>
                  <a:lnTo>
                    <a:pt x="176" y="106"/>
                  </a:lnTo>
                  <a:lnTo>
                    <a:pt x="174" y="106"/>
                  </a:lnTo>
                  <a:lnTo>
                    <a:pt x="173" y="108"/>
                  </a:lnTo>
                  <a:lnTo>
                    <a:pt x="176" y="110"/>
                  </a:lnTo>
                  <a:lnTo>
                    <a:pt x="180" y="111"/>
                  </a:lnTo>
                  <a:lnTo>
                    <a:pt x="182" y="110"/>
                  </a:lnTo>
                  <a:lnTo>
                    <a:pt x="186" y="110"/>
                  </a:lnTo>
                  <a:lnTo>
                    <a:pt x="188" y="110"/>
                  </a:lnTo>
                  <a:lnTo>
                    <a:pt x="190" y="108"/>
                  </a:lnTo>
                  <a:lnTo>
                    <a:pt x="192" y="108"/>
                  </a:lnTo>
                  <a:lnTo>
                    <a:pt x="188" y="106"/>
                  </a:lnTo>
                  <a:lnTo>
                    <a:pt x="180" y="10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05" name="Freeform 1858">
              <a:extLst>
                <a:ext uri="{FF2B5EF4-FFF2-40B4-BE49-F238E27FC236}">
                  <a16:creationId xmlns:a16="http://schemas.microsoft.com/office/drawing/2014/main" id="{08BA5DC8-4E65-43FF-9943-88BF527079D5}"/>
                </a:ext>
              </a:extLst>
            </p:cNvPr>
            <p:cNvSpPr>
              <a:spLocks noEditPoints="1"/>
            </p:cNvSpPr>
            <p:nvPr/>
          </p:nvSpPr>
          <p:spPr bwMode="auto">
            <a:xfrm>
              <a:off x="14444663" y="-1052513"/>
              <a:ext cx="228600" cy="504825"/>
            </a:xfrm>
            <a:custGeom>
              <a:avLst/>
              <a:gdLst>
                <a:gd name="T0" fmla="*/ 36 w 144"/>
                <a:gd name="T1" fmla="*/ 216 h 318"/>
                <a:gd name="T2" fmla="*/ 99 w 144"/>
                <a:gd name="T3" fmla="*/ 277 h 318"/>
                <a:gd name="T4" fmla="*/ 101 w 144"/>
                <a:gd name="T5" fmla="*/ 288 h 318"/>
                <a:gd name="T6" fmla="*/ 99 w 144"/>
                <a:gd name="T7" fmla="*/ 315 h 318"/>
                <a:gd name="T8" fmla="*/ 103 w 144"/>
                <a:gd name="T9" fmla="*/ 284 h 318"/>
                <a:gd name="T10" fmla="*/ 99 w 144"/>
                <a:gd name="T11" fmla="*/ 267 h 318"/>
                <a:gd name="T12" fmla="*/ 93 w 144"/>
                <a:gd name="T13" fmla="*/ 278 h 318"/>
                <a:gd name="T14" fmla="*/ 99 w 144"/>
                <a:gd name="T15" fmla="*/ 288 h 318"/>
                <a:gd name="T16" fmla="*/ 97 w 144"/>
                <a:gd name="T17" fmla="*/ 301 h 318"/>
                <a:gd name="T18" fmla="*/ 95 w 144"/>
                <a:gd name="T19" fmla="*/ 290 h 318"/>
                <a:gd name="T20" fmla="*/ 103 w 144"/>
                <a:gd name="T21" fmla="*/ 315 h 318"/>
                <a:gd name="T22" fmla="*/ 104 w 144"/>
                <a:gd name="T23" fmla="*/ 288 h 318"/>
                <a:gd name="T24" fmla="*/ 104 w 144"/>
                <a:gd name="T25" fmla="*/ 278 h 318"/>
                <a:gd name="T26" fmla="*/ 99 w 144"/>
                <a:gd name="T27" fmla="*/ 256 h 318"/>
                <a:gd name="T28" fmla="*/ 93 w 144"/>
                <a:gd name="T29" fmla="*/ 242 h 318"/>
                <a:gd name="T30" fmla="*/ 89 w 144"/>
                <a:gd name="T31" fmla="*/ 208 h 318"/>
                <a:gd name="T32" fmla="*/ 76 w 144"/>
                <a:gd name="T33" fmla="*/ 193 h 318"/>
                <a:gd name="T34" fmla="*/ 68 w 144"/>
                <a:gd name="T35" fmla="*/ 208 h 318"/>
                <a:gd name="T36" fmla="*/ 59 w 144"/>
                <a:gd name="T37" fmla="*/ 212 h 318"/>
                <a:gd name="T38" fmla="*/ 48 w 144"/>
                <a:gd name="T39" fmla="*/ 220 h 318"/>
                <a:gd name="T40" fmla="*/ 40 w 144"/>
                <a:gd name="T41" fmla="*/ 208 h 318"/>
                <a:gd name="T42" fmla="*/ 34 w 144"/>
                <a:gd name="T43" fmla="*/ 174 h 318"/>
                <a:gd name="T44" fmla="*/ 23 w 144"/>
                <a:gd name="T45" fmla="*/ 163 h 318"/>
                <a:gd name="T46" fmla="*/ 23 w 144"/>
                <a:gd name="T47" fmla="*/ 153 h 318"/>
                <a:gd name="T48" fmla="*/ 14 w 144"/>
                <a:gd name="T49" fmla="*/ 146 h 318"/>
                <a:gd name="T50" fmla="*/ 10 w 144"/>
                <a:gd name="T51" fmla="*/ 142 h 318"/>
                <a:gd name="T52" fmla="*/ 4 w 144"/>
                <a:gd name="T53" fmla="*/ 127 h 318"/>
                <a:gd name="T54" fmla="*/ 12 w 144"/>
                <a:gd name="T55" fmla="*/ 115 h 318"/>
                <a:gd name="T56" fmla="*/ 15 w 144"/>
                <a:gd name="T57" fmla="*/ 110 h 318"/>
                <a:gd name="T58" fmla="*/ 17 w 144"/>
                <a:gd name="T59" fmla="*/ 96 h 318"/>
                <a:gd name="T60" fmla="*/ 19 w 144"/>
                <a:gd name="T61" fmla="*/ 79 h 318"/>
                <a:gd name="T62" fmla="*/ 23 w 144"/>
                <a:gd name="T63" fmla="*/ 81 h 318"/>
                <a:gd name="T64" fmla="*/ 32 w 144"/>
                <a:gd name="T65" fmla="*/ 79 h 318"/>
                <a:gd name="T66" fmla="*/ 40 w 144"/>
                <a:gd name="T67" fmla="*/ 60 h 318"/>
                <a:gd name="T68" fmla="*/ 38 w 144"/>
                <a:gd name="T69" fmla="*/ 58 h 318"/>
                <a:gd name="T70" fmla="*/ 46 w 144"/>
                <a:gd name="T71" fmla="*/ 49 h 318"/>
                <a:gd name="T72" fmla="*/ 46 w 144"/>
                <a:gd name="T73" fmla="*/ 41 h 318"/>
                <a:gd name="T74" fmla="*/ 48 w 144"/>
                <a:gd name="T75" fmla="*/ 34 h 318"/>
                <a:gd name="T76" fmla="*/ 61 w 144"/>
                <a:gd name="T77" fmla="*/ 24 h 318"/>
                <a:gd name="T78" fmla="*/ 76 w 144"/>
                <a:gd name="T79" fmla="*/ 24 h 318"/>
                <a:gd name="T80" fmla="*/ 76 w 144"/>
                <a:gd name="T81" fmla="*/ 17 h 318"/>
                <a:gd name="T82" fmla="*/ 84 w 144"/>
                <a:gd name="T83" fmla="*/ 11 h 318"/>
                <a:gd name="T84" fmla="*/ 91 w 144"/>
                <a:gd name="T85" fmla="*/ 3 h 318"/>
                <a:gd name="T86" fmla="*/ 103 w 144"/>
                <a:gd name="T87" fmla="*/ 17 h 318"/>
                <a:gd name="T88" fmla="*/ 103 w 144"/>
                <a:gd name="T89" fmla="*/ 49 h 318"/>
                <a:gd name="T90" fmla="*/ 93 w 144"/>
                <a:gd name="T91" fmla="*/ 58 h 318"/>
                <a:gd name="T92" fmla="*/ 87 w 144"/>
                <a:gd name="T93" fmla="*/ 68 h 318"/>
                <a:gd name="T94" fmla="*/ 89 w 144"/>
                <a:gd name="T95" fmla="*/ 81 h 318"/>
                <a:gd name="T96" fmla="*/ 106 w 144"/>
                <a:gd name="T97" fmla="*/ 91 h 318"/>
                <a:gd name="T98" fmla="*/ 114 w 144"/>
                <a:gd name="T99" fmla="*/ 104 h 318"/>
                <a:gd name="T100" fmla="*/ 125 w 144"/>
                <a:gd name="T101" fmla="*/ 121 h 318"/>
                <a:gd name="T102" fmla="*/ 140 w 144"/>
                <a:gd name="T103" fmla="*/ 121 h 318"/>
                <a:gd name="T104" fmla="*/ 135 w 144"/>
                <a:gd name="T105" fmla="*/ 134 h 318"/>
                <a:gd name="T106" fmla="*/ 116 w 144"/>
                <a:gd name="T107" fmla="*/ 148 h 318"/>
                <a:gd name="T108" fmla="*/ 95 w 144"/>
                <a:gd name="T109" fmla="*/ 153 h 318"/>
                <a:gd name="T110" fmla="*/ 89 w 144"/>
                <a:gd name="T111" fmla="*/ 172 h 318"/>
                <a:gd name="T112" fmla="*/ 89 w 144"/>
                <a:gd name="T113" fmla="*/ 186 h 318"/>
                <a:gd name="T114" fmla="*/ 108 w 144"/>
                <a:gd name="T115" fmla="*/ 212 h 318"/>
                <a:gd name="T116" fmla="*/ 97 w 144"/>
                <a:gd name="T117" fmla="*/ 233 h 318"/>
                <a:gd name="T118" fmla="*/ 118 w 144"/>
                <a:gd name="T119" fmla="*/ 284 h 318"/>
                <a:gd name="T120" fmla="*/ 29 w 144"/>
                <a:gd name="T121" fmla="*/ 159 h 318"/>
                <a:gd name="T122" fmla="*/ 12 w 144"/>
                <a:gd name="T123" fmla="*/ 148 h 318"/>
                <a:gd name="T124" fmla="*/ 21 w 144"/>
                <a:gd name="T125" fmla="*/ 15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4" h="318">
                  <a:moveTo>
                    <a:pt x="87" y="212"/>
                  </a:moveTo>
                  <a:lnTo>
                    <a:pt x="86" y="212"/>
                  </a:lnTo>
                  <a:lnTo>
                    <a:pt x="86" y="210"/>
                  </a:lnTo>
                  <a:lnTo>
                    <a:pt x="87" y="210"/>
                  </a:lnTo>
                  <a:lnTo>
                    <a:pt x="87" y="212"/>
                  </a:lnTo>
                  <a:close/>
                  <a:moveTo>
                    <a:pt x="42" y="220"/>
                  </a:moveTo>
                  <a:lnTo>
                    <a:pt x="42" y="220"/>
                  </a:lnTo>
                  <a:lnTo>
                    <a:pt x="42" y="220"/>
                  </a:lnTo>
                  <a:lnTo>
                    <a:pt x="42" y="220"/>
                  </a:lnTo>
                  <a:lnTo>
                    <a:pt x="42" y="218"/>
                  </a:lnTo>
                  <a:lnTo>
                    <a:pt x="42" y="220"/>
                  </a:lnTo>
                  <a:close/>
                  <a:moveTo>
                    <a:pt x="36" y="216"/>
                  </a:moveTo>
                  <a:lnTo>
                    <a:pt x="36" y="218"/>
                  </a:lnTo>
                  <a:lnTo>
                    <a:pt x="36" y="218"/>
                  </a:lnTo>
                  <a:lnTo>
                    <a:pt x="36" y="220"/>
                  </a:lnTo>
                  <a:lnTo>
                    <a:pt x="36" y="218"/>
                  </a:lnTo>
                  <a:lnTo>
                    <a:pt x="38" y="216"/>
                  </a:lnTo>
                  <a:lnTo>
                    <a:pt x="38" y="216"/>
                  </a:lnTo>
                  <a:lnTo>
                    <a:pt x="38" y="214"/>
                  </a:lnTo>
                  <a:lnTo>
                    <a:pt x="38" y="216"/>
                  </a:lnTo>
                  <a:lnTo>
                    <a:pt x="36" y="216"/>
                  </a:lnTo>
                  <a:close/>
                  <a:moveTo>
                    <a:pt x="99" y="273"/>
                  </a:moveTo>
                  <a:lnTo>
                    <a:pt x="99" y="275"/>
                  </a:lnTo>
                  <a:lnTo>
                    <a:pt x="99" y="277"/>
                  </a:lnTo>
                  <a:lnTo>
                    <a:pt x="99" y="277"/>
                  </a:lnTo>
                  <a:lnTo>
                    <a:pt x="99" y="277"/>
                  </a:lnTo>
                  <a:lnTo>
                    <a:pt x="101" y="277"/>
                  </a:lnTo>
                  <a:lnTo>
                    <a:pt x="101" y="275"/>
                  </a:lnTo>
                  <a:lnTo>
                    <a:pt x="101" y="273"/>
                  </a:lnTo>
                  <a:lnTo>
                    <a:pt x="101" y="273"/>
                  </a:lnTo>
                  <a:lnTo>
                    <a:pt x="99" y="273"/>
                  </a:lnTo>
                  <a:close/>
                  <a:moveTo>
                    <a:pt x="103" y="288"/>
                  </a:moveTo>
                  <a:lnTo>
                    <a:pt x="103" y="290"/>
                  </a:lnTo>
                  <a:lnTo>
                    <a:pt x="101" y="290"/>
                  </a:lnTo>
                  <a:lnTo>
                    <a:pt x="101" y="290"/>
                  </a:lnTo>
                  <a:lnTo>
                    <a:pt x="101" y="288"/>
                  </a:lnTo>
                  <a:lnTo>
                    <a:pt x="99" y="286"/>
                  </a:lnTo>
                  <a:lnTo>
                    <a:pt x="101" y="286"/>
                  </a:lnTo>
                  <a:lnTo>
                    <a:pt x="103" y="288"/>
                  </a:lnTo>
                  <a:lnTo>
                    <a:pt x="103" y="288"/>
                  </a:lnTo>
                  <a:close/>
                  <a:moveTo>
                    <a:pt x="97" y="316"/>
                  </a:moveTo>
                  <a:lnTo>
                    <a:pt x="97" y="316"/>
                  </a:lnTo>
                  <a:lnTo>
                    <a:pt x="97" y="316"/>
                  </a:lnTo>
                  <a:lnTo>
                    <a:pt x="95" y="318"/>
                  </a:lnTo>
                  <a:lnTo>
                    <a:pt x="95" y="316"/>
                  </a:lnTo>
                  <a:lnTo>
                    <a:pt x="97" y="316"/>
                  </a:lnTo>
                  <a:lnTo>
                    <a:pt x="97" y="315"/>
                  </a:lnTo>
                  <a:lnTo>
                    <a:pt x="99" y="315"/>
                  </a:lnTo>
                  <a:lnTo>
                    <a:pt x="97" y="316"/>
                  </a:lnTo>
                  <a:close/>
                  <a:moveTo>
                    <a:pt x="103" y="284"/>
                  </a:moveTo>
                  <a:lnTo>
                    <a:pt x="103" y="284"/>
                  </a:lnTo>
                  <a:lnTo>
                    <a:pt x="101" y="284"/>
                  </a:lnTo>
                  <a:lnTo>
                    <a:pt x="101" y="284"/>
                  </a:lnTo>
                  <a:lnTo>
                    <a:pt x="101" y="282"/>
                  </a:lnTo>
                  <a:lnTo>
                    <a:pt x="101" y="282"/>
                  </a:lnTo>
                  <a:lnTo>
                    <a:pt x="101" y="282"/>
                  </a:lnTo>
                  <a:lnTo>
                    <a:pt x="101" y="282"/>
                  </a:lnTo>
                  <a:lnTo>
                    <a:pt x="103" y="282"/>
                  </a:lnTo>
                  <a:lnTo>
                    <a:pt x="103" y="284"/>
                  </a:lnTo>
                  <a:lnTo>
                    <a:pt x="103" y="284"/>
                  </a:lnTo>
                  <a:lnTo>
                    <a:pt x="103" y="284"/>
                  </a:lnTo>
                  <a:close/>
                  <a:moveTo>
                    <a:pt x="103" y="299"/>
                  </a:moveTo>
                  <a:lnTo>
                    <a:pt x="103" y="299"/>
                  </a:lnTo>
                  <a:lnTo>
                    <a:pt x="103" y="299"/>
                  </a:lnTo>
                  <a:lnTo>
                    <a:pt x="103" y="299"/>
                  </a:lnTo>
                  <a:lnTo>
                    <a:pt x="101" y="299"/>
                  </a:lnTo>
                  <a:lnTo>
                    <a:pt x="101" y="299"/>
                  </a:lnTo>
                  <a:lnTo>
                    <a:pt x="103" y="297"/>
                  </a:lnTo>
                  <a:lnTo>
                    <a:pt x="103" y="299"/>
                  </a:lnTo>
                  <a:close/>
                  <a:moveTo>
                    <a:pt x="99" y="265"/>
                  </a:moveTo>
                  <a:lnTo>
                    <a:pt x="99" y="265"/>
                  </a:lnTo>
                  <a:lnTo>
                    <a:pt x="99" y="267"/>
                  </a:lnTo>
                  <a:lnTo>
                    <a:pt x="97" y="267"/>
                  </a:lnTo>
                  <a:lnTo>
                    <a:pt x="97" y="265"/>
                  </a:lnTo>
                  <a:lnTo>
                    <a:pt x="97" y="265"/>
                  </a:lnTo>
                  <a:lnTo>
                    <a:pt x="97" y="263"/>
                  </a:lnTo>
                  <a:lnTo>
                    <a:pt x="99" y="263"/>
                  </a:lnTo>
                  <a:lnTo>
                    <a:pt x="99" y="263"/>
                  </a:lnTo>
                  <a:lnTo>
                    <a:pt x="99" y="265"/>
                  </a:lnTo>
                  <a:close/>
                  <a:moveTo>
                    <a:pt x="93" y="277"/>
                  </a:moveTo>
                  <a:lnTo>
                    <a:pt x="95" y="277"/>
                  </a:lnTo>
                  <a:lnTo>
                    <a:pt x="95" y="277"/>
                  </a:lnTo>
                  <a:lnTo>
                    <a:pt x="95" y="278"/>
                  </a:lnTo>
                  <a:lnTo>
                    <a:pt x="93" y="278"/>
                  </a:lnTo>
                  <a:lnTo>
                    <a:pt x="93" y="278"/>
                  </a:lnTo>
                  <a:lnTo>
                    <a:pt x="93" y="278"/>
                  </a:lnTo>
                  <a:lnTo>
                    <a:pt x="93" y="277"/>
                  </a:lnTo>
                  <a:lnTo>
                    <a:pt x="93" y="277"/>
                  </a:lnTo>
                  <a:close/>
                  <a:moveTo>
                    <a:pt x="95" y="278"/>
                  </a:moveTo>
                  <a:lnTo>
                    <a:pt x="95" y="280"/>
                  </a:lnTo>
                  <a:lnTo>
                    <a:pt x="95" y="280"/>
                  </a:lnTo>
                  <a:lnTo>
                    <a:pt x="95" y="278"/>
                  </a:lnTo>
                  <a:lnTo>
                    <a:pt x="95" y="278"/>
                  </a:lnTo>
                  <a:close/>
                  <a:moveTo>
                    <a:pt x="97" y="288"/>
                  </a:moveTo>
                  <a:lnTo>
                    <a:pt x="97" y="288"/>
                  </a:lnTo>
                  <a:lnTo>
                    <a:pt x="99" y="288"/>
                  </a:lnTo>
                  <a:lnTo>
                    <a:pt x="99" y="286"/>
                  </a:lnTo>
                  <a:lnTo>
                    <a:pt x="99" y="288"/>
                  </a:lnTo>
                  <a:lnTo>
                    <a:pt x="99" y="290"/>
                  </a:lnTo>
                  <a:lnTo>
                    <a:pt x="97" y="290"/>
                  </a:lnTo>
                  <a:lnTo>
                    <a:pt x="97" y="292"/>
                  </a:lnTo>
                  <a:lnTo>
                    <a:pt x="97" y="292"/>
                  </a:lnTo>
                  <a:lnTo>
                    <a:pt x="97" y="290"/>
                  </a:lnTo>
                  <a:lnTo>
                    <a:pt x="97" y="290"/>
                  </a:lnTo>
                  <a:lnTo>
                    <a:pt x="97" y="288"/>
                  </a:lnTo>
                  <a:close/>
                  <a:moveTo>
                    <a:pt x="97" y="299"/>
                  </a:moveTo>
                  <a:lnTo>
                    <a:pt x="97" y="301"/>
                  </a:lnTo>
                  <a:lnTo>
                    <a:pt x="97" y="301"/>
                  </a:lnTo>
                  <a:lnTo>
                    <a:pt x="97" y="303"/>
                  </a:lnTo>
                  <a:lnTo>
                    <a:pt x="97" y="303"/>
                  </a:lnTo>
                  <a:lnTo>
                    <a:pt x="97" y="303"/>
                  </a:lnTo>
                  <a:lnTo>
                    <a:pt x="97" y="301"/>
                  </a:lnTo>
                  <a:lnTo>
                    <a:pt x="95" y="301"/>
                  </a:lnTo>
                  <a:lnTo>
                    <a:pt x="95" y="301"/>
                  </a:lnTo>
                  <a:lnTo>
                    <a:pt x="95" y="301"/>
                  </a:lnTo>
                  <a:lnTo>
                    <a:pt x="95" y="301"/>
                  </a:lnTo>
                  <a:lnTo>
                    <a:pt x="95" y="299"/>
                  </a:lnTo>
                  <a:lnTo>
                    <a:pt x="97" y="299"/>
                  </a:lnTo>
                  <a:close/>
                  <a:moveTo>
                    <a:pt x="95" y="288"/>
                  </a:moveTo>
                  <a:lnTo>
                    <a:pt x="95" y="290"/>
                  </a:lnTo>
                  <a:lnTo>
                    <a:pt x="93" y="288"/>
                  </a:lnTo>
                  <a:lnTo>
                    <a:pt x="93" y="288"/>
                  </a:lnTo>
                  <a:lnTo>
                    <a:pt x="93" y="286"/>
                  </a:lnTo>
                  <a:lnTo>
                    <a:pt x="93" y="286"/>
                  </a:lnTo>
                  <a:lnTo>
                    <a:pt x="95" y="286"/>
                  </a:lnTo>
                  <a:lnTo>
                    <a:pt x="95" y="288"/>
                  </a:lnTo>
                  <a:lnTo>
                    <a:pt x="95" y="288"/>
                  </a:lnTo>
                  <a:close/>
                  <a:moveTo>
                    <a:pt x="104" y="311"/>
                  </a:moveTo>
                  <a:lnTo>
                    <a:pt x="104" y="313"/>
                  </a:lnTo>
                  <a:lnTo>
                    <a:pt x="103" y="315"/>
                  </a:lnTo>
                  <a:lnTo>
                    <a:pt x="103" y="315"/>
                  </a:lnTo>
                  <a:lnTo>
                    <a:pt x="103" y="315"/>
                  </a:lnTo>
                  <a:lnTo>
                    <a:pt x="101" y="313"/>
                  </a:lnTo>
                  <a:lnTo>
                    <a:pt x="101" y="311"/>
                  </a:lnTo>
                  <a:lnTo>
                    <a:pt x="101" y="305"/>
                  </a:lnTo>
                  <a:lnTo>
                    <a:pt x="101" y="305"/>
                  </a:lnTo>
                  <a:lnTo>
                    <a:pt x="104" y="299"/>
                  </a:lnTo>
                  <a:lnTo>
                    <a:pt x="104" y="297"/>
                  </a:lnTo>
                  <a:lnTo>
                    <a:pt x="104" y="294"/>
                  </a:lnTo>
                  <a:lnTo>
                    <a:pt x="104" y="290"/>
                  </a:lnTo>
                  <a:lnTo>
                    <a:pt x="106" y="288"/>
                  </a:lnTo>
                  <a:lnTo>
                    <a:pt x="108" y="288"/>
                  </a:lnTo>
                  <a:lnTo>
                    <a:pt x="106" y="288"/>
                  </a:lnTo>
                  <a:lnTo>
                    <a:pt x="104" y="288"/>
                  </a:lnTo>
                  <a:lnTo>
                    <a:pt x="104" y="288"/>
                  </a:lnTo>
                  <a:lnTo>
                    <a:pt x="103" y="286"/>
                  </a:lnTo>
                  <a:lnTo>
                    <a:pt x="103" y="284"/>
                  </a:lnTo>
                  <a:lnTo>
                    <a:pt x="104" y="280"/>
                  </a:lnTo>
                  <a:lnTo>
                    <a:pt x="104" y="278"/>
                  </a:lnTo>
                  <a:lnTo>
                    <a:pt x="104" y="278"/>
                  </a:lnTo>
                  <a:lnTo>
                    <a:pt x="103" y="278"/>
                  </a:lnTo>
                  <a:lnTo>
                    <a:pt x="103" y="278"/>
                  </a:lnTo>
                  <a:lnTo>
                    <a:pt x="103" y="278"/>
                  </a:lnTo>
                  <a:lnTo>
                    <a:pt x="103" y="278"/>
                  </a:lnTo>
                  <a:lnTo>
                    <a:pt x="104" y="278"/>
                  </a:lnTo>
                  <a:lnTo>
                    <a:pt x="104" y="278"/>
                  </a:lnTo>
                  <a:lnTo>
                    <a:pt x="104" y="277"/>
                  </a:lnTo>
                  <a:lnTo>
                    <a:pt x="104" y="277"/>
                  </a:lnTo>
                  <a:lnTo>
                    <a:pt x="104" y="277"/>
                  </a:lnTo>
                  <a:lnTo>
                    <a:pt x="104" y="277"/>
                  </a:lnTo>
                  <a:lnTo>
                    <a:pt x="104" y="275"/>
                  </a:lnTo>
                  <a:lnTo>
                    <a:pt x="104" y="273"/>
                  </a:lnTo>
                  <a:lnTo>
                    <a:pt x="104" y="271"/>
                  </a:lnTo>
                  <a:lnTo>
                    <a:pt x="103" y="267"/>
                  </a:lnTo>
                  <a:lnTo>
                    <a:pt x="103" y="263"/>
                  </a:lnTo>
                  <a:lnTo>
                    <a:pt x="101" y="261"/>
                  </a:lnTo>
                  <a:lnTo>
                    <a:pt x="101" y="259"/>
                  </a:lnTo>
                  <a:lnTo>
                    <a:pt x="99" y="256"/>
                  </a:lnTo>
                  <a:lnTo>
                    <a:pt x="97" y="254"/>
                  </a:lnTo>
                  <a:lnTo>
                    <a:pt x="97" y="254"/>
                  </a:lnTo>
                  <a:lnTo>
                    <a:pt x="97" y="252"/>
                  </a:lnTo>
                  <a:lnTo>
                    <a:pt x="97" y="252"/>
                  </a:lnTo>
                  <a:lnTo>
                    <a:pt x="97" y="250"/>
                  </a:lnTo>
                  <a:lnTo>
                    <a:pt x="95" y="256"/>
                  </a:lnTo>
                  <a:lnTo>
                    <a:pt x="95" y="254"/>
                  </a:lnTo>
                  <a:lnTo>
                    <a:pt x="95" y="252"/>
                  </a:lnTo>
                  <a:lnTo>
                    <a:pt x="95" y="250"/>
                  </a:lnTo>
                  <a:lnTo>
                    <a:pt x="95" y="246"/>
                  </a:lnTo>
                  <a:lnTo>
                    <a:pt x="93" y="244"/>
                  </a:lnTo>
                  <a:lnTo>
                    <a:pt x="93" y="242"/>
                  </a:lnTo>
                  <a:lnTo>
                    <a:pt x="93" y="241"/>
                  </a:lnTo>
                  <a:lnTo>
                    <a:pt x="93" y="239"/>
                  </a:lnTo>
                  <a:lnTo>
                    <a:pt x="93" y="239"/>
                  </a:lnTo>
                  <a:lnTo>
                    <a:pt x="93" y="239"/>
                  </a:lnTo>
                  <a:lnTo>
                    <a:pt x="93" y="239"/>
                  </a:lnTo>
                  <a:lnTo>
                    <a:pt x="91" y="239"/>
                  </a:lnTo>
                  <a:lnTo>
                    <a:pt x="91" y="237"/>
                  </a:lnTo>
                  <a:lnTo>
                    <a:pt x="91" y="237"/>
                  </a:lnTo>
                  <a:lnTo>
                    <a:pt x="89" y="225"/>
                  </a:lnTo>
                  <a:lnTo>
                    <a:pt x="87" y="216"/>
                  </a:lnTo>
                  <a:lnTo>
                    <a:pt x="87" y="210"/>
                  </a:lnTo>
                  <a:lnTo>
                    <a:pt x="89" y="208"/>
                  </a:lnTo>
                  <a:lnTo>
                    <a:pt x="86" y="208"/>
                  </a:lnTo>
                  <a:lnTo>
                    <a:pt x="84" y="208"/>
                  </a:lnTo>
                  <a:lnTo>
                    <a:pt x="82" y="206"/>
                  </a:lnTo>
                  <a:lnTo>
                    <a:pt x="82" y="203"/>
                  </a:lnTo>
                  <a:lnTo>
                    <a:pt x="80" y="201"/>
                  </a:lnTo>
                  <a:lnTo>
                    <a:pt x="80" y="199"/>
                  </a:lnTo>
                  <a:lnTo>
                    <a:pt x="80" y="197"/>
                  </a:lnTo>
                  <a:lnTo>
                    <a:pt x="78" y="197"/>
                  </a:lnTo>
                  <a:lnTo>
                    <a:pt x="78" y="195"/>
                  </a:lnTo>
                  <a:lnTo>
                    <a:pt x="76" y="195"/>
                  </a:lnTo>
                  <a:lnTo>
                    <a:pt x="74" y="193"/>
                  </a:lnTo>
                  <a:lnTo>
                    <a:pt x="76" y="193"/>
                  </a:lnTo>
                  <a:lnTo>
                    <a:pt x="76" y="195"/>
                  </a:lnTo>
                  <a:lnTo>
                    <a:pt x="76" y="195"/>
                  </a:lnTo>
                  <a:lnTo>
                    <a:pt x="76" y="197"/>
                  </a:lnTo>
                  <a:lnTo>
                    <a:pt x="76" y="199"/>
                  </a:lnTo>
                  <a:lnTo>
                    <a:pt x="76" y="199"/>
                  </a:lnTo>
                  <a:lnTo>
                    <a:pt x="76" y="201"/>
                  </a:lnTo>
                  <a:lnTo>
                    <a:pt x="74" y="204"/>
                  </a:lnTo>
                  <a:lnTo>
                    <a:pt x="74" y="204"/>
                  </a:lnTo>
                  <a:lnTo>
                    <a:pt x="72" y="206"/>
                  </a:lnTo>
                  <a:lnTo>
                    <a:pt x="70" y="208"/>
                  </a:lnTo>
                  <a:lnTo>
                    <a:pt x="70" y="208"/>
                  </a:lnTo>
                  <a:lnTo>
                    <a:pt x="68" y="208"/>
                  </a:lnTo>
                  <a:lnTo>
                    <a:pt x="67" y="208"/>
                  </a:lnTo>
                  <a:lnTo>
                    <a:pt x="67" y="206"/>
                  </a:lnTo>
                  <a:lnTo>
                    <a:pt x="65" y="204"/>
                  </a:lnTo>
                  <a:lnTo>
                    <a:pt x="65" y="204"/>
                  </a:lnTo>
                  <a:lnTo>
                    <a:pt x="65" y="206"/>
                  </a:lnTo>
                  <a:lnTo>
                    <a:pt x="65" y="206"/>
                  </a:lnTo>
                  <a:lnTo>
                    <a:pt x="67" y="210"/>
                  </a:lnTo>
                  <a:lnTo>
                    <a:pt x="67" y="210"/>
                  </a:lnTo>
                  <a:lnTo>
                    <a:pt x="65" y="210"/>
                  </a:lnTo>
                  <a:lnTo>
                    <a:pt x="65" y="210"/>
                  </a:lnTo>
                  <a:lnTo>
                    <a:pt x="63" y="212"/>
                  </a:lnTo>
                  <a:lnTo>
                    <a:pt x="59" y="212"/>
                  </a:lnTo>
                  <a:lnTo>
                    <a:pt x="59" y="214"/>
                  </a:lnTo>
                  <a:lnTo>
                    <a:pt x="57" y="216"/>
                  </a:lnTo>
                  <a:lnTo>
                    <a:pt x="55" y="218"/>
                  </a:lnTo>
                  <a:lnTo>
                    <a:pt x="55" y="220"/>
                  </a:lnTo>
                  <a:lnTo>
                    <a:pt x="53" y="222"/>
                  </a:lnTo>
                  <a:lnTo>
                    <a:pt x="51" y="222"/>
                  </a:lnTo>
                  <a:lnTo>
                    <a:pt x="50" y="220"/>
                  </a:lnTo>
                  <a:lnTo>
                    <a:pt x="51" y="218"/>
                  </a:lnTo>
                  <a:lnTo>
                    <a:pt x="51" y="216"/>
                  </a:lnTo>
                  <a:lnTo>
                    <a:pt x="50" y="218"/>
                  </a:lnTo>
                  <a:lnTo>
                    <a:pt x="50" y="220"/>
                  </a:lnTo>
                  <a:lnTo>
                    <a:pt x="48" y="220"/>
                  </a:lnTo>
                  <a:lnTo>
                    <a:pt x="46" y="220"/>
                  </a:lnTo>
                  <a:lnTo>
                    <a:pt x="44" y="220"/>
                  </a:lnTo>
                  <a:lnTo>
                    <a:pt x="44" y="218"/>
                  </a:lnTo>
                  <a:lnTo>
                    <a:pt x="44" y="216"/>
                  </a:lnTo>
                  <a:lnTo>
                    <a:pt x="44" y="214"/>
                  </a:lnTo>
                  <a:lnTo>
                    <a:pt x="44" y="216"/>
                  </a:lnTo>
                  <a:lnTo>
                    <a:pt x="42" y="216"/>
                  </a:lnTo>
                  <a:lnTo>
                    <a:pt x="42" y="218"/>
                  </a:lnTo>
                  <a:lnTo>
                    <a:pt x="40" y="218"/>
                  </a:lnTo>
                  <a:lnTo>
                    <a:pt x="40" y="216"/>
                  </a:lnTo>
                  <a:lnTo>
                    <a:pt x="40" y="210"/>
                  </a:lnTo>
                  <a:lnTo>
                    <a:pt x="40" y="208"/>
                  </a:lnTo>
                  <a:lnTo>
                    <a:pt x="40" y="210"/>
                  </a:lnTo>
                  <a:lnTo>
                    <a:pt x="38" y="214"/>
                  </a:lnTo>
                  <a:lnTo>
                    <a:pt x="34" y="216"/>
                  </a:lnTo>
                  <a:lnTo>
                    <a:pt x="32" y="216"/>
                  </a:lnTo>
                  <a:lnTo>
                    <a:pt x="32" y="214"/>
                  </a:lnTo>
                  <a:lnTo>
                    <a:pt x="34" y="208"/>
                  </a:lnTo>
                  <a:lnTo>
                    <a:pt x="36" y="201"/>
                  </a:lnTo>
                  <a:lnTo>
                    <a:pt x="38" y="197"/>
                  </a:lnTo>
                  <a:lnTo>
                    <a:pt x="38" y="193"/>
                  </a:lnTo>
                  <a:lnTo>
                    <a:pt x="38" y="191"/>
                  </a:lnTo>
                  <a:lnTo>
                    <a:pt x="36" y="178"/>
                  </a:lnTo>
                  <a:lnTo>
                    <a:pt x="34" y="174"/>
                  </a:lnTo>
                  <a:lnTo>
                    <a:pt x="32" y="170"/>
                  </a:lnTo>
                  <a:lnTo>
                    <a:pt x="32" y="170"/>
                  </a:lnTo>
                  <a:lnTo>
                    <a:pt x="31" y="168"/>
                  </a:lnTo>
                  <a:lnTo>
                    <a:pt x="31" y="167"/>
                  </a:lnTo>
                  <a:lnTo>
                    <a:pt x="31" y="165"/>
                  </a:lnTo>
                  <a:lnTo>
                    <a:pt x="31" y="161"/>
                  </a:lnTo>
                  <a:lnTo>
                    <a:pt x="29" y="165"/>
                  </a:lnTo>
                  <a:lnTo>
                    <a:pt x="29" y="167"/>
                  </a:lnTo>
                  <a:lnTo>
                    <a:pt x="29" y="167"/>
                  </a:lnTo>
                  <a:lnTo>
                    <a:pt x="27" y="167"/>
                  </a:lnTo>
                  <a:lnTo>
                    <a:pt x="25" y="167"/>
                  </a:lnTo>
                  <a:lnTo>
                    <a:pt x="23" y="163"/>
                  </a:lnTo>
                  <a:lnTo>
                    <a:pt x="21" y="161"/>
                  </a:lnTo>
                  <a:lnTo>
                    <a:pt x="23" y="161"/>
                  </a:lnTo>
                  <a:lnTo>
                    <a:pt x="25" y="161"/>
                  </a:lnTo>
                  <a:lnTo>
                    <a:pt x="25" y="163"/>
                  </a:lnTo>
                  <a:lnTo>
                    <a:pt x="27" y="163"/>
                  </a:lnTo>
                  <a:lnTo>
                    <a:pt x="29" y="161"/>
                  </a:lnTo>
                  <a:lnTo>
                    <a:pt x="29" y="161"/>
                  </a:lnTo>
                  <a:lnTo>
                    <a:pt x="29" y="159"/>
                  </a:lnTo>
                  <a:lnTo>
                    <a:pt x="29" y="159"/>
                  </a:lnTo>
                  <a:lnTo>
                    <a:pt x="27" y="157"/>
                  </a:lnTo>
                  <a:lnTo>
                    <a:pt x="25" y="155"/>
                  </a:lnTo>
                  <a:lnTo>
                    <a:pt x="23" y="153"/>
                  </a:lnTo>
                  <a:lnTo>
                    <a:pt x="25" y="151"/>
                  </a:lnTo>
                  <a:lnTo>
                    <a:pt x="21" y="149"/>
                  </a:lnTo>
                  <a:lnTo>
                    <a:pt x="19" y="149"/>
                  </a:lnTo>
                  <a:lnTo>
                    <a:pt x="17" y="149"/>
                  </a:lnTo>
                  <a:lnTo>
                    <a:pt x="17" y="151"/>
                  </a:lnTo>
                  <a:lnTo>
                    <a:pt x="15" y="151"/>
                  </a:lnTo>
                  <a:lnTo>
                    <a:pt x="14" y="149"/>
                  </a:lnTo>
                  <a:lnTo>
                    <a:pt x="14" y="148"/>
                  </a:lnTo>
                  <a:lnTo>
                    <a:pt x="15" y="146"/>
                  </a:lnTo>
                  <a:lnTo>
                    <a:pt x="14" y="146"/>
                  </a:lnTo>
                  <a:lnTo>
                    <a:pt x="14" y="146"/>
                  </a:lnTo>
                  <a:lnTo>
                    <a:pt x="14" y="146"/>
                  </a:lnTo>
                  <a:lnTo>
                    <a:pt x="14" y="144"/>
                  </a:lnTo>
                  <a:lnTo>
                    <a:pt x="14" y="144"/>
                  </a:lnTo>
                  <a:lnTo>
                    <a:pt x="14" y="142"/>
                  </a:lnTo>
                  <a:lnTo>
                    <a:pt x="14" y="144"/>
                  </a:lnTo>
                  <a:lnTo>
                    <a:pt x="12" y="146"/>
                  </a:lnTo>
                  <a:lnTo>
                    <a:pt x="12" y="146"/>
                  </a:lnTo>
                  <a:lnTo>
                    <a:pt x="10" y="146"/>
                  </a:lnTo>
                  <a:lnTo>
                    <a:pt x="12" y="146"/>
                  </a:lnTo>
                  <a:lnTo>
                    <a:pt x="12" y="144"/>
                  </a:lnTo>
                  <a:lnTo>
                    <a:pt x="12" y="144"/>
                  </a:lnTo>
                  <a:lnTo>
                    <a:pt x="12" y="142"/>
                  </a:lnTo>
                  <a:lnTo>
                    <a:pt x="10" y="142"/>
                  </a:lnTo>
                  <a:lnTo>
                    <a:pt x="8" y="140"/>
                  </a:lnTo>
                  <a:lnTo>
                    <a:pt x="10" y="142"/>
                  </a:lnTo>
                  <a:lnTo>
                    <a:pt x="10" y="142"/>
                  </a:lnTo>
                  <a:lnTo>
                    <a:pt x="10" y="144"/>
                  </a:lnTo>
                  <a:lnTo>
                    <a:pt x="10" y="144"/>
                  </a:lnTo>
                  <a:lnTo>
                    <a:pt x="2" y="136"/>
                  </a:lnTo>
                  <a:lnTo>
                    <a:pt x="0" y="130"/>
                  </a:lnTo>
                  <a:lnTo>
                    <a:pt x="0" y="129"/>
                  </a:lnTo>
                  <a:lnTo>
                    <a:pt x="0" y="127"/>
                  </a:lnTo>
                  <a:lnTo>
                    <a:pt x="2" y="125"/>
                  </a:lnTo>
                  <a:lnTo>
                    <a:pt x="2" y="125"/>
                  </a:lnTo>
                  <a:lnTo>
                    <a:pt x="4" y="127"/>
                  </a:lnTo>
                  <a:lnTo>
                    <a:pt x="6" y="127"/>
                  </a:lnTo>
                  <a:lnTo>
                    <a:pt x="8" y="127"/>
                  </a:lnTo>
                  <a:lnTo>
                    <a:pt x="8" y="121"/>
                  </a:lnTo>
                  <a:lnTo>
                    <a:pt x="6" y="115"/>
                  </a:lnTo>
                  <a:lnTo>
                    <a:pt x="8" y="115"/>
                  </a:lnTo>
                  <a:lnTo>
                    <a:pt x="8" y="113"/>
                  </a:lnTo>
                  <a:lnTo>
                    <a:pt x="8" y="113"/>
                  </a:lnTo>
                  <a:lnTo>
                    <a:pt x="8" y="113"/>
                  </a:lnTo>
                  <a:lnTo>
                    <a:pt x="10" y="113"/>
                  </a:lnTo>
                  <a:lnTo>
                    <a:pt x="10" y="113"/>
                  </a:lnTo>
                  <a:lnTo>
                    <a:pt x="10" y="113"/>
                  </a:lnTo>
                  <a:lnTo>
                    <a:pt x="12" y="115"/>
                  </a:lnTo>
                  <a:lnTo>
                    <a:pt x="12" y="115"/>
                  </a:lnTo>
                  <a:lnTo>
                    <a:pt x="12" y="115"/>
                  </a:lnTo>
                  <a:lnTo>
                    <a:pt x="14" y="115"/>
                  </a:lnTo>
                  <a:lnTo>
                    <a:pt x="14" y="113"/>
                  </a:lnTo>
                  <a:lnTo>
                    <a:pt x="14" y="113"/>
                  </a:lnTo>
                  <a:lnTo>
                    <a:pt x="14" y="112"/>
                  </a:lnTo>
                  <a:lnTo>
                    <a:pt x="15" y="112"/>
                  </a:lnTo>
                  <a:lnTo>
                    <a:pt x="15" y="112"/>
                  </a:lnTo>
                  <a:lnTo>
                    <a:pt x="15" y="112"/>
                  </a:lnTo>
                  <a:lnTo>
                    <a:pt x="15" y="112"/>
                  </a:lnTo>
                  <a:lnTo>
                    <a:pt x="15" y="112"/>
                  </a:lnTo>
                  <a:lnTo>
                    <a:pt x="15" y="110"/>
                  </a:lnTo>
                  <a:lnTo>
                    <a:pt x="15" y="110"/>
                  </a:lnTo>
                  <a:lnTo>
                    <a:pt x="15" y="108"/>
                  </a:lnTo>
                  <a:lnTo>
                    <a:pt x="15" y="108"/>
                  </a:lnTo>
                  <a:lnTo>
                    <a:pt x="15" y="106"/>
                  </a:lnTo>
                  <a:lnTo>
                    <a:pt x="15" y="106"/>
                  </a:lnTo>
                  <a:lnTo>
                    <a:pt x="15" y="102"/>
                  </a:lnTo>
                  <a:lnTo>
                    <a:pt x="15" y="102"/>
                  </a:lnTo>
                  <a:lnTo>
                    <a:pt x="15" y="100"/>
                  </a:lnTo>
                  <a:lnTo>
                    <a:pt x="15" y="100"/>
                  </a:lnTo>
                  <a:lnTo>
                    <a:pt x="15" y="98"/>
                  </a:lnTo>
                  <a:lnTo>
                    <a:pt x="15" y="98"/>
                  </a:lnTo>
                  <a:lnTo>
                    <a:pt x="17" y="96"/>
                  </a:lnTo>
                  <a:lnTo>
                    <a:pt x="17" y="98"/>
                  </a:lnTo>
                  <a:lnTo>
                    <a:pt x="17" y="98"/>
                  </a:lnTo>
                  <a:lnTo>
                    <a:pt x="17" y="98"/>
                  </a:lnTo>
                  <a:lnTo>
                    <a:pt x="19" y="96"/>
                  </a:lnTo>
                  <a:lnTo>
                    <a:pt x="19" y="94"/>
                  </a:lnTo>
                  <a:lnTo>
                    <a:pt x="19" y="89"/>
                  </a:lnTo>
                  <a:lnTo>
                    <a:pt x="19" y="87"/>
                  </a:lnTo>
                  <a:lnTo>
                    <a:pt x="19" y="87"/>
                  </a:lnTo>
                  <a:lnTo>
                    <a:pt x="19" y="87"/>
                  </a:lnTo>
                  <a:lnTo>
                    <a:pt x="19" y="85"/>
                  </a:lnTo>
                  <a:lnTo>
                    <a:pt x="19" y="85"/>
                  </a:lnTo>
                  <a:lnTo>
                    <a:pt x="19" y="79"/>
                  </a:lnTo>
                  <a:lnTo>
                    <a:pt x="19" y="79"/>
                  </a:lnTo>
                  <a:lnTo>
                    <a:pt x="19" y="79"/>
                  </a:lnTo>
                  <a:lnTo>
                    <a:pt x="19" y="79"/>
                  </a:lnTo>
                  <a:lnTo>
                    <a:pt x="19" y="79"/>
                  </a:lnTo>
                  <a:lnTo>
                    <a:pt x="19" y="79"/>
                  </a:lnTo>
                  <a:lnTo>
                    <a:pt x="19" y="79"/>
                  </a:lnTo>
                  <a:lnTo>
                    <a:pt x="21" y="81"/>
                  </a:lnTo>
                  <a:lnTo>
                    <a:pt x="21" y="81"/>
                  </a:lnTo>
                  <a:lnTo>
                    <a:pt x="23" y="81"/>
                  </a:lnTo>
                  <a:lnTo>
                    <a:pt x="23" y="81"/>
                  </a:lnTo>
                  <a:lnTo>
                    <a:pt x="23" y="81"/>
                  </a:lnTo>
                  <a:lnTo>
                    <a:pt x="23" y="81"/>
                  </a:lnTo>
                  <a:lnTo>
                    <a:pt x="25" y="81"/>
                  </a:lnTo>
                  <a:lnTo>
                    <a:pt x="27" y="81"/>
                  </a:lnTo>
                  <a:lnTo>
                    <a:pt x="29" y="81"/>
                  </a:lnTo>
                  <a:lnTo>
                    <a:pt x="29" y="81"/>
                  </a:lnTo>
                  <a:lnTo>
                    <a:pt x="29" y="83"/>
                  </a:lnTo>
                  <a:lnTo>
                    <a:pt x="31" y="83"/>
                  </a:lnTo>
                  <a:lnTo>
                    <a:pt x="31" y="83"/>
                  </a:lnTo>
                  <a:lnTo>
                    <a:pt x="31" y="83"/>
                  </a:lnTo>
                  <a:lnTo>
                    <a:pt x="32" y="83"/>
                  </a:lnTo>
                  <a:lnTo>
                    <a:pt x="32" y="81"/>
                  </a:lnTo>
                  <a:lnTo>
                    <a:pt x="32" y="81"/>
                  </a:lnTo>
                  <a:lnTo>
                    <a:pt x="32" y="79"/>
                  </a:lnTo>
                  <a:lnTo>
                    <a:pt x="34" y="75"/>
                  </a:lnTo>
                  <a:lnTo>
                    <a:pt x="34" y="74"/>
                  </a:lnTo>
                  <a:lnTo>
                    <a:pt x="36" y="72"/>
                  </a:lnTo>
                  <a:lnTo>
                    <a:pt x="36" y="72"/>
                  </a:lnTo>
                  <a:lnTo>
                    <a:pt x="36" y="70"/>
                  </a:lnTo>
                  <a:lnTo>
                    <a:pt x="38" y="68"/>
                  </a:lnTo>
                  <a:lnTo>
                    <a:pt x="38" y="68"/>
                  </a:lnTo>
                  <a:lnTo>
                    <a:pt x="40" y="64"/>
                  </a:lnTo>
                  <a:lnTo>
                    <a:pt x="40" y="62"/>
                  </a:lnTo>
                  <a:lnTo>
                    <a:pt x="40" y="62"/>
                  </a:lnTo>
                  <a:lnTo>
                    <a:pt x="40" y="62"/>
                  </a:lnTo>
                  <a:lnTo>
                    <a:pt x="40" y="60"/>
                  </a:lnTo>
                  <a:lnTo>
                    <a:pt x="40" y="60"/>
                  </a:lnTo>
                  <a:lnTo>
                    <a:pt x="40" y="60"/>
                  </a:lnTo>
                  <a:lnTo>
                    <a:pt x="40" y="60"/>
                  </a:lnTo>
                  <a:lnTo>
                    <a:pt x="40" y="60"/>
                  </a:lnTo>
                  <a:lnTo>
                    <a:pt x="40" y="60"/>
                  </a:lnTo>
                  <a:lnTo>
                    <a:pt x="38" y="60"/>
                  </a:lnTo>
                  <a:lnTo>
                    <a:pt x="38" y="60"/>
                  </a:lnTo>
                  <a:lnTo>
                    <a:pt x="38" y="58"/>
                  </a:lnTo>
                  <a:lnTo>
                    <a:pt x="38" y="58"/>
                  </a:lnTo>
                  <a:lnTo>
                    <a:pt x="38" y="58"/>
                  </a:lnTo>
                  <a:lnTo>
                    <a:pt x="38" y="58"/>
                  </a:lnTo>
                  <a:lnTo>
                    <a:pt x="38" y="58"/>
                  </a:lnTo>
                  <a:lnTo>
                    <a:pt x="38" y="57"/>
                  </a:lnTo>
                  <a:lnTo>
                    <a:pt x="38" y="57"/>
                  </a:lnTo>
                  <a:lnTo>
                    <a:pt x="40" y="55"/>
                  </a:lnTo>
                  <a:lnTo>
                    <a:pt x="40" y="55"/>
                  </a:lnTo>
                  <a:lnTo>
                    <a:pt x="42" y="55"/>
                  </a:lnTo>
                  <a:lnTo>
                    <a:pt x="42" y="53"/>
                  </a:lnTo>
                  <a:lnTo>
                    <a:pt x="42" y="53"/>
                  </a:lnTo>
                  <a:lnTo>
                    <a:pt x="44" y="53"/>
                  </a:lnTo>
                  <a:lnTo>
                    <a:pt x="44" y="51"/>
                  </a:lnTo>
                  <a:lnTo>
                    <a:pt x="44" y="51"/>
                  </a:lnTo>
                  <a:lnTo>
                    <a:pt x="46" y="49"/>
                  </a:lnTo>
                  <a:lnTo>
                    <a:pt x="46" y="49"/>
                  </a:lnTo>
                  <a:lnTo>
                    <a:pt x="46" y="47"/>
                  </a:lnTo>
                  <a:lnTo>
                    <a:pt x="46" y="47"/>
                  </a:lnTo>
                  <a:lnTo>
                    <a:pt x="46" y="47"/>
                  </a:lnTo>
                  <a:lnTo>
                    <a:pt x="48" y="45"/>
                  </a:lnTo>
                  <a:lnTo>
                    <a:pt x="48" y="45"/>
                  </a:lnTo>
                  <a:lnTo>
                    <a:pt x="48" y="45"/>
                  </a:lnTo>
                  <a:lnTo>
                    <a:pt x="48" y="43"/>
                  </a:lnTo>
                  <a:lnTo>
                    <a:pt x="48" y="43"/>
                  </a:lnTo>
                  <a:lnTo>
                    <a:pt x="48" y="43"/>
                  </a:lnTo>
                  <a:lnTo>
                    <a:pt x="48" y="43"/>
                  </a:lnTo>
                  <a:lnTo>
                    <a:pt x="48" y="43"/>
                  </a:lnTo>
                  <a:lnTo>
                    <a:pt x="46" y="41"/>
                  </a:lnTo>
                  <a:lnTo>
                    <a:pt x="46" y="41"/>
                  </a:lnTo>
                  <a:lnTo>
                    <a:pt x="46" y="41"/>
                  </a:lnTo>
                  <a:lnTo>
                    <a:pt x="46" y="39"/>
                  </a:lnTo>
                  <a:lnTo>
                    <a:pt x="46" y="39"/>
                  </a:lnTo>
                  <a:lnTo>
                    <a:pt x="46" y="38"/>
                  </a:lnTo>
                  <a:lnTo>
                    <a:pt x="46" y="38"/>
                  </a:lnTo>
                  <a:lnTo>
                    <a:pt x="46" y="38"/>
                  </a:lnTo>
                  <a:lnTo>
                    <a:pt x="46" y="36"/>
                  </a:lnTo>
                  <a:lnTo>
                    <a:pt x="48" y="36"/>
                  </a:lnTo>
                  <a:lnTo>
                    <a:pt x="48" y="34"/>
                  </a:lnTo>
                  <a:lnTo>
                    <a:pt x="48" y="34"/>
                  </a:lnTo>
                  <a:lnTo>
                    <a:pt x="48" y="34"/>
                  </a:lnTo>
                  <a:lnTo>
                    <a:pt x="50" y="34"/>
                  </a:lnTo>
                  <a:lnTo>
                    <a:pt x="50" y="34"/>
                  </a:lnTo>
                  <a:lnTo>
                    <a:pt x="50" y="34"/>
                  </a:lnTo>
                  <a:lnTo>
                    <a:pt x="53" y="32"/>
                  </a:lnTo>
                  <a:lnTo>
                    <a:pt x="55" y="30"/>
                  </a:lnTo>
                  <a:lnTo>
                    <a:pt x="57" y="28"/>
                  </a:lnTo>
                  <a:lnTo>
                    <a:pt x="59" y="26"/>
                  </a:lnTo>
                  <a:lnTo>
                    <a:pt x="59" y="26"/>
                  </a:lnTo>
                  <a:lnTo>
                    <a:pt x="59" y="26"/>
                  </a:lnTo>
                  <a:lnTo>
                    <a:pt x="61" y="26"/>
                  </a:lnTo>
                  <a:lnTo>
                    <a:pt x="61" y="26"/>
                  </a:lnTo>
                  <a:lnTo>
                    <a:pt x="61" y="24"/>
                  </a:lnTo>
                  <a:lnTo>
                    <a:pt x="61" y="24"/>
                  </a:lnTo>
                  <a:lnTo>
                    <a:pt x="63" y="24"/>
                  </a:lnTo>
                  <a:lnTo>
                    <a:pt x="63" y="22"/>
                  </a:lnTo>
                  <a:lnTo>
                    <a:pt x="63" y="22"/>
                  </a:lnTo>
                  <a:lnTo>
                    <a:pt x="63" y="22"/>
                  </a:lnTo>
                  <a:lnTo>
                    <a:pt x="65" y="22"/>
                  </a:lnTo>
                  <a:lnTo>
                    <a:pt x="67" y="22"/>
                  </a:lnTo>
                  <a:lnTo>
                    <a:pt x="70" y="20"/>
                  </a:lnTo>
                  <a:lnTo>
                    <a:pt x="72" y="20"/>
                  </a:lnTo>
                  <a:lnTo>
                    <a:pt x="74" y="22"/>
                  </a:lnTo>
                  <a:lnTo>
                    <a:pt x="74" y="22"/>
                  </a:lnTo>
                  <a:lnTo>
                    <a:pt x="76" y="24"/>
                  </a:lnTo>
                  <a:lnTo>
                    <a:pt x="76" y="24"/>
                  </a:lnTo>
                  <a:lnTo>
                    <a:pt x="76" y="24"/>
                  </a:lnTo>
                  <a:lnTo>
                    <a:pt x="78" y="26"/>
                  </a:lnTo>
                  <a:lnTo>
                    <a:pt x="78" y="26"/>
                  </a:lnTo>
                  <a:lnTo>
                    <a:pt x="78" y="24"/>
                  </a:lnTo>
                  <a:lnTo>
                    <a:pt x="80" y="24"/>
                  </a:lnTo>
                  <a:lnTo>
                    <a:pt x="76" y="20"/>
                  </a:lnTo>
                  <a:lnTo>
                    <a:pt x="76" y="20"/>
                  </a:lnTo>
                  <a:lnTo>
                    <a:pt x="76" y="19"/>
                  </a:lnTo>
                  <a:lnTo>
                    <a:pt x="76" y="19"/>
                  </a:lnTo>
                  <a:lnTo>
                    <a:pt x="76" y="19"/>
                  </a:lnTo>
                  <a:lnTo>
                    <a:pt x="76" y="17"/>
                  </a:lnTo>
                  <a:lnTo>
                    <a:pt x="76" y="17"/>
                  </a:lnTo>
                  <a:lnTo>
                    <a:pt x="76" y="17"/>
                  </a:lnTo>
                  <a:lnTo>
                    <a:pt x="76" y="17"/>
                  </a:lnTo>
                  <a:lnTo>
                    <a:pt x="76" y="15"/>
                  </a:lnTo>
                  <a:lnTo>
                    <a:pt x="76" y="15"/>
                  </a:lnTo>
                  <a:lnTo>
                    <a:pt x="76" y="15"/>
                  </a:lnTo>
                  <a:lnTo>
                    <a:pt x="76" y="15"/>
                  </a:lnTo>
                  <a:lnTo>
                    <a:pt x="78" y="13"/>
                  </a:lnTo>
                  <a:lnTo>
                    <a:pt x="80" y="13"/>
                  </a:lnTo>
                  <a:lnTo>
                    <a:pt x="80" y="11"/>
                  </a:lnTo>
                  <a:lnTo>
                    <a:pt x="82" y="11"/>
                  </a:lnTo>
                  <a:lnTo>
                    <a:pt x="84" y="11"/>
                  </a:lnTo>
                  <a:lnTo>
                    <a:pt x="82" y="7"/>
                  </a:lnTo>
                  <a:lnTo>
                    <a:pt x="82" y="5"/>
                  </a:lnTo>
                  <a:lnTo>
                    <a:pt x="82" y="5"/>
                  </a:lnTo>
                  <a:lnTo>
                    <a:pt x="82" y="5"/>
                  </a:lnTo>
                  <a:lnTo>
                    <a:pt x="82" y="5"/>
                  </a:lnTo>
                  <a:lnTo>
                    <a:pt x="86" y="1"/>
                  </a:lnTo>
                  <a:lnTo>
                    <a:pt x="86" y="0"/>
                  </a:lnTo>
                  <a:lnTo>
                    <a:pt x="87" y="0"/>
                  </a:lnTo>
                  <a:lnTo>
                    <a:pt x="87" y="0"/>
                  </a:lnTo>
                  <a:lnTo>
                    <a:pt x="89" y="1"/>
                  </a:lnTo>
                  <a:lnTo>
                    <a:pt x="89" y="1"/>
                  </a:lnTo>
                  <a:lnTo>
                    <a:pt x="91" y="3"/>
                  </a:lnTo>
                  <a:lnTo>
                    <a:pt x="91" y="3"/>
                  </a:lnTo>
                  <a:lnTo>
                    <a:pt x="93" y="3"/>
                  </a:lnTo>
                  <a:lnTo>
                    <a:pt x="93" y="5"/>
                  </a:lnTo>
                  <a:lnTo>
                    <a:pt x="95" y="7"/>
                  </a:lnTo>
                  <a:lnTo>
                    <a:pt x="95" y="7"/>
                  </a:lnTo>
                  <a:lnTo>
                    <a:pt x="97" y="15"/>
                  </a:lnTo>
                  <a:lnTo>
                    <a:pt x="97" y="17"/>
                  </a:lnTo>
                  <a:lnTo>
                    <a:pt x="99" y="17"/>
                  </a:lnTo>
                  <a:lnTo>
                    <a:pt x="99" y="17"/>
                  </a:lnTo>
                  <a:lnTo>
                    <a:pt x="101" y="17"/>
                  </a:lnTo>
                  <a:lnTo>
                    <a:pt x="101" y="15"/>
                  </a:lnTo>
                  <a:lnTo>
                    <a:pt x="103" y="17"/>
                  </a:lnTo>
                  <a:lnTo>
                    <a:pt x="104" y="19"/>
                  </a:lnTo>
                  <a:lnTo>
                    <a:pt x="104" y="24"/>
                  </a:lnTo>
                  <a:lnTo>
                    <a:pt x="104" y="32"/>
                  </a:lnTo>
                  <a:lnTo>
                    <a:pt x="104" y="36"/>
                  </a:lnTo>
                  <a:lnTo>
                    <a:pt x="104" y="39"/>
                  </a:lnTo>
                  <a:lnTo>
                    <a:pt x="103" y="43"/>
                  </a:lnTo>
                  <a:lnTo>
                    <a:pt x="103" y="45"/>
                  </a:lnTo>
                  <a:lnTo>
                    <a:pt x="103" y="45"/>
                  </a:lnTo>
                  <a:lnTo>
                    <a:pt x="103" y="47"/>
                  </a:lnTo>
                  <a:lnTo>
                    <a:pt x="104" y="47"/>
                  </a:lnTo>
                  <a:lnTo>
                    <a:pt x="104" y="47"/>
                  </a:lnTo>
                  <a:lnTo>
                    <a:pt x="103" y="49"/>
                  </a:lnTo>
                  <a:lnTo>
                    <a:pt x="101" y="49"/>
                  </a:lnTo>
                  <a:lnTo>
                    <a:pt x="101" y="49"/>
                  </a:lnTo>
                  <a:lnTo>
                    <a:pt x="101" y="49"/>
                  </a:lnTo>
                  <a:lnTo>
                    <a:pt x="99" y="51"/>
                  </a:lnTo>
                  <a:lnTo>
                    <a:pt x="99" y="53"/>
                  </a:lnTo>
                  <a:lnTo>
                    <a:pt x="99" y="53"/>
                  </a:lnTo>
                  <a:lnTo>
                    <a:pt x="97" y="53"/>
                  </a:lnTo>
                  <a:lnTo>
                    <a:pt x="95" y="53"/>
                  </a:lnTo>
                  <a:lnTo>
                    <a:pt x="95" y="55"/>
                  </a:lnTo>
                  <a:lnTo>
                    <a:pt x="93" y="57"/>
                  </a:lnTo>
                  <a:lnTo>
                    <a:pt x="93" y="58"/>
                  </a:lnTo>
                  <a:lnTo>
                    <a:pt x="93" y="58"/>
                  </a:lnTo>
                  <a:lnTo>
                    <a:pt x="91" y="58"/>
                  </a:lnTo>
                  <a:lnTo>
                    <a:pt x="91" y="58"/>
                  </a:lnTo>
                  <a:lnTo>
                    <a:pt x="91" y="58"/>
                  </a:lnTo>
                  <a:lnTo>
                    <a:pt x="89" y="58"/>
                  </a:lnTo>
                  <a:lnTo>
                    <a:pt x="89" y="60"/>
                  </a:lnTo>
                  <a:lnTo>
                    <a:pt x="89" y="62"/>
                  </a:lnTo>
                  <a:lnTo>
                    <a:pt x="89" y="64"/>
                  </a:lnTo>
                  <a:lnTo>
                    <a:pt x="89" y="64"/>
                  </a:lnTo>
                  <a:lnTo>
                    <a:pt x="89" y="66"/>
                  </a:lnTo>
                  <a:lnTo>
                    <a:pt x="89" y="66"/>
                  </a:lnTo>
                  <a:lnTo>
                    <a:pt x="87" y="66"/>
                  </a:lnTo>
                  <a:lnTo>
                    <a:pt x="87" y="68"/>
                  </a:lnTo>
                  <a:lnTo>
                    <a:pt x="86" y="70"/>
                  </a:lnTo>
                  <a:lnTo>
                    <a:pt x="86" y="72"/>
                  </a:lnTo>
                  <a:lnTo>
                    <a:pt x="87" y="72"/>
                  </a:lnTo>
                  <a:lnTo>
                    <a:pt x="87" y="74"/>
                  </a:lnTo>
                  <a:lnTo>
                    <a:pt x="87" y="75"/>
                  </a:lnTo>
                  <a:lnTo>
                    <a:pt x="89" y="75"/>
                  </a:lnTo>
                  <a:lnTo>
                    <a:pt x="89" y="77"/>
                  </a:lnTo>
                  <a:lnTo>
                    <a:pt x="87" y="77"/>
                  </a:lnTo>
                  <a:lnTo>
                    <a:pt x="87" y="79"/>
                  </a:lnTo>
                  <a:lnTo>
                    <a:pt x="86" y="81"/>
                  </a:lnTo>
                  <a:lnTo>
                    <a:pt x="87" y="83"/>
                  </a:lnTo>
                  <a:lnTo>
                    <a:pt x="89" y="81"/>
                  </a:lnTo>
                  <a:lnTo>
                    <a:pt x="93" y="79"/>
                  </a:lnTo>
                  <a:lnTo>
                    <a:pt x="95" y="79"/>
                  </a:lnTo>
                  <a:lnTo>
                    <a:pt x="99" y="79"/>
                  </a:lnTo>
                  <a:lnTo>
                    <a:pt x="106" y="77"/>
                  </a:lnTo>
                  <a:lnTo>
                    <a:pt x="106" y="79"/>
                  </a:lnTo>
                  <a:lnTo>
                    <a:pt x="104" y="81"/>
                  </a:lnTo>
                  <a:lnTo>
                    <a:pt x="104" y="81"/>
                  </a:lnTo>
                  <a:lnTo>
                    <a:pt x="104" y="83"/>
                  </a:lnTo>
                  <a:lnTo>
                    <a:pt x="104" y="83"/>
                  </a:lnTo>
                  <a:lnTo>
                    <a:pt x="104" y="83"/>
                  </a:lnTo>
                  <a:lnTo>
                    <a:pt x="106" y="85"/>
                  </a:lnTo>
                  <a:lnTo>
                    <a:pt x="106" y="91"/>
                  </a:lnTo>
                  <a:lnTo>
                    <a:pt x="108" y="94"/>
                  </a:lnTo>
                  <a:lnTo>
                    <a:pt x="108" y="94"/>
                  </a:lnTo>
                  <a:lnTo>
                    <a:pt x="108" y="94"/>
                  </a:lnTo>
                  <a:lnTo>
                    <a:pt x="110" y="96"/>
                  </a:lnTo>
                  <a:lnTo>
                    <a:pt x="112" y="96"/>
                  </a:lnTo>
                  <a:lnTo>
                    <a:pt x="114" y="96"/>
                  </a:lnTo>
                  <a:lnTo>
                    <a:pt x="114" y="96"/>
                  </a:lnTo>
                  <a:lnTo>
                    <a:pt x="116" y="96"/>
                  </a:lnTo>
                  <a:lnTo>
                    <a:pt x="118" y="98"/>
                  </a:lnTo>
                  <a:lnTo>
                    <a:pt x="116" y="100"/>
                  </a:lnTo>
                  <a:lnTo>
                    <a:pt x="116" y="102"/>
                  </a:lnTo>
                  <a:lnTo>
                    <a:pt x="114" y="104"/>
                  </a:lnTo>
                  <a:lnTo>
                    <a:pt x="114" y="108"/>
                  </a:lnTo>
                  <a:lnTo>
                    <a:pt x="114" y="108"/>
                  </a:lnTo>
                  <a:lnTo>
                    <a:pt x="112" y="110"/>
                  </a:lnTo>
                  <a:lnTo>
                    <a:pt x="112" y="112"/>
                  </a:lnTo>
                  <a:lnTo>
                    <a:pt x="112" y="113"/>
                  </a:lnTo>
                  <a:lnTo>
                    <a:pt x="114" y="113"/>
                  </a:lnTo>
                  <a:lnTo>
                    <a:pt x="116" y="113"/>
                  </a:lnTo>
                  <a:lnTo>
                    <a:pt x="122" y="113"/>
                  </a:lnTo>
                  <a:lnTo>
                    <a:pt x="123" y="115"/>
                  </a:lnTo>
                  <a:lnTo>
                    <a:pt x="123" y="115"/>
                  </a:lnTo>
                  <a:lnTo>
                    <a:pt x="123" y="117"/>
                  </a:lnTo>
                  <a:lnTo>
                    <a:pt x="125" y="121"/>
                  </a:lnTo>
                  <a:lnTo>
                    <a:pt x="125" y="121"/>
                  </a:lnTo>
                  <a:lnTo>
                    <a:pt x="127" y="121"/>
                  </a:lnTo>
                  <a:lnTo>
                    <a:pt x="127" y="123"/>
                  </a:lnTo>
                  <a:lnTo>
                    <a:pt x="127" y="123"/>
                  </a:lnTo>
                  <a:lnTo>
                    <a:pt x="127" y="123"/>
                  </a:lnTo>
                  <a:lnTo>
                    <a:pt x="129" y="125"/>
                  </a:lnTo>
                  <a:lnTo>
                    <a:pt x="129" y="125"/>
                  </a:lnTo>
                  <a:lnTo>
                    <a:pt x="133" y="125"/>
                  </a:lnTo>
                  <a:lnTo>
                    <a:pt x="135" y="125"/>
                  </a:lnTo>
                  <a:lnTo>
                    <a:pt x="137" y="123"/>
                  </a:lnTo>
                  <a:lnTo>
                    <a:pt x="139" y="121"/>
                  </a:lnTo>
                  <a:lnTo>
                    <a:pt x="140" y="121"/>
                  </a:lnTo>
                  <a:lnTo>
                    <a:pt x="142" y="119"/>
                  </a:lnTo>
                  <a:lnTo>
                    <a:pt x="144" y="121"/>
                  </a:lnTo>
                  <a:lnTo>
                    <a:pt x="144" y="123"/>
                  </a:lnTo>
                  <a:lnTo>
                    <a:pt x="142" y="125"/>
                  </a:lnTo>
                  <a:lnTo>
                    <a:pt x="142" y="125"/>
                  </a:lnTo>
                  <a:lnTo>
                    <a:pt x="139" y="127"/>
                  </a:lnTo>
                  <a:lnTo>
                    <a:pt x="139" y="127"/>
                  </a:lnTo>
                  <a:lnTo>
                    <a:pt x="137" y="129"/>
                  </a:lnTo>
                  <a:lnTo>
                    <a:pt x="135" y="130"/>
                  </a:lnTo>
                  <a:lnTo>
                    <a:pt x="135" y="132"/>
                  </a:lnTo>
                  <a:lnTo>
                    <a:pt x="135" y="134"/>
                  </a:lnTo>
                  <a:lnTo>
                    <a:pt x="135" y="134"/>
                  </a:lnTo>
                  <a:lnTo>
                    <a:pt x="135" y="136"/>
                  </a:lnTo>
                  <a:lnTo>
                    <a:pt x="131" y="136"/>
                  </a:lnTo>
                  <a:lnTo>
                    <a:pt x="129" y="136"/>
                  </a:lnTo>
                  <a:lnTo>
                    <a:pt x="129" y="138"/>
                  </a:lnTo>
                  <a:lnTo>
                    <a:pt x="127" y="140"/>
                  </a:lnTo>
                  <a:lnTo>
                    <a:pt x="127" y="144"/>
                  </a:lnTo>
                  <a:lnTo>
                    <a:pt x="125" y="144"/>
                  </a:lnTo>
                  <a:lnTo>
                    <a:pt x="122" y="144"/>
                  </a:lnTo>
                  <a:lnTo>
                    <a:pt x="120" y="144"/>
                  </a:lnTo>
                  <a:lnTo>
                    <a:pt x="116" y="144"/>
                  </a:lnTo>
                  <a:lnTo>
                    <a:pt x="118" y="148"/>
                  </a:lnTo>
                  <a:lnTo>
                    <a:pt x="116" y="148"/>
                  </a:lnTo>
                  <a:lnTo>
                    <a:pt x="112" y="148"/>
                  </a:lnTo>
                  <a:lnTo>
                    <a:pt x="110" y="149"/>
                  </a:lnTo>
                  <a:lnTo>
                    <a:pt x="108" y="151"/>
                  </a:lnTo>
                  <a:lnTo>
                    <a:pt x="108" y="151"/>
                  </a:lnTo>
                  <a:lnTo>
                    <a:pt x="108" y="153"/>
                  </a:lnTo>
                  <a:lnTo>
                    <a:pt x="106" y="153"/>
                  </a:lnTo>
                  <a:lnTo>
                    <a:pt x="104" y="153"/>
                  </a:lnTo>
                  <a:lnTo>
                    <a:pt x="103" y="155"/>
                  </a:lnTo>
                  <a:lnTo>
                    <a:pt x="101" y="155"/>
                  </a:lnTo>
                  <a:lnTo>
                    <a:pt x="99" y="155"/>
                  </a:lnTo>
                  <a:lnTo>
                    <a:pt x="99" y="155"/>
                  </a:lnTo>
                  <a:lnTo>
                    <a:pt x="95" y="153"/>
                  </a:lnTo>
                  <a:lnTo>
                    <a:pt x="95" y="153"/>
                  </a:lnTo>
                  <a:lnTo>
                    <a:pt x="95" y="153"/>
                  </a:lnTo>
                  <a:lnTo>
                    <a:pt x="93" y="153"/>
                  </a:lnTo>
                  <a:lnTo>
                    <a:pt x="93" y="155"/>
                  </a:lnTo>
                  <a:lnTo>
                    <a:pt x="91" y="157"/>
                  </a:lnTo>
                  <a:lnTo>
                    <a:pt x="91" y="159"/>
                  </a:lnTo>
                  <a:lnTo>
                    <a:pt x="89" y="165"/>
                  </a:lnTo>
                  <a:lnTo>
                    <a:pt x="89" y="165"/>
                  </a:lnTo>
                  <a:lnTo>
                    <a:pt x="89" y="167"/>
                  </a:lnTo>
                  <a:lnTo>
                    <a:pt x="89" y="168"/>
                  </a:lnTo>
                  <a:lnTo>
                    <a:pt x="89" y="168"/>
                  </a:lnTo>
                  <a:lnTo>
                    <a:pt x="89" y="172"/>
                  </a:lnTo>
                  <a:lnTo>
                    <a:pt x="89" y="172"/>
                  </a:lnTo>
                  <a:lnTo>
                    <a:pt x="87" y="174"/>
                  </a:lnTo>
                  <a:lnTo>
                    <a:pt x="87" y="174"/>
                  </a:lnTo>
                  <a:lnTo>
                    <a:pt x="86" y="174"/>
                  </a:lnTo>
                  <a:lnTo>
                    <a:pt x="84" y="174"/>
                  </a:lnTo>
                  <a:lnTo>
                    <a:pt x="84" y="176"/>
                  </a:lnTo>
                  <a:lnTo>
                    <a:pt x="86" y="178"/>
                  </a:lnTo>
                  <a:lnTo>
                    <a:pt x="86" y="178"/>
                  </a:lnTo>
                  <a:lnTo>
                    <a:pt x="87" y="178"/>
                  </a:lnTo>
                  <a:lnTo>
                    <a:pt x="87" y="182"/>
                  </a:lnTo>
                  <a:lnTo>
                    <a:pt x="89" y="184"/>
                  </a:lnTo>
                  <a:lnTo>
                    <a:pt x="89" y="186"/>
                  </a:lnTo>
                  <a:lnTo>
                    <a:pt x="89" y="187"/>
                  </a:lnTo>
                  <a:lnTo>
                    <a:pt x="91" y="191"/>
                  </a:lnTo>
                  <a:lnTo>
                    <a:pt x="97" y="197"/>
                  </a:lnTo>
                  <a:lnTo>
                    <a:pt x="101" y="201"/>
                  </a:lnTo>
                  <a:lnTo>
                    <a:pt x="101" y="203"/>
                  </a:lnTo>
                  <a:lnTo>
                    <a:pt x="103" y="206"/>
                  </a:lnTo>
                  <a:lnTo>
                    <a:pt x="103" y="208"/>
                  </a:lnTo>
                  <a:lnTo>
                    <a:pt x="104" y="210"/>
                  </a:lnTo>
                  <a:lnTo>
                    <a:pt x="104" y="210"/>
                  </a:lnTo>
                  <a:lnTo>
                    <a:pt x="106" y="210"/>
                  </a:lnTo>
                  <a:lnTo>
                    <a:pt x="106" y="210"/>
                  </a:lnTo>
                  <a:lnTo>
                    <a:pt x="108" y="212"/>
                  </a:lnTo>
                  <a:lnTo>
                    <a:pt x="106" y="214"/>
                  </a:lnTo>
                  <a:lnTo>
                    <a:pt x="104" y="216"/>
                  </a:lnTo>
                  <a:lnTo>
                    <a:pt x="103" y="218"/>
                  </a:lnTo>
                  <a:lnTo>
                    <a:pt x="103" y="220"/>
                  </a:lnTo>
                  <a:lnTo>
                    <a:pt x="103" y="225"/>
                  </a:lnTo>
                  <a:lnTo>
                    <a:pt x="103" y="227"/>
                  </a:lnTo>
                  <a:lnTo>
                    <a:pt x="101" y="227"/>
                  </a:lnTo>
                  <a:lnTo>
                    <a:pt x="101" y="227"/>
                  </a:lnTo>
                  <a:lnTo>
                    <a:pt x="99" y="229"/>
                  </a:lnTo>
                  <a:lnTo>
                    <a:pt x="97" y="231"/>
                  </a:lnTo>
                  <a:lnTo>
                    <a:pt x="97" y="231"/>
                  </a:lnTo>
                  <a:lnTo>
                    <a:pt x="97" y="233"/>
                  </a:lnTo>
                  <a:lnTo>
                    <a:pt x="97" y="237"/>
                  </a:lnTo>
                  <a:lnTo>
                    <a:pt x="99" y="241"/>
                  </a:lnTo>
                  <a:lnTo>
                    <a:pt x="108" y="250"/>
                  </a:lnTo>
                  <a:lnTo>
                    <a:pt x="110" y="254"/>
                  </a:lnTo>
                  <a:lnTo>
                    <a:pt x="112" y="258"/>
                  </a:lnTo>
                  <a:lnTo>
                    <a:pt x="112" y="265"/>
                  </a:lnTo>
                  <a:lnTo>
                    <a:pt x="112" y="269"/>
                  </a:lnTo>
                  <a:lnTo>
                    <a:pt x="112" y="271"/>
                  </a:lnTo>
                  <a:lnTo>
                    <a:pt x="114" y="271"/>
                  </a:lnTo>
                  <a:lnTo>
                    <a:pt x="116" y="273"/>
                  </a:lnTo>
                  <a:lnTo>
                    <a:pt x="116" y="275"/>
                  </a:lnTo>
                  <a:lnTo>
                    <a:pt x="118" y="284"/>
                  </a:lnTo>
                  <a:lnTo>
                    <a:pt x="120" y="286"/>
                  </a:lnTo>
                  <a:lnTo>
                    <a:pt x="118" y="288"/>
                  </a:lnTo>
                  <a:lnTo>
                    <a:pt x="118" y="290"/>
                  </a:lnTo>
                  <a:lnTo>
                    <a:pt x="112" y="297"/>
                  </a:lnTo>
                  <a:lnTo>
                    <a:pt x="110" y="299"/>
                  </a:lnTo>
                  <a:lnTo>
                    <a:pt x="106" y="303"/>
                  </a:lnTo>
                  <a:lnTo>
                    <a:pt x="106" y="305"/>
                  </a:lnTo>
                  <a:lnTo>
                    <a:pt x="104" y="307"/>
                  </a:lnTo>
                  <a:lnTo>
                    <a:pt x="104" y="311"/>
                  </a:lnTo>
                  <a:close/>
                  <a:moveTo>
                    <a:pt x="27" y="161"/>
                  </a:moveTo>
                  <a:lnTo>
                    <a:pt x="29" y="161"/>
                  </a:lnTo>
                  <a:lnTo>
                    <a:pt x="29" y="159"/>
                  </a:lnTo>
                  <a:lnTo>
                    <a:pt x="27" y="157"/>
                  </a:lnTo>
                  <a:lnTo>
                    <a:pt x="25" y="157"/>
                  </a:lnTo>
                  <a:lnTo>
                    <a:pt x="23" y="159"/>
                  </a:lnTo>
                  <a:lnTo>
                    <a:pt x="25" y="159"/>
                  </a:lnTo>
                  <a:lnTo>
                    <a:pt x="27" y="161"/>
                  </a:lnTo>
                  <a:lnTo>
                    <a:pt x="27" y="161"/>
                  </a:lnTo>
                  <a:close/>
                  <a:moveTo>
                    <a:pt x="14" y="151"/>
                  </a:moveTo>
                  <a:lnTo>
                    <a:pt x="14" y="153"/>
                  </a:lnTo>
                  <a:lnTo>
                    <a:pt x="14" y="151"/>
                  </a:lnTo>
                  <a:lnTo>
                    <a:pt x="14" y="149"/>
                  </a:lnTo>
                  <a:lnTo>
                    <a:pt x="14" y="149"/>
                  </a:lnTo>
                  <a:lnTo>
                    <a:pt x="12" y="148"/>
                  </a:lnTo>
                  <a:lnTo>
                    <a:pt x="12" y="149"/>
                  </a:lnTo>
                  <a:lnTo>
                    <a:pt x="12" y="149"/>
                  </a:lnTo>
                  <a:lnTo>
                    <a:pt x="14" y="151"/>
                  </a:lnTo>
                  <a:lnTo>
                    <a:pt x="14" y="151"/>
                  </a:lnTo>
                  <a:close/>
                  <a:moveTo>
                    <a:pt x="21" y="153"/>
                  </a:moveTo>
                  <a:lnTo>
                    <a:pt x="21" y="153"/>
                  </a:lnTo>
                  <a:lnTo>
                    <a:pt x="21" y="151"/>
                  </a:lnTo>
                  <a:lnTo>
                    <a:pt x="21" y="151"/>
                  </a:lnTo>
                  <a:lnTo>
                    <a:pt x="19" y="151"/>
                  </a:lnTo>
                  <a:lnTo>
                    <a:pt x="19" y="151"/>
                  </a:lnTo>
                  <a:lnTo>
                    <a:pt x="21" y="153"/>
                  </a:lnTo>
                  <a:lnTo>
                    <a:pt x="21" y="153"/>
                  </a:lnTo>
                  <a:lnTo>
                    <a:pt x="21" y="153"/>
                  </a:lnTo>
                  <a:close/>
                  <a:moveTo>
                    <a:pt x="25" y="170"/>
                  </a:moveTo>
                  <a:lnTo>
                    <a:pt x="25" y="168"/>
                  </a:lnTo>
                  <a:lnTo>
                    <a:pt x="21" y="168"/>
                  </a:lnTo>
                  <a:lnTo>
                    <a:pt x="23" y="170"/>
                  </a:lnTo>
                  <a:lnTo>
                    <a:pt x="23" y="170"/>
                  </a:lnTo>
                  <a:lnTo>
                    <a:pt x="25" y="172"/>
                  </a:lnTo>
                  <a:lnTo>
                    <a:pt x="25" y="17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06" name="Freeform 1859">
              <a:extLst>
                <a:ext uri="{FF2B5EF4-FFF2-40B4-BE49-F238E27FC236}">
                  <a16:creationId xmlns:a16="http://schemas.microsoft.com/office/drawing/2014/main" id="{799A3D52-4D6F-4C01-8727-4856C9A361AE}"/>
                </a:ext>
              </a:extLst>
            </p:cNvPr>
            <p:cNvSpPr>
              <a:spLocks noEditPoints="1"/>
            </p:cNvSpPr>
            <p:nvPr/>
          </p:nvSpPr>
          <p:spPr bwMode="auto">
            <a:xfrm>
              <a:off x="14339888" y="-995363"/>
              <a:ext cx="117475" cy="158750"/>
            </a:xfrm>
            <a:custGeom>
              <a:avLst/>
              <a:gdLst>
                <a:gd name="T0" fmla="*/ 61 w 74"/>
                <a:gd name="T1" fmla="*/ 76 h 100"/>
                <a:gd name="T2" fmla="*/ 49 w 74"/>
                <a:gd name="T3" fmla="*/ 68 h 100"/>
                <a:gd name="T4" fmla="*/ 40 w 74"/>
                <a:gd name="T5" fmla="*/ 55 h 100"/>
                <a:gd name="T6" fmla="*/ 40 w 74"/>
                <a:gd name="T7" fmla="*/ 60 h 100"/>
                <a:gd name="T8" fmla="*/ 40 w 74"/>
                <a:gd name="T9" fmla="*/ 70 h 100"/>
                <a:gd name="T10" fmla="*/ 32 w 74"/>
                <a:gd name="T11" fmla="*/ 81 h 100"/>
                <a:gd name="T12" fmla="*/ 30 w 74"/>
                <a:gd name="T13" fmla="*/ 79 h 100"/>
                <a:gd name="T14" fmla="*/ 28 w 74"/>
                <a:gd name="T15" fmla="*/ 76 h 100"/>
                <a:gd name="T16" fmla="*/ 23 w 74"/>
                <a:gd name="T17" fmla="*/ 74 h 100"/>
                <a:gd name="T18" fmla="*/ 17 w 74"/>
                <a:gd name="T19" fmla="*/ 77 h 100"/>
                <a:gd name="T20" fmla="*/ 13 w 74"/>
                <a:gd name="T21" fmla="*/ 64 h 100"/>
                <a:gd name="T22" fmla="*/ 11 w 74"/>
                <a:gd name="T23" fmla="*/ 57 h 100"/>
                <a:gd name="T24" fmla="*/ 9 w 74"/>
                <a:gd name="T25" fmla="*/ 45 h 100"/>
                <a:gd name="T26" fmla="*/ 7 w 74"/>
                <a:gd name="T27" fmla="*/ 38 h 100"/>
                <a:gd name="T28" fmla="*/ 4 w 74"/>
                <a:gd name="T29" fmla="*/ 36 h 100"/>
                <a:gd name="T30" fmla="*/ 0 w 74"/>
                <a:gd name="T31" fmla="*/ 32 h 100"/>
                <a:gd name="T32" fmla="*/ 7 w 74"/>
                <a:gd name="T33" fmla="*/ 24 h 100"/>
                <a:gd name="T34" fmla="*/ 13 w 74"/>
                <a:gd name="T35" fmla="*/ 22 h 100"/>
                <a:gd name="T36" fmla="*/ 13 w 74"/>
                <a:gd name="T37" fmla="*/ 21 h 100"/>
                <a:gd name="T38" fmla="*/ 9 w 74"/>
                <a:gd name="T39" fmla="*/ 19 h 100"/>
                <a:gd name="T40" fmla="*/ 2 w 74"/>
                <a:gd name="T41" fmla="*/ 13 h 100"/>
                <a:gd name="T42" fmla="*/ 4 w 74"/>
                <a:gd name="T43" fmla="*/ 5 h 100"/>
                <a:gd name="T44" fmla="*/ 6 w 74"/>
                <a:gd name="T45" fmla="*/ 2 h 100"/>
                <a:gd name="T46" fmla="*/ 6 w 74"/>
                <a:gd name="T47" fmla="*/ 0 h 100"/>
                <a:gd name="T48" fmla="*/ 7 w 74"/>
                <a:gd name="T49" fmla="*/ 0 h 100"/>
                <a:gd name="T50" fmla="*/ 11 w 74"/>
                <a:gd name="T51" fmla="*/ 3 h 100"/>
                <a:gd name="T52" fmla="*/ 15 w 74"/>
                <a:gd name="T53" fmla="*/ 3 h 100"/>
                <a:gd name="T54" fmla="*/ 15 w 74"/>
                <a:gd name="T55" fmla="*/ 2 h 100"/>
                <a:gd name="T56" fmla="*/ 17 w 74"/>
                <a:gd name="T57" fmla="*/ 3 h 100"/>
                <a:gd name="T58" fmla="*/ 23 w 74"/>
                <a:gd name="T59" fmla="*/ 9 h 100"/>
                <a:gd name="T60" fmla="*/ 25 w 74"/>
                <a:gd name="T61" fmla="*/ 5 h 100"/>
                <a:gd name="T62" fmla="*/ 28 w 74"/>
                <a:gd name="T63" fmla="*/ 13 h 100"/>
                <a:gd name="T64" fmla="*/ 28 w 74"/>
                <a:gd name="T65" fmla="*/ 21 h 100"/>
                <a:gd name="T66" fmla="*/ 38 w 74"/>
                <a:gd name="T67" fmla="*/ 24 h 100"/>
                <a:gd name="T68" fmla="*/ 43 w 74"/>
                <a:gd name="T69" fmla="*/ 24 h 100"/>
                <a:gd name="T70" fmla="*/ 55 w 74"/>
                <a:gd name="T71" fmla="*/ 24 h 100"/>
                <a:gd name="T72" fmla="*/ 70 w 74"/>
                <a:gd name="T73" fmla="*/ 28 h 100"/>
                <a:gd name="T74" fmla="*/ 70 w 74"/>
                <a:gd name="T75" fmla="*/ 30 h 100"/>
                <a:gd name="T76" fmla="*/ 66 w 74"/>
                <a:gd name="T77" fmla="*/ 30 h 100"/>
                <a:gd name="T78" fmla="*/ 64 w 74"/>
                <a:gd name="T79" fmla="*/ 38 h 100"/>
                <a:gd name="T80" fmla="*/ 62 w 74"/>
                <a:gd name="T81" fmla="*/ 38 h 100"/>
                <a:gd name="T82" fmla="*/ 61 w 74"/>
                <a:gd name="T83" fmla="*/ 41 h 100"/>
                <a:gd name="T84" fmla="*/ 57 w 74"/>
                <a:gd name="T85" fmla="*/ 41 h 100"/>
                <a:gd name="T86" fmla="*/ 51 w 74"/>
                <a:gd name="T87" fmla="*/ 45 h 100"/>
                <a:gd name="T88" fmla="*/ 53 w 74"/>
                <a:gd name="T89" fmla="*/ 58 h 100"/>
                <a:gd name="T90" fmla="*/ 53 w 74"/>
                <a:gd name="T91" fmla="*/ 58 h 100"/>
                <a:gd name="T92" fmla="*/ 57 w 74"/>
                <a:gd name="T93" fmla="*/ 62 h 100"/>
                <a:gd name="T94" fmla="*/ 59 w 74"/>
                <a:gd name="T95" fmla="*/ 57 h 100"/>
                <a:gd name="T96" fmla="*/ 62 w 74"/>
                <a:gd name="T97" fmla="*/ 53 h 100"/>
                <a:gd name="T98" fmla="*/ 62 w 74"/>
                <a:gd name="T99" fmla="*/ 49 h 100"/>
                <a:gd name="T100" fmla="*/ 68 w 74"/>
                <a:gd name="T101" fmla="*/ 51 h 100"/>
                <a:gd name="T102" fmla="*/ 70 w 74"/>
                <a:gd name="T103" fmla="*/ 64 h 100"/>
                <a:gd name="T104" fmla="*/ 72 w 74"/>
                <a:gd name="T105" fmla="*/ 68 h 100"/>
                <a:gd name="T106" fmla="*/ 74 w 74"/>
                <a:gd name="T107" fmla="*/ 91 h 100"/>
                <a:gd name="T108" fmla="*/ 66 w 74"/>
                <a:gd name="T109" fmla="*/ 94 h 100"/>
                <a:gd name="T110" fmla="*/ 61 w 74"/>
                <a:gd name="T111" fmla="*/ 83 h 100"/>
                <a:gd name="T112" fmla="*/ 42 w 74"/>
                <a:gd name="T113" fmla="*/ 70 h 100"/>
                <a:gd name="T114" fmla="*/ 45 w 74"/>
                <a:gd name="T115" fmla="*/ 76 h 100"/>
                <a:gd name="T116" fmla="*/ 55 w 74"/>
                <a:gd name="T117" fmla="*/ 70 h 100"/>
                <a:gd name="T118" fmla="*/ 42 w 74"/>
                <a:gd name="T119" fmla="*/ 62 h 100"/>
                <a:gd name="T120" fmla="*/ 42 w 74"/>
                <a:gd name="T121" fmla="*/ 64 h 100"/>
                <a:gd name="T122" fmla="*/ 47 w 74"/>
                <a:gd name="T123"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 h="100">
                  <a:moveTo>
                    <a:pt x="66" y="94"/>
                  </a:moveTo>
                  <a:lnTo>
                    <a:pt x="68" y="100"/>
                  </a:lnTo>
                  <a:lnTo>
                    <a:pt x="66" y="96"/>
                  </a:lnTo>
                  <a:lnTo>
                    <a:pt x="64" y="94"/>
                  </a:lnTo>
                  <a:lnTo>
                    <a:pt x="64" y="87"/>
                  </a:lnTo>
                  <a:lnTo>
                    <a:pt x="61" y="79"/>
                  </a:lnTo>
                  <a:lnTo>
                    <a:pt x="61" y="76"/>
                  </a:lnTo>
                  <a:lnTo>
                    <a:pt x="61" y="74"/>
                  </a:lnTo>
                  <a:lnTo>
                    <a:pt x="61" y="74"/>
                  </a:lnTo>
                  <a:lnTo>
                    <a:pt x="57" y="70"/>
                  </a:lnTo>
                  <a:lnTo>
                    <a:pt x="55" y="66"/>
                  </a:lnTo>
                  <a:lnTo>
                    <a:pt x="55" y="64"/>
                  </a:lnTo>
                  <a:lnTo>
                    <a:pt x="53" y="66"/>
                  </a:lnTo>
                  <a:lnTo>
                    <a:pt x="49" y="68"/>
                  </a:lnTo>
                  <a:lnTo>
                    <a:pt x="47" y="68"/>
                  </a:lnTo>
                  <a:lnTo>
                    <a:pt x="43" y="66"/>
                  </a:lnTo>
                  <a:lnTo>
                    <a:pt x="42" y="62"/>
                  </a:lnTo>
                  <a:lnTo>
                    <a:pt x="42" y="58"/>
                  </a:lnTo>
                  <a:lnTo>
                    <a:pt x="42" y="51"/>
                  </a:lnTo>
                  <a:lnTo>
                    <a:pt x="40" y="53"/>
                  </a:lnTo>
                  <a:lnTo>
                    <a:pt x="40" y="55"/>
                  </a:lnTo>
                  <a:lnTo>
                    <a:pt x="38" y="55"/>
                  </a:lnTo>
                  <a:lnTo>
                    <a:pt x="36" y="55"/>
                  </a:lnTo>
                  <a:lnTo>
                    <a:pt x="38" y="55"/>
                  </a:lnTo>
                  <a:lnTo>
                    <a:pt x="40" y="57"/>
                  </a:lnTo>
                  <a:lnTo>
                    <a:pt x="40" y="57"/>
                  </a:lnTo>
                  <a:lnTo>
                    <a:pt x="42" y="58"/>
                  </a:lnTo>
                  <a:lnTo>
                    <a:pt x="40" y="60"/>
                  </a:lnTo>
                  <a:lnTo>
                    <a:pt x="40" y="60"/>
                  </a:lnTo>
                  <a:lnTo>
                    <a:pt x="40" y="62"/>
                  </a:lnTo>
                  <a:lnTo>
                    <a:pt x="40" y="64"/>
                  </a:lnTo>
                  <a:lnTo>
                    <a:pt x="38" y="64"/>
                  </a:lnTo>
                  <a:lnTo>
                    <a:pt x="38" y="66"/>
                  </a:lnTo>
                  <a:lnTo>
                    <a:pt x="38" y="68"/>
                  </a:lnTo>
                  <a:lnTo>
                    <a:pt x="40" y="70"/>
                  </a:lnTo>
                  <a:lnTo>
                    <a:pt x="42" y="72"/>
                  </a:lnTo>
                  <a:lnTo>
                    <a:pt x="42" y="74"/>
                  </a:lnTo>
                  <a:lnTo>
                    <a:pt x="40" y="76"/>
                  </a:lnTo>
                  <a:lnTo>
                    <a:pt x="38" y="79"/>
                  </a:lnTo>
                  <a:lnTo>
                    <a:pt x="36" y="81"/>
                  </a:lnTo>
                  <a:lnTo>
                    <a:pt x="34" y="83"/>
                  </a:lnTo>
                  <a:lnTo>
                    <a:pt x="32" y="81"/>
                  </a:lnTo>
                  <a:lnTo>
                    <a:pt x="32" y="79"/>
                  </a:lnTo>
                  <a:lnTo>
                    <a:pt x="34" y="77"/>
                  </a:lnTo>
                  <a:lnTo>
                    <a:pt x="34" y="77"/>
                  </a:lnTo>
                  <a:lnTo>
                    <a:pt x="34" y="77"/>
                  </a:lnTo>
                  <a:lnTo>
                    <a:pt x="32" y="77"/>
                  </a:lnTo>
                  <a:lnTo>
                    <a:pt x="32" y="77"/>
                  </a:lnTo>
                  <a:lnTo>
                    <a:pt x="30" y="79"/>
                  </a:lnTo>
                  <a:lnTo>
                    <a:pt x="30" y="77"/>
                  </a:lnTo>
                  <a:lnTo>
                    <a:pt x="30" y="76"/>
                  </a:lnTo>
                  <a:lnTo>
                    <a:pt x="30" y="74"/>
                  </a:lnTo>
                  <a:lnTo>
                    <a:pt x="30" y="72"/>
                  </a:lnTo>
                  <a:lnTo>
                    <a:pt x="30" y="72"/>
                  </a:lnTo>
                  <a:lnTo>
                    <a:pt x="28" y="74"/>
                  </a:lnTo>
                  <a:lnTo>
                    <a:pt x="28" y="76"/>
                  </a:lnTo>
                  <a:lnTo>
                    <a:pt x="28" y="77"/>
                  </a:lnTo>
                  <a:lnTo>
                    <a:pt x="28" y="79"/>
                  </a:lnTo>
                  <a:lnTo>
                    <a:pt x="26" y="81"/>
                  </a:lnTo>
                  <a:lnTo>
                    <a:pt x="26" y="81"/>
                  </a:lnTo>
                  <a:lnTo>
                    <a:pt x="25" y="83"/>
                  </a:lnTo>
                  <a:lnTo>
                    <a:pt x="25" y="81"/>
                  </a:lnTo>
                  <a:lnTo>
                    <a:pt x="23" y="74"/>
                  </a:lnTo>
                  <a:lnTo>
                    <a:pt x="23" y="77"/>
                  </a:lnTo>
                  <a:lnTo>
                    <a:pt x="23" y="79"/>
                  </a:lnTo>
                  <a:lnTo>
                    <a:pt x="23" y="81"/>
                  </a:lnTo>
                  <a:lnTo>
                    <a:pt x="21" y="83"/>
                  </a:lnTo>
                  <a:lnTo>
                    <a:pt x="19" y="83"/>
                  </a:lnTo>
                  <a:lnTo>
                    <a:pt x="17" y="83"/>
                  </a:lnTo>
                  <a:lnTo>
                    <a:pt x="17" y="77"/>
                  </a:lnTo>
                  <a:lnTo>
                    <a:pt x="17" y="76"/>
                  </a:lnTo>
                  <a:lnTo>
                    <a:pt x="15" y="74"/>
                  </a:lnTo>
                  <a:lnTo>
                    <a:pt x="15" y="70"/>
                  </a:lnTo>
                  <a:lnTo>
                    <a:pt x="15" y="68"/>
                  </a:lnTo>
                  <a:lnTo>
                    <a:pt x="13" y="66"/>
                  </a:lnTo>
                  <a:lnTo>
                    <a:pt x="13" y="64"/>
                  </a:lnTo>
                  <a:lnTo>
                    <a:pt x="13" y="64"/>
                  </a:lnTo>
                  <a:lnTo>
                    <a:pt x="13" y="62"/>
                  </a:lnTo>
                  <a:lnTo>
                    <a:pt x="13" y="62"/>
                  </a:lnTo>
                  <a:lnTo>
                    <a:pt x="13" y="60"/>
                  </a:lnTo>
                  <a:lnTo>
                    <a:pt x="15" y="58"/>
                  </a:lnTo>
                  <a:lnTo>
                    <a:pt x="11" y="58"/>
                  </a:lnTo>
                  <a:lnTo>
                    <a:pt x="11" y="57"/>
                  </a:lnTo>
                  <a:lnTo>
                    <a:pt x="11" y="57"/>
                  </a:lnTo>
                  <a:lnTo>
                    <a:pt x="11" y="55"/>
                  </a:lnTo>
                  <a:lnTo>
                    <a:pt x="11" y="53"/>
                  </a:lnTo>
                  <a:lnTo>
                    <a:pt x="9" y="53"/>
                  </a:lnTo>
                  <a:lnTo>
                    <a:pt x="9" y="53"/>
                  </a:lnTo>
                  <a:lnTo>
                    <a:pt x="9" y="51"/>
                  </a:lnTo>
                  <a:lnTo>
                    <a:pt x="7" y="51"/>
                  </a:lnTo>
                  <a:lnTo>
                    <a:pt x="9" y="45"/>
                  </a:lnTo>
                  <a:lnTo>
                    <a:pt x="11" y="43"/>
                  </a:lnTo>
                  <a:lnTo>
                    <a:pt x="11" y="41"/>
                  </a:lnTo>
                  <a:lnTo>
                    <a:pt x="11" y="39"/>
                  </a:lnTo>
                  <a:lnTo>
                    <a:pt x="9" y="39"/>
                  </a:lnTo>
                  <a:lnTo>
                    <a:pt x="9" y="38"/>
                  </a:lnTo>
                  <a:lnTo>
                    <a:pt x="7" y="38"/>
                  </a:lnTo>
                  <a:lnTo>
                    <a:pt x="7" y="38"/>
                  </a:lnTo>
                  <a:lnTo>
                    <a:pt x="6" y="38"/>
                  </a:lnTo>
                  <a:lnTo>
                    <a:pt x="6" y="38"/>
                  </a:lnTo>
                  <a:lnTo>
                    <a:pt x="6" y="36"/>
                  </a:lnTo>
                  <a:lnTo>
                    <a:pt x="4" y="36"/>
                  </a:lnTo>
                  <a:lnTo>
                    <a:pt x="4" y="36"/>
                  </a:lnTo>
                  <a:lnTo>
                    <a:pt x="4" y="36"/>
                  </a:lnTo>
                  <a:lnTo>
                    <a:pt x="4" y="36"/>
                  </a:lnTo>
                  <a:lnTo>
                    <a:pt x="2" y="36"/>
                  </a:lnTo>
                  <a:lnTo>
                    <a:pt x="2" y="36"/>
                  </a:lnTo>
                  <a:lnTo>
                    <a:pt x="0" y="34"/>
                  </a:lnTo>
                  <a:lnTo>
                    <a:pt x="0" y="34"/>
                  </a:lnTo>
                  <a:lnTo>
                    <a:pt x="0" y="34"/>
                  </a:lnTo>
                  <a:lnTo>
                    <a:pt x="0" y="34"/>
                  </a:lnTo>
                  <a:lnTo>
                    <a:pt x="0" y="32"/>
                  </a:lnTo>
                  <a:lnTo>
                    <a:pt x="2" y="28"/>
                  </a:lnTo>
                  <a:lnTo>
                    <a:pt x="4" y="28"/>
                  </a:lnTo>
                  <a:lnTo>
                    <a:pt x="4" y="28"/>
                  </a:lnTo>
                  <a:lnTo>
                    <a:pt x="6" y="28"/>
                  </a:lnTo>
                  <a:lnTo>
                    <a:pt x="6" y="26"/>
                  </a:lnTo>
                  <a:lnTo>
                    <a:pt x="6" y="24"/>
                  </a:lnTo>
                  <a:lnTo>
                    <a:pt x="7" y="24"/>
                  </a:lnTo>
                  <a:lnTo>
                    <a:pt x="9" y="24"/>
                  </a:lnTo>
                  <a:lnTo>
                    <a:pt x="11" y="24"/>
                  </a:lnTo>
                  <a:lnTo>
                    <a:pt x="11" y="24"/>
                  </a:lnTo>
                  <a:lnTo>
                    <a:pt x="13" y="24"/>
                  </a:lnTo>
                  <a:lnTo>
                    <a:pt x="13" y="24"/>
                  </a:lnTo>
                  <a:lnTo>
                    <a:pt x="13" y="24"/>
                  </a:lnTo>
                  <a:lnTo>
                    <a:pt x="13" y="22"/>
                  </a:lnTo>
                  <a:lnTo>
                    <a:pt x="15" y="22"/>
                  </a:lnTo>
                  <a:lnTo>
                    <a:pt x="15" y="22"/>
                  </a:lnTo>
                  <a:lnTo>
                    <a:pt x="15" y="22"/>
                  </a:lnTo>
                  <a:lnTo>
                    <a:pt x="15" y="22"/>
                  </a:lnTo>
                  <a:lnTo>
                    <a:pt x="15" y="22"/>
                  </a:lnTo>
                  <a:lnTo>
                    <a:pt x="13" y="21"/>
                  </a:lnTo>
                  <a:lnTo>
                    <a:pt x="13" y="21"/>
                  </a:lnTo>
                  <a:lnTo>
                    <a:pt x="13" y="21"/>
                  </a:lnTo>
                  <a:lnTo>
                    <a:pt x="13" y="21"/>
                  </a:lnTo>
                  <a:lnTo>
                    <a:pt x="11" y="19"/>
                  </a:lnTo>
                  <a:lnTo>
                    <a:pt x="11" y="19"/>
                  </a:lnTo>
                  <a:lnTo>
                    <a:pt x="11" y="19"/>
                  </a:lnTo>
                  <a:lnTo>
                    <a:pt x="9" y="19"/>
                  </a:lnTo>
                  <a:lnTo>
                    <a:pt x="9" y="19"/>
                  </a:lnTo>
                  <a:lnTo>
                    <a:pt x="7" y="17"/>
                  </a:lnTo>
                  <a:lnTo>
                    <a:pt x="7" y="17"/>
                  </a:lnTo>
                  <a:lnTo>
                    <a:pt x="6" y="15"/>
                  </a:lnTo>
                  <a:lnTo>
                    <a:pt x="4" y="13"/>
                  </a:lnTo>
                  <a:lnTo>
                    <a:pt x="4" y="13"/>
                  </a:lnTo>
                  <a:lnTo>
                    <a:pt x="4" y="13"/>
                  </a:lnTo>
                  <a:lnTo>
                    <a:pt x="2" y="13"/>
                  </a:lnTo>
                  <a:lnTo>
                    <a:pt x="2" y="13"/>
                  </a:lnTo>
                  <a:lnTo>
                    <a:pt x="2" y="11"/>
                  </a:lnTo>
                  <a:lnTo>
                    <a:pt x="0" y="11"/>
                  </a:lnTo>
                  <a:lnTo>
                    <a:pt x="2" y="9"/>
                  </a:lnTo>
                  <a:lnTo>
                    <a:pt x="2" y="7"/>
                  </a:lnTo>
                  <a:lnTo>
                    <a:pt x="2" y="7"/>
                  </a:lnTo>
                  <a:lnTo>
                    <a:pt x="4" y="5"/>
                  </a:lnTo>
                  <a:lnTo>
                    <a:pt x="6" y="5"/>
                  </a:lnTo>
                  <a:lnTo>
                    <a:pt x="6" y="3"/>
                  </a:lnTo>
                  <a:lnTo>
                    <a:pt x="6" y="3"/>
                  </a:lnTo>
                  <a:lnTo>
                    <a:pt x="6" y="2"/>
                  </a:lnTo>
                  <a:lnTo>
                    <a:pt x="6" y="2"/>
                  </a:lnTo>
                  <a:lnTo>
                    <a:pt x="6" y="2"/>
                  </a:lnTo>
                  <a:lnTo>
                    <a:pt x="6" y="2"/>
                  </a:lnTo>
                  <a:lnTo>
                    <a:pt x="6" y="2"/>
                  </a:lnTo>
                  <a:lnTo>
                    <a:pt x="6" y="2"/>
                  </a:lnTo>
                  <a:lnTo>
                    <a:pt x="6" y="2"/>
                  </a:lnTo>
                  <a:lnTo>
                    <a:pt x="6" y="2"/>
                  </a:lnTo>
                  <a:lnTo>
                    <a:pt x="6" y="2"/>
                  </a:lnTo>
                  <a:lnTo>
                    <a:pt x="6" y="2"/>
                  </a:lnTo>
                  <a:lnTo>
                    <a:pt x="6" y="0"/>
                  </a:lnTo>
                  <a:lnTo>
                    <a:pt x="6" y="0"/>
                  </a:lnTo>
                  <a:lnTo>
                    <a:pt x="6" y="0"/>
                  </a:lnTo>
                  <a:lnTo>
                    <a:pt x="6" y="0"/>
                  </a:lnTo>
                  <a:lnTo>
                    <a:pt x="6" y="0"/>
                  </a:lnTo>
                  <a:lnTo>
                    <a:pt x="6" y="0"/>
                  </a:lnTo>
                  <a:lnTo>
                    <a:pt x="7" y="0"/>
                  </a:lnTo>
                  <a:lnTo>
                    <a:pt x="7" y="0"/>
                  </a:lnTo>
                  <a:lnTo>
                    <a:pt x="9" y="2"/>
                  </a:lnTo>
                  <a:lnTo>
                    <a:pt x="9" y="2"/>
                  </a:lnTo>
                  <a:lnTo>
                    <a:pt x="9" y="2"/>
                  </a:lnTo>
                  <a:lnTo>
                    <a:pt x="9" y="3"/>
                  </a:lnTo>
                  <a:lnTo>
                    <a:pt x="9" y="3"/>
                  </a:lnTo>
                  <a:lnTo>
                    <a:pt x="9" y="3"/>
                  </a:lnTo>
                  <a:lnTo>
                    <a:pt x="11" y="3"/>
                  </a:lnTo>
                  <a:lnTo>
                    <a:pt x="11" y="3"/>
                  </a:lnTo>
                  <a:lnTo>
                    <a:pt x="11" y="3"/>
                  </a:lnTo>
                  <a:lnTo>
                    <a:pt x="11" y="3"/>
                  </a:lnTo>
                  <a:lnTo>
                    <a:pt x="13" y="5"/>
                  </a:lnTo>
                  <a:lnTo>
                    <a:pt x="15" y="5"/>
                  </a:lnTo>
                  <a:lnTo>
                    <a:pt x="15" y="3"/>
                  </a:lnTo>
                  <a:lnTo>
                    <a:pt x="15" y="3"/>
                  </a:lnTo>
                  <a:lnTo>
                    <a:pt x="15" y="3"/>
                  </a:lnTo>
                  <a:lnTo>
                    <a:pt x="15" y="2"/>
                  </a:lnTo>
                  <a:lnTo>
                    <a:pt x="15" y="2"/>
                  </a:lnTo>
                  <a:lnTo>
                    <a:pt x="15" y="2"/>
                  </a:lnTo>
                  <a:lnTo>
                    <a:pt x="15" y="2"/>
                  </a:lnTo>
                  <a:lnTo>
                    <a:pt x="15" y="2"/>
                  </a:lnTo>
                  <a:lnTo>
                    <a:pt x="15" y="2"/>
                  </a:lnTo>
                  <a:lnTo>
                    <a:pt x="15" y="2"/>
                  </a:lnTo>
                  <a:lnTo>
                    <a:pt x="15" y="2"/>
                  </a:lnTo>
                  <a:lnTo>
                    <a:pt x="15" y="2"/>
                  </a:lnTo>
                  <a:lnTo>
                    <a:pt x="17" y="2"/>
                  </a:lnTo>
                  <a:lnTo>
                    <a:pt x="17" y="2"/>
                  </a:lnTo>
                  <a:lnTo>
                    <a:pt x="17" y="3"/>
                  </a:lnTo>
                  <a:lnTo>
                    <a:pt x="17" y="3"/>
                  </a:lnTo>
                  <a:lnTo>
                    <a:pt x="17" y="3"/>
                  </a:lnTo>
                  <a:lnTo>
                    <a:pt x="17" y="5"/>
                  </a:lnTo>
                  <a:lnTo>
                    <a:pt x="17" y="5"/>
                  </a:lnTo>
                  <a:lnTo>
                    <a:pt x="19" y="7"/>
                  </a:lnTo>
                  <a:lnTo>
                    <a:pt x="21" y="9"/>
                  </a:lnTo>
                  <a:lnTo>
                    <a:pt x="21" y="9"/>
                  </a:lnTo>
                  <a:lnTo>
                    <a:pt x="23" y="9"/>
                  </a:lnTo>
                  <a:lnTo>
                    <a:pt x="25" y="9"/>
                  </a:lnTo>
                  <a:lnTo>
                    <a:pt x="25" y="9"/>
                  </a:lnTo>
                  <a:lnTo>
                    <a:pt x="25" y="7"/>
                  </a:lnTo>
                  <a:lnTo>
                    <a:pt x="25" y="7"/>
                  </a:lnTo>
                  <a:lnTo>
                    <a:pt x="25" y="7"/>
                  </a:lnTo>
                  <a:lnTo>
                    <a:pt x="25" y="5"/>
                  </a:lnTo>
                  <a:lnTo>
                    <a:pt x="25" y="5"/>
                  </a:lnTo>
                  <a:lnTo>
                    <a:pt x="25" y="5"/>
                  </a:lnTo>
                  <a:lnTo>
                    <a:pt x="26" y="5"/>
                  </a:lnTo>
                  <a:lnTo>
                    <a:pt x="26" y="7"/>
                  </a:lnTo>
                  <a:lnTo>
                    <a:pt x="28" y="11"/>
                  </a:lnTo>
                  <a:lnTo>
                    <a:pt x="28" y="11"/>
                  </a:lnTo>
                  <a:lnTo>
                    <a:pt x="28" y="11"/>
                  </a:lnTo>
                  <a:lnTo>
                    <a:pt x="28" y="13"/>
                  </a:lnTo>
                  <a:lnTo>
                    <a:pt x="28" y="13"/>
                  </a:lnTo>
                  <a:lnTo>
                    <a:pt x="28" y="15"/>
                  </a:lnTo>
                  <a:lnTo>
                    <a:pt x="28" y="15"/>
                  </a:lnTo>
                  <a:lnTo>
                    <a:pt x="28" y="17"/>
                  </a:lnTo>
                  <a:lnTo>
                    <a:pt x="28" y="17"/>
                  </a:lnTo>
                  <a:lnTo>
                    <a:pt x="28" y="19"/>
                  </a:lnTo>
                  <a:lnTo>
                    <a:pt x="28" y="21"/>
                  </a:lnTo>
                  <a:lnTo>
                    <a:pt x="28" y="21"/>
                  </a:lnTo>
                  <a:lnTo>
                    <a:pt x="28" y="21"/>
                  </a:lnTo>
                  <a:lnTo>
                    <a:pt x="28" y="22"/>
                  </a:lnTo>
                  <a:lnTo>
                    <a:pt x="34" y="22"/>
                  </a:lnTo>
                  <a:lnTo>
                    <a:pt x="36" y="24"/>
                  </a:lnTo>
                  <a:lnTo>
                    <a:pt x="36" y="24"/>
                  </a:lnTo>
                  <a:lnTo>
                    <a:pt x="38" y="24"/>
                  </a:lnTo>
                  <a:lnTo>
                    <a:pt x="38" y="24"/>
                  </a:lnTo>
                  <a:lnTo>
                    <a:pt x="40" y="24"/>
                  </a:lnTo>
                  <a:lnTo>
                    <a:pt x="40" y="24"/>
                  </a:lnTo>
                  <a:lnTo>
                    <a:pt x="42" y="24"/>
                  </a:lnTo>
                  <a:lnTo>
                    <a:pt x="42" y="24"/>
                  </a:lnTo>
                  <a:lnTo>
                    <a:pt x="42" y="24"/>
                  </a:lnTo>
                  <a:lnTo>
                    <a:pt x="43" y="24"/>
                  </a:lnTo>
                  <a:lnTo>
                    <a:pt x="45" y="24"/>
                  </a:lnTo>
                  <a:lnTo>
                    <a:pt x="47" y="24"/>
                  </a:lnTo>
                  <a:lnTo>
                    <a:pt x="51" y="24"/>
                  </a:lnTo>
                  <a:lnTo>
                    <a:pt x="53" y="24"/>
                  </a:lnTo>
                  <a:lnTo>
                    <a:pt x="53" y="24"/>
                  </a:lnTo>
                  <a:lnTo>
                    <a:pt x="55" y="24"/>
                  </a:lnTo>
                  <a:lnTo>
                    <a:pt x="55" y="24"/>
                  </a:lnTo>
                  <a:lnTo>
                    <a:pt x="57" y="24"/>
                  </a:lnTo>
                  <a:lnTo>
                    <a:pt x="57" y="24"/>
                  </a:lnTo>
                  <a:lnTo>
                    <a:pt x="59" y="24"/>
                  </a:lnTo>
                  <a:lnTo>
                    <a:pt x="62" y="24"/>
                  </a:lnTo>
                  <a:lnTo>
                    <a:pt x="64" y="24"/>
                  </a:lnTo>
                  <a:lnTo>
                    <a:pt x="68" y="26"/>
                  </a:lnTo>
                  <a:lnTo>
                    <a:pt x="70" y="28"/>
                  </a:lnTo>
                  <a:lnTo>
                    <a:pt x="70" y="28"/>
                  </a:lnTo>
                  <a:lnTo>
                    <a:pt x="70" y="28"/>
                  </a:lnTo>
                  <a:lnTo>
                    <a:pt x="72" y="28"/>
                  </a:lnTo>
                  <a:lnTo>
                    <a:pt x="72" y="28"/>
                  </a:lnTo>
                  <a:lnTo>
                    <a:pt x="70" y="30"/>
                  </a:lnTo>
                  <a:lnTo>
                    <a:pt x="70" y="30"/>
                  </a:lnTo>
                  <a:lnTo>
                    <a:pt x="70" y="30"/>
                  </a:lnTo>
                  <a:lnTo>
                    <a:pt x="70" y="30"/>
                  </a:lnTo>
                  <a:lnTo>
                    <a:pt x="68" y="28"/>
                  </a:lnTo>
                  <a:lnTo>
                    <a:pt x="68" y="28"/>
                  </a:lnTo>
                  <a:lnTo>
                    <a:pt x="68" y="28"/>
                  </a:lnTo>
                  <a:lnTo>
                    <a:pt x="66" y="30"/>
                  </a:lnTo>
                  <a:lnTo>
                    <a:pt x="66" y="30"/>
                  </a:lnTo>
                  <a:lnTo>
                    <a:pt x="66" y="30"/>
                  </a:lnTo>
                  <a:lnTo>
                    <a:pt x="66" y="30"/>
                  </a:lnTo>
                  <a:lnTo>
                    <a:pt x="66" y="30"/>
                  </a:lnTo>
                  <a:lnTo>
                    <a:pt x="64" y="36"/>
                  </a:lnTo>
                  <a:lnTo>
                    <a:pt x="64" y="36"/>
                  </a:lnTo>
                  <a:lnTo>
                    <a:pt x="64" y="38"/>
                  </a:lnTo>
                  <a:lnTo>
                    <a:pt x="64" y="38"/>
                  </a:lnTo>
                  <a:lnTo>
                    <a:pt x="64" y="38"/>
                  </a:lnTo>
                  <a:lnTo>
                    <a:pt x="64" y="38"/>
                  </a:lnTo>
                  <a:lnTo>
                    <a:pt x="64" y="38"/>
                  </a:lnTo>
                  <a:lnTo>
                    <a:pt x="64" y="38"/>
                  </a:lnTo>
                  <a:lnTo>
                    <a:pt x="64" y="38"/>
                  </a:lnTo>
                  <a:lnTo>
                    <a:pt x="64" y="38"/>
                  </a:lnTo>
                  <a:lnTo>
                    <a:pt x="62" y="38"/>
                  </a:lnTo>
                  <a:lnTo>
                    <a:pt x="62" y="38"/>
                  </a:lnTo>
                  <a:lnTo>
                    <a:pt x="62" y="39"/>
                  </a:lnTo>
                  <a:lnTo>
                    <a:pt x="62" y="39"/>
                  </a:lnTo>
                  <a:lnTo>
                    <a:pt x="62" y="39"/>
                  </a:lnTo>
                  <a:lnTo>
                    <a:pt x="61" y="41"/>
                  </a:lnTo>
                  <a:lnTo>
                    <a:pt x="61" y="41"/>
                  </a:lnTo>
                  <a:lnTo>
                    <a:pt x="61" y="41"/>
                  </a:lnTo>
                  <a:lnTo>
                    <a:pt x="61" y="41"/>
                  </a:lnTo>
                  <a:lnTo>
                    <a:pt x="59" y="41"/>
                  </a:lnTo>
                  <a:lnTo>
                    <a:pt x="59" y="41"/>
                  </a:lnTo>
                  <a:lnTo>
                    <a:pt x="59" y="41"/>
                  </a:lnTo>
                  <a:lnTo>
                    <a:pt x="59" y="41"/>
                  </a:lnTo>
                  <a:lnTo>
                    <a:pt x="59" y="41"/>
                  </a:lnTo>
                  <a:lnTo>
                    <a:pt x="57" y="41"/>
                  </a:lnTo>
                  <a:lnTo>
                    <a:pt x="57" y="41"/>
                  </a:lnTo>
                  <a:lnTo>
                    <a:pt x="57" y="41"/>
                  </a:lnTo>
                  <a:lnTo>
                    <a:pt x="57" y="41"/>
                  </a:lnTo>
                  <a:lnTo>
                    <a:pt x="57" y="43"/>
                  </a:lnTo>
                  <a:lnTo>
                    <a:pt x="55" y="43"/>
                  </a:lnTo>
                  <a:lnTo>
                    <a:pt x="53" y="43"/>
                  </a:lnTo>
                  <a:lnTo>
                    <a:pt x="53" y="43"/>
                  </a:lnTo>
                  <a:lnTo>
                    <a:pt x="51" y="45"/>
                  </a:lnTo>
                  <a:lnTo>
                    <a:pt x="51" y="49"/>
                  </a:lnTo>
                  <a:lnTo>
                    <a:pt x="49" y="51"/>
                  </a:lnTo>
                  <a:lnTo>
                    <a:pt x="49" y="51"/>
                  </a:lnTo>
                  <a:lnTo>
                    <a:pt x="51" y="57"/>
                  </a:lnTo>
                  <a:lnTo>
                    <a:pt x="51" y="58"/>
                  </a:lnTo>
                  <a:lnTo>
                    <a:pt x="51" y="58"/>
                  </a:lnTo>
                  <a:lnTo>
                    <a:pt x="53" y="58"/>
                  </a:lnTo>
                  <a:lnTo>
                    <a:pt x="53" y="60"/>
                  </a:lnTo>
                  <a:lnTo>
                    <a:pt x="53" y="60"/>
                  </a:lnTo>
                  <a:lnTo>
                    <a:pt x="53" y="60"/>
                  </a:lnTo>
                  <a:lnTo>
                    <a:pt x="53" y="60"/>
                  </a:lnTo>
                  <a:lnTo>
                    <a:pt x="53" y="60"/>
                  </a:lnTo>
                  <a:lnTo>
                    <a:pt x="53" y="60"/>
                  </a:lnTo>
                  <a:lnTo>
                    <a:pt x="53" y="58"/>
                  </a:lnTo>
                  <a:lnTo>
                    <a:pt x="53" y="58"/>
                  </a:lnTo>
                  <a:lnTo>
                    <a:pt x="55" y="58"/>
                  </a:lnTo>
                  <a:lnTo>
                    <a:pt x="55" y="60"/>
                  </a:lnTo>
                  <a:lnTo>
                    <a:pt x="55" y="60"/>
                  </a:lnTo>
                  <a:lnTo>
                    <a:pt x="55" y="62"/>
                  </a:lnTo>
                  <a:lnTo>
                    <a:pt x="57" y="62"/>
                  </a:lnTo>
                  <a:lnTo>
                    <a:pt x="57" y="62"/>
                  </a:lnTo>
                  <a:lnTo>
                    <a:pt x="57" y="62"/>
                  </a:lnTo>
                  <a:lnTo>
                    <a:pt x="59" y="62"/>
                  </a:lnTo>
                  <a:lnTo>
                    <a:pt x="59" y="60"/>
                  </a:lnTo>
                  <a:lnTo>
                    <a:pt x="61" y="60"/>
                  </a:lnTo>
                  <a:lnTo>
                    <a:pt x="59" y="58"/>
                  </a:lnTo>
                  <a:lnTo>
                    <a:pt x="59" y="58"/>
                  </a:lnTo>
                  <a:lnTo>
                    <a:pt x="59" y="57"/>
                  </a:lnTo>
                  <a:lnTo>
                    <a:pt x="59" y="57"/>
                  </a:lnTo>
                  <a:lnTo>
                    <a:pt x="61" y="57"/>
                  </a:lnTo>
                  <a:lnTo>
                    <a:pt x="61" y="57"/>
                  </a:lnTo>
                  <a:lnTo>
                    <a:pt x="61" y="55"/>
                  </a:lnTo>
                  <a:lnTo>
                    <a:pt x="61" y="55"/>
                  </a:lnTo>
                  <a:lnTo>
                    <a:pt x="61" y="55"/>
                  </a:lnTo>
                  <a:lnTo>
                    <a:pt x="62" y="53"/>
                  </a:lnTo>
                  <a:lnTo>
                    <a:pt x="62" y="53"/>
                  </a:lnTo>
                  <a:lnTo>
                    <a:pt x="62" y="53"/>
                  </a:lnTo>
                  <a:lnTo>
                    <a:pt x="62" y="53"/>
                  </a:lnTo>
                  <a:lnTo>
                    <a:pt x="62" y="51"/>
                  </a:lnTo>
                  <a:lnTo>
                    <a:pt x="62" y="51"/>
                  </a:lnTo>
                  <a:lnTo>
                    <a:pt x="62" y="51"/>
                  </a:lnTo>
                  <a:lnTo>
                    <a:pt x="62" y="49"/>
                  </a:lnTo>
                  <a:lnTo>
                    <a:pt x="62" y="49"/>
                  </a:lnTo>
                  <a:lnTo>
                    <a:pt x="64" y="51"/>
                  </a:lnTo>
                  <a:lnTo>
                    <a:pt x="64" y="51"/>
                  </a:lnTo>
                  <a:lnTo>
                    <a:pt x="66" y="49"/>
                  </a:lnTo>
                  <a:lnTo>
                    <a:pt x="66" y="49"/>
                  </a:lnTo>
                  <a:lnTo>
                    <a:pt x="68" y="51"/>
                  </a:lnTo>
                  <a:lnTo>
                    <a:pt x="68" y="51"/>
                  </a:lnTo>
                  <a:lnTo>
                    <a:pt x="68" y="55"/>
                  </a:lnTo>
                  <a:lnTo>
                    <a:pt x="68" y="57"/>
                  </a:lnTo>
                  <a:lnTo>
                    <a:pt x="68" y="58"/>
                  </a:lnTo>
                  <a:lnTo>
                    <a:pt x="68" y="58"/>
                  </a:lnTo>
                  <a:lnTo>
                    <a:pt x="68" y="60"/>
                  </a:lnTo>
                  <a:lnTo>
                    <a:pt x="70" y="62"/>
                  </a:lnTo>
                  <a:lnTo>
                    <a:pt x="70" y="64"/>
                  </a:lnTo>
                  <a:lnTo>
                    <a:pt x="70" y="64"/>
                  </a:lnTo>
                  <a:lnTo>
                    <a:pt x="70" y="64"/>
                  </a:lnTo>
                  <a:lnTo>
                    <a:pt x="70" y="64"/>
                  </a:lnTo>
                  <a:lnTo>
                    <a:pt x="70" y="66"/>
                  </a:lnTo>
                  <a:lnTo>
                    <a:pt x="72" y="68"/>
                  </a:lnTo>
                  <a:lnTo>
                    <a:pt x="72" y="68"/>
                  </a:lnTo>
                  <a:lnTo>
                    <a:pt x="72" y="68"/>
                  </a:lnTo>
                  <a:lnTo>
                    <a:pt x="72" y="68"/>
                  </a:lnTo>
                  <a:lnTo>
                    <a:pt x="72" y="72"/>
                  </a:lnTo>
                  <a:lnTo>
                    <a:pt x="72" y="72"/>
                  </a:lnTo>
                  <a:lnTo>
                    <a:pt x="72" y="74"/>
                  </a:lnTo>
                  <a:lnTo>
                    <a:pt x="72" y="79"/>
                  </a:lnTo>
                  <a:lnTo>
                    <a:pt x="74" y="85"/>
                  </a:lnTo>
                  <a:lnTo>
                    <a:pt x="74" y="91"/>
                  </a:lnTo>
                  <a:lnTo>
                    <a:pt x="72" y="91"/>
                  </a:lnTo>
                  <a:lnTo>
                    <a:pt x="70" y="91"/>
                  </a:lnTo>
                  <a:lnTo>
                    <a:pt x="68" y="89"/>
                  </a:lnTo>
                  <a:lnTo>
                    <a:pt x="68" y="89"/>
                  </a:lnTo>
                  <a:lnTo>
                    <a:pt x="66" y="91"/>
                  </a:lnTo>
                  <a:lnTo>
                    <a:pt x="66" y="93"/>
                  </a:lnTo>
                  <a:lnTo>
                    <a:pt x="66" y="94"/>
                  </a:lnTo>
                  <a:close/>
                  <a:moveTo>
                    <a:pt x="61" y="81"/>
                  </a:moveTo>
                  <a:lnTo>
                    <a:pt x="61" y="81"/>
                  </a:lnTo>
                  <a:lnTo>
                    <a:pt x="61" y="81"/>
                  </a:lnTo>
                  <a:lnTo>
                    <a:pt x="61" y="81"/>
                  </a:lnTo>
                  <a:lnTo>
                    <a:pt x="61" y="83"/>
                  </a:lnTo>
                  <a:lnTo>
                    <a:pt x="61" y="83"/>
                  </a:lnTo>
                  <a:lnTo>
                    <a:pt x="61" y="83"/>
                  </a:lnTo>
                  <a:lnTo>
                    <a:pt x="61" y="81"/>
                  </a:lnTo>
                  <a:close/>
                  <a:moveTo>
                    <a:pt x="43" y="66"/>
                  </a:moveTo>
                  <a:lnTo>
                    <a:pt x="42" y="66"/>
                  </a:lnTo>
                  <a:lnTo>
                    <a:pt x="40" y="64"/>
                  </a:lnTo>
                  <a:lnTo>
                    <a:pt x="40" y="66"/>
                  </a:lnTo>
                  <a:lnTo>
                    <a:pt x="40" y="68"/>
                  </a:lnTo>
                  <a:lnTo>
                    <a:pt x="42" y="70"/>
                  </a:lnTo>
                  <a:lnTo>
                    <a:pt x="42" y="72"/>
                  </a:lnTo>
                  <a:lnTo>
                    <a:pt x="42" y="74"/>
                  </a:lnTo>
                  <a:lnTo>
                    <a:pt x="42" y="76"/>
                  </a:lnTo>
                  <a:lnTo>
                    <a:pt x="40" y="77"/>
                  </a:lnTo>
                  <a:lnTo>
                    <a:pt x="42" y="77"/>
                  </a:lnTo>
                  <a:lnTo>
                    <a:pt x="43" y="77"/>
                  </a:lnTo>
                  <a:lnTo>
                    <a:pt x="45" y="76"/>
                  </a:lnTo>
                  <a:lnTo>
                    <a:pt x="45" y="72"/>
                  </a:lnTo>
                  <a:lnTo>
                    <a:pt x="45" y="70"/>
                  </a:lnTo>
                  <a:lnTo>
                    <a:pt x="43" y="66"/>
                  </a:lnTo>
                  <a:close/>
                  <a:moveTo>
                    <a:pt x="55" y="68"/>
                  </a:moveTo>
                  <a:lnTo>
                    <a:pt x="55" y="70"/>
                  </a:lnTo>
                  <a:lnTo>
                    <a:pt x="55" y="70"/>
                  </a:lnTo>
                  <a:lnTo>
                    <a:pt x="55" y="70"/>
                  </a:lnTo>
                  <a:lnTo>
                    <a:pt x="55" y="72"/>
                  </a:lnTo>
                  <a:lnTo>
                    <a:pt x="55" y="74"/>
                  </a:lnTo>
                  <a:lnTo>
                    <a:pt x="55" y="72"/>
                  </a:lnTo>
                  <a:lnTo>
                    <a:pt x="55" y="70"/>
                  </a:lnTo>
                  <a:lnTo>
                    <a:pt x="55" y="68"/>
                  </a:lnTo>
                  <a:close/>
                  <a:moveTo>
                    <a:pt x="42" y="64"/>
                  </a:moveTo>
                  <a:lnTo>
                    <a:pt x="42" y="62"/>
                  </a:lnTo>
                  <a:lnTo>
                    <a:pt x="42" y="62"/>
                  </a:lnTo>
                  <a:lnTo>
                    <a:pt x="42" y="62"/>
                  </a:lnTo>
                  <a:lnTo>
                    <a:pt x="40" y="62"/>
                  </a:lnTo>
                  <a:lnTo>
                    <a:pt x="40" y="62"/>
                  </a:lnTo>
                  <a:lnTo>
                    <a:pt x="42" y="62"/>
                  </a:lnTo>
                  <a:lnTo>
                    <a:pt x="42" y="62"/>
                  </a:lnTo>
                  <a:lnTo>
                    <a:pt x="42" y="64"/>
                  </a:lnTo>
                  <a:close/>
                  <a:moveTo>
                    <a:pt x="61" y="87"/>
                  </a:moveTo>
                  <a:lnTo>
                    <a:pt x="62" y="87"/>
                  </a:lnTo>
                  <a:lnTo>
                    <a:pt x="62" y="85"/>
                  </a:lnTo>
                  <a:lnTo>
                    <a:pt x="61" y="85"/>
                  </a:lnTo>
                  <a:lnTo>
                    <a:pt x="61" y="87"/>
                  </a:lnTo>
                  <a:close/>
                  <a:moveTo>
                    <a:pt x="49" y="70"/>
                  </a:moveTo>
                  <a:lnTo>
                    <a:pt x="47" y="77"/>
                  </a:lnTo>
                  <a:lnTo>
                    <a:pt x="49" y="76"/>
                  </a:lnTo>
                  <a:lnTo>
                    <a:pt x="49" y="74"/>
                  </a:lnTo>
                  <a:lnTo>
                    <a:pt x="49" y="72"/>
                  </a:lnTo>
                  <a:lnTo>
                    <a:pt x="49" y="7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07" name="Freeform 1860">
              <a:extLst>
                <a:ext uri="{FF2B5EF4-FFF2-40B4-BE49-F238E27FC236}">
                  <a16:creationId xmlns:a16="http://schemas.microsoft.com/office/drawing/2014/main" id="{1C352072-D1EF-4BF7-AEA5-92819820AE13}"/>
                </a:ext>
              </a:extLst>
            </p:cNvPr>
            <p:cNvSpPr>
              <a:spLocks noEditPoints="1"/>
            </p:cNvSpPr>
            <p:nvPr/>
          </p:nvSpPr>
          <p:spPr bwMode="auto">
            <a:xfrm>
              <a:off x="14578013" y="-823912"/>
              <a:ext cx="209550" cy="385763"/>
            </a:xfrm>
            <a:custGeom>
              <a:avLst/>
              <a:gdLst>
                <a:gd name="T0" fmla="*/ 79 w 132"/>
                <a:gd name="T1" fmla="*/ 136 h 243"/>
                <a:gd name="T2" fmla="*/ 83 w 132"/>
                <a:gd name="T3" fmla="*/ 144 h 243"/>
                <a:gd name="T4" fmla="*/ 83 w 132"/>
                <a:gd name="T5" fmla="*/ 129 h 243"/>
                <a:gd name="T6" fmla="*/ 79 w 132"/>
                <a:gd name="T7" fmla="*/ 114 h 243"/>
                <a:gd name="T8" fmla="*/ 83 w 132"/>
                <a:gd name="T9" fmla="*/ 112 h 243"/>
                <a:gd name="T10" fmla="*/ 104 w 132"/>
                <a:gd name="T11" fmla="*/ 100 h 243"/>
                <a:gd name="T12" fmla="*/ 125 w 132"/>
                <a:gd name="T13" fmla="*/ 100 h 243"/>
                <a:gd name="T14" fmla="*/ 132 w 132"/>
                <a:gd name="T15" fmla="*/ 79 h 243"/>
                <a:gd name="T16" fmla="*/ 127 w 132"/>
                <a:gd name="T17" fmla="*/ 74 h 243"/>
                <a:gd name="T18" fmla="*/ 117 w 132"/>
                <a:gd name="T19" fmla="*/ 62 h 243"/>
                <a:gd name="T20" fmla="*/ 113 w 132"/>
                <a:gd name="T21" fmla="*/ 45 h 243"/>
                <a:gd name="T22" fmla="*/ 94 w 132"/>
                <a:gd name="T23" fmla="*/ 32 h 243"/>
                <a:gd name="T24" fmla="*/ 91 w 132"/>
                <a:gd name="T25" fmla="*/ 36 h 243"/>
                <a:gd name="T26" fmla="*/ 85 w 132"/>
                <a:gd name="T27" fmla="*/ 42 h 243"/>
                <a:gd name="T28" fmla="*/ 83 w 132"/>
                <a:gd name="T29" fmla="*/ 42 h 243"/>
                <a:gd name="T30" fmla="*/ 74 w 132"/>
                <a:gd name="T31" fmla="*/ 38 h 243"/>
                <a:gd name="T32" fmla="*/ 60 w 132"/>
                <a:gd name="T33" fmla="*/ 38 h 243"/>
                <a:gd name="T34" fmla="*/ 60 w 132"/>
                <a:gd name="T35" fmla="*/ 28 h 243"/>
                <a:gd name="T36" fmla="*/ 58 w 132"/>
                <a:gd name="T37" fmla="*/ 11 h 243"/>
                <a:gd name="T38" fmla="*/ 49 w 132"/>
                <a:gd name="T39" fmla="*/ 4 h 243"/>
                <a:gd name="T40" fmla="*/ 43 w 132"/>
                <a:gd name="T41" fmla="*/ 0 h 243"/>
                <a:gd name="T42" fmla="*/ 28 w 132"/>
                <a:gd name="T43" fmla="*/ 4 h 243"/>
                <a:gd name="T44" fmla="*/ 19 w 132"/>
                <a:gd name="T45" fmla="*/ 11 h 243"/>
                <a:gd name="T46" fmla="*/ 9 w 132"/>
                <a:gd name="T47" fmla="*/ 9 h 243"/>
                <a:gd name="T48" fmla="*/ 5 w 132"/>
                <a:gd name="T49" fmla="*/ 24 h 243"/>
                <a:gd name="T50" fmla="*/ 0 w 132"/>
                <a:gd name="T51" fmla="*/ 30 h 243"/>
                <a:gd name="T52" fmla="*/ 5 w 132"/>
                <a:gd name="T53" fmla="*/ 42 h 243"/>
                <a:gd name="T54" fmla="*/ 19 w 132"/>
                <a:gd name="T55" fmla="*/ 64 h 243"/>
                <a:gd name="T56" fmla="*/ 20 w 132"/>
                <a:gd name="T57" fmla="*/ 72 h 243"/>
                <a:gd name="T58" fmla="*/ 15 w 132"/>
                <a:gd name="T59" fmla="*/ 85 h 243"/>
                <a:gd name="T60" fmla="*/ 26 w 132"/>
                <a:gd name="T61" fmla="*/ 110 h 243"/>
                <a:gd name="T62" fmla="*/ 32 w 132"/>
                <a:gd name="T63" fmla="*/ 131 h 243"/>
                <a:gd name="T64" fmla="*/ 22 w 132"/>
                <a:gd name="T65" fmla="*/ 159 h 243"/>
                <a:gd name="T66" fmla="*/ 17 w 132"/>
                <a:gd name="T67" fmla="*/ 201 h 243"/>
                <a:gd name="T68" fmla="*/ 22 w 132"/>
                <a:gd name="T69" fmla="*/ 203 h 243"/>
                <a:gd name="T70" fmla="*/ 26 w 132"/>
                <a:gd name="T71" fmla="*/ 208 h 243"/>
                <a:gd name="T72" fmla="*/ 32 w 132"/>
                <a:gd name="T73" fmla="*/ 214 h 243"/>
                <a:gd name="T74" fmla="*/ 36 w 132"/>
                <a:gd name="T75" fmla="*/ 218 h 243"/>
                <a:gd name="T76" fmla="*/ 38 w 132"/>
                <a:gd name="T77" fmla="*/ 224 h 243"/>
                <a:gd name="T78" fmla="*/ 51 w 132"/>
                <a:gd name="T79" fmla="*/ 229 h 243"/>
                <a:gd name="T80" fmla="*/ 56 w 132"/>
                <a:gd name="T81" fmla="*/ 231 h 243"/>
                <a:gd name="T82" fmla="*/ 60 w 132"/>
                <a:gd name="T83" fmla="*/ 241 h 243"/>
                <a:gd name="T84" fmla="*/ 72 w 132"/>
                <a:gd name="T85" fmla="*/ 239 h 243"/>
                <a:gd name="T86" fmla="*/ 68 w 132"/>
                <a:gd name="T87" fmla="*/ 226 h 243"/>
                <a:gd name="T88" fmla="*/ 47 w 132"/>
                <a:gd name="T89" fmla="*/ 216 h 243"/>
                <a:gd name="T90" fmla="*/ 49 w 132"/>
                <a:gd name="T91" fmla="*/ 216 h 243"/>
                <a:gd name="T92" fmla="*/ 41 w 132"/>
                <a:gd name="T93" fmla="*/ 189 h 243"/>
                <a:gd name="T94" fmla="*/ 30 w 132"/>
                <a:gd name="T95" fmla="*/ 180 h 243"/>
                <a:gd name="T96" fmla="*/ 30 w 132"/>
                <a:gd name="T97" fmla="*/ 163 h 243"/>
                <a:gd name="T98" fmla="*/ 41 w 132"/>
                <a:gd name="T99" fmla="*/ 129 h 243"/>
                <a:gd name="T100" fmla="*/ 41 w 132"/>
                <a:gd name="T101" fmla="*/ 119 h 243"/>
                <a:gd name="T102" fmla="*/ 51 w 132"/>
                <a:gd name="T103" fmla="*/ 114 h 243"/>
                <a:gd name="T104" fmla="*/ 56 w 132"/>
                <a:gd name="T105" fmla="*/ 129 h 243"/>
                <a:gd name="T106" fmla="*/ 72 w 132"/>
                <a:gd name="T107" fmla="*/ 129 h 243"/>
                <a:gd name="T108" fmla="*/ 81 w 132"/>
                <a:gd name="T109" fmla="*/ 136 h 243"/>
                <a:gd name="T110" fmla="*/ 41 w 132"/>
                <a:gd name="T111" fmla="*/ 178 h 243"/>
                <a:gd name="T112" fmla="*/ 43 w 132"/>
                <a:gd name="T113" fmla="*/ 176 h 243"/>
                <a:gd name="T114" fmla="*/ 15 w 132"/>
                <a:gd name="T115" fmla="*/ 188 h 243"/>
                <a:gd name="T116" fmla="*/ 15 w 132"/>
                <a:gd name="T117" fmla="*/ 188 h 243"/>
                <a:gd name="T118" fmla="*/ 19 w 132"/>
                <a:gd name="T119" fmla="*/ 205 h 243"/>
                <a:gd name="T120" fmla="*/ 15 w 132"/>
                <a:gd name="T121" fmla="*/ 203 h 243"/>
                <a:gd name="T122" fmla="*/ 26 w 132"/>
                <a:gd name="T123" fmla="*/ 210 h 243"/>
                <a:gd name="T124" fmla="*/ 36 w 132"/>
                <a:gd name="T125" fmla="*/ 22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243">
                  <a:moveTo>
                    <a:pt x="79" y="138"/>
                  </a:moveTo>
                  <a:lnTo>
                    <a:pt x="81" y="140"/>
                  </a:lnTo>
                  <a:lnTo>
                    <a:pt x="79" y="140"/>
                  </a:lnTo>
                  <a:lnTo>
                    <a:pt x="77" y="138"/>
                  </a:lnTo>
                  <a:lnTo>
                    <a:pt x="77" y="138"/>
                  </a:lnTo>
                  <a:lnTo>
                    <a:pt x="77" y="136"/>
                  </a:lnTo>
                  <a:lnTo>
                    <a:pt x="79" y="136"/>
                  </a:lnTo>
                  <a:lnTo>
                    <a:pt x="79" y="138"/>
                  </a:lnTo>
                  <a:lnTo>
                    <a:pt x="79" y="138"/>
                  </a:lnTo>
                  <a:close/>
                  <a:moveTo>
                    <a:pt x="83" y="144"/>
                  </a:moveTo>
                  <a:lnTo>
                    <a:pt x="83" y="146"/>
                  </a:lnTo>
                  <a:lnTo>
                    <a:pt x="83" y="146"/>
                  </a:lnTo>
                  <a:lnTo>
                    <a:pt x="83" y="144"/>
                  </a:lnTo>
                  <a:lnTo>
                    <a:pt x="83" y="144"/>
                  </a:lnTo>
                  <a:lnTo>
                    <a:pt x="83" y="144"/>
                  </a:lnTo>
                  <a:close/>
                  <a:moveTo>
                    <a:pt x="85" y="138"/>
                  </a:moveTo>
                  <a:lnTo>
                    <a:pt x="85" y="136"/>
                  </a:lnTo>
                  <a:lnTo>
                    <a:pt x="85" y="133"/>
                  </a:lnTo>
                  <a:lnTo>
                    <a:pt x="85" y="133"/>
                  </a:lnTo>
                  <a:lnTo>
                    <a:pt x="85" y="131"/>
                  </a:lnTo>
                  <a:lnTo>
                    <a:pt x="83" y="129"/>
                  </a:lnTo>
                  <a:lnTo>
                    <a:pt x="81" y="129"/>
                  </a:lnTo>
                  <a:lnTo>
                    <a:pt x="81" y="127"/>
                  </a:lnTo>
                  <a:lnTo>
                    <a:pt x="81" y="123"/>
                  </a:lnTo>
                  <a:lnTo>
                    <a:pt x="81" y="123"/>
                  </a:lnTo>
                  <a:lnTo>
                    <a:pt x="79" y="117"/>
                  </a:lnTo>
                  <a:lnTo>
                    <a:pt x="79" y="115"/>
                  </a:lnTo>
                  <a:lnTo>
                    <a:pt x="79" y="114"/>
                  </a:lnTo>
                  <a:lnTo>
                    <a:pt x="79" y="114"/>
                  </a:lnTo>
                  <a:lnTo>
                    <a:pt x="81" y="114"/>
                  </a:lnTo>
                  <a:lnTo>
                    <a:pt x="83" y="112"/>
                  </a:lnTo>
                  <a:lnTo>
                    <a:pt x="83" y="112"/>
                  </a:lnTo>
                  <a:lnTo>
                    <a:pt x="83" y="112"/>
                  </a:lnTo>
                  <a:lnTo>
                    <a:pt x="83" y="112"/>
                  </a:lnTo>
                  <a:lnTo>
                    <a:pt x="83" y="112"/>
                  </a:lnTo>
                  <a:lnTo>
                    <a:pt x="83" y="110"/>
                  </a:lnTo>
                  <a:lnTo>
                    <a:pt x="89" y="104"/>
                  </a:lnTo>
                  <a:lnTo>
                    <a:pt x="91" y="102"/>
                  </a:lnTo>
                  <a:lnTo>
                    <a:pt x="94" y="100"/>
                  </a:lnTo>
                  <a:lnTo>
                    <a:pt x="96" y="100"/>
                  </a:lnTo>
                  <a:lnTo>
                    <a:pt x="100" y="100"/>
                  </a:lnTo>
                  <a:lnTo>
                    <a:pt x="104" y="100"/>
                  </a:lnTo>
                  <a:lnTo>
                    <a:pt x="106" y="100"/>
                  </a:lnTo>
                  <a:lnTo>
                    <a:pt x="117" y="98"/>
                  </a:lnTo>
                  <a:lnTo>
                    <a:pt x="119" y="100"/>
                  </a:lnTo>
                  <a:lnTo>
                    <a:pt x="121" y="100"/>
                  </a:lnTo>
                  <a:lnTo>
                    <a:pt x="121" y="102"/>
                  </a:lnTo>
                  <a:lnTo>
                    <a:pt x="123" y="102"/>
                  </a:lnTo>
                  <a:lnTo>
                    <a:pt x="125" y="100"/>
                  </a:lnTo>
                  <a:lnTo>
                    <a:pt x="129" y="98"/>
                  </a:lnTo>
                  <a:lnTo>
                    <a:pt x="130" y="95"/>
                  </a:lnTo>
                  <a:lnTo>
                    <a:pt x="129" y="89"/>
                  </a:lnTo>
                  <a:lnTo>
                    <a:pt x="129" y="85"/>
                  </a:lnTo>
                  <a:lnTo>
                    <a:pt x="130" y="83"/>
                  </a:lnTo>
                  <a:lnTo>
                    <a:pt x="130" y="81"/>
                  </a:lnTo>
                  <a:lnTo>
                    <a:pt x="132" y="79"/>
                  </a:lnTo>
                  <a:lnTo>
                    <a:pt x="130" y="78"/>
                  </a:lnTo>
                  <a:lnTo>
                    <a:pt x="130" y="78"/>
                  </a:lnTo>
                  <a:lnTo>
                    <a:pt x="129" y="76"/>
                  </a:lnTo>
                  <a:lnTo>
                    <a:pt x="127" y="76"/>
                  </a:lnTo>
                  <a:lnTo>
                    <a:pt x="127" y="74"/>
                  </a:lnTo>
                  <a:lnTo>
                    <a:pt x="127" y="74"/>
                  </a:lnTo>
                  <a:lnTo>
                    <a:pt x="127" y="74"/>
                  </a:lnTo>
                  <a:lnTo>
                    <a:pt x="127" y="72"/>
                  </a:lnTo>
                  <a:lnTo>
                    <a:pt x="125" y="72"/>
                  </a:lnTo>
                  <a:lnTo>
                    <a:pt x="123" y="70"/>
                  </a:lnTo>
                  <a:lnTo>
                    <a:pt x="123" y="70"/>
                  </a:lnTo>
                  <a:lnTo>
                    <a:pt x="121" y="68"/>
                  </a:lnTo>
                  <a:lnTo>
                    <a:pt x="119" y="66"/>
                  </a:lnTo>
                  <a:lnTo>
                    <a:pt x="117" y="62"/>
                  </a:lnTo>
                  <a:lnTo>
                    <a:pt x="117" y="60"/>
                  </a:lnTo>
                  <a:lnTo>
                    <a:pt x="117" y="57"/>
                  </a:lnTo>
                  <a:lnTo>
                    <a:pt x="117" y="55"/>
                  </a:lnTo>
                  <a:lnTo>
                    <a:pt x="117" y="51"/>
                  </a:lnTo>
                  <a:lnTo>
                    <a:pt x="117" y="49"/>
                  </a:lnTo>
                  <a:lnTo>
                    <a:pt x="115" y="47"/>
                  </a:lnTo>
                  <a:lnTo>
                    <a:pt x="113" y="45"/>
                  </a:lnTo>
                  <a:lnTo>
                    <a:pt x="111" y="43"/>
                  </a:lnTo>
                  <a:lnTo>
                    <a:pt x="108" y="38"/>
                  </a:lnTo>
                  <a:lnTo>
                    <a:pt x="106" y="36"/>
                  </a:lnTo>
                  <a:lnTo>
                    <a:pt x="104" y="34"/>
                  </a:lnTo>
                  <a:lnTo>
                    <a:pt x="100" y="34"/>
                  </a:lnTo>
                  <a:lnTo>
                    <a:pt x="98" y="32"/>
                  </a:lnTo>
                  <a:lnTo>
                    <a:pt x="94" y="32"/>
                  </a:lnTo>
                  <a:lnTo>
                    <a:pt x="94" y="32"/>
                  </a:lnTo>
                  <a:lnTo>
                    <a:pt x="94" y="34"/>
                  </a:lnTo>
                  <a:lnTo>
                    <a:pt x="94" y="34"/>
                  </a:lnTo>
                  <a:lnTo>
                    <a:pt x="94" y="34"/>
                  </a:lnTo>
                  <a:lnTo>
                    <a:pt x="93" y="36"/>
                  </a:lnTo>
                  <a:lnTo>
                    <a:pt x="93" y="36"/>
                  </a:lnTo>
                  <a:lnTo>
                    <a:pt x="91" y="36"/>
                  </a:lnTo>
                  <a:lnTo>
                    <a:pt x="91" y="38"/>
                  </a:lnTo>
                  <a:lnTo>
                    <a:pt x="91" y="38"/>
                  </a:lnTo>
                  <a:lnTo>
                    <a:pt x="91" y="38"/>
                  </a:lnTo>
                  <a:lnTo>
                    <a:pt x="91" y="40"/>
                  </a:lnTo>
                  <a:lnTo>
                    <a:pt x="89" y="40"/>
                  </a:lnTo>
                  <a:lnTo>
                    <a:pt x="87" y="40"/>
                  </a:lnTo>
                  <a:lnTo>
                    <a:pt x="85" y="42"/>
                  </a:lnTo>
                  <a:lnTo>
                    <a:pt x="85" y="42"/>
                  </a:lnTo>
                  <a:lnTo>
                    <a:pt x="85" y="42"/>
                  </a:lnTo>
                  <a:lnTo>
                    <a:pt x="85" y="42"/>
                  </a:lnTo>
                  <a:lnTo>
                    <a:pt x="85" y="43"/>
                  </a:lnTo>
                  <a:lnTo>
                    <a:pt x="83" y="42"/>
                  </a:lnTo>
                  <a:lnTo>
                    <a:pt x="83" y="42"/>
                  </a:lnTo>
                  <a:lnTo>
                    <a:pt x="83" y="42"/>
                  </a:lnTo>
                  <a:lnTo>
                    <a:pt x="83" y="42"/>
                  </a:lnTo>
                  <a:lnTo>
                    <a:pt x="81" y="40"/>
                  </a:lnTo>
                  <a:lnTo>
                    <a:pt x="79" y="38"/>
                  </a:lnTo>
                  <a:lnTo>
                    <a:pt x="77" y="38"/>
                  </a:lnTo>
                  <a:lnTo>
                    <a:pt x="75" y="36"/>
                  </a:lnTo>
                  <a:lnTo>
                    <a:pt x="75" y="36"/>
                  </a:lnTo>
                  <a:lnTo>
                    <a:pt x="74" y="38"/>
                  </a:lnTo>
                  <a:lnTo>
                    <a:pt x="72" y="40"/>
                  </a:lnTo>
                  <a:lnTo>
                    <a:pt x="60" y="47"/>
                  </a:lnTo>
                  <a:lnTo>
                    <a:pt x="58" y="47"/>
                  </a:lnTo>
                  <a:lnTo>
                    <a:pt x="56" y="45"/>
                  </a:lnTo>
                  <a:lnTo>
                    <a:pt x="56" y="45"/>
                  </a:lnTo>
                  <a:lnTo>
                    <a:pt x="58" y="40"/>
                  </a:lnTo>
                  <a:lnTo>
                    <a:pt x="60" y="38"/>
                  </a:lnTo>
                  <a:lnTo>
                    <a:pt x="60" y="36"/>
                  </a:lnTo>
                  <a:lnTo>
                    <a:pt x="58" y="36"/>
                  </a:lnTo>
                  <a:lnTo>
                    <a:pt x="58" y="32"/>
                  </a:lnTo>
                  <a:lnTo>
                    <a:pt x="58" y="32"/>
                  </a:lnTo>
                  <a:lnTo>
                    <a:pt x="58" y="32"/>
                  </a:lnTo>
                  <a:lnTo>
                    <a:pt x="58" y="30"/>
                  </a:lnTo>
                  <a:lnTo>
                    <a:pt x="60" y="28"/>
                  </a:lnTo>
                  <a:lnTo>
                    <a:pt x="60" y="26"/>
                  </a:lnTo>
                  <a:lnTo>
                    <a:pt x="62" y="24"/>
                  </a:lnTo>
                  <a:lnTo>
                    <a:pt x="62" y="23"/>
                  </a:lnTo>
                  <a:lnTo>
                    <a:pt x="62" y="19"/>
                  </a:lnTo>
                  <a:lnTo>
                    <a:pt x="60" y="15"/>
                  </a:lnTo>
                  <a:lnTo>
                    <a:pt x="60" y="13"/>
                  </a:lnTo>
                  <a:lnTo>
                    <a:pt x="58" y="11"/>
                  </a:lnTo>
                  <a:lnTo>
                    <a:pt x="55" y="13"/>
                  </a:lnTo>
                  <a:lnTo>
                    <a:pt x="53" y="13"/>
                  </a:lnTo>
                  <a:lnTo>
                    <a:pt x="51" y="13"/>
                  </a:lnTo>
                  <a:lnTo>
                    <a:pt x="49" y="11"/>
                  </a:lnTo>
                  <a:lnTo>
                    <a:pt x="49" y="9"/>
                  </a:lnTo>
                  <a:lnTo>
                    <a:pt x="49" y="5"/>
                  </a:lnTo>
                  <a:lnTo>
                    <a:pt x="49" y="4"/>
                  </a:lnTo>
                  <a:lnTo>
                    <a:pt x="49" y="2"/>
                  </a:lnTo>
                  <a:lnTo>
                    <a:pt x="49" y="0"/>
                  </a:lnTo>
                  <a:lnTo>
                    <a:pt x="47" y="0"/>
                  </a:lnTo>
                  <a:lnTo>
                    <a:pt x="47" y="0"/>
                  </a:lnTo>
                  <a:lnTo>
                    <a:pt x="45" y="0"/>
                  </a:lnTo>
                  <a:lnTo>
                    <a:pt x="43" y="2"/>
                  </a:lnTo>
                  <a:lnTo>
                    <a:pt x="43" y="0"/>
                  </a:lnTo>
                  <a:lnTo>
                    <a:pt x="41" y="0"/>
                  </a:lnTo>
                  <a:lnTo>
                    <a:pt x="38" y="0"/>
                  </a:lnTo>
                  <a:lnTo>
                    <a:pt x="36" y="0"/>
                  </a:lnTo>
                  <a:lnTo>
                    <a:pt x="32" y="0"/>
                  </a:lnTo>
                  <a:lnTo>
                    <a:pt x="34" y="4"/>
                  </a:lnTo>
                  <a:lnTo>
                    <a:pt x="32" y="4"/>
                  </a:lnTo>
                  <a:lnTo>
                    <a:pt x="28" y="4"/>
                  </a:lnTo>
                  <a:lnTo>
                    <a:pt x="26" y="5"/>
                  </a:lnTo>
                  <a:lnTo>
                    <a:pt x="24" y="7"/>
                  </a:lnTo>
                  <a:lnTo>
                    <a:pt x="24" y="7"/>
                  </a:lnTo>
                  <a:lnTo>
                    <a:pt x="24" y="9"/>
                  </a:lnTo>
                  <a:lnTo>
                    <a:pt x="22" y="9"/>
                  </a:lnTo>
                  <a:lnTo>
                    <a:pt x="20" y="9"/>
                  </a:lnTo>
                  <a:lnTo>
                    <a:pt x="19" y="11"/>
                  </a:lnTo>
                  <a:lnTo>
                    <a:pt x="17" y="11"/>
                  </a:lnTo>
                  <a:lnTo>
                    <a:pt x="15" y="11"/>
                  </a:lnTo>
                  <a:lnTo>
                    <a:pt x="15" y="11"/>
                  </a:lnTo>
                  <a:lnTo>
                    <a:pt x="11" y="9"/>
                  </a:lnTo>
                  <a:lnTo>
                    <a:pt x="11" y="9"/>
                  </a:lnTo>
                  <a:lnTo>
                    <a:pt x="11" y="9"/>
                  </a:lnTo>
                  <a:lnTo>
                    <a:pt x="9" y="9"/>
                  </a:lnTo>
                  <a:lnTo>
                    <a:pt x="9" y="11"/>
                  </a:lnTo>
                  <a:lnTo>
                    <a:pt x="7" y="13"/>
                  </a:lnTo>
                  <a:lnTo>
                    <a:pt x="7" y="15"/>
                  </a:lnTo>
                  <a:lnTo>
                    <a:pt x="5" y="21"/>
                  </a:lnTo>
                  <a:lnTo>
                    <a:pt x="5" y="21"/>
                  </a:lnTo>
                  <a:lnTo>
                    <a:pt x="5" y="23"/>
                  </a:lnTo>
                  <a:lnTo>
                    <a:pt x="5" y="24"/>
                  </a:lnTo>
                  <a:lnTo>
                    <a:pt x="5" y="24"/>
                  </a:lnTo>
                  <a:lnTo>
                    <a:pt x="5" y="28"/>
                  </a:lnTo>
                  <a:lnTo>
                    <a:pt x="5" y="28"/>
                  </a:lnTo>
                  <a:lnTo>
                    <a:pt x="3" y="30"/>
                  </a:lnTo>
                  <a:lnTo>
                    <a:pt x="3" y="30"/>
                  </a:lnTo>
                  <a:lnTo>
                    <a:pt x="2" y="30"/>
                  </a:lnTo>
                  <a:lnTo>
                    <a:pt x="0" y="30"/>
                  </a:lnTo>
                  <a:lnTo>
                    <a:pt x="0" y="32"/>
                  </a:lnTo>
                  <a:lnTo>
                    <a:pt x="2" y="34"/>
                  </a:lnTo>
                  <a:lnTo>
                    <a:pt x="2" y="34"/>
                  </a:lnTo>
                  <a:lnTo>
                    <a:pt x="3" y="34"/>
                  </a:lnTo>
                  <a:lnTo>
                    <a:pt x="3" y="38"/>
                  </a:lnTo>
                  <a:lnTo>
                    <a:pt x="5" y="40"/>
                  </a:lnTo>
                  <a:lnTo>
                    <a:pt x="5" y="42"/>
                  </a:lnTo>
                  <a:lnTo>
                    <a:pt x="5" y="43"/>
                  </a:lnTo>
                  <a:lnTo>
                    <a:pt x="7" y="47"/>
                  </a:lnTo>
                  <a:lnTo>
                    <a:pt x="13" y="53"/>
                  </a:lnTo>
                  <a:lnTo>
                    <a:pt x="17" y="57"/>
                  </a:lnTo>
                  <a:lnTo>
                    <a:pt x="17" y="59"/>
                  </a:lnTo>
                  <a:lnTo>
                    <a:pt x="19" y="62"/>
                  </a:lnTo>
                  <a:lnTo>
                    <a:pt x="19" y="64"/>
                  </a:lnTo>
                  <a:lnTo>
                    <a:pt x="20" y="66"/>
                  </a:lnTo>
                  <a:lnTo>
                    <a:pt x="20" y="66"/>
                  </a:lnTo>
                  <a:lnTo>
                    <a:pt x="22" y="66"/>
                  </a:lnTo>
                  <a:lnTo>
                    <a:pt x="22" y="66"/>
                  </a:lnTo>
                  <a:lnTo>
                    <a:pt x="24" y="68"/>
                  </a:lnTo>
                  <a:lnTo>
                    <a:pt x="22" y="70"/>
                  </a:lnTo>
                  <a:lnTo>
                    <a:pt x="20" y="72"/>
                  </a:lnTo>
                  <a:lnTo>
                    <a:pt x="19" y="74"/>
                  </a:lnTo>
                  <a:lnTo>
                    <a:pt x="19" y="76"/>
                  </a:lnTo>
                  <a:lnTo>
                    <a:pt x="19" y="81"/>
                  </a:lnTo>
                  <a:lnTo>
                    <a:pt x="19" y="83"/>
                  </a:lnTo>
                  <a:lnTo>
                    <a:pt x="17" y="83"/>
                  </a:lnTo>
                  <a:lnTo>
                    <a:pt x="17" y="83"/>
                  </a:lnTo>
                  <a:lnTo>
                    <a:pt x="15" y="85"/>
                  </a:lnTo>
                  <a:lnTo>
                    <a:pt x="13" y="87"/>
                  </a:lnTo>
                  <a:lnTo>
                    <a:pt x="13" y="87"/>
                  </a:lnTo>
                  <a:lnTo>
                    <a:pt x="13" y="89"/>
                  </a:lnTo>
                  <a:lnTo>
                    <a:pt x="13" y="93"/>
                  </a:lnTo>
                  <a:lnTo>
                    <a:pt x="15" y="97"/>
                  </a:lnTo>
                  <a:lnTo>
                    <a:pt x="24" y="106"/>
                  </a:lnTo>
                  <a:lnTo>
                    <a:pt x="26" y="110"/>
                  </a:lnTo>
                  <a:lnTo>
                    <a:pt x="28" y="114"/>
                  </a:lnTo>
                  <a:lnTo>
                    <a:pt x="28" y="121"/>
                  </a:lnTo>
                  <a:lnTo>
                    <a:pt x="28" y="125"/>
                  </a:lnTo>
                  <a:lnTo>
                    <a:pt x="28" y="127"/>
                  </a:lnTo>
                  <a:lnTo>
                    <a:pt x="30" y="127"/>
                  </a:lnTo>
                  <a:lnTo>
                    <a:pt x="32" y="129"/>
                  </a:lnTo>
                  <a:lnTo>
                    <a:pt x="32" y="131"/>
                  </a:lnTo>
                  <a:lnTo>
                    <a:pt x="34" y="140"/>
                  </a:lnTo>
                  <a:lnTo>
                    <a:pt x="36" y="142"/>
                  </a:lnTo>
                  <a:lnTo>
                    <a:pt x="34" y="144"/>
                  </a:lnTo>
                  <a:lnTo>
                    <a:pt x="34" y="146"/>
                  </a:lnTo>
                  <a:lnTo>
                    <a:pt x="28" y="153"/>
                  </a:lnTo>
                  <a:lnTo>
                    <a:pt x="26" y="155"/>
                  </a:lnTo>
                  <a:lnTo>
                    <a:pt x="22" y="159"/>
                  </a:lnTo>
                  <a:lnTo>
                    <a:pt x="22" y="161"/>
                  </a:lnTo>
                  <a:lnTo>
                    <a:pt x="20" y="163"/>
                  </a:lnTo>
                  <a:lnTo>
                    <a:pt x="20" y="167"/>
                  </a:lnTo>
                  <a:lnTo>
                    <a:pt x="20" y="169"/>
                  </a:lnTo>
                  <a:lnTo>
                    <a:pt x="15" y="186"/>
                  </a:lnTo>
                  <a:lnTo>
                    <a:pt x="13" y="197"/>
                  </a:lnTo>
                  <a:lnTo>
                    <a:pt x="17" y="201"/>
                  </a:lnTo>
                  <a:lnTo>
                    <a:pt x="17" y="201"/>
                  </a:lnTo>
                  <a:lnTo>
                    <a:pt x="19" y="199"/>
                  </a:lnTo>
                  <a:lnTo>
                    <a:pt x="19" y="199"/>
                  </a:lnTo>
                  <a:lnTo>
                    <a:pt x="20" y="199"/>
                  </a:lnTo>
                  <a:lnTo>
                    <a:pt x="20" y="201"/>
                  </a:lnTo>
                  <a:lnTo>
                    <a:pt x="22" y="203"/>
                  </a:lnTo>
                  <a:lnTo>
                    <a:pt x="22" y="203"/>
                  </a:lnTo>
                  <a:lnTo>
                    <a:pt x="24" y="205"/>
                  </a:lnTo>
                  <a:lnTo>
                    <a:pt x="26" y="205"/>
                  </a:lnTo>
                  <a:lnTo>
                    <a:pt x="26" y="207"/>
                  </a:lnTo>
                  <a:lnTo>
                    <a:pt x="26" y="207"/>
                  </a:lnTo>
                  <a:lnTo>
                    <a:pt x="26" y="208"/>
                  </a:lnTo>
                  <a:lnTo>
                    <a:pt x="26" y="208"/>
                  </a:lnTo>
                  <a:lnTo>
                    <a:pt x="26" y="208"/>
                  </a:lnTo>
                  <a:lnTo>
                    <a:pt x="26" y="208"/>
                  </a:lnTo>
                  <a:lnTo>
                    <a:pt x="28" y="208"/>
                  </a:lnTo>
                  <a:lnTo>
                    <a:pt x="28" y="208"/>
                  </a:lnTo>
                  <a:lnTo>
                    <a:pt x="28" y="208"/>
                  </a:lnTo>
                  <a:lnTo>
                    <a:pt x="30" y="210"/>
                  </a:lnTo>
                  <a:lnTo>
                    <a:pt x="30" y="210"/>
                  </a:lnTo>
                  <a:lnTo>
                    <a:pt x="32" y="214"/>
                  </a:lnTo>
                  <a:lnTo>
                    <a:pt x="32" y="214"/>
                  </a:lnTo>
                  <a:lnTo>
                    <a:pt x="36" y="214"/>
                  </a:lnTo>
                  <a:lnTo>
                    <a:pt x="34" y="216"/>
                  </a:lnTo>
                  <a:lnTo>
                    <a:pt x="34" y="216"/>
                  </a:lnTo>
                  <a:lnTo>
                    <a:pt x="36" y="218"/>
                  </a:lnTo>
                  <a:lnTo>
                    <a:pt x="36" y="218"/>
                  </a:lnTo>
                  <a:lnTo>
                    <a:pt x="36" y="218"/>
                  </a:lnTo>
                  <a:lnTo>
                    <a:pt x="36" y="218"/>
                  </a:lnTo>
                  <a:lnTo>
                    <a:pt x="38" y="218"/>
                  </a:lnTo>
                  <a:lnTo>
                    <a:pt x="38" y="218"/>
                  </a:lnTo>
                  <a:lnTo>
                    <a:pt x="38" y="220"/>
                  </a:lnTo>
                  <a:lnTo>
                    <a:pt x="36" y="222"/>
                  </a:lnTo>
                  <a:lnTo>
                    <a:pt x="36" y="222"/>
                  </a:lnTo>
                  <a:lnTo>
                    <a:pt x="38" y="224"/>
                  </a:lnTo>
                  <a:lnTo>
                    <a:pt x="43" y="229"/>
                  </a:lnTo>
                  <a:lnTo>
                    <a:pt x="43" y="226"/>
                  </a:lnTo>
                  <a:lnTo>
                    <a:pt x="45" y="226"/>
                  </a:lnTo>
                  <a:lnTo>
                    <a:pt x="45" y="226"/>
                  </a:lnTo>
                  <a:lnTo>
                    <a:pt x="49" y="227"/>
                  </a:lnTo>
                  <a:lnTo>
                    <a:pt x="51" y="229"/>
                  </a:lnTo>
                  <a:lnTo>
                    <a:pt x="51" y="229"/>
                  </a:lnTo>
                  <a:lnTo>
                    <a:pt x="53" y="229"/>
                  </a:lnTo>
                  <a:lnTo>
                    <a:pt x="53" y="229"/>
                  </a:lnTo>
                  <a:lnTo>
                    <a:pt x="55" y="229"/>
                  </a:lnTo>
                  <a:lnTo>
                    <a:pt x="55" y="231"/>
                  </a:lnTo>
                  <a:lnTo>
                    <a:pt x="55" y="231"/>
                  </a:lnTo>
                  <a:lnTo>
                    <a:pt x="55" y="231"/>
                  </a:lnTo>
                  <a:lnTo>
                    <a:pt x="56" y="231"/>
                  </a:lnTo>
                  <a:lnTo>
                    <a:pt x="58" y="233"/>
                  </a:lnTo>
                  <a:lnTo>
                    <a:pt x="58" y="235"/>
                  </a:lnTo>
                  <a:lnTo>
                    <a:pt x="58" y="235"/>
                  </a:lnTo>
                  <a:lnTo>
                    <a:pt x="58" y="237"/>
                  </a:lnTo>
                  <a:lnTo>
                    <a:pt x="56" y="239"/>
                  </a:lnTo>
                  <a:lnTo>
                    <a:pt x="58" y="243"/>
                  </a:lnTo>
                  <a:lnTo>
                    <a:pt x="60" y="241"/>
                  </a:lnTo>
                  <a:lnTo>
                    <a:pt x="64" y="239"/>
                  </a:lnTo>
                  <a:lnTo>
                    <a:pt x="66" y="239"/>
                  </a:lnTo>
                  <a:lnTo>
                    <a:pt x="68" y="239"/>
                  </a:lnTo>
                  <a:lnTo>
                    <a:pt x="68" y="239"/>
                  </a:lnTo>
                  <a:lnTo>
                    <a:pt x="70" y="241"/>
                  </a:lnTo>
                  <a:lnTo>
                    <a:pt x="72" y="239"/>
                  </a:lnTo>
                  <a:lnTo>
                    <a:pt x="72" y="239"/>
                  </a:lnTo>
                  <a:lnTo>
                    <a:pt x="74" y="237"/>
                  </a:lnTo>
                  <a:lnTo>
                    <a:pt x="74" y="235"/>
                  </a:lnTo>
                  <a:lnTo>
                    <a:pt x="75" y="233"/>
                  </a:lnTo>
                  <a:lnTo>
                    <a:pt x="72" y="229"/>
                  </a:lnTo>
                  <a:lnTo>
                    <a:pt x="70" y="229"/>
                  </a:lnTo>
                  <a:lnTo>
                    <a:pt x="70" y="227"/>
                  </a:lnTo>
                  <a:lnTo>
                    <a:pt x="68" y="226"/>
                  </a:lnTo>
                  <a:lnTo>
                    <a:pt x="66" y="224"/>
                  </a:lnTo>
                  <a:lnTo>
                    <a:pt x="66" y="222"/>
                  </a:lnTo>
                  <a:lnTo>
                    <a:pt x="62" y="222"/>
                  </a:lnTo>
                  <a:lnTo>
                    <a:pt x="56" y="222"/>
                  </a:lnTo>
                  <a:lnTo>
                    <a:pt x="55" y="220"/>
                  </a:lnTo>
                  <a:lnTo>
                    <a:pt x="49" y="218"/>
                  </a:lnTo>
                  <a:lnTo>
                    <a:pt x="47" y="216"/>
                  </a:lnTo>
                  <a:lnTo>
                    <a:pt x="45" y="212"/>
                  </a:lnTo>
                  <a:lnTo>
                    <a:pt x="45" y="210"/>
                  </a:lnTo>
                  <a:lnTo>
                    <a:pt x="45" y="208"/>
                  </a:lnTo>
                  <a:lnTo>
                    <a:pt x="47" y="208"/>
                  </a:lnTo>
                  <a:lnTo>
                    <a:pt x="45" y="212"/>
                  </a:lnTo>
                  <a:lnTo>
                    <a:pt x="47" y="212"/>
                  </a:lnTo>
                  <a:lnTo>
                    <a:pt x="49" y="216"/>
                  </a:lnTo>
                  <a:lnTo>
                    <a:pt x="51" y="216"/>
                  </a:lnTo>
                  <a:lnTo>
                    <a:pt x="47" y="201"/>
                  </a:lnTo>
                  <a:lnTo>
                    <a:pt x="43" y="195"/>
                  </a:lnTo>
                  <a:lnTo>
                    <a:pt x="43" y="197"/>
                  </a:lnTo>
                  <a:lnTo>
                    <a:pt x="43" y="197"/>
                  </a:lnTo>
                  <a:lnTo>
                    <a:pt x="41" y="193"/>
                  </a:lnTo>
                  <a:lnTo>
                    <a:pt x="41" y="189"/>
                  </a:lnTo>
                  <a:lnTo>
                    <a:pt x="39" y="186"/>
                  </a:lnTo>
                  <a:lnTo>
                    <a:pt x="38" y="184"/>
                  </a:lnTo>
                  <a:lnTo>
                    <a:pt x="36" y="184"/>
                  </a:lnTo>
                  <a:lnTo>
                    <a:pt x="34" y="184"/>
                  </a:lnTo>
                  <a:lnTo>
                    <a:pt x="32" y="184"/>
                  </a:lnTo>
                  <a:lnTo>
                    <a:pt x="30" y="184"/>
                  </a:lnTo>
                  <a:lnTo>
                    <a:pt x="30" y="180"/>
                  </a:lnTo>
                  <a:lnTo>
                    <a:pt x="30" y="178"/>
                  </a:lnTo>
                  <a:lnTo>
                    <a:pt x="28" y="176"/>
                  </a:lnTo>
                  <a:lnTo>
                    <a:pt x="28" y="176"/>
                  </a:lnTo>
                  <a:lnTo>
                    <a:pt x="28" y="172"/>
                  </a:lnTo>
                  <a:lnTo>
                    <a:pt x="28" y="169"/>
                  </a:lnTo>
                  <a:lnTo>
                    <a:pt x="28" y="165"/>
                  </a:lnTo>
                  <a:lnTo>
                    <a:pt x="30" y="163"/>
                  </a:lnTo>
                  <a:lnTo>
                    <a:pt x="32" y="157"/>
                  </a:lnTo>
                  <a:lnTo>
                    <a:pt x="34" y="155"/>
                  </a:lnTo>
                  <a:lnTo>
                    <a:pt x="36" y="148"/>
                  </a:lnTo>
                  <a:lnTo>
                    <a:pt x="41" y="138"/>
                  </a:lnTo>
                  <a:lnTo>
                    <a:pt x="41" y="134"/>
                  </a:lnTo>
                  <a:lnTo>
                    <a:pt x="41" y="133"/>
                  </a:lnTo>
                  <a:lnTo>
                    <a:pt x="41" y="129"/>
                  </a:lnTo>
                  <a:lnTo>
                    <a:pt x="41" y="127"/>
                  </a:lnTo>
                  <a:lnTo>
                    <a:pt x="41" y="125"/>
                  </a:lnTo>
                  <a:lnTo>
                    <a:pt x="43" y="123"/>
                  </a:lnTo>
                  <a:lnTo>
                    <a:pt x="43" y="123"/>
                  </a:lnTo>
                  <a:lnTo>
                    <a:pt x="43" y="121"/>
                  </a:lnTo>
                  <a:lnTo>
                    <a:pt x="41" y="119"/>
                  </a:lnTo>
                  <a:lnTo>
                    <a:pt x="41" y="119"/>
                  </a:lnTo>
                  <a:lnTo>
                    <a:pt x="41" y="117"/>
                  </a:lnTo>
                  <a:lnTo>
                    <a:pt x="43" y="115"/>
                  </a:lnTo>
                  <a:lnTo>
                    <a:pt x="43" y="115"/>
                  </a:lnTo>
                  <a:lnTo>
                    <a:pt x="45" y="115"/>
                  </a:lnTo>
                  <a:lnTo>
                    <a:pt x="47" y="114"/>
                  </a:lnTo>
                  <a:lnTo>
                    <a:pt x="49" y="114"/>
                  </a:lnTo>
                  <a:lnTo>
                    <a:pt x="51" y="114"/>
                  </a:lnTo>
                  <a:lnTo>
                    <a:pt x="53" y="114"/>
                  </a:lnTo>
                  <a:lnTo>
                    <a:pt x="55" y="115"/>
                  </a:lnTo>
                  <a:lnTo>
                    <a:pt x="56" y="117"/>
                  </a:lnTo>
                  <a:lnTo>
                    <a:pt x="56" y="119"/>
                  </a:lnTo>
                  <a:lnTo>
                    <a:pt x="55" y="127"/>
                  </a:lnTo>
                  <a:lnTo>
                    <a:pt x="56" y="127"/>
                  </a:lnTo>
                  <a:lnTo>
                    <a:pt x="56" y="129"/>
                  </a:lnTo>
                  <a:lnTo>
                    <a:pt x="58" y="129"/>
                  </a:lnTo>
                  <a:lnTo>
                    <a:pt x="58" y="129"/>
                  </a:lnTo>
                  <a:lnTo>
                    <a:pt x="62" y="129"/>
                  </a:lnTo>
                  <a:lnTo>
                    <a:pt x="64" y="129"/>
                  </a:lnTo>
                  <a:lnTo>
                    <a:pt x="68" y="129"/>
                  </a:lnTo>
                  <a:lnTo>
                    <a:pt x="70" y="129"/>
                  </a:lnTo>
                  <a:lnTo>
                    <a:pt x="72" y="129"/>
                  </a:lnTo>
                  <a:lnTo>
                    <a:pt x="75" y="131"/>
                  </a:lnTo>
                  <a:lnTo>
                    <a:pt x="75" y="133"/>
                  </a:lnTo>
                  <a:lnTo>
                    <a:pt x="77" y="134"/>
                  </a:lnTo>
                  <a:lnTo>
                    <a:pt x="77" y="133"/>
                  </a:lnTo>
                  <a:lnTo>
                    <a:pt x="79" y="134"/>
                  </a:lnTo>
                  <a:lnTo>
                    <a:pt x="79" y="136"/>
                  </a:lnTo>
                  <a:lnTo>
                    <a:pt x="81" y="136"/>
                  </a:lnTo>
                  <a:lnTo>
                    <a:pt x="83" y="136"/>
                  </a:lnTo>
                  <a:lnTo>
                    <a:pt x="85" y="138"/>
                  </a:lnTo>
                  <a:lnTo>
                    <a:pt x="87" y="142"/>
                  </a:lnTo>
                  <a:lnTo>
                    <a:pt x="89" y="144"/>
                  </a:lnTo>
                  <a:lnTo>
                    <a:pt x="85" y="138"/>
                  </a:lnTo>
                  <a:lnTo>
                    <a:pt x="85" y="138"/>
                  </a:lnTo>
                  <a:close/>
                  <a:moveTo>
                    <a:pt x="41" y="178"/>
                  </a:moveTo>
                  <a:lnTo>
                    <a:pt x="43" y="178"/>
                  </a:lnTo>
                  <a:lnTo>
                    <a:pt x="43" y="180"/>
                  </a:lnTo>
                  <a:lnTo>
                    <a:pt x="41" y="180"/>
                  </a:lnTo>
                  <a:lnTo>
                    <a:pt x="41" y="180"/>
                  </a:lnTo>
                  <a:lnTo>
                    <a:pt x="41" y="178"/>
                  </a:lnTo>
                  <a:close/>
                  <a:moveTo>
                    <a:pt x="41" y="176"/>
                  </a:moveTo>
                  <a:lnTo>
                    <a:pt x="43" y="176"/>
                  </a:lnTo>
                  <a:lnTo>
                    <a:pt x="43" y="176"/>
                  </a:lnTo>
                  <a:lnTo>
                    <a:pt x="41" y="174"/>
                  </a:lnTo>
                  <a:lnTo>
                    <a:pt x="41" y="174"/>
                  </a:lnTo>
                  <a:lnTo>
                    <a:pt x="41" y="176"/>
                  </a:lnTo>
                  <a:lnTo>
                    <a:pt x="41" y="176"/>
                  </a:lnTo>
                  <a:lnTo>
                    <a:pt x="41" y="176"/>
                  </a:lnTo>
                  <a:close/>
                  <a:moveTo>
                    <a:pt x="15" y="188"/>
                  </a:moveTo>
                  <a:lnTo>
                    <a:pt x="13" y="188"/>
                  </a:lnTo>
                  <a:lnTo>
                    <a:pt x="13" y="188"/>
                  </a:lnTo>
                  <a:lnTo>
                    <a:pt x="13" y="186"/>
                  </a:lnTo>
                  <a:lnTo>
                    <a:pt x="13" y="186"/>
                  </a:lnTo>
                  <a:lnTo>
                    <a:pt x="15" y="186"/>
                  </a:lnTo>
                  <a:lnTo>
                    <a:pt x="15" y="186"/>
                  </a:lnTo>
                  <a:lnTo>
                    <a:pt x="15" y="188"/>
                  </a:lnTo>
                  <a:lnTo>
                    <a:pt x="15" y="188"/>
                  </a:lnTo>
                  <a:close/>
                  <a:moveTo>
                    <a:pt x="19" y="205"/>
                  </a:moveTo>
                  <a:lnTo>
                    <a:pt x="19" y="205"/>
                  </a:lnTo>
                  <a:lnTo>
                    <a:pt x="19" y="203"/>
                  </a:lnTo>
                  <a:lnTo>
                    <a:pt x="19" y="203"/>
                  </a:lnTo>
                  <a:lnTo>
                    <a:pt x="19" y="203"/>
                  </a:lnTo>
                  <a:lnTo>
                    <a:pt x="19" y="205"/>
                  </a:lnTo>
                  <a:close/>
                  <a:moveTo>
                    <a:pt x="15" y="208"/>
                  </a:moveTo>
                  <a:lnTo>
                    <a:pt x="13" y="207"/>
                  </a:lnTo>
                  <a:lnTo>
                    <a:pt x="13" y="205"/>
                  </a:lnTo>
                  <a:lnTo>
                    <a:pt x="15" y="203"/>
                  </a:lnTo>
                  <a:lnTo>
                    <a:pt x="15" y="203"/>
                  </a:lnTo>
                  <a:lnTo>
                    <a:pt x="15" y="201"/>
                  </a:lnTo>
                  <a:lnTo>
                    <a:pt x="15" y="203"/>
                  </a:lnTo>
                  <a:lnTo>
                    <a:pt x="17" y="205"/>
                  </a:lnTo>
                  <a:lnTo>
                    <a:pt x="15" y="207"/>
                  </a:lnTo>
                  <a:lnTo>
                    <a:pt x="15" y="208"/>
                  </a:lnTo>
                  <a:close/>
                  <a:moveTo>
                    <a:pt x="26" y="212"/>
                  </a:moveTo>
                  <a:lnTo>
                    <a:pt x="26" y="212"/>
                  </a:lnTo>
                  <a:lnTo>
                    <a:pt x="26" y="212"/>
                  </a:lnTo>
                  <a:lnTo>
                    <a:pt x="26" y="210"/>
                  </a:lnTo>
                  <a:lnTo>
                    <a:pt x="26" y="210"/>
                  </a:lnTo>
                  <a:lnTo>
                    <a:pt x="26" y="210"/>
                  </a:lnTo>
                  <a:lnTo>
                    <a:pt x="26" y="212"/>
                  </a:lnTo>
                  <a:lnTo>
                    <a:pt x="26" y="212"/>
                  </a:lnTo>
                  <a:lnTo>
                    <a:pt x="26" y="212"/>
                  </a:lnTo>
                  <a:close/>
                  <a:moveTo>
                    <a:pt x="36" y="226"/>
                  </a:moveTo>
                  <a:lnTo>
                    <a:pt x="36" y="227"/>
                  </a:lnTo>
                  <a:lnTo>
                    <a:pt x="36" y="227"/>
                  </a:lnTo>
                  <a:lnTo>
                    <a:pt x="36" y="227"/>
                  </a:lnTo>
                  <a:lnTo>
                    <a:pt x="36" y="227"/>
                  </a:lnTo>
                  <a:lnTo>
                    <a:pt x="36" y="226"/>
                  </a:lnTo>
                  <a:lnTo>
                    <a:pt x="36" y="226"/>
                  </a:lnTo>
                  <a:lnTo>
                    <a:pt x="36" y="22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08" name="Freeform 1861">
              <a:extLst>
                <a:ext uri="{FF2B5EF4-FFF2-40B4-BE49-F238E27FC236}">
                  <a16:creationId xmlns:a16="http://schemas.microsoft.com/office/drawing/2014/main" id="{D1B3AC0A-F42A-4CB6-ADAB-B54EBF1A9FAD}"/>
                </a:ext>
              </a:extLst>
            </p:cNvPr>
            <p:cNvSpPr>
              <a:spLocks noEditPoints="1"/>
            </p:cNvSpPr>
            <p:nvPr/>
          </p:nvSpPr>
          <p:spPr bwMode="auto">
            <a:xfrm>
              <a:off x="14635163" y="-484187"/>
              <a:ext cx="498475" cy="165100"/>
            </a:xfrm>
            <a:custGeom>
              <a:avLst/>
              <a:gdLst>
                <a:gd name="T0" fmla="*/ 26 w 314"/>
                <a:gd name="T1" fmla="*/ 70 h 104"/>
                <a:gd name="T2" fmla="*/ 9 w 314"/>
                <a:gd name="T3" fmla="*/ 32 h 104"/>
                <a:gd name="T4" fmla="*/ 3 w 314"/>
                <a:gd name="T5" fmla="*/ 17 h 104"/>
                <a:gd name="T6" fmla="*/ 290 w 314"/>
                <a:gd name="T7" fmla="*/ 51 h 104"/>
                <a:gd name="T8" fmla="*/ 161 w 314"/>
                <a:gd name="T9" fmla="*/ 93 h 104"/>
                <a:gd name="T10" fmla="*/ 182 w 314"/>
                <a:gd name="T11" fmla="*/ 103 h 104"/>
                <a:gd name="T12" fmla="*/ 199 w 314"/>
                <a:gd name="T13" fmla="*/ 101 h 104"/>
                <a:gd name="T14" fmla="*/ 214 w 314"/>
                <a:gd name="T15" fmla="*/ 95 h 104"/>
                <a:gd name="T16" fmla="*/ 229 w 314"/>
                <a:gd name="T17" fmla="*/ 95 h 104"/>
                <a:gd name="T18" fmla="*/ 240 w 314"/>
                <a:gd name="T19" fmla="*/ 93 h 104"/>
                <a:gd name="T20" fmla="*/ 242 w 314"/>
                <a:gd name="T21" fmla="*/ 87 h 104"/>
                <a:gd name="T22" fmla="*/ 248 w 314"/>
                <a:gd name="T23" fmla="*/ 80 h 104"/>
                <a:gd name="T24" fmla="*/ 248 w 314"/>
                <a:gd name="T25" fmla="*/ 70 h 104"/>
                <a:gd name="T26" fmla="*/ 256 w 314"/>
                <a:gd name="T27" fmla="*/ 51 h 104"/>
                <a:gd name="T28" fmla="*/ 282 w 314"/>
                <a:gd name="T29" fmla="*/ 49 h 104"/>
                <a:gd name="T30" fmla="*/ 290 w 314"/>
                <a:gd name="T31" fmla="*/ 49 h 104"/>
                <a:gd name="T32" fmla="*/ 303 w 314"/>
                <a:gd name="T33" fmla="*/ 48 h 104"/>
                <a:gd name="T34" fmla="*/ 301 w 314"/>
                <a:gd name="T35" fmla="*/ 38 h 104"/>
                <a:gd name="T36" fmla="*/ 314 w 314"/>
                <a:gd name="T37" fmla="*/ 34 h 104"/>
                <a:gd name="T38" fmla="*/ 299 w 314"/>
                <a:gd name="T39" fmla="*/ 25 h 104"/>
                <a:gd name="T40" fmla="*/ 293 w 314"/>
                <a:gd name="T41" fmla="*/ 25 h 104"/>
                <a:gd name="T42" fmla="*/ 286 w 314"/>
                <a:gd name="T43" fmla="*/ 25 h 104"/>
                <a:gd name="T44" fmla="*/ 288 w 314"/>
                <a:gd name="T45" fmla="*/ 15 h 104"/>
                <a:gd name="T46" fmla="*/ 282 w 314"/>
                <a:gd name="T47" fmla="*/ 8 h 104"/>
                <a:gd name="T48" fmla="*/ 274 w 314"/>
                <a:gd name="T49" fmla="*/ 10 h 104"/>
                <a:gd name="T50" fmla="*/ 254 w 314"/>
                <a:gd name="T51" fmla="*/ 31 h 104"/>
                <a:gd name="T52" fmla="*/ 254 w 314"/>
                <a:gd name="T53" fmla="*/ 34 h 104"/>
                <a:gd name="T54" fmla="*/ 250 w 314"/>
                <a:gd name="T55" fmla="*/ 46 h 104"/>
                <a:gd name="T56" fmla="*/ 246 w 314"/>
                <a:gd name="T57" fmla="*/ 40 h 104"/>
                <a:gd name="T58" fmla="*/ 240 w 314"/>
                <a:gd name="T59" fmla="*/ 53 h 104"/>
                <a:gd name="T60" fmla="*/ 229 w 314"/>
                <a:gd name="T61" fmla="*/ 48 h 104"/>
                <a:gd name="T62" fmla="*/ 216 w 314"/>
                <a:gd name="T63" fmla="*/ 67 h 104"/>
                <a:gd name="T64" fmla="*/ 191 w 314"/>
                <a:gd name="T65" fmla="*/ 74 h 104"/>
                <a:gd name="T66" fmla="*/ 187 w 314"/>
                <a:gd name="T67" fmla="*/ 80 h 104"/>
                <a:gd name="T68" fmla="*/ 185 w 314"/>
                <a:gd name="T69" fmla="*/ 84 h 104"/>
                <a:gd name="T70" fmla="*/ 183 w 314"/>
                <a:gd name="T71" fmla="*/ 95 h 104"/>
                <a:gd name="T72" fmla="*/ 161 w 314"/>
                <a:gd name="T73" fmla="*/ 89 h 104"/>
                <a:gd name="T74" fmla="*/ 41 w 314"/>
                <a:gd name="T75" fmla="*/ 19 h 104"/>
                <a:gd name="T76" fmla="*/ 57 w 314"/>
                <a:gd name="T77" fmla="*/ 36 h 104"/>
                <a:gd name="T78" fmla="*/ 60 w 314"/>
                <a:gd name="T79" fmla="*/ 59 h 104"/>
                <a:gd name="T80" fmla="*/ 60 w 314"/>
                <a:gd name="T81" fmla="*/ 72 h 104"/>
                <a:gd name="T82" fmla="*/ 72 w 314"/>
                <a:gd name="T83" fmla="*/ 89 h 104"/>
                <a:gd name="T84" fmla="*/ 70 w 314"/>
                <a:gd name="T85" fmla="*/ 93 h 104"/>
                <a:gd name="T86" fmla="*/ 62 w 314"/>
                <a:gd name="T87" fmla="*/ 97 h 104"/>
                <a:gd name="T88" fmla="*/ 51 w 314"/>
                <a:gd name="T89" fmla="*/ 89 h 104"/>
                <a:gd name="T90" fmla="*/ 26 w 314"/>
                <a:gd name="T91" fmla="*/ 67 h 104"/>
                <a:gd name="T92" fmla="*/ 17 w 314"/>
                <a:gd name="T93" fmla="*/ 51 h 104"/>
                <a:gd name="T94" fmla="*/ 7 w 314"/>
                <a:gd name="T95" fmla="*/ 15 h 104"/>
                <a:gd name="T96" fmla="*/ 15 w 314"/>
                <a:gd name="T97" fmla="*/ 15 h 104"/>
                <a:gd name="T98" fmla="*/ 19 w 314"/>
                <a:gd name="T99" fmla="*/ 17 h 104"/>
                <a:gd name="T100" fmla="*/ 20 w 314"/>
                <a:gd name="T101" fmla="*/ 25 h 104"/>
                <a:gd name="T102" fmla="*/ 32 w 314"/>
                <a:gd name="T103" fmla="*/ 25 h 104"/>
                <a:gd name="T104" fmla="*/ 72 w 314"/>
                <a:gd name="T105" fmla="*/ 72 h 104"/>
                <a:gd name="T106" fmla="*/ 72 w 314"/>
                <a:gd name="T107" fmla="*/ 74 h 104"/>
                <a:gd name="T108" fmla="*/ 187 w 314"/>
                <a:gd name="T109" fmla="*/ 74 h 104"/>
                <a:gd name="T110" fmla="*/ 282 w 314"/>
                <a:gd name="T111" fmla="*/ 0 h 104"/>
                <a:gd name="T112" fmla="*/ 278 w 314"/>
                <a:gd name="T113" fmla="*/ 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4" h="104">
                  <a:moveTo>
                    <a:pt x="26" y="70"/>
                  </a:moveTo>
                  <a:lnTo>
                    <a:pt x="26" y="70"/>
                  </a:lnTo>
                  <a:lnTo>
                    <a:pt x="26" y="70"/>
                  </a:lnTo>
                  <a:lnTo>
                    <a:pt x="26" y="70"/>
                  </a:lnTo>
                  <a:lnTo>
                    <a:pt x="26" y="70"/>
                  </a:lnTo>
                  <a:lnTo>
                    <a:pt x="26" y="70"/>
                  </a:lnTo>
                  <a:lnTo>
                    <a:pt x="26" y="70"/>
                  </a:lnTo>
                  <a:lnTo>
                    <a:pt x="26" y="70"/>
                  </a:lnTo>
                  <a:close/>
                  <a:moveTo>
                    <a:pt x="9" y="31"/>
                  </a:moveTo>
                  <a:lnTo>
                    <a:pt x="9" y="34"/>
                  </a:lnTo>
                  <a:lnTo>
                    <a:pt x="11" y="34"/>
                  </a:lnTo>
                  <a:lnTo>
                    <a:pt x="9" y="32"/>
                  </a:lnTo>
                  <a:lnTo>
                    <a:pt x="9" y="31"/>
                  </a:lnTo>
                  <a:close/>
                  <a:moveTo>
                    <a:pt x="0" y="15"/>
                  </a:moveTo>
                  <a:lnTo>
                    <a:pt x="2" y="15"/>
                  </a:lnTo>
                  <a:lnTo>
                    <a:pt x="2" y="15"/>
                  </a:lnTo>
                  <a:lnTo>
                    <a:pt x="3" y="15"/>
                  </a:lnTo>
                  <a:lnTo>
                    <a:pt x="3" y="17"/>
                  </a:lnTo>
                  <a:lnTo>
                    <a:pt x="3" y="17"/>
                  </a:lnTo>
                  <a:lnTo>
                    <a:pt x="2" y="17"/>
                  </a:lnTo>
                  <a:lnTo>
                    <a:pt x="0" y="15"/>
                  </a:lnTo>
                  <a:close/>
                  <a:moveTo>
                    <a:pt x="290" y="51"/>
                  </a:moveTo>
                  <a:lnTo>
                    <a:pt x="292" y="51"/>
                  </a:lnTo>
                  <a:lnTo>
                    <a:pt x="290" y="51"/>
                  </a:lnTo>
                  <a:lnTo>
                    <a:pt x="288" y="51"/>
                  </a:lnTo>
                  <a:lnTo>
                    <a:pt x="288" y="51"/>
                  </a:lnTo>
                  <a:lnTo>
                    <a:pt x="290" y="49"/>
                  </a:lnTo>
                  <a:lnTo>
                    <a:pt x="290" y="51"/>
                  </a:lnTo>
                  <a:close/>
                  <a:moveTo>
                    <a:pt x="159" y="91"/>
                  </a:moveTo>
                  <a:lnTo>
                    <a:pt x="161" y="93"/>
                  </a:lnTo>
                  <a:lnTo>
                    <a:pt x="161" y="95"/>
                  </a:lnTo>
                  <a:lnTo>
                    <a:pt x="163" y="97"/>
                  </a:lnTo>
                  <a:lnTo>
                    <a:pt x="170" y="103"/>
                  </a:lnTo>
                  <a:lnTo>
                    <a:pt x="172" y="104"/>
                  </a:lnTo>
                  <a:lnTo>
                    <a:pt x="174" y="104"/>
                  </a:lnTo>
                  <a:lnTo>
                    <a:pt x="182" y="103"/>
                  </a:lnTo>
                  <a:lnTo>
                    <a:pt x="183" y="103"/>
                  </a:lnTo>
                  <a:lnTo>
                    <a:pt x="191" y="103"/>
                  </a:lnTo>
                  <a:lnTo>
                    <a:pt x="193" y="103"/>
                  </a:lnTo>
                  <a:lnTo>
                    <a:pt x="195" y="103"/>
                  </a:lnTo>
                  <a:lnTo>
                    <a:pt x="197" y="101"/>
                  </a:lnTo>
                  <a:lnTo>
                    <a:pt x="199" y="101"/>
                  </a:lnTo>
                  <a:lnTo>
                    <a:pt x="199" y="99"/>
                  </a:lnTo>
                  <a:lnTo>
                    <a:pt x="202" y="95"/>
                  </a:lnTo>
                  <a:lnTo>
                    <a:pt x="202" y="95"/>
                  </a:lnTo>
                  <a:lnTo>
                    <a:pt x="204" y="95"/>
                  </a:lnTo>
                  <a:lnTo>
                    <a:pt x="208" y="93"/>
                  </a:lnTo>
                  <a:lnTo>
                    <a:pt x="214" y="95"/>
                  </a:lnTo>
                  <a:lnTo>
                    <a:pt x="216" y="97"/>
                  </a:lnTo>
                  <a:lnTo>
                    <a:pt x="223" y="99"/>
                  </a:lnTo>
                  <a:lnTo>
                    <a:pt x="223" y="99"/>
                  </a:lnTo>
                  <a:lnTo>
                    <a:pt x="225" y="99"/>
                  </a:lnTo>
                  <a:lnTo>
                    <a:pt x="227" y="97"/>
                  </a:lnTo>
                  <a:lnTo>
                    <a:pt x="229" y="95"/>
                  </a:lnTo>
                  <a:lnTo>
                    <a:pt x="229" y="95"/>
                  </a:lnTo>
                  <a:lnTo>
                    <a:pt x="233" y="95"/>
                  </a:lnTo>
                  <a:lnTo>
                    <a:pt x="237" y="95"/>
                  </a:lnTo>
                  <a:lnTo>
                    <a:pt x="238" y="95"/>
                  </a:lnTo>
                  <a:lnTo>
                    <a:pt x="238" y="93"/>
                  </a:lnTo>
                  <a:lnTo>
                    <a:pt x="240" y="93"/>
                  </a:lnTo>
                  <a:lnTo>
                    <a:pt x="240" y="91"/>
                  </a:lnTo>
                  <a:lnTo>
                    <a:pt x="240" y="89"/>
                  </a:lnTo>
                  <a:lnTo>
                    <a:pt x="240" y="89"/>
                  </a:lnTo>
                  <a:lnTo>
                    <a:pt x="242" y="89"/>
                  </a:lnTo>
                  <a:lnTo>
                    <a:pt x="242" y="87"/>
                  </a:lnTo>
                  <a:lnTo>
                    <a:pt x="242" y="87"/>
                  </a:lnTo>
                  <a:lnTo>
                    <a:pt x="242" y="86"/>
                  </a:lnTo>
                  <a:lnTo>
                    <a:pt x="242" y="84"/>
                  </a:lnTo>
                  <a:lnTo>
                    <a:pt x="242" y="82"/>
                  </a:lnTo>
                  <a:lnTo>
                    <a:pt x="244" y="82"/>
                  </a:lnTo>
                  <a:lnTo>
                    <a:pt x="246" y="80"/>
                  </a:lnTo>
                  <a:lnTo>
                    <a:pt x="248" y="80"/>
                  </a:lnTo>
                  <a:lnTo>
                    <a:pt x="248" y="78"/>
                  </a:lnTo>
                  <a:lnTo>
                    <a:pt x="248" y="76"/>
                  </a:lnTo>
                  <a:lnTo>
                    <a:pt x="248" y="76"/>
                  </a:lnTo>
                  <a:lnTo>
                    <a:pt x="246" y="74"/>
                  </a:lnTo>
                  <a:lnTo>
                    <a:pt x="246" y="72"/>
                  </a:lnTo>
                  <a:lnTo>
                    <a:pt x="248" y="70"/>
                  </a:lnTo>
                  <a:lnTo>
                    <a:pt x="252" y="70"/>
                  </a:lnTo>
                  <a:lnTo>
                    <a:pt x="254" y="68"/>
                  </a:lnTo>
                  <a:lnTo>
                    <a:pt x="254" y="67"/>
                  </a:lnTo>
                  <a:lnTo>
                    <a:pt x="254" y="57"/>
                  </a:lnTo>
                  <a:lnTo>
                    <a:pt x="256" y="55"/>
                  </a:lnTo>
                  <a:lnTo>
                    <a:pt x="256" y="51"/>
                  </a:lnTo>
                  <a:lnTo>
                    <a:pt x="259" y="49"/>
                  </a:lnTo>
                  <a:lnTo>
                    <a:pt x="261" y="49"/>
                  </a:lnTo>
                  <a:lnTo>
                    <a:pt x="263" y="49"/>
                  </a:lnTo>
                  <a:lnTo>
                    <a:pt x="278" y="49"/>
                  </a:lnTo>
                  <a:lnTo>
                    <a:pt x="280" y="49"/>
                  </a:lnTo>
                  <a:lnTo>
                    <a:pt x="282" y="49"/>
                  </a:lnTo>
                  <a:lnTo>
                    <a:pt x="284" y="49"/>
                  </a:lnTo>
                  <a:lnTo>
                    <a:pt x="284" y="51"/>
                  </a:lnTo>
                  <a:lnTo>
                    <a:pt x="286" y="51"/>
                  </a:lnTo>
                  <a:lnTo>
                    <a:pt x="286" y="51"/>
                  </a:lnTo>
                  <a:lnTo>
                    <a:pt x="288" y="49"/>
                  </a:lnTo>
                  <a:lnTo>
                    <a:pt x="290" y="49"/>
                  </a:lnTo>
                  <a:lnTo>
                    <a:pt x="292" y="49"/>
                  </a:lnTo>
                  <a:lnTo>
                    <a:pt x="293" y="51"/>
                  </a:lnTo>
                  <a:lnTo>
                    <a:pt x="295" y="49"/>
                  </a:lnTo>
                  <a:lnTo>
                    <a:pt x="301" y="49"/>
                  </a:lnTo>
                  <a:lnTo>
                    <a:pt x="303" y="48"/>
                  </a:lnTo>
                  <a:lnTo>
                    <a:pt x="303" y="48"/>
                  </a:lnTo>
                  <a:lnTo>
                    <a:pt x="301" y="46"/>
                  </a:lnTo>
                  <a:lnTo>
                    <a:pt x="299" y="44"/>
                  </a:lnTo>
                  <a:lnTo>
                    <a:pt x="297" y="42"/>
                  </a:lnTo>
                  <a:lnTo>
                    <a:pt x="297" y="40"/>
                  </a:lnTo>
                  <a:lnTo>
                    <a:pt x="297" y="38"/>
                  </a:lnTo>
                  <a:lnTo>
                    <a:pt x="301" y="38"/>
                  </a:lnTo>
                  <a:lnTo>
                    <a:pt x="303" y="38"/>
                  </a:lnTo>
                  <a:lnTo>
                    <a:pt x="305" y="38"/>
                  </a:lnTo>
                  <a:lnTo>
                    <a:pt x="309" y="38"/>
                  </a:lnTo>
                  <a:lnTo>
                    <a:pt x="310" y="38"/>
                  </a:lnTo>
                  <a:lnTo>
                    <a:pt x="312" y="36"/>
                  </a:lnTo>
                  <a:lnTo>
                    <a:pt x="314" y="34"/>
                  </a:lnTo>
                  <a:lnTo>
                    <a:pt x="314" y="32"/>
                  </a:lnTo>
                  <a:lnTo>
                    <a:pt x="312" y="32"/>
                  </a:lnTo>
                  <a:lnTo>
                    <a:pt x="305" y="31"/>
                  </a:lnTo>
                  <a:lnTo>
                    <a:pt x="303" y="29"/>
                  </a:lnTo>
                  <a:lnTo>
                    <a:pt x="301" y="27"/>
                  </a:lnTo>
                  <a:lnTo>
                    <a:pt x="299" y="25"/>
                  </a:lnTo>
                  <a:lnTo>
                    <a:pt x="297" y="27"/>
                  </a:lnTo>
                  <a:lnTo>
                    <a:pt x="293" y="27"/>
                  </a:lnTo>
                  <a:lnTo>
                    <a:pt x="293" y="27"/>
                  </a:lnTo>
                  <a:lnTo>
                    <a:pt x="292" y="27"/>
                  </a:lnTo>
                  <a:lnTo>
                    <a:pt x="293" y="25"/>
                  </a:lnTo>
                  <a:lnTo>
                    <a:pt x="293" y="25"/>
                  </a:lnTo>
                  <a:lnTo>
                    <a:pt x="295" y="25"/>
                  </a:lnTo>
                  <a:lnTo>
                    <a:pt x="295" y="23"/>
                  </a:lnTo>
                  <a:lnTo>
                    <a:pt x="293" y="23"/>
                  </a:lnTo>
                  <a:lnTo>
                    <a:pt x="292" y="23"/>
                  </a:lnTo>
                  <a:lnTo>
                    <a:pt x="286" y="25"/>
                  </a:lnTo>
                  <a:lnTo>
                    <a:pt x="286" y="25"/>
                  </a:lnTo>
                  <a:lnTo>
                    <a:pt x="288" y="23"/>
                  </a:lnTo>
                  <a:lnTo>
                    <a:pt x="288" y="23"/>
                  </a:lnTo>
                  <a:lnTo>
                    <a:pt x="288" y="21"/>
                  </a:lnTo>
                  <a:lnTo>
                    <a:pt x="288" y="19"/>
                  </a:lnTo>
                  <a:lnTo>
                    <a:pt x="288" y="15"/>
                  </a:lnTo>
                  <a:lnTo>
                    <a:pt x="288" y="15"/>
                  </a:lnTo>
                  <a:lnTo>
                    <a:pt x="284" y="12"/>
                  </a:lnTo>
                  <a:lnTo>
                    <a:pt x="282" y="12"/>
                  </a:lnTo>
                  <a:lnTo>
                    <a:pt x="282" y="10"/>
                  </a:lnTo>
                  <a:lnTo>
                    <a:pt x="282" y="10"/>
                  </a:lnTo>
                  <a:lnTo>
                    <a:pt x="282" y="8"/>
                  </a:lnTo>
                  <a:lnTo>
                    <a:pt x="282" y="8"/>
                  </a:lnTo>
                  <a:lnTo>
                    <a:pt x="280" y="8"/>
                  </a:lnTo>
                  <a:lnTo>
                    <a:pt x="278" y="8"/>
                  </a:lnTo>
                  <a:lnTo>
                    <a:pt x="276" y="12"/>
                  </a:lnTo>
                  <a:lnTo>
                    <a:pt x="274" y="13"/>
                  </a:lnTo>
                  <a:lnTo>
                    <a:pt x="274" y="12"/>
                  </a:lnTo>
                  <a:lnTo>
                    <a:pt x="274" y="10"/>
                  </a:lnTo>
                  <a:lnTo>
                    <a:pt x="274" y="8"/>
                  </a:lnTo>
                  <a:lnTo>
                    <a:pt x="273" y="8"/>
                  </a:lnTo>
                  <a:lnTo>
                    <a:pt x="261" y="25"/>
                  </a:lnTo>
                  <a:lnTo>
                    <a:pt x="257" y="29"/>
                  </a:lnTo>
                  <a:lnTo>
                    <a:pt x="256" y="29"/>
                  </a:lnTo>
                  <a:lnTo>
                    <a:pt x="254" y="31"/>
                  </a:lnTo>
                  <a:lnTo>
                    <a:pt x="252" y="31"/>
                  </a:lnTo>
                  <a:lnTo>
                    <a:pt x="252" y="32"/>
                  </a:lnTo>
                  <a:lnTo>
                    <a:pt x="252" y="32"/>
                  </a:lnTo>
                  <a:lnTo>
                    <a:pt x="254" y="34"/>
                  </a:lnTo>
                  <a:lnTo>
                    <a:pt x="254" y="34"/>
                  </a:lnTo>
                  <a:lnTo>
                    <a:pt x="254" y="34"/>
                  </a:lnTo>
                  <a:lnTo>
                    <a:pt x="254" y="38"/>
                  </a:lnTo>
                  <a:lnTo>
                    <a:pt x="252" y="38"/>
                  </a:lnTo>
                  <a:lnTo>
                    <a:pt x="250" y="40"/>
                  </a:lnTo>
                  <a:lnTo>
                    <a:pt x="248" y="40"/>
                  </a:lnTo>
                  <a:lnTo>
                    <a:pt x="248" y="42"/>
                  </a:lnTo>
                  <a:lnTo>
                    <a:pt x="250" y="46"/>
                  </a:lnTo>
                  <a:lnTo>
                    <a:pt x="250" y="48"/>
                  </a:lnTo>
                  <a:lnTo>
                    <a:pt x="250" y="49"/>
                  </a:lnTo>
                  <a:lnTo>
                    <a:pt x="248" y="48"/>
                  </a:lnTo>
                  <a:lnTo>
                    <a:pt x="246" y="46"/>
                  </a:lnTo>
                  <a:lnTo>
                    <a:pt x="246" y="42"/>
                  </a:lnTo>
                  <a:lnTo>
                    <a:pt x="246" y="40"/>
                  </a:lnTo>
                  <a:lnTo>
                    <a:pt x="244" y="42"/>
                  </a:lnTo>
                  <a:lnTo>
                    <a:pt x="242" y="42"/>
                  </a:lnTo>
                  <a:lnTo>
                    <a:pt x="242" y="44"/>
                  </a:lnTo>
                  <a:lnTo>
                    <a:pt x="242" y="49"/>
                  </a:lnTo>
                  <a:lnTo>
                    <a:pt x="242" y="51"/>
                  </a:lnTo>
                  <a:lnTo>
                    <a:pt x="240" y="53"/>
                  </a:lnTo>
                  <a:lnTo>
                    <a:pt x="238" y="53"/>
                  </a:lnTo>
                  <a:lnTo>
                    <a:pt x="235" y="51"/>
                  </a:lnTo>
                  <a:lnTo>
                    <a:pt x="233" y="48"/>
                  </a:lnTo>
                  <a:lnTo>
                    <a:pt x="231" y="46"/>
                  </a:lnTo>
                  <a:lnTo>
                    <a:pt x="229" y="46"/>
                  </a:lnTo>
                  <a:lnTo>
                    <a:pt x="229" y="48"/>
                  </a:lnTo>
                  <a:lnTo>
                    <a:pt x="229" y="48"/>
                  </a:lnTo>
                  <a:lnTo>
                    <a:pt x="229" y="49"/>
                  </a:lnTo>
                  <a:lnTo>
                    <a:pt x="227" y="51"/>
                  </a:lnTo>
                  <a:lnTo>
                    <a:pt x="227" y="53"/>
                  </a:lnTo>
                  <a:lnTo>
                    <a:pt x="223" y="55"/>
                  </a:lnTo>
                  <a:lnTo>
                    <a:pt x="216" y="67"/>
                  </a:lnTo>
                  <a:lnTo>
                    <a:pt x="212" y="68"/>
                  </a:lnTo>
                  <a:lnTo>
                    <a:pt x="206" y="70"/>
                  </a:lnTo>
                  <a:lnTo>
                    <a:pt x="197" y="72"/>
                  </a:lnTo>
                  <a:lnTo>
                    <a:pt x="193" y="74"/>
                  </a:lnTo>
                  <a:lnTo>
                    <a:pt x="191" y="74"/>
                  </a:lnTo>
                  <a:lnTo>
                    <a:pt x="191" y="74"/>
                  </a:lnTo>
                  <a:lnTo>
                    <a:pt x="189" y="74"/>
                  </a:lnTo>
                  <a:lnTo>
                    <a:pt x="189" y="76"/>
                  </a:lnTo>
                  <a:lnTo>
                    <a:pt x="189" y="76"/>
                  </a:lnTo>
                  <a:lnTo>
                    <a:pt x="189" y="78"/>
                  </a:lnTo>
                  <a:lnTo>
                    <a:pt x="189" y="80"/>
                  </a:lnTo>
                  <a:lnTo>
                    <a:pt x="187" y="80"/>
                  </a:lnTo>
                  <a:lnTo>
                    <a:pt x="187" y="80"/>
                  </a:lnTo>
                  <a:lnTo>
                    <a:pt x="187" y="80"/>
                  </a:lnTo>
                  <a:lnTo>
                    <a:pt x="185" y="80"/>
                  </a:lnTo>
                  <a:lnTo>
                    <a:pt x="185" y="82"/>
                  </a:lnTo>
                  <a:lnTo>
                    <a:pt x="185" y="82"/>
                  </a:lnTo>
                  <a:lnTo>
                    <a:pt x="185" y="84"/>
                  </a:lnTo>
                  <a:lnTo>
                    <a:pt x="185" y="84"/>
                  </a:lnTo>
                  <a:lnTo>
                    <a:pt x="185" y="86"/>
                  </a:lnTo>
                  <a:lnTo>
                    <a:pt x="185" y="86"/>
                  </a:lnTo>
                  <a:lnTo>
                    <a:pt x="183" y="91"/>
                  </a:lnTo>
                  <a:lnTo>
                    <a:pt x="182" y="93"/>
                  </a:lnTo>
                  <a:lnTo>
                    <a:pt x="183" y="95"/>
                  </a:lnTo>
                  <a:lnTo>
                    <a:pt x="185" y="97"/>
                  </a:lnTo>
                  <a:lnTo>
                    <a:pt x="183" y="97"/>
                  </a:lnTo>
                  <a:lnTo>
                    <a:pt x="172" y="91"/>
                  </a:lnTo>
                  <a:lnTo>
                    <a:pt x="170" y="91"/>
                  </a:lnTo>
                  <a:lnTo>
                    <a:pt x="165" y="91"/>
                  </a:lnTo>
                  <a:lnTo>
                    <a:pt x="161" y="89"/>
                  </a:lnTo>
                  <a:lnTo>
                    <a:pt x="159" y="86"/>
                  </a:lnTo>
                  <a:lnTo>
                    <a:pt x="159" y="87"/>
                  </a:lnTo>
                  <a:lnTo>
                    <a:pt x="159" y="91"/>
                  </a:lnTo>
                  <a:close/>
                  <a:moveTo>
                    <a:pt x="38" y="21"/>
                  </a:moveTo>
                  <a:lnTo>
                    <a:pt x="39" y="19"/>
                  </a:lnTo>
                  <a:lnTo>
                    <a:pt x="41" y="19"/>
                  </a:lnTo>
                  <a:lnTo>
                    <a:pt x="45" y="23"/>
                  </a:lnTo>
                  <a:lnTo>
                    <a:pt x="47" y="25"/>
                  </a:lnTo>
                  <a:lnTo>
                    <a:pt x="49" y="27"/>
                  </a:lnTo>
                  <a:lnTo>
                    <a:pt x="53" y="31"/>
                  </a:lnTo>
                  <a:lnTo>
                    <a:pt x="55" y="32"/>
                  </a:lnTo>
                  <a:lnTo>
                    <a:pt x="57" y="36"/>
                  </a:lnTo>
                  <a:lnTo>
                    <a:pt x="58" y="38"/>
                  </a:lnTo>
                  <a:lnTo>
                    <a:pt x="60" y="42"/>
                  </a:lnTo>
                  <a:lnTo>
                    <a:pt x="60" y="46"/>
                  </a:lnTo>
                  <a:lnTo>
                    <a:pt x="60" y="49"/>
                  </a:lnTo>
                  <a:lnTo>
                    <a:pt x="60" y="57"/>
                  </a:lnTo>
                  <a:lnTo>
                    <a:pt x="60" y="59"/>
                  </a:lnTo>
                  <a:lnTo>
                    <a:pt x="60" y="59"/>
                  </a:lnTo>
                  <a:lnTo>
                    <a:pt x="60" y="61"/>
                  </a:lnTo>
                  <a:lnTo>
                    <a:pt x="60" y="63"/>
                  </a:lnTo>
                  <a:lnTo>
                    <a:pt x="60" y="65"/>
                  </a:lnTo>
                  <a:lnTo>
                    <a:pt x="60" y="68"/>
                  </a:lnTo>
                  <a:lnTo>
                    <a:pt x="60" y="72"/>
                  </a:lnTo>
                  <a:lnTo>
                    <a:pt x="62" y="74"/>
                  </a:lnTo>
                  <a:lnTo>
                    <a:pt x="62" y="76"/>
                  </a:lnTo>
                  <a:lnTo>
                    <a:pt x="66" y="76"/>
                  </a:lnTo>
                  <a:lnTo>
                    <a:pt x="66" y="78"/>
                  </a:lnTo>
                  <a:lnTo>
                    <a:pt x="68" y="80"/>
                  </a:lnTo>
                  <a:lnTo>
                    <a:pt x="72" y="89"/>
                  </a:lnTo>
                  <a:lnTo>
                    <a:pt x="74" y="93"/>
                  </a:lnTo>
                  <a:lnTo>
                    <a:pt x="74" y="97"/>
                  </a:lnTo>
                  <a:lnTo>
                    <a:pt x="72" y="97"/>
                  </a:lnTo>
                  <a:lnTo>
                    <a:pt x="72" y="95"/>
                  </a:lnTo>
                  <a:lnTo>
                    <a:pt x="70" y="93"/>
                  </a:lnTo>
                  <a:lnTo>
                    <a:pt x="70" y="93"/>
                  </a:lnTo>
                  <a:lnTo>
                    <a:pt x="70" y="95"/>
                  </a:lnTo>
                  <a:lnTo>
                    <a:pt x="70" y="95"/>
                  </a:lnTo>
                  <a:lnTo>
                    <a:pt x="68" y="95"/>
                  </a:lnTo>
                  <a:lnTo>
                    <a:pt x="66" y="95"/>
                  </a:lnTo>
                  <a:lnTo>
                    <a:pt x="64" y="97"/>
                  </a:lnTo>
                  <a:lnTo>
                    <a:pt x="62" y="97"/>
                  </a:lnTo>
                  <a:lnTo>
                    <a:pt x="60" y="97"/>
                  </a:lnTo>
                  <a:lnTo>
                    <a:pt x="60" y="97"/>
                  </a:lnTo>
                  <a:lnTo>
                    <a:pt x="58" y="93"/>
                  </a:lnTo>
                  <a:lnTo>
                    <a:pt x="58" y="93"/>
                  </a:lnTo>
                  <a:lnTo>
                    <a:pt x="57" y="93"/>
                  </a:lnTo>
                  <a:lnTo>
                    <a:pt x="51" y="89"/>
                  </a:lnTo>
                  <a:lnTo>
                    <a:pt x="28" y="74"/>
                  </a:lnTo>
                  <a:lnTo>
                    <a:pt x="26" y="72"/>
                  </a:lnTo>
                  <a:lnTo>
                    <a:pt x="26" y="72"/>
                  </a:lnTo>
                  <a:lnTo>
                    <a:pt x="26" y="70"/>
                  </a:lnTo>
                  <a:lnTo>
                    <a:pt x="26" y="68"/>
                  </a:lnTo>
                  <a:lnTo>
                    <a:pt x="26" y="67"/>
                  </a:lnTo>
                  <a:lnTo>
                    <a:pt x="24" y="63"/>
                  </a:lnTo>
                  <a:lnTo>
                    <a:pt x="19" y="59"/>
                  </a:lnTo>
                  <a:lnTo>
                    <a:pt x="19" y="57"/>
                  </a:lnTo>
                  <a:lnTo>
                    <a:pt x="19" y="57"/>
                  </a:lnTo>
                  <a:lnTo>
                    <a:pt x="17" y="55"/>
                  </a:lnTo>
                  <a:lnTo>
                    <a:pt x="17" y="51"/>
                  </a:lnTo>
                  <a:lnTo>
                    <a:pt x="15" y="48"/>
                  </a:lnTo>
                  <a:lnTo>
                    <a:pt x="11" y="32"/>
                  </a:lnTo>
                  <a:lnTo>
                    <a:pt x="11" y="27"/>
                  </a:lnTo>
                  <a:lnTo>
                    <a:pt x="11" y="23"/>
                  </a:lnTo>
                  <a:lnTo>
                    <a:pt x="9" y="17"/>
                  </a:lnTo>
                  <a:lnTo>
                    <a:pt x="7" y="15"/>
                  </a:lnTo>
                  <a:lnTo>
                    <a:pt x="7" y="12"/>
                  </a:lnTo>
                  <a:lnTo>
                    <a:pt x="9" y="12"/>
                  </a:lnTo>
                  <a:lnTo>
                    <a:pt x="9" y="12"/>
                  </a:lnTo>
                  <a:lnTo>
                    <a:pt x="13" y="13"/>
                  </a:lnTo>
                  <a:lnTo>
                    <a:pt x="15" y="15"/>
                  </a:lnTo>
                  <a:lnTo>
                    <a:pt x="15" y="15"/>
                  </a:lnTo>
                  <a:lnTo>
                    <a:pt x="17" y="15"/>
                  </a:lnTo>
                  <a:lnTo>
                    <a:pt x="17" y="15"/>
                  </a:lnTo>
                  <a:lnTo>
                    <a:pt x="19" y="15"/>
                  </a:lnTo>
                  <a:lnTo>
                    <a:pt x="19" y="17"/>
                  </a:lnTo>
                  <a:lnTo>
                    <a:pt x="19" y="17"/>
                  </a:lnTo>
                  <a:lnTo>
                    <a:pt x="19" y="17"/>
                  </a:lnTo>
                  <a:lnTo>
                    <a:pt x="20" y="17"/>
                  </a:lnTo>
                  <a:lnTo>
                    <a:pt x="22" y="19"/>
                  </a:lnTo>
                  <a:lnTo>
                    <a:pt x="22" y="21"/>
                  </a:lnTo>
                  <a:lnTo>
                    <a:pt x="22" y="21"/>
                  </a:lnTo>
                  <a:lnTo>
                    <a:pt x="22" y="23"/>
                  </a:lnTo>
                  <a:lnTo>
                    <a:pt x="20" y="25"/>
                  </a:lnTo>
                  <a:lnTo>
                    <a:pt x="22" y="29"/>
                  </a:lnTo>
                  <a:lnTo>
                    <a:pt x="24" y="27"/>
                  </a:lnTo>
                  <a:lnTo>
                    <a:pt x="28" y="25"/>
                  </a:lnTo>
                  <a:lnTo>
                    <a:pt x="30" y="25"/>
                  </a:lnTo>
                  <a:lnTo>
                    <a:pt x="32" y="25"/>
                  </a:lnTo>
                  <a:lnTo>
                    <a:pt x="32" y="25"/>
                  </a:lnTo>
                  <a:lnTo>
                    <a:pt x="34" y="27"/>
                  </a:lnTo>
                  <a:lnTo>
                    <a:pt x="36" y="25"/>
                  </a:lnTo>
                  <a:lnTo>
                    <a:pt x="36" y="25"/>
                  </a:lnTo>
                  <a:lnTo>
                    <a:pt x="38" y="23"/>
                  </a:lnTo>
                  <a:lnTo>
                    <a:pt x="38" y="21"/>
                  </a:lnTo>
                  <a:close/>
                  <a:moveTo>
                    <a:pt x="72" y="72"/>
                  </a:moveTo>
                  <a:lnTo>
                    <a:pt x="72" y="72"/>
                  </a:lnTo>
                  <a:lnTo>
                    <a:pt x="74" y="74"/>
                  </a:lnTo>
                  <a:lnTo>
                    <a:pt x="74" y="74"/>
                  </a:lnTo>
                  <a:lnTo>
                    <a:pt x="72" y="74"/>
                  </a:lnTo>
                  <a:lnTo>
                    <a:pt x="72" y="74"/>
                  </a:lnTo>
                  <a:lnTo>
                    <a:pt x="72" y="74"/>
                  </a:lnTo>
                  <a:lnTo>
                    <a:pt x="72" y="74"/>
                  </a:lnTo>
                  <a:lnTo>
                    <a:pt x="72" y="72"/>
                  </a:lnTo>
                  <a:close/>
                  <a:moveTo>
                    <a:pt x="187" y="80"/>
                  </a:moveTo>
                  <a:lnTo>
                    <a:pt x="185" y="78"/>
                  </a:lnTo>
                  <a:lnTo>
                    <a:pt x="185" y="76"/>
                  </a:lnTo>
                  <a:lnTo>
                    <a:pt x="187" y="74"/>
                  </a:lnTo>
                  <a:lnTo>
                    <a:pt x="187" y="74"/>
                  </a:lnTo>
                  <a:lnTo>
                    <a:pt x="187" y="76"/>
                  </a:lnTo>
                  <a:lnTo>
                    <a:pt x="187" y="80"/>
                  </a:lnTo>
                  <a:lnTo>
                    <a:pt x="187" y="80"/>
                  </a:lnTo>
                  <a:close/>
                  <a:moveTo>
                    <a:pt x="280" y="0"/>
                  </a:moveTo>
                  <a:lnTo>
                    <a:pt x="282" y="0"/>
                  </a:lnTo>
                  <a:lnTo>
                    <a:pt x="282" y="2"/>
                  </a:lnTo>
                  <a:lnTo>
                    <a:pt x="280" y="4"/>
                  </a:lnTo>
                  <a:lnTo>
                    <a:pt x="278" y="4"/>
                  </a:lnTo>
                  <a:lnTo>
                    <a:pt x="278" y="4"/>
                  </a:lnTo>
                  <a:lnTo>
                    <a:pt x="278" y="2"/>
                  </a:lnTo>
                  <a:lnTo>
                    <a:pt x="278" y="2"/>
                  </a:lnTo>
                  <a:lnTo>
                    <a:pt x="28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09" name="Freeform 1862">
              <a:extLst>
                <a:ext uri="{FF2B5EF4-FFF2-40B4-BE49-F238E27FC236}">
                  <a16:creationId xmlns:a16="http://schemas.microsoft.com/office/drawing/2014/main" id="{D9771276-37C5-403A-B320-3103E7F4C049}"/>
                </a:ext>
              </a:extLst>
            </p:cNvPr>
            <p:cNvSpPr>
              <a:spLocks noEditPoints="1"/>
            </p:cNvSpPr>
            <p:nvPr/>
          </p:nvSpPr>
          <p:spPr bwMode="auto">
            <a:xfrm>
              <a:off x="14524038" y="-444500"/>
              <a:ext cx="1160463" cy="427038"/>
            </a:xfrm>
            <a:custGeom>
              <a:avLst/>
              <a:gdLst>
                <a:gd name="T0" fmla="*/ 324 w 731"/>
                <a:gd name="T1" fmla="*/ 233 h 269"/>
                <a:gd name="T2" fmla="*/ 458 w 731"/>
                <a:gd name="T3" fmla="*/ 260 h 269"/>
                <a:gd name="T4" fmla="*/ 504 w 731"/>
                <a:gd name="T5" fmla="*/ 28 h 269"/>
                <a:gd name="T6" fmla="*/ 485 w 731"/>
                <a:gd name="T7" fmla="*/ 38 h 269"/>
                <a:gd name="T8" fmla="*/ 115 w 731"/>
                <a:gd name="T9" fmla="*/ 72 h 269"/>
                <a:gd name="T10" fmla="*/ 123 w 731"/>
                <a:gd name="T11" fmla="*/ 81 h 269"/>
                <a:gd name="T12" fmla="*/ 147 w 731"/>
                <a:gd name="T13" fmla="*/ 91 h 269"/>
                <a:gd name="T14" fmla="*/ 153 w 731"/>
                <a:gd name="T15" fmla="*/ 97 h 269"/>
                <a:gd name="T16" fmla="*/ 7 w 731"/>
                <a:gd name="T17" fmla="*/ 49 h 269"/>
                <a:gd name="T18" fmla="*/ 217 w 731"/>
                <a:gd name="T19" fmla="*/ 47 h 269"/>
                <a:gd name="T20" fmla="*/ 636 w 731"/>
                <a:gd name="T21" fmla="*/ 148 h 269"/>
                <a:gd name="T22" fmla="*/ 585 w 731"/>
                <a:gd name="T23" fmla="*/ 119 h 269"/>
                <a:gd name="T24" fmla="*/ 600 w 731"/>
                <a:gd name="T25" fmla="*/ 150 h 269"/>
                <a:gd name="T26" fmla="*/ 672 w 731"/>
                <a:gd name="T27" fmla="*/ 172 h 269"/>
                <a:gd name="T28" fmla="*/ 716 w 731"/>
                <a:gd name="T29" fmla="*/ 224 h 269"/>
                <a:gd name="T30" fmla="*/ 549 w 731"/>
                <a:gd name="T31" fmla="*/ 222 h 269"/>
                <a:gd name="T32" fmla="*/ 574 w 731"/>
                <a:gd name="T33" fmla="*/ 216 h 269"/>
                <a:gd name="T34" fmla="*/ 625 w 731"/>
                <a:gd name="T35" fmla="*/ 127 h 269"/>
                <a:gd name="T36" fmla="*/ 515 w 731"/>
                <a:gd name="T37" fmla="*/ 146 h 269"/>
                <a:gd name="T38" fmla="*/ 523 w 731"/>
                <a:gd name="T39" fmla="*/ 64 h 269"/>
                <a:gd name="T40" fmla="*/ 530 w 731"/>
                <a:gd name="T41" fmla="*/ 108 h 269"/>
                <a:gd name="T42" fmla="*/ 519 w 731"/>
                <a:gd name="T43" fmla="*/ 104 h 269"/>
                <a:gd name="T44" fmla="*/ 553 w 731"/>
                <a:gd name="T45" fmla="*/ 148 h 269"/>
                <a:gd name="T46" fmla="*/ 515 w 731"/>
                <a:gd name="T47" fmla="*/ 95 h 269"/>
                <a:gd name="T48" fmla="*/ 631 w 731"/>
                <a:gd name="T49" fmla="*/ 193 h 269"/>
                <a:gd name="T50" fmla="*/ 631 w 731"/>
                <a:gd name="T51" fmla="*/ 199 h 269"/>
                <a:gd name="T52" fmla="*/ 587 w 731"/>
                <a:gd name="T53" fmla="*/ 210 h 269"/>
                <a:gd name="T54" fmla="*/ 494 w 731"/>
                <a:gd name="T55" fmla="*/ 150 h 269"/>
                <a:gd name="T56" fmla="*/ 489 w 731"/>
                <a:gd name="T57" fmla="*/ 222 h 269"/>
                <a:gd name="T58" fmla="*/ 453 w 731"/>
                <a:gd name="T59" fmla="*/ 178 h 269"/>
                <a:gd name="T60" fmla="*/ 403 w 731"/>
                <a:gd name="T61" fmla="*/ 193 h 269"/>
                <a:gd name="T62" fmla="*/ 460 w 731"/>
                <a:gd name="T63" fmla="*/ 190 h 269"/>
                <a:gd name="T64" fmla="*/ 439 w 731"/>
                <a:gd name="T65" fmla="*/ 186 h 269"/>
                <a:gd name="T66" fmla="*/ 441 w 731"/>
                <a:gd name="T67" fmla="*/ 231 h 269"/>
                <a:gd name="T68" fmla="*/ 394 w 731"/>
                <a:gd name="T69" fmla="*/ 235 h 269"/>
                <a:gd name="T70" fmla="*/ 377 w 731"/>
                <a:gd name="T71" fmla="*/ 148 h 269"/>
                <a:gd name="T72" fmla="*/ 413 w 731"/>
                <a:gd name="T73" fmla="*/ 153 h 269"/>
                <a:gd name="T74" fmla="*/ 422 w 731"/>
                <a:gd name="T75" fmla="*/ 129 h 269"/>
                <a:gd name="T76" fmla="*/ 415 w 731"/>
                <a:gd name="T77" fmla="*/ 114 h 269"/>
                <a:gd name="T78" fmla="*/ 460 w 731"/>
                <a:gd name="T79" fmla="*/ 79 h 269"/>
                <a:gd name="T80" fmla="*/ 394 w 731"/>
                <a:gd name="T81" fmla="*/ 106 h 269"/>
                <a:gd name="T82" fmla="*/ 344 w 731"/>
                <a:gd name="T83" fmla="*/ 237 h 269"/>
                <a:gd name="T84" fmla="*/ 403 w 731"/>
                <a:gd name="T85" fmla="*/ 260 h 269"/>
                <a:gd name="T86" fmla="*/ 443 w 731"/>
                <a:gd name="T87" fmla="*/ 231 h 269"/>
                <a:gd name="T88" fmla="*/ 278 w 731"/>
                <a:gd name="T89" fmla="*/ 68 h 269"/>
                <a:gd name="T90" fmla="*/ 350 w 731"/>
                <a:gd name="T91" fmla="*/ 24 h 269"/>
                <a:gd name="T92" fmla="*/ 362 w 731"/>
                <a:gd name="T93" fmla="*/ 61 h 269"/>
                <a:gd name="T94" fmla="*/ 339 w 731"/>
                <a:gd name="T95" fmla="*/ 125 h 269"/>
                <a:gd name="T96" fmla="*/ 295 w 731"/>
                <a:gd name="T97" fmla="*/ 150 h 269"/>
                <a:gd name="T98" fmla="*/ 238 w 731"/>
                <a:gd name="T99" fmla="*/ 140 h 269"/>
                <a:gd name="T100" fmla="*/ 168 w 731"/>
                <a:gd name="T101" fmla="*/ 131 h 269"/>
                <a:gd name="T102" fmla="*/ 161 w 731"/>
                <a:gd name="T103" fmla="*/ 182 h 269"/>
                <a:gd name="T104" fmla="*/ 149 w 731"/>
                <a:gd name="T105" fmla="*/ 125 h 269"/>
                <a:gd name="T106" fmla="*/ 106 w 731"/>
                <a:gd name="T107" fmla="*/ 70 h 269"/>
                <a:gd name="T108" fmla="*/ 15 w 731"/>
                <a:gd name="T109" fmla="*/ 9 h 269"/>
                <a:gd name="T110" fmla="*/ 102 w 731"/>
                <a:gd name="T111" fmla="*/ 144 h 269"/>
                <a:gd name="T112" fmla="*/ 206 w 731"/>
                <a:gd name="T113" fmla="*/ 142 h 269"/>
                <a:gd name="T114" fmla="*/ 280 w 731"/>
                <a:gd name="T115" fmla="*/ 214 h 269"/>
                <a:gd name="T116" fmla="*/ 185 w 731"/>
                <a:gd name="T117" fmla="*/ 191 h 269"/>
                <a:gd name="T118" fmla="*/ 278 w 731"/>
                <a:gd name="T119" fmla="*/ 227 h 269"/>
                <a:gd name="T120" fmla="*/ 81 w 731"/>
                <a:gd name="T121" fmla="*/ 146 h 269"/>
                <a:gd name="T122" fmla="*/ 326 w 731"/>
                <a:gd name="T123" fmla="*/ 229 h 269"/>
                <a:gd name="T124" fmla="*/ 288 w 731"/>
                <a:gd name="T125" fmla="*/ 20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1" h="269">
                  <a:moveTo>
                    <a:pt x="0" y="0"/>
                  </a:moveTo>
                  <a:lnTo>
                    <a:pt x="0" y="0"/>
                  </a:lnTo>
                  <a:lnTo>
                    <a:pt x="0" y="0"/>
                  </a:lnTo>
                  <a:lnTo>
                    <a:pt x="0" y="0"/>
                  </a:lnTo>
                  <a:lnTo>
                    <a:pt x="1" y="0"/>
                  </a:lnTo>
                  <a:lnTo>
                    <a:pt x="1" y="0"/>
                  </a:lnTo>
                  <a:lnTo>
                    <a:pt x="1" y="0"/>
                  </a:lnTo>
                  <a:lnTo>
                    <a:pt x="0" y="0"/>
                  </a:lnTo>
                  <a:lnTo>
                    <a:pt x="0" y="0"/>
                  </a:lnTo>
                  <a:close/>
                  <a:moveTo>
                    <a:pt x="695" y="229"/>
                  </a:moveTo>
                  <a:lnTo>
                    <a:pt x="697" y="229"/>
                  </a:lnTo>
                  <a:lnTo>
                    <a:pt x="697" y="227"/>
                  </a:lnTo>
                  <a:lnTo>
                    <a:pt x="697" y="226"/>
                  </a:lnTo>
                  <a:lnTo>
                    <a:pt x="695" y="226"/>
                  </a:lnTo>
                  <a:lnTo>
                    <a:pt x="693" y="226"/>
                  </a:lnTo>
                  <a:lnTo>
                    <a:pt x="693" y="227"/>
                  </a:lnTo>
                  <a:lnTo>
                    <a:pt x="693" y="227"/>
                  </a:lnTo>
                  <a:lnTo>
                    <a:pt x="695" y="229"/>
                  </a:lnTo>
                  <a:close/>
                  <a:moveTo>
                    <a:pt x="343" y="229"/>
                  </a:moveTo>
                  <a:lnTo>
                    <a:pt x="341" y="233"/>
                  </a:lnTo>
                  <a:lnTo>
                    <a:pt x="341" y="237"/>
                  </a:lnTo>
                  <a:lnTo>
                    <a:pt x="339" y="237"/>
                  </a:lnTo>
                  <a:lnTo>
                    <a:pt x="335" y="237"/>
                  </a:lnTo>
                  <a:lnTo>
                    <a:pt x="331" y="237"/>
                  </a:lnTo>
                  <a:lnTo>
                    <a:pt x="329" y="235"/>
                  </a:lnTo>
                  <a:lnTo>
                    <a:pt x="329" y="235"/>
                  </a:lnTo>
                  <a:lnTo>
                    <a:pt x="331" y="235"/>
                  </a:lnTo>
                  <a:lnTo>
                    <a:pt x="331" y="235"/>
                  </a:lnTo>
                  <a:lnTo>
                    <a:pt x="333" y="233"/>
                  </a:lnTo>
                  <a:lnTo>
                    <a:pt x="333" y="233"/>
                  </a:lnTo>
                  <a:lnTo>
                    <a:pt x="333" y="233"/>
                  </a:lnTo>
                  <a:lnTo>
                    <a:pt x="333" y="231"/>
                  </a:lnTo>
                  <a:lnTo>
                    <a:pt x="333" y="229"/>
                  </a:lnTo>
                  <a:lnTo>
                    <a:pt x="333" y="229"/>
                  </a:lnTo>
                  <a:lnTo>
                    <a:pt x="335" y="227"/>
                  </a:lnTo>
                  <a:lnTo>
                    <a:pt x="335" y="227"/>
                  </a:lnTo>
                  <a:lnTo>
                    <a:pt x="337" y="226"/>
                  </a:lnTo>
                  <a:lnTo>
                    <a:pt x="337" y="226"/>
                  </a:lnTo>
                  <a:lnTo>
                    <a:pt x="339" y="226"/>
                  </a:lnTo>
                  <a:lnTo>
                    <a:pt x="343" y="227"/>
                  </a:lnTo>
                  <a:lnTo>
                    <a:pt x="343" y="229"/>
                  </a:lnTo>
                  <a:close/>
                  <a:moveTo>
                    <a:pt x="324" y="233"/>
                  </a:moveTo>
                  <a:lnTo>
                    <a:pt x="324" y="235"/>
                  </a:lnTo>
                  <a:lnTo>
                    <a:pt x="324" y="235"/>
                  </a:lnTo>
                  <a:lnTo>
                    <a:pt x="324" y="235"/>
                  </a:lnTo>
                  <a:lnTo>
                    <a:pt x="326" y="235"/>
                  </a:lnTo>
                  <a:lnTo>
                    <a:pt x="326" y="235"/>
                  </a:lnTo>
                  <a:lnTo>
                    <a:pt x="326" y="233"/>
                  </a:lnTo>
                  <a:lnTo>
                    <a:pt x="324" y="233"/>
                  </a:lnTo>
                  <a:lnTo>
                    <a:pt x="324" y="233"/>
                  </a:lnTo>
                  <a:close/>
                  <a:moveTo>
                    <a:pt x="475" y="245"/>
                  </a:moveTo>
                  <a:lnTo>
                    <a:pt x="475" y="243"/>
                  </a:lnTo>
                  <a:lnTo>
                    <a:pt x="475" y="243"/>
                  </a:lnTo>
                  <a:lnTo>
                    <a:pt x="475" y="243"/>
                  </a:lnTo>
                  <a:lnTo>
                    <a:pt x="477" y="243"/>
                  </a:lnTo>
                  <a:lnTo>
                    <a:pt x="477" y="241"/>
                  </a:lnTo>
                  <a:lnTo>
                    <a:pt x="477" y="239"/>
                  </a:lnTo>
                  <a:lnTo>
                    <a:pt x="477" y="239"/>
                  </a:lnTo>
                  <a:lnTo>
                    <a:pt x="475" y="239"/>
                  </a:lnTo>
                  <a:lnTo>
                    <a:pt x="473" y="237"/>
                  </a:lnTo>
                  <a:lnTo>
                    <a:pt x="471" y="241"/>
                  </a:lnTo>
                  <a:lnTo>
                    <a:pt x="470" y="241"/>
                  </a:lnTo>
                  <a:lnTo>
                    <a:pt x="466" y="241"/>
                  </a:lnTo>
                  <a:lnTo>
                    <a:pt x="466" y="245"/>
                  </a:lnTo>
                  <a:lnTo>
                    <a:pt x="464" y="245"/>
                  </a:lnTo>
                  <a:lnTo>
                    <a:pt x="462" y="245"/>
                  </a:lnTo>
                  <a:lnTo>
                    <a:pt x="460" y="245"/>
                  </a:lnTo>
                  <a:lnTo>
                    <a:pt x="458" y="246"/>
                  </a:lnTo>
                  <a:lnTo>
                    <a:pt x="454" y="248"/>
                  </a:lnTo>
                  <a:lnTo>
                    <a:pt x="454" y="250"/>
                  </a:lnTo>
                  <a:lnTo>
                    <a:pt x="453" y="254"/>
                  </a:lnTo>
                  <a:lnTo>
                    <a:pt x="453" y="254"/>
                  </a:lnTo>
                  <a:lnTo>
                    <a:pt x="454" y="254"/>
                  </a:lnTo>
                  <a:lnTo>
                    <a:pt x="454" y="256"/>
                  </a:lnTo>
                  <a:lnTo>
                    <a:pt x="454" y="256"/>
                  </a:lnTo>
                  <a:lnTo>
                    <a:pt x="454" y="256"/>
                  </a:lnTo>
                  <a:lnTo>
                    <a:pt x="454" y="256"/>
                  </a:lnTo>
                  <a:lnTo>
                    <a:pt x="454" y="258"/>
                  </a:lnTo>
                  <a:lnTo>
                    <a:pt x="454" y="258"/>
                  </a:lnTo>
                  <a:lnTo>
                    <a:pt x="454" y="258"/>
                  </a:lnTo>
                  <a:lnTo>
                    <a:pt x="453" y="260"/>
                  </a:lnTo>
                  <a:lnTo>
                    <a:pt x="454" y="260"/>
                  </a:lnTo>
                  <a:lnTo>
                    <a:pt x="456" y="260"/>
                  </a:lnTo>
                  <a:lnTo>
                    <a:pt x="458" y="260"/>
                  </a:lnTo>
                  <a:lnTo>
                    <a:pt x="462" y="258"/>
                  </a:lnTo>
                  <a:lnTo>
                    <a:pt x="466" y="256"/>
                  </a:lnTo>
                  <a:lnTo>
                    <a:pt x="468" y="256"/>
                  </a:lnTo>
                  <a:lnTo>
                    <a:pt x="470" y="254"/>
                  </a:lnTo>
                  <a:lnTo>
                    <a:pt x="477" y="246"/>
                  </a:lnTo>
                  <a:lnTo>
                    <a:pt x="477" y="246"/>
                  </a:lnTo>
                  <a:lnTo>
                    <a:pt x="475" y="245"/>
                  </a:lnTo>
                  <a:close/>
                  <a:moveTo>
                    <a:pt x="451" y="258"/>
                  </a:moveTo>
                  <a:lnTo>
                    <a:pt x="449" y="260"/>
                  </a:lnTo>
                  <a:lnTo>
                    <a:pt x="449" y="260"/>
                  </a:lnTo>
                  <a:lnTo>
                    <a:pt x="449" y="258"/>
                  </a:lnTo>
                  <a:lnTo>
                    <a:pt x="451" y="258"/>
                  </a:lnTo>
                  <a:lnTo>
                    <a:pt x="451" y="258"/>
                  </a:lnTo>
                  <a:close/>
                  <a:moveTo>
                    <a:pt x="458" y="227"/>
                  </a:moveTo>
                  <a:lnTo>
                    <a:pt x="460" y="227"/>
                  </a:lnTo>
                  <a:lnTo>
                    <a:pt x="460" y="227"/>
                  </a:lnTo>
                  <a:lnTo>
                    <a:pt x="462" y="227"/>
                  </a:lnTo>
                  <a:lnTo>
                    <a:pt x="462" y="226"/>
                  </a:lnTo>
                  <a:lnTo>
                    <a:pt x="464" y="226"/>
                  </a:lnTo>
                  <a:lnTo>
                    <a:pt x="464" y="226"/>
                  </a:lnTo>
                  <a:lnTo>
                    <a:pt x="464" y="227"/>
                  </a:lnTo>
                  <a:lnTo>
                    <a:pt x="462" y="231"/>
                  </a:lnTo>
                  <a:lnTo>
                    <a:pt x="462" y="231"/>
                  </a:lnTo>
                  <a:lnTo>
                    <a:pt x="460" y="229"/>
                  </a:lnTo>
                  <a:lnTo>
                    <a:pt x="458" y="229"/>
                  </a:lnTo>
                  <a:lnTo>
                    <a:pt x="458" y="227"/>
                  </a:lnTo>
                  <a:close/>
                  <a:moveTo>
                    <a:pt x="513" y="79"/>
                  </a:moveTo>
                  <a:lnTo>
                    <a:pt x="513" y="79"/>
                  </a:lnTo>
                  <a:lnTo>
                    <a:pt x="513" y="81"/>
                  </a:lnTo>
                  <a:lnTo>
                    <a:pt x="513" y="81"/>
                  </a:lnTo>
                  <a:lnTo>
                    <a:pt x="513" y="79"/>
                  </a:lnTo>
                  <a:close/>
                  <a:moveTo>
                    <a:pt x="530" y="53"/>
                  </a:moveTo>
                  <a:lnTo>
                    <a:pt x="534" y="53"/>
                  </a:lnTo>
                  <a:lnTo>
                    <a:pt x="534" y="55"/>
                  </a:lnTo>
                  <a:lnTo>
                    <a:pt x="534" y="59"/>
                  </a:lnTo>
                  <a:lnTo>
                    <a:pt x="532" y="61"/>
                  </a:lnTo>
                  <a:lnTo>
                    <a:pt x="528" y="61"/>
                  </a:lnTo>
                  <a:lnTo>
                    <a:pt x="528" y="59"/>
                  </a:lnTo>
                  <a:lnTo>
                    <a:pt x="528" y="55"/>
                  </a:lnTo>
                  <a:lnTo>
                    <a:pt x="530" y="53"/>
                  </a:lnTo>
                  <a:close/>
                  <a:moveTo>
                    <a:pt x="504" y="28"/>
                  </a:moveTo>
                  <a:lnTo>
                    <a:pt x="504" y="28"/>
                  </a:lnTo>
                  <a:lnTo>
                    <a:pt x="504" y="30"/>
                  </a:lnTo>
                  <a:lnTo>
                    <a:pt x="506" y="28"/>
                  </a:lnTo>
                  <a:lnTo>
                    <a:pt x="506" y="24"/>
                  </a:lnTo>
                  <a:lnTo>
                    <a:pt x="506" y="23"/>
                  </a:lnTo>
                  <a:lnTo>
                    <a:pt x="504" y="21"/>
                  </a:lnTo>
                  <a:lnTo>
                    <a:pt x="504" y="23"/>
                  </a:lnTo>
                  <a:lnTo>
                    <a:pt x="504" y="23"/>
                  </a:lnTo>
                  <a:lnTo>
                    <a:pt x="504" y="24"/>
                  </a:lnTo>
                  <a:lnTo>
                    <a:pt x="504" y="24"/>
                  </a:lnTo>
                  <a:lnTo>
                    <a:pt x="504" y="26"/>
                  </a:lnTo>
                  <a:lnTo>
                    <a:pt x="504" y="28"/>
                  </a:lnTo>
                  <a:close/>
                  <a:moveTo>
                    <a:pt x="504" y="32"/>
                  </a:moveTo>
                  <a:lnTo>
                    <a:pt x="506" y="34"/>
                  </a:lnTo>
                  <a:lnTo>
                    <a:pt x="506" y="34"/>
                  </a:lnTo>
                  <a:lnTo>
                    <a:pt x="506" y="32"/>
                  </a:lnTo>
                  <a:lnTo>
                    <a:pt x="506" y="32"/>
                  </a:lnTo>
                  <a:lnTo>
                    <a:pt x="504" y="32"/>
                  </a:lnTo>
                  <a:lnTo>
                    <a:pt x="504" y="32"/>
                  </a:lnTo>
                  <a:close/>
                  <a:moveTo>
                    <a:pt x="502" y="28"/>
                  </a:moveTo>
                  <a:lnTo>
                    <a:pt x="502" y="30"/>
                  </a:lnTo>
                  <a:lnTo>
                    <a:pt x="502" y="30"/>
                  </a:lnTo>
                  <a:lnTo>
                    <a:pt x="502" y="32"/>
                  </a:lnTo>
                  <a:lnTo>
                    <a:pt x="504" y="32"/>
                  </a:lnTo>
                  <a:lnTo>
                    <a:pt x="504" y="32"/>
                  </a:lnTo>
                  <a:lnTo>
                    <a:pt x="504" y="30"/>
                  </a:lnTo>
                  <a:lnTo>
                    <a:pt x="502" y="30"/>
                  </a:lnTo>
                  <a:lnTo>
                    <a:pt x="502" y="28"/>
                  </a:lnTo>
                  <a:close/>
                  <a:moveTo>
                    <a:pt x="481" y="49"/>
                  </a:moveTo>
                  <a:lnTo>
                    <a:pt x="481" y="49"/>
                  </a:lnTo>
                  <a:lnTo>
                    <a:pt x="481" y="51"/>
                  </a:lnTo>
                  <a:lnTo>
                    <a:pt x="483" y="51"/>
                  </a:lnTo>
                  <a:lnTo>
                    <a:pt x="483" y="49"/>
                  </a:lnTo>
                  <a:lnTo>
                    <a:pt x="483" y="49"/>
                  </a:lnTo>
                  <a:lnTo>
                    <a:pt x="481" y="49"/>
                  </a:lnTo>
                  <a:close/>
                  <a:moveTo>
                    <a:pt x="485" y="38"/>
                  </a:moveTo>
                  <a:lnTo>
                    <a:pt x="487" y="38"/>
                  </a:lnTo>
                  <a:lnTo>
                    <a:pt x="485" y="36"/>
                  </a:lnTo>
                  <a:lnTo>
                    <a:pt x="485" y="34"/>
                  </a:lnTo>
                  <a:lnTo>
                    <a:pt x="483" y="34"/>
                  </a:lnTo>
                  <a:lnTo>
                    <a:pt x="483" y="36"/>
                  </a:lnTo>
                  <a:lnTo>
                    <a:pt x="483" y="38"/>
                  </a:lnTo>
                  <a:lnTo>
                    <a:pt x="485" y="38"/>
                  </a:lnTo>
                  <a:close/>
                  <a:moveTo>
                    <a:pt x="358" y="26"/>
                  </a:moveTo>
                  <a:lnTo>
                    <a:pt x="358" y="28"/>
                  </a:lnTo>
                  <a:lnTo>
                    <a:pt x="360" y="30"/>
                  </a:lnTo>
                  <a:lnTo>
                    <a:pt x="362" y="28"/>
                  </a:lnTo>
                  <a:lnTo>
                    <a:pt x="362" y="26"/>
                  </a:lnTo>
                  <a:lnTo>
                    <a:pt x="360" y="26"/>
                  </a:lnTo>
                  <a:lnTo>
                    <a:pt x="358" y="26"/>
                  </a:lnTo>
                  <a:close/>
                  <a:moveTo>
                    <a:pt x="358" y="40"/>
                  </a:moveTo>
                  <a:lnTo>
                    <a:pt x="358" y="40"/>
                  </a:lnTo>
                  <a:lnTo>
                    <a:pt x="358" y="40"/>
                  </a:lnTo>
                  <a:lnTo>
                    <a:pt x="358" y="40"/>
                  </a:lnTo>
                  <a:lnTo>
                    <a:pt x="358" y="42"/>
                  </a:lnTo>
                  <a:lnTo>
                    <a:pt x="356" y="40"/>
                  </a:lnTo>
                  <a:lnTo>
                    <a:pt x="356" y="40"/>
                  </a:lnTo>
                  <a:lnTo>
                    <a:pt x="358" y="40"/>
                  </a:lnTo>
                  <a:close/>
                  <a:moveTo>
                    <a:pt x="113" y="72"/>
                  </a:moveTo>
                  <a:lnTo>
                    <a:pt x="113" y="74"/>
                  </a:lnTo>
                  <a:lnTo>
                    <a:pt x="115" y="76"/>
                  </a:lnTo>
                  <a:lnTo>
                    <a:pt x="115" y="78"/>
                  </a:lnTo>
                  <a:lnTo>
                    <a:pt x="113" y="78"/>
                  </a:lnTo>
                  <a:lnTo>
                    <a:pt x="111" y="76"/>
                  </a:lnTo>
                  <a:lnTo>
                    <a:pt x="111" y="74"/>
                  </a:lnTo>
                  <a:lnTo>
                    <a:pt x="111" y="72"/>
                  </a:lnTo>
                  <a:lnTo>
                    <a:pt x="113" y="72"/>
                  </a:lnTo>
                  <a:close/>
                  <a:moveTo>
                    <a:pt x="130" y="76"/>
                  </a:moveTo>
                  <a:lnTo>
                    <a:pt x="130" y="76"/>
                  </a:lnTo>
                  <a:lnTo>
                    <a:pt x="130" y="76"/>
                  </a:lnTo>
                  <a:lnTo>
                    <a:pt x="128" y="76"/>
                  </a:lnTo>
                  <a:lnTo>
                    <a:pt x="128" y="76"/>
                  </a:lnTo>
                  <a:lnTo>
                    <a:pt x="128" y="76"/>
                  </a:lnTo>
                  <a:lnTo>
                    <a:pt x="128" y="78"/>
                  </a:lnTo>
                  <a:lnTo>
                    <a:pt x="130" y="78"/>
                  </a:lnTo>
                  <a:lnTo>
                    <a:pt x="130" y="78"/>
                  </a:lnTo>
                  <a:lnTo>
                    <a:pt x="130" y="78"/>
                  </a:lnTo>
                  <a:lnTo>
                    <a:pt x="130" y="76"/>
                  </a:lnTo>
                  <a:close/>
                  <a:moveTo>
                    <a:pt x="113" y="68"/>
                  </a:moveTo>
                  <a:lnTo>
                    <a:pt x="109" y="68"/>
                  </a:lnTo>
                  <a:lnTo>
                    <a:pt x="108" y="68"/>
                  </a:lnTo>
                  <a:lnTo>
                    <a:pt x="109" y="70"/>
                  </a:lnTo>
                  <a:lnTo>
                    <a:pt x="111" y="70"/>
                  </a:lnTo>
                  <a:lnTo>
                    <a:pt x="113" y="72"/>
                  </a:lnTo>
                  <a:lnTo>
                    <a:pt x="115" y="72"/>
                  </a:lnTo>
                  <a:lnTo>
                    <a:pt x="115" y="70"/>
                  </a:lnTo>
                  <a:lnTo>
                    <a:pt x="113" y="68"/>
                  </a:lnTo>
                  <a:close/>
                  <a:moveTo>
                    <a:pt x="128" y="79"/>
                  </a:moveTo>
                  <a:lnTo>
                    <a:pt x="128" y="79"/>
                  </a:lnTo>
                  <a:lnTo>
                    <a:pt x="128" y="81"/>
                  </a:lnTo>
                  <a:lnTo>
                    <a:pt x="128" y="81"/>
                  </a:lnTo>
                  <a:lnTo>
                    <a:pt x="130" y="83"/>
                  </a:lnTo>
                  <a:lnTo>
                    <a:pt x="130" y="83"/>
                  </a:lnTo>
                  <a:lnTo>
                    <a:pt x="130" y="81"/>
                  </a:lnTo>
                  <a:lnTo>
                    <a:pt x="130" y="81"/>
                  </a:lnTo>
                  <a:lnTo>
                    <a:pt x="130" y="79"/>
                  </a:lnTo>
                  <a:lnTo>
                    <a:pt x="128" y="79"/>
                  </a:lnTo>
                  <a:close/>
                  <a:moveTo>
                    <a:pt x="140" y="76"/>
                  </a:moveTo>
                  <a:lnTo>
                    <a:pt x="140" y="76"/>
                  </a:lnTo>
                  <a:lnTo>
                    <a:pt x="138" y="76"/>
                  </a:lnTo>
                  <a:lnTo>
                    <a:pt x="140" y="78"/>
                  </a:lnTo>
                  <a:lnTo>
                    <a:pt x="140" y="78"/>
                  </a:lnTo>
                  <a:lnTo>
                    <a:pt x="142" y="76"/>
                  </a:lnTo>
                  <a:lnTo>
                    <a:pt x="142" y="76"/>
                  </a:lnTo>
                  <a:lnTo>
                    <a:pt x="140" y="76"/>
                  </a:lnTo>
                  <a:lnTo>
                    <a:pt x="140" y="76"/>
                  </a:lnTo>
                  <a:close/>
                  <a:moveTo>
                    <a:pt x="128" y="83"/>
                  </a:moveTo>
                  <a:lnTo>
                    <a:pt x="127" y="83"/>
                  </a:lnTo>
                  <a:lnTo>
                    <a:pt x="127" y="85"/>
                  </a:lnTo>
                  <a:lnTo>
                    <a:pt x="128" y="85"/>
                  </a:lnTo>
                  <a:lnTo>
                    <a:pt x="128" y="83"/>
                  </a:lnTo>
                  <a:close/>
                  <a:moveTo>
                    <a:pt x="102" y="66"/>
                  </a:moveTo>
                  <a:lnTo>
                    <a:pt x="104" y="64"/>
                  </a:lnTo>
                  <a:lnTo>
                    <a:pt x="104" y="62"/>
                  </a:lnTo>
                  <a:lnTo>
                    <a:pt x="102" y="61"/>
                  </a:lnTo>
                  <a:lnTo>
                    <a:pt x="100" y="61"/>
                  </a:lnTo>
                  <a:lnTo>
                    <a:pt x="98" y="61"/>
                  </a:lnTo>
                  <a:lnTo>
                    <a:pt x="98" y="62"/>
                  </a:lnTo>
                  <a:lnTo>
                    <a:pt x="100" y="66"/>
                  </a:lnTo>
                  <a:lnTo>
                    <a:pt x="102" y="66"/>
                  </a:lnTo>
                  <a:close/>
                  <a:moveTo>
                    <a:pt x="115" y="76"/>
                  </a:moveTo>
                  <a:lnTo>
                    <a:pt x="115" y="78"/>
                  </a:lnTo>
                  <a:lnTo>
                    <a:pt x="115" y="79"/>
                  </a:lnTo>
                  <a:lnTo>
                    <a:pt x="117" y="81"/>
                  </a:lnTo>
                  <a:lnTo>
                    <a:pt x="121" y="81"/>
                  </a:lnTo>
                  <a:lnTo>
                    <a:pt x="123" y="83"/>
                  </a:lnTo>
                  <a:lnTo>
                    <a:pt x="123" y="81"/>
                  </a:lnTo>
                  <a:lnTo>
                    <a:pt x="123" y="79"/>
                  </a:lnTo>
                  <a:lnTo>
                    <a:pt x="117" y="76"/>
                  </a:lnTo>
                  <a:lnTo>
                    <a:pt x="115" y="76"/>
                  </a:lnTo>
                  <a:close/>
                  <a:moveTo>
                    <a:pt x="142" y="79"/>
                  </a:moveTo>
                  <a:lnTo>
                    <a:pt x="142" y="79"/>
                  </a:lnTo>
                  <a:lnTo>
                    <a:pt x="142" y="79"/>
                  </a:lnTo>
                  <a:lnTo>
                    <a:pt x="142" y="81"/>
                  </a:lnTo>
                  <a:lnTo>
                    <a:pt x="144" y="79"/>
                  </a:lnTo>
                  <a:lnTo>
                    <a:pt x="144" y="79"/>
                  </a:lnTo>
                  <a:lnTo>
                    <a:pt x="142" y="79"/>
                  </a:lnTo>
                  <a:lnTo>
                    <a:pt x="142" y="79"/>
                  </a:lnTo>
                  <a:lnTo>
                    <a:pt x="142" y="79"/>
                  </a:lnTo>
                  <a:close/>
                  <a:moveTo>
                    <a:pt x="145" y="76"/>
                  </a:moveTo>
                  <a:lnTo>
                    <a:pt x="144" y="76"/>
                  </a:lnTo>
                  <a:lnTo>
                    <a:pt x="144" y="76"/>
                  </a:lnTo>
                  <a:lnTo>
                    <a:pt x="144" y="78"/>
                  </a:lnTo>
                  <a:lnTo>
                    <a:pt x="145" y="78"/>
                  </a:lnTo>
                  <a:lnTo>
                    <a:pt x="147" y="78"/>
                  </a:lnTo>
                  <a:lnTo>
                    <a:pt x="145" y="78"/>
                  </a:lnTo>
                  <a:lnTo>
                    <a:pt x="147" y="79"/>
                  </a:lnTo>
                  <a:lnTo>
                    <a:pt x="149" y="79"/>
                  </a:lnTo>
                  <a:lnTo>
                    <a:pt x="149" y="78"/>
                  </a:lnTo>
                  <a:lnTo>
                    <a:pt x="149" y="74"/>
                  </a:lnTo>
                  <a:lnTo>
                    <a:pt x="145" y="76"/>
                  </a:lnTo>
                  <a:close/>
                  <a:moveTo>
                    <a:pt x="168" y="47"/>
                  </a:moveTo>
                  <a:lnTo>
                    <a:pt x="168" y="45"/>
                  </a:lnTo>
                  <a:lnTo>
                    <a:pt x="168" y="45"/>
                  </a:lnTo>
                  <a:lnTo>
                    <a:pt x="166" y="45"/>
                  </a:lnTo>
                  <a:lnTo>
                    <a:pt x="166" y="45"/>
                  </a:lnTo>
                  <a:lnTo>
                    <a:pt x="166" y="45"/>
                  </a:lnTo>
                  <a:lnTo>
                    <a:pt x="166" y="47"/>
                  </a:lnTo>
                  <a:lnTo>
                    <a:pt x="168" y="47"/>
                  </a:lnTo>
                  <a:close/>
                  <a:moveTo>
                    <a:pt x="176" y="43"/>
                  </a:moveTo>
                  <a:lnTo>
                    <a:pt x="176" y="42"/>
                  </a:lnTo>
                  <a:lnTo>
                    <a:pt x="174" y="42"/>
                  </a:lnTo>
                  <a:lnTo>
                    <a:pt x="176" y="43"/>
                  </a:lnTo>
                  <a:lnTo>
                    <a:pt x="176" y="43"/>
                  </a:lnTo>
                  <a:lnTo>
                    <a:pt x="176" y="43"/>
                  </a:lnTo>
                  <a:close/>
                  <a:moveTo>
                    <a:pt x="149" y="93"/>
                  </a:moveTo>
                  <a:lnTo>
                    <a:pt x="149" y="91"/>
                  </a:lnTo>
                  <a:lnTo>
                    <a:pt x="149" y="91"/>
                  </a:lnTo>
                  <a:lnTo>
                    <a:pt x="147" y="91"/>
                  </a:lnTo>
                  <a:lnTo>
                    <a:pt x="147" y="91"/>
                  </a:lnTo>
                  <a:lnTo>
                    <a:pt x="147" y="91"/>
                  </a:lnTo>
                  <a:lnTo>
                    <a:pt x="149" y="91"/>
                  </a:lnTo>
                  <a:lnTo>
                    <a:pt x="149" y="93"/>
                  </a:lnTo>
                  <a:lnTo>
                    <a:pt x="151" y="93"/>
                  </a:lnTo>
                  <a:lnTo>
                    <a:pt x="151" y="93"/>
                  </a:lnTo>
                  <a:lnTo>
                    <a:pt x="149" y="93"/>
                  </a:lnTo>
                  <a:close/>
                  <a:moveTo>
                    <a:pt x="136" y="79"/>
                  </a:moveTo>
                  <a:lnTo>
                    <a:pt x="136" y="79"/>
                  </a:lnTo>
                  <a:lnTo>
                    <a:pt x="136" y="79"/>
                  </a:lnTo>
                  <a:lnTo>
                    <a:pt x="136" y="81"/>
                  </a:lnTo>
                  <a:lnTo>
                    <a:pt x="136" y="81"/>
                  </a:lnTo>
                  <a:lnTo>
                    <a:pt x="136" y="81"/>
                  </a:lnTo>
                  <a:lnTo>
                    <a:pt x="136" y="81"/>
                  </a:lnTo>
                  <a:lnTo>
                    <a:pt x="136" y="79"/>
                  </a:lnTo>
                  <a:close/>
                  <a:moveTo>
                    <a:pt x="132" y="97"/>
                  </a:moveTo>
                  <a:lnTo>
                    <a:pt x="132" y="98"/>
                  </a:lnTo>
                  <a:lnTo>
                    <a:pt x="130" y="100"/>
                  </a:lnTo>
                  <a:lnTo>
                    <a:pt x="132" y="100"/>
                  </a:lnTo>
                  <a:lnTo>
                    <a:pt x="134" y="100"/>
                  </a:lnTo>
                  <a:lnTo>
                    <a:pt x="134" y="100"/>
                  </a:lnTo>
                  <a:lnTo>
                    <a:pt x="136" y="98"/>
                  </a:lnTo>
                  <a:lnTo>
                    <a:pt x="134" y="98"/>
                  </a:lnTo>
                  <a:lnTo>
                    <a:pt x="132" y="97"/>
                  </a:lnTo>
                  <a:close/>
                  <a:moveTo>
                    <a:pt x="145" y="98"/>
                  </a:moveTo>
                  <a:lnTo>
                    <a:pt x="145" y="100"/>
                  </a:lnTo>
                  <a:lnTo>
                    <a:pt x="144" y="100"/>
                  </a:lnTo>
                  <a:lnTo>
                    <a:pt x="144" y="102"/>
                  </a:lnTo>
                  <a:lnTo>
                    <a:pt x="145" y="102"/>
                  </a:lnTo>
                  <a:lnTo>
                    <a:pt x="145" y="104"/>
                  </a:lnTo>
                  <a:lnTo>
                    <a:pt x="145" y="104"/>
                  </a:lnTo>
                  <a:lnTo>
                    <a:pt x="147" y="102"/>
                  </a:lnTo>
                  <a:lnTo>
                    <a:pt x="149" y="102"/>
                  </a:lnTo>
                  <a:lnTo>
                    <a:pt x="149" y="100"/>
                  </a:lnTo>
                  <a:lnTo>
                    <a:pt x="147" y="100"/>
                  </a:lnTo>
                  <a:lnTo>
                    <a:pt x="145" y="98"/>
                  </a:lnTo>
                  <a:close/>
                  <a:moveTo>
                    <a:pt x="149" y="97"/>
                  </a:moveTo>
                  <a:lnTo>
                    <a:pt x="151" y="97"/>
                  </a:lnTo>
                  <a:lnTo>
                    <a:pt x="153" y="98"/>
                  </a:lnTo>
                  <a:lnTo>
                    <a:pt x="155" y="98"/>
                  </a:lnTo>
                  <a:lnTo>
                    <a:pt x="155" y="98"/>
                  </a:lnTo>
                  <a:lnTo>
                    <a:pt x="153" y="97"/>
                  </a:lnTo>
                  <a:lnTo>
                    <a:pt x="151" y="97"/>
                  </a:lnTo>
                  <a:lnTo>
                    <a:pt x="151" y="95"/>
                  </a:lnTo>
                  <a:lnTo>
                    <a:pt x="149" y="95"/>
                  </a:lnTo>
                  <a:lnTo>
                    <a:pt x="147" y="93"/>
                  </a:lnTo>
                  <a:lnTo>
                    <a:pt x="147" y="95"/>
                  </a:lnTo>
                  <a:lnTo>
                    <a:pt x="147" y="95"/>
                  </a:lnTo>
                  <a:lnTo>
                    <a:pt x="147" y="97"/>
                  </a:lnTo>
                  <a:lnTo>
                    <a:pt x="147" y="97"/>
                  </a:lnTo>
                  <a:lnTo>
                    <a:pt x="147" y="97"/>
                  </a:lnTo>
                  <a:lnTo>
                    <a:pt x="149" y="98"/>
                  </a:lnTo>
                  <a:lnTo>
                    <a:pt x="149" y="97"/>
                  </a:lnTo>
                  <a:close/>
                  <a:moveTo>
                    <a:pt x="123" y="76"/>
                  </a:moveTo>
                  <a:lnTo>
                    <a:pt x="121" y="76"/>
                  </a:lnTo>
                  <a:lnTo>
                    <a:pt x="119" y="76"/>
                  </a:lnTo>
                  <a:lnTo>
                    <a:pt x="121" y="78"/>
                  </a:lnTo>
                  <a:lnTo>
                    <a:pt x="125" y="79"/>
                  </a:lnTo>
                  <a:lnTo>
                    <a:pt x="127" y="79"/>
                  </a:lnTo>
                  <a:lnTo>
                    <a:pt x="125" y="78"/>
                  </a:lnTo>
                  <a:lnTo>
                    <a:pt x="123" y="76"/>
                  </a:lnTo>
                  <a:close/>
                  <a:moveTo>
                    <a:pt x="204" y="34"/>
                  </a:moveTo>
                  <a:lnTo>
                    <a:pt x="206" y="34"/>
                  </a:lnTo>
                  <a:lnTo>
                    <a:pt x="206" y="36"/>
                  </a:lnTo>
                  <a:lnTo>
                    <a:pt x="208" y="36"/>
                  </a:lnTo>
                  <a:lnTo>
                    <a:pt x="208" y="34"/>
                  </a:lnTo>
                  <a:lnTo>
                    <a:pt x="210" y="32"/>
                  </a:lnTo>
                  <a:lnTo>
                    <a:pt x="210" y="30"/>
                  </a:lnTo>
                  <a:lnTo>
                    <a:pt x="208" y="28"/>
                  </a:lnTo>
                  <a:lnTo>
                    <a:pt x="208" y="26"/>
                  </a:lnTo>
                  <a:lnTo>
                    <a:pt x="204" y="28"/>
                  </a:lnTo>
                  <a:lnTo>
                    <a:pt x="204" y="30"/>
                  </a:lnTo>
                  <a:lnTo>
                    <a:pt x="204" y="32"/>
                  </a:lnTo>
                  <a:lnTo>
                    <a:pt x="208" y="32"/>
                  </a:lnTo>
                  <a:lnTo>
                    <a:pt x="206" y="34"/>
                  </a:lnTo>
                  <a:lnTo>
                    <a:pt x="204" y="34"/>
                  </a:lnTo>
                  <a:close/>
                  <a:moveTo>
                    <a:pt x="18" y="55"/>
                  </a:moveTo>
                  <a:lnTo>
                    <a:pt x="18" y="53"/>
                  </a:lnTo>
                  <a:lnTo>
                    <a:pt x="17" y="53"/>
                  </a:lnTo>
                  <a:lnTo>
                    <a:pt x="13" y="49"/>
                  </a:lnTo>
                  <a:lnTo>
                    <a:pt x="11" y="49"/>
                  </a:lnTo>
                  <a:lnTo>
                    <a:pt x="11" y="47"/>
                  </a:lnTo>
                  <a:lnTo>
                    <a:pt x="9" y="47"/>
                  </a:lnTo>
                  <a:lnTo>
                    <a:pt x="7" y="49"/>
                  </a:lnTo>
                  <a:lnTo>
                    <a:pt x="9" y="51"/>
                  </a:lnTo>
                  <a:lnTo>
                    <a:pt x="13" y="53"/>
                  </a:lnTo>
                  <a:lnTo>
                    <a:pt x="17" y="55"/>
                  </a:lnTo>
                  <a:lnTo>
                    <a:pt x="18" y="55"/>
                  </a:lnTo>
                  <a:close/>
                  <a:moveTo>
                    <a:pt x="49" y="93"/>
                  </a:moveTo>
                  <a:lnTo>
                    <a:pt x="49" y="97"/>
                  </a:lnTo>
                  <a:lnTo>
                    <a:pt x="49" y="98"/>
                  </a:lnTo>
                  <a:lnTo>
                    <a:pt x="49" y="102"/>
                  </a:lnTo>
                  <a:lnTo>
                    <a:pt x="51" y="102"/>
                  </a:lnTo>
                  <a:lnTo>
                    <a:pt x="53" y="98"/>
                  </a:lnTo>
                  <a:lnTo>
                    <a:pt x="51" y="95"/>
                  </a:lnTo>
                  <a:lnTo>
                    <a:pt x="49" y="93"/>
                  </a:lnTo>
                  <a:close/>
                  <a:moveTo>
                    <a:pt x="37" y="74"/>
                  </a:moveTo>
                  <a:lnTo>
                    <a:pt x="36" y="70"/>
                  </a:lnTo>
                  <a:lnTo>
                    <a:pt x="34" y="70"/>
                  </a:lnTo>
                  <a:lnTo>
                    <a:pt x="34" y="68"/>
                  </a:lnTo>
                  <a:lnTo>
                    <a:pt x="32" y="70"/>
                  </a:lnTo>
                  <a:lnTo>
                    <a:pt x="32" y="70"/>
                  </a:lnTo>
                  <a:lnTo>
                    <a:pt x="30" y="70"/>
                  </a:lnTo>
                  <a:lnTo>
                    <a:pt x="28" y="70"/>
                  </a:lnTo>
                  <a:lnTo>
                    <a:pt x="34" y="76"/>
                  </a:lnTo>
                  <a:lnTo>
                    <a:pt x="34" y="76"/>
                  </a:lnTo>
                  <a:lnTo>
                    <a:pt x="34" y="78"/>
                  </a:lnTo>
                  <a:lnTo>
                    <a:pt x="34" y="78"/>
                  </a:lnTo>
                  <a:lnTo>
                    <a:pt x="34" y="79"/>
                  </a:lnTo>
                  <a:lnTo>
                    <a:pt x="36" y="79"/>
                  </a:lnTo>
                  <a:lnTo>
                    <a:pt x="36" y="79"/>
                  </a:lnTo>
                  <a:lnTo>
                    <a:pt x="39" y="83"/>
                  </a:lnTo>
                  <a:lnTo>
                    <a:pt x="39" y="85"/>
                  </a:lnTo>
                  <a:lnTo>
                    <a:pt x="41" y="81"/>
                  </a:lnTo>
                  <a:lnTo>
                    <a:pt x="43" y="79"/>
                  </a:lnTo>
                  <a:lnTo>
                    <a:pt x="41" y="78"/>
                  </a:lnTo>
                  <a:lnTo>
                    <a:pt x="37" y="74"/>
                  </a:lnTo>
                  <a:close/>
                  <a:moveTo>
                    <a:pt x="34" y="61"/>
                  </a:moveTo>
                  <a:lnTo>
                    <a:pt x="32" y="59"/>
                  </a:lnTo>
                  <a:lnTo>
                    <a:pt x="32" y="59"/>
                  </a:lnTo>
                  <a:lnTo>
                    <a:pt x="30" y="59"/>
                  </a:lnTo>
                  <a:lnTo>
                    <a:pt x="30" y="59"/>
                  </a:lnTo>
                  <a:lnTo>
                    <a:pt x="30" y="59"/>
                  </a:lnTo>
                  <a:lnTo>
                    <a:pt x="34" y="61"/>
                  </a:lnTo>
                  <a:close/>
                  <a:moveTo>
                    <a:pt x="217" y="45"/>
                  </a:moveTo>
                  <a:lnTo>
                    <a:pt x="217" y="47"/>
                  </a:lnTo>
                  <a:lnTo>
                    <a:pt x="216" y="47"/>
                  </a:lnTo>
                  <a:lnTo>
                    <a:pt x="216" y="47"/>
                  </a:lnTo>
                  <a:lnTo>
                    <a:pt x="217" y="47"/>
                  </a:lnTo>
                  <a:lnTo>
                    <a:pt x="217" y="47"/>
                  </a:lnTo>
                  <a:lnTo>
                    <a:pt x="217" y="47"/>
                  </a:lnTo>
                  <a:lnTo>
                    <a:pt x="217" y="45"/>
                  </a:lnTo>
                  <a:lnTo>
                    <a:pt x="217" y="45"/>
                  </a:lnTo>
                  <a:close/>
                  <a:moveTo>
                    <a:pt x="729" y="203"/>
                  </a:moveTo>
                  <a:lnTo>
                    <a:pt x="729" y="199"/>
                  </a:lnTo>
                  <a:lnTo>
                    <a:pt x="731" y="195"/>
                  </a:lnTo>
                  <a:lnTo>
                    <a:pt x="731" y="138"/>
                  </a:lnTo>
                  <a:lnTo>
                    <a:pt x="731" y="136"/>
                  </a:lnTo>
                  <a:lnTo>
                    <a:pt x="729" y="136"/>
                  </a:lnTo>
                  <a:lnTo>
                    <a:pt x="729" y="135"/>
                  </a:lnTo>
                  <a:lnTo>
                    <a:pt x="727" y="135"/>
                  </a:lnTo>
                  <a:lnTo>
                    <a:pt x="727" y="135"/>
                  </a:lnTo>
                  <a:lnTo>
                    <a:pt x="725" y="133"/>
                  </a:lnTo>
                  <a:lnTo>
                    <a:pt x="712" y="131"/>
                  </a:lnTo>
                  <a:lnTo>
                    <a:pt x="708" y="131"/>
                  </a:lnTo>
                  <a:lnTo>
                    <a:pt x="684" y="119"/>
                  </a:lnTo>
                  <a:lnTo>
                    <a:pt x="680" y="117"/>
                  </a:lnTo>
                  <a:lnTo>
                    <a:pt x="678" y="119"/>
                  </a:lnTo>
                  <a:lnTo>
                    <a:pt x="672" y="121"/>
                  </a:lnTo>
                  <a:lnTo>
                    <a:pt x="670" y="121"/>
                  </a:lnTo>
                  <a:lnTo>
                    <a:pt x="670" y="123"/>
                  </a:lnTo>
                  <a:lnTo>
                    <a:pt x="670" y="123"/>
                  </a:lnTo>
                  <a:lnTo>
                    <a:pt x="670" y="125"/>
                  </a:lnTo>
                  <a:lnTo>
                    <a:pt x="670" y="125"/>
                  </a:lnTo>
                  <a:lnTo>
                    <a:pt x="669" y="127"/>
                  </a:lnTo>
                  <a:lnTo>
                    <a:pt x="667" y="129"/>
                  </a:lnTo>
                  <a:lnTo>
                    <a:pt x="661" y="129"/>
                  </a:lnTo>
                  <a:lnTo>
                    <a:pt x="657" y="131"/>
                  </a:lnTo>
                  <a:lnTo>
                    <a:pt x="657" y="131"/>
                  </a:lnTo>
                  <a:lnTo>
                    <a:pt x="655" y="135"/>
                  </a:lnTo>
                  <a:lnTo>
                    <a:pt x="655" y="135"/>
                  </a:lnTo>
                  <a:lnTo>
                    <a:pt x="653" y="136"/>
                  </a:lnTo>
                  <a:lnTo>
                    <a:pt x="652" y="138"/>
                  </a:lnTo>
                  <a:lnTo>
                    <a:pt x="652" y="138"/>
                  </a:lnTo>
                  <a:lnTo>
                    <a:pt x="646" y="144"/>
                  </a:lnTo>
                  <a:lnTo>
                    <a:pt x="644" y="148"/>
                  </a:lnTo>
                  <a:lnTo>
                    <a:pt x="640" y="148"/>
                  </a:lnTo>
                  <a:lnTo>
                    <a:pt x="636" y="148"/>
                  </a:lnTo>
                  <a:lnTo>
                    <a:pt x="634" y="146"/>
                  </a:lnTo>
                  <a:lnTo>
                    <a:pt x="633" y="144"/>
                  </a:lnTo>
                  <a:lnTo>
                    <a:pt x="633" y="140"/>
                  </a:lnTo>
                  <a:lnTo>
                    <a:pt x="631" y="140"/>
                  </a:lnTo>
                  <a:lnTo>
                    <a:pt x="631" y="138"/>
                  </a:lnTo>
                  <a:lnTo>
                    <a:pt x="631" y="136"/>
                  </a:lnTo>
                  <a:lnTo>
                    <a:pt x="629" y="135"/>
                  </a:lnTo>
                  <a:lnTo>
                    <a:pt x="629" y="135"/>
                  </a:lnTo>
                  <a:lnTo>
                    <a:pt x="627" y="136"/>
                  </a:lnTo>
                  <a:lnTo>
                    <a:pt x="627" y="138"/>
                  </a:lnTo>
                  <a:lnTo>
                    <a:pt x="623" y="131"/>
                  </a:lnTo>
                  <a:lnTo>
                    <a:pt x="621" y="127"/>
                  </a:lnTo>
                  <a:lnTo>
                    <a:pt x="621" y="123"/>
                  </a:lnTo>
                  <a:lnTo>
                    <a:pt x="621" y="121"/>
                  </a:lnTo>
                  <a:lnTo>
                    <a:pt x="623" y="117"/>
                  </a:lnTo>
                  <a:lnTo>
                    <a:pt x="623" y="116"/>
                  </a:lnTo>
                  <a:lnTo>
                    <a:pt x="623" y="114"/>
                  </a:lnTo>
                  <a:lnTo>
                    <a:pt x="621" y="110"/>
                  </a:lnTo>
                  <a:lnTo>
                    <a:pt x="621" y="108"/>
                  </a:lnTo>
                  <a:lnTo>
                    <a:pt x="621" y="108"/>
                  </a:lnTo>
                  <a:lnTo>
                    <a:pt x="621" y="108"/>
                  </a:lnTo>
                  <a:lnTo>
                    <a:pt x="621" y="106"/>
                  </a:lnTo>
                  <a:lnTo>
                    <a:pt x="619" y="106"/>
                  </a:lnTo>
                  <a:lnTo>
                    <a:pt x="619" y="106"/>
                  </a:lnTo>
                  <a:lnTo>
                    <a:pt x="612" y="104"/>
                  </a:lnTo>
                  <a:lnTo>
                    <a:pt x="610" y="104"/>
                  </a:lnTo>
                  <a:lnTo>
                    <a:pt x="602" y="100"/>
                  </a:lnTo>
                  <a:lnTo>
                    <a:pt x="598" y="100"/>
                  </a:lnTo>
                  <a:lnTo>
                    <a:pt x="593" y="100"/>
                  </a:lnTo>
                  <a:lnTo>
                    <a:pt x="591" y="100"/>
                  </a:lnTo>
                  <a:lnTo>
                    <a:pt x="583" y="104"/>
                  </a:lnTo>
                  <a:lnTo>
                    <a:pt x="578" y="108"/>
                  </a:lnTo>
                  <a:lnTo>
                    <a:pt x="576" y="108"/>
                  </a:lnTo>
                  <a:lnTo>
                    <a:pt x="576" y="110"/>
                  </a:lnTo>
                  <a:lnTo>
                    <a:pt x="572" y="116"/>
                  </a:lnTo>
                  <a:lnTo>
                    <a:pt x="572" y="117"/>
                  </a:lnTo>
                  <a:lnTo>
                    <a:pt x="576" y="116"/>
                  </a:lnTo>
                  <a:lnTo>
                    <a:pt x="578" y="116"/>
                  </a:lnTo>
                  <a:lnTo>
                    <a:pt x="581" y="117"/>
                  </a:lnTo>
                  <a:lnTo>
                    <a:pt x="583" y="117"/>
                  </a:lnTo>
                  <a:lnTo>
                    <a:pt x="585" y="119"/>
                  </a:lnTo>
                  <a:lnTo>
                    <a:pt x="585" y="119"/>
                  </a:lnTo>
                  <a:lnTo>
                    <a:pt x="587" y="121"/>
                  </a:lnTo>
                  <a:lnTo>
                    <a:pt x="587" y="121"/>
                  </a:lnTo>
                  <a:lnTo>
                    <a:pt x="587" y="123"/>
                  </a:lnTo>
                  <a:lnTo>
                    <a:pt x="587" y="125"/>
                  </a:lnTo>
                  <a:lnTo>
                    <a:pt x="591" y="127"/>
                  </a:lnTo>
                  <a:lnTo>
                    <a:pt x="593" y="129"/>
                  </a:lnTo>
                  <a:lnTo>
                    <a:pt x="597" y="131"/>
                  </a:lnTo>
                  <a:lnTo>
                    <a:pt x="606" y="131"/>
                  </a:lnTo>
                  <a:lnTo>
                    <a:pt x="610" y="129"/>
                  </a:lnTo>
                  <a:lnTo>
                    <a:pt x="614" y="129"/>
                  </a:lnTo>
                  <a:lnTo>
                    <a:pt x="617" y="127"/>
                  </a:lnTo>
                  <a:lnTo>
                    <a:pt x="617" y="129"/>
                  </a:lnTo>
                  <a:lnTo>
                    <a:pt x="617" y="129"/>
                  </a:lnTo>
                  <a:lnTo>
                    <a:pt x="617" y="131"/>
                  </a:lnTo>
                  <a:lnTo>
                    <a:pt x="616" y="131"/>
                  </a:lnTo>
                  <a:lnTo>
                    <a:pt x="617" y="131"/>
                  </a:lnTo>
                  <a:lnTo>
                    <a:pt x="617" y="133"/>
                  </a:lnTo>
                  <a:lnTo>
                    <a:pt x="616" y="135"/>
                  </a:lnTo>
                  <a:lnTo>
                    <a:pt x="616" y="136"/>
                  </a:lnTo>
                  <a:lnTo>
                    <a:pt x="614" y="135"/>
                  </a:lnTo>
                  <a:lnTo>
                    <a:pt x="612" y="135"/>
                  </a:lnTo>
                  <a:lnTo>
                    <a:pt x="610" y="135"/>
                  </a:lnTo>
                  <a:lnTo>
                    <a:pt x="608" y="133"/>
                  </a:lnTo>
                  <a:lnTo>
                    <a:pt x="606" y="133"/>
                  </a:lnTo>
                  <a:lnTo>
                    <a:pt x="604" y="133"/>
                  </a:lnTo>
                  <a:lnTo>
                    <a:pt x="604" y="135"/>
                  </a:lnTo>
                  <a:lnTo>
                    <a:pt x="602" y="136"/>
                  </a:lnTo>
                  <a:lnTo>
                    <a:pt x="600" y="138"/>
                  </a:lnTo>
                  <a:lnTo>
                    <a:pt x="598" y="138"/>
                  </a:lnTo>
                  <a:lnTo>
                    <a:pt x="598" y="138"/>
                  </a:lnTo>
                  <a:lnTo>
                    <a:pt x="597" y="136"/>
                  </a:lnTo>
                  <a:lnTo>
                    <a:pt x="593" y="136"/>
                  </a:lnTo>
                  <a:lnTo>
                    <a:pt x="591" y="136"/>
                  </a:lnTo>
                  <a:lnTo>
                    <a:pt x="587" y="138"/>
                  </a:lnTo>
                  <a:lnTo>
                    <a:pt x="589" y="140"/>
                  </a:lnTo>
                  <a:lnTo>
                    <a:pt x="591" y="142"/>
                  </a:lnTo>
                  <a:lnTo>
                    <a:pt x="595" y="142"/>
                  </a:lnTo>
                  <a:lnTo>
                    <a:pt x="597" y="144"/>
                  </a:lnTo>
                  <a:lnTo>
                    <a:pt x="598" y="146"/>
                  </a:lnTo>
                  <a:lnTo>
                    <a:pt x="600" y="148"/>
                  </a:lnTo>
                  <a:lnTo>
                    <a:pt x="600" y="148"/>
                  </a:lnTo>
                  <a:lnTo>
                    <a:pt x="600" y="150"/>
                  </a:lnTo>
                  <a:lnTo>
                    <a:pt x="600" y="153"/>
                  </a:lnTo>
                  <a:lnTo>
                    <a:pt x="600" y="155"/>
                  </a:lnTo>
                  <a:lnTo>
                    <a:pt x="600" y="157"/>
                  </a:lnTo>
                  <a:lnTo>
                    <a:pt x="602" y="159"/>
                  </a:lnTo>
                  <a:lnTo>
                    <a:pt x="604" y="159"/>
                  </a:lnTo>
                  <a:lnTo>
                    <a:pt x="608" y="159"/>
                  </a:lnTo>
                  <a:lnTo>
                    <a:pt x="610" y="157"/>
                  </a:lnTo>
                  <a:lnTo>
                    <a:pt x="612" y="153"/>
                  </a:lnTo>
                  <a:lnTo>
                    <a:pt x="612" y="152"/>
                  </a:lnTo>
                  <a:lnTo>
                    <a:pt x="612" y="148"/>
                  </a:lnTo>
                  <a:lnTo>
                    <a:pt x="614" y="148"/>
                  </a:lnTo>
                  <a:lnTo>
                    <a:pt x="616" y="144"/>
                  </a:lnTo>
                  <a:lnTo>
                    <a:pt x="617" y="142"/>
                  </a:lnTo>
                  <a:lnTo>
                    <a:pt x="616" y="144"/>
                  </a:lnTo>
                  <a:lnTo>
                    <a:pt x="616" y="146"/>
                  </a:lnTo>
                  <a:lnTo>
                    <a:pt x="614" y="150"/>
                  </a:lnTo>
                  <a:lnTo>
                    <a:pt x="616" y="152"/>
                  </a:lnTo>
                  <a:lnTo>
                    <a:pt x="617" y="153"/>
                  </a:lnTo>
                  <a:lnTo>
                    <a:pt x="617" y="153"/>
                  </a:lnTo>
                  <a:lnTo>
                    <a:pt x="621" y="155"/>
                  </a:lnTo>
                  <a:lnTo>
                    <a:pt x="621" y="155"/>
                  </a:lnTo>
                  <a:lnTo>
                    <a:pt x="623" y="155"/>
                  </a:lnTo>
                  <a:lnTo>
                    <a:pt x="623" y="155"/>
                  </a:lnTo>
                  <a:lnTo>
                    <a:pt x="623" y="157"/>
                  </a:lnTo>
                  <a:lnTo>
                    <a:pt x="623" y="157"/>
                  </a:lnTo>
                  <a:lnTo>
                    <a:pt x="625" y="157"/>
                  </a:lnTo>
                  <a:lnTo>
                    <a:pt x="625" y="157"/>
                  </a:lnTo>
                  <a:lnTo>
                    <a:pt x="625" y="157"/>
                  </a:lnTo>
                  <a:lnTo>
                    <a:pt x="629" y="157"/>
                  </a:lnTo>
                  <a:lnTo>
                    <a:pt x="633" y="157"/>
                  </a:lnTo>
                  <a:lnTo>
                    <a:pt x="634" y="157"/>
                  </a:lnTo>
                  <a:lnTo>
                    <a:pt x="631" y="157"/>
                  </a:lnTo>
                  <a:lnTo>
                    <a:pt x="633" y="159"/>
                  </a:lnTo>
                  <a:lnTo>
                    <a:pt x="634" y="163"/>
                  </a:lnTo>
                  <a:lnTo>
                    <a:pt x="638" y="165"/>
                  </a:lnTo>
                  <a:lnTo>
                    <a:pt x="642" y="165"/>
                  </a:lnTo>
                  <a:lnTo>
                    <a:pt x="648" y="165"/>
                  </a:lnTo>
                  <a:lnTo>
                    <a:pt x="652" y="167"/>
                  </a:lnTo>
                  <a:lnTo>
                    <a:pt x="661" y="171"/>
                  </a:lnTo>
                  <a:lnTo>
                    <a:pt x="669" y="172"/>
                  </a:lnTo>
                  <a:lnTo>
                    <a:pt x="670" y="172"/>
                  </a:lnTo>
                  <a:lnTo>
                    <a:pt x="672" y="172"/>
                  </a:lnTo>
                  <a:lnTo>
                    <a:pt x="674" y="174"/>
                  </a:lnTo>
                  <a:lnTo>
                    <a:pt x="676" y="176"/>
                  </a:lnTo>
                  <a:lnTo>
                    <a:pt x="680" y="178"/>
                  </a:lnTo>
                  <a:lnTo>
                    <a:pt x="682" y="180"/>
                  </a:lnTo>
                  <a:lnTo>
                    <a:pt x="684" y="182"/>
                  </a:lnTo>
                  <a:lnTo>
                    <a:pt x="686" y="184"/>
                  </a:lnTo>
                  <a:lnTo>
                    <a:pt x="686" y="186"/>
                  </a:lnTo>
                  <a:lnTo>
                    <a:pt x="689" y="184"/>
                  </a:lnTo>
                  <a:lnTo>
                    <a:pt x="688" y="186"/>
                  </a:lnTo>
                  <a:lnTo>
                    <a:pt x="688" y="186"/>
                  </a:lnTo>
                  <a:lnTo>
                    <a:pt x="688" y="188"/>
                  </a:lnTo>
                  <a:lnTo>
                    <a:pt x="688" y="188"/>
                  </a:lnTo>
                  <a:lnTo>
                    <a:pt x="689" y="188"/>
                  </a:lnTo>
                  <a:lnTo>
                    <a:pt x="689" y="188"/>
                  </a:lnTo>
                  <a:lnTo>
                    <a:pt x="689" y="191"/>
                  </a:lnTo>
                  <a:lnTo>
                    <a:pt x="691" y="195"/>
                  </a:lnTo>
                  <a:lnTo>
                    <a:pt x="695" y="201"/>
                  </a:lnTo>
                  <a:lnTo>
                    <a:pt x="697" y="205"/>
                  </a:lnTo>
                  <a:lnTo>
                    <a:pt x="693" y="205"/>
                  </a:lnTo>
                  <a:lnTo>
                    <a:pt x="695" y="207"/>
                  </a:lnTo>
                  <a:lnTo>
                    <a:pt x="699" y="208"/>
                  </a:lnTo>
                  <a:lnTo>
                    <a:pt x="703" y="208"/>
                  </a:lnTo>
                  <a:lnTo>
                    <a:pt x="701" y="210"/>
                  </a:lnTo>
                  <a:lnTo>
                    <a:pt x="697" y="210"/>
                  </a:lnTo>
                  <a:lnTo>
                    <a:pt x="695" y="210"/>
                  </a:lnTo>
                  <a:lnTo>
                    <a:pt x="697" y="212"/>
                  </a:lnTo>
                  <a:lnTo>
                    <a:pt x="699" y="214"/>
                  </a:lnTo>
                  <a:lnTo>
                    <a:pt x="699" y="214"/>
                  </a:lnTo>
                  <a:lnTo>
                    <a:pt x="701" y="216"/>
                  </a:lnTo>
                  <a:lnTo>
                    <a:pt x="701" y="218"/>
                  </a:lnTo>
                  <a:lnTo>
                    <a:pt x="697" y="224"/>
                  </a:lnTo>
                  <a:lnTo>
                    <a:pt x="697" y="224"/>
                  </a:lnTo>
                  <a:lnTo>
                    <a:pt x="697" y="226"/>
                  </a:lnTo>
                  <a:lnTo>
                    <a:pt x="699" y="226"/>
                  </a:lnTo>
                  <a:lnTo>
                    <a:pt x="701" y="226"/>
                  </a:lnTo>
                  <a:lnTo>
                    <a:pt x="703" y="224"/>
                  </a:lnTo>
                  <a:lnTo>
                    <a:pt x="703" y="222"/>
                  </a:lnTo>
                  <a:lnTo>
                    <a:pt x="705" y="226"/>
                  </a:lnTo>
                  <a:lnTo>
                    <a:pt x="710" y="226"/>
                  </a:lnTo>
                  <a:lnTo>
                    <a:pt x="714" y="224"/>
                  </a:lnTo>
                  <a:lnTo>
                    <a:pt x="718" y="222"/>
                  </a:lnTo>
                  <a:lnTo>
                    <a:pt x="716" y="224"/>
                  </a:lnTo>
                  <a:lnTo>
                    <a:pt x="716" y="224"/>
                  </a:lnTo>
                  <a:lnTo>
                    <a:pt x="716" y="226"/>
                  </a:lnTo>
                  <a:lnTo>
                    <a:pt x="716" y="227"/>
                  </a:lnTo>
                  <a:lnTo>
                    <a:pt x="718" y="229"/>
                  </a:lnTo>
                  <a:lnTo>
                    <a:pt x="722" y="231"/>
                  </a:lnTo>
                  <a:lnTo>
                    <a:pt x="729" y="239"/>
                  </a:lnTo>
                  <a:lnTo>
                    <a:pt x="731" y="241"/>
                  </a:lnTo>
                  <a:lnTo>
                    <a:pt x="731" y="205"/>
                  </a:lnTo>
                  <a:lnTo>
                    <a:pt x="729" y="203"/>
                  </a:lnTo>
                  <a:close/>
                  <a:moveTo>
                    <a:pt x="475" y="226"/>
                  </a:moveTo>
                  <a:lnTo>
                    <a:pt x="477" y="226"/>
                  </a:lnTo>
                  <a:lnTo>
                    <a:pt x="477" y="227"/>
                  </a:lnTo>
                  <a:lnTo>
                    <a:pt x="471" y="229"/>
                  </a:lnTo>
                  <a:lnTo>
                    <a:pt x="468" y="229"/>
                  </a:lnTo>
                  <a:lnTo>
                    <a:pt x="466" y="229"/>
                  </a:lnTo>
                  <a:lnTo>
                    <a:pt x="466" y="227"/>
                  </a:lnTo>
                  <a:lnTo>
                    <a:pt x="466" y="226"/>
                  </a:lnTo>
                  <a:lnTo>
                    <a:pt x="468" y="224"/>
                  </a:lnTo>
                  <a:lnTo>
                    <a:pt x="470" y="226"/>
                  </a:lnTo>
                  <a:lnTo>
                    <a:pt x="471" y="226"/>
                  </a:lnTo>
                  <a:lnTo>
                    <a:pt x="475" y="226"/>
                  </a:lnTo>
                  <a:close/>
                  <a:moveTo>
                    <a:pt x="532" y="150"/>
                  </a:moveTo>
                  <a:lnTo>
                    <a:pt x="532" y="152"/>
                  </a:lnTo>
                  <a:lnTo>
                    <a:pt x="530" y="152"/>
                  </a:lnTo>
                  <a:lnTo>
                    <a:pt x="530" y="152"/>
                  </a:lnTo>
                  <a:lnTo>
                    <a:pt x="530" y="152"/>
                  </a:lnTo>
                  <a:lnTo>
                    <a:pt x="530" y="150"/>
                  </a:lnTo>
                  <a:lnTo>
                    <a:pt x="532" y="150"/>
                  </a:lnTo>
                  <a:close/>
                  <a:moveTo>
                    <a:pt x="545" y="95"/>
                  </a:moveTo>
                  <a:lnTo>
                    <a:pt x="545" y="93"/>
                  </a:lnTo>
                  <a:lnTo>
                    <a:pt x="547" y="95"/>
                  </a:lnTo>
                  <a:lnTo>
                    <a:pt x="547" y="95"/>
                  </a:lnTo>
                  <a:lnTo>
                    <a:pt x="549" y="97"/>
                  </a:lnTo>
                  <a:lnTo>
                    <a:pt x="547" y="97"/>
                  </a:lnTo>
                  <a:lnTo>
                    <a:pt x="545" y="95"/>
                  </a:lnTo>
                  <a:lnTo>
                    <a:pt x="545" y="95"/>
                  </a:lnTo>
                  <a:close/>
                  <a:moveTo>
                    <a:pt x="551" y="220"/>
                  </a:moveTo>
                  <a:lnTo>
                    <a:pt x="553" y="220"/>
                  </a:lnTo>
                  <a:lnTo>
                    <a:pt x="553" y="222"/>
                  </a:lnTo>
                  <a:lnTo>
                    <a:pt x="551" y="222"/>
                  </a:lnTo>
                  <a:lnTo>
                    <a:pt x="551" y="222"/>
                  </a:lnTo>
                  <a:lnTo>
                    <a:pt x="549" y="222"/>
                  </a:lnTo>
                  <a:lnTo>
                    <a:pt x="549" y="220"/>
                  </a:lnTo>
                  <a:lnTo>
                    <a:pt x="551" y="218"/>
                  </a:lnTo>
                  <a:lnTo>
                    <a:pt x="551" y="220"/>
                  </a:lnTo>
                  <a:close/>
                  <a:moveTo>
                    <a:pt x="534" y="208"/>
                  </a:moveTo>
                  <a:lnTo>
                    <a:pt x="532" y="208"/>
                  </a:lnTo>
                  <a:lnTo>
                    <a:pt x="534" y="207"/>
                  </a:lnTo>
                  <a:lnTo>
                    <a:pt x="534" y="208"/>
                  </a:lnTo>
                  <a:lnTo>
                    <a:pt x="534" y="208"/>
                  </a:lnTo>
                  <a:close/>
                  <a:moveTo>
                    <a:pt x="634" y="110"/>
                  </a:moveTo>
                  <a:lnTo>
                    <a:pt x="634" y="110"/>
                  </a:lnTo>
                  <a:lnTo>
                    <a:pt x="636" y="110"/>
                  </a:lnTo>
                  <a:lnTo>
                    <a:pt x="634" y="112"/>
                  </a:lnTo>
                  <a:lnTo>
                    <a:pt x="634" y="112"/>
                  </a:lnTo>
                  <a:lnTo>
                    <a:pt x="633" y="112"/>
                  </a:lnTo>
                  <a:lnTo>
                    <a:pt x="633" y="110"/>
                  </a:lnTo>
                  <a:lnTo>
                    <a:pt x="633" y="110"/>
                  </a:lnTo>
                  <a:lnTo>
                    <a:pt x="634" y="110"/>
                  </a:lnTo>
                  <a:close/>
                  <a:moveTo>
                    <a:pt x="568" y="112"/>
                  </a:moveTo>
                  <a:lnTo>
                    <a:pt x="566" y="110"/>
                  </a:lnTo>
                  <a:lnTo>
                    <a:pt x="568" y="108"/>
                  </a:lnTo>
                  <a:lnTo>
                    <a:pt x="572" y="108"/>
                  </a:lnTo>
                  <a:lnTo>
                    <a:pt x="574" y="110"/>
                  </a:lnTo>
                  <a:lnTo>
                    <a:pt x="572" y="114"/>
                  </a:lnTo>
                  <a:lnTo>
                    <a:pt x="570" y="116"/>
                  </a:lnTo>
                  <a:lnTo>
                    <a:pt x="568" y="114"/>
                  </a:lnTo>
                  <a:lnTo>
                    <a:pt x="568" y="112"/>
                  </a:lnTo>
                  <a:close/>
                  <a:moveTo>
                    <a:pt x="568" y="108"/>
                  </a:moveTo>
                  <a:lnTo>
                    <a:pt x="562" y="108"/>
                  </a:lnTo>
                  <a:lnTo>
                    <a:pt x="564" y="108"/>
                  </a:lnTo>
                  <a:lnTo>
                    <a:pt x="568" y="106"/>
                  </a:lnTo>
                  <a:lnTo>
                    <a:pt x="568" y="106"/>
                  </a:lnTo>
                  <a:lnTo>
                    <a:pt x="570" y="106"/>
                  </a:lnTo>
                  <a:lnTo>
                    <a:pt x="570" y="106"/>
                  </a:lnTo>
                  <a:lnTo>
                    <a:pt x="570" y="106"/>
                  </a:lnTo>
                  <a:lnTo>
                    <a:pt x="568" y="108"/>
                  </a:lnTo>
                  <a:close/>
                  <a:moveTo>
                    <a:pt x="581" y="218"/>
                  </a:moveTo>
                  <a:lnTo>
                    <a:pt x="580" y="220"/>
                  </a:lnTo>
                  <a:lnTo>
                    <a:pt x="578" y="220"/>
                  </a:lnTo>
                  <a:lnTo>
                    <a:pt x="576" y="222"/>
                  </a:lnTo>
                  <a:lnTo>
                    <a:pt x="574" y="222"/>
                  </a:lnTo>
                  <a:lnTo>
                    <a:pt x="574" y="220"/>
                  </a:lnTo>
                  <a:lnTo>
                    <a:pt x="574" y="216"/>
                  </a:lnTo>
                  <a:lnTo>
                    <a:pt x="578" y="212"/>
                  </a:lnTo>
                  <a:lnTo>
                    <a:pt x="580" y="210"/>
                  </a:lnTo>
                  <a:lnTo>
                    <a:pt x="581" y="208"/>
                  </a:lnTo>
                  <a:lnTo>
                    <a:pt x="581" y="208"/>
                  </a:lnTo>
                  <a:lnTo>
                    <a:pt x="583" y="208"/>
                  </a:lnTo>
                  <a:lnTo>
                    <a:pt x="583" y="208"/>
                  </a:lnTo>
                  <a:lnTo>
                    <a:pt x="583" y="212"/>
                  </a:lnTo>
                  <a:lnTo>
                    <a:pt x="581" y="214"/>
                  </a:lnTo>
                  <a:lnTo>
                    <a:pt x="581" y="216"/>
                  </a:lnTo>
                  <a:lnTo>
                    <a:pt x="581" y="216"/>
                  </a:lnTo>
                  <a:lnTo>
                    <a:pt x="581" y="218"/>
                  </a:lnTo>
                  <a:close/>
                  <a:moveTo>
                    <a:pt x="568" y="227"/>
                  </a:moveTo>
                  <a:lnTo>
                    <a:pt x="568" y="227"/>
                  </a:lnTo>
                  <a:lnTo>
                    <a:pt x="570" y="226"/>
                  </a:lnTo>
                  <a:lnTo>
                    <a:pt x="572" y="224"/>
                  </a:lnTo>
                  <a:lnTo>
                    <a:pt x="572" y="224"/>
                  </a:lnTo>
                  <a:lnTo>
                    <a:pt x="574" y="224"/>
                  </a:lnTo>
                  <a:lnTo>
                    <a:pt x="572" y="226"/>
                  </a:lnTo>
                  <a:lnTo>
                    <a:pt x="568" y="227"/>
                  </a:lnTo>
                  <a:close/>
                  <a:moveTo>
                    <a:pt x="655" y="110"/>
                  </a:moveTo>
                  <a:lnTo>
                    <a:pt x="657" y="112"/>
                  </a:lnTo>
                  <a:lnTo>
                    <a:pt x="655" y="112"/>
                  </a:lnTo>
                  <a:lnTo>
                    <a:pt x="655" y="114"/>
                  </a:lnTo>
                  <a:lnTo>
                    <a:pt x="653" y="114"/>
                  </a:lnTo>
                  <a:lnTo>
                    <a:pt x="652" y="112"/>
                  </a:lnTo>
                  <a:lnTo>
                    <a:pt x="650" y="112"/>
                  </a:lnTo>
                  <a:lnTo>
                    <a:pt x="650" y="110"/>
                  </a:lnTo>
                  <a:lnTo>
                    <a:pt x="648" y="106"/>
                  </a:lnTo>
                  <a:lnTo>
                    <a:pt x="646" y="108"/>
                  </a:lnTo>
                  <a:lnTo>
                    <a:pt x="644" y="106"/>
                  </a:lnTo>
                  <a:lnTo>
                    <a:pt x="642" y="106"/>
                  </a:lnTo>
                  <a:lnTo>
                    <a:pt x="642" y="104"/>
                  </a:lnTo>
                  <a:lnTo>
                    <a:pt x="648" y="104"/>
                  </a:lnTo>
                  <a:lnTo>
                    <a:pt x="650" y="106"/>
                  </a:lnTo>
                  <a:lnTo>
                    <a:pt x="652" y="106"/>
                  </a:lnTo>
                  <a:lnTo>
                    <a:pt x="655" y="110"/>
                  </a:lnTo>
                  <a:close/>
                  <a:moveTo>
                    <a:pt x="625" y="127"/>
                  </a:moveTo>
                  <a:lnTo>
                    <a:pt x="625" y="127"/>
                  </a:lnTo>
                  <a:lnTo>
                    <a:pt x="627" y="127"/>
                  </a:lnTo>
                  <a:lnTo>
                    <a:pt x="625" y="127"/>
                  </a:lnTo>
                  <a:lnTo>
                    <a:pt x="625" y="127"/>
                  </a:lnTo>
                  <a:lnTo>
                    <a:pt x="625" y="127"/>
                  </a:lnTo>
                  <a:lnTo>
                    <a:pt x="625" y="127"/>
                  </a:lnTo>
                  <a:close/>
                  <a:moveTo>
                    <a:pt x="644" y="119"/>
                  </a:moveTo>
                  <a:lnTo>
                    <a:pt x="663" y="121"/>
                  </a:lnTo>
                  <a:lnTo>
                    <a:pt x="667" y="123"/>
                  </a:lnTo>
                  <a:lnTo>
                    <a:pt x="659" y="123"/>
                  </a:lnTo>
                  <a:lnTo>
                    <a:pt x="657" y="123"/>
                  </a:lnTo>
                  <a:lnTo>
                    <a:pt x="653" y="123"/>
                  </a:lnTo>
                  <a:lnTo>
                    <a:pt x="648" y="121"/>
                  </a:lnTo>
                  <a:lnTo>
                    <a:pt x="644" y="121"/>
                  </a:lnTo>
                  <a:lnTo>
                    <a:pt x="644" y="119"/>
                  </a:lnTo>
                  <a:close/>
                  <a:moveTo>
                    <a:pt x="566" y="100"/>
                  </a:moveTo>
                  <a:lnTo>
                    <a:pt x="566" y="100"/>
                  </a:lnTo>
                  <a:lnTo>
                    <a:pt x="566" y="102"/>
                  </a:lnTo>
                  <a:lnTo>
                    <a:pt x="564" y="102"/>
                  </a:lnTo>
                  <a:lnTo>
                    <a:pt x="564" y="102"/>
                  </a:lnTo>
                  <a:lnTo>
                    <a:pt x="562" y="102"/>
                  </a:lnTo>
                  <a:lnTo>
                    <a:pt x="564" y="100"/>
                  </a:lnTo>
                  <a:lnTo>
                    <a:pt x="564" y="100"/>
                  </a:lnTo>
                  <a:lnTo>
                    <a:pt x="566" y="100"/>
                  </a:lnTo>
                  <a:close/>
                  <a:moveTo>
                    <a:pt x="525" y="121"/>
                  </a:moveTo>
                  <a:lnTo>
                    <a:pt x="517" y="121"/>
                  </a:lnTo>
                  <a:lnTo>
                    <a:pt x="515" y="121"/>
                  </a:lnTo>
                  <a:lnTo>
                    <a:pt x="513" y="119"/>
                  </a:lnTo>
                  <a:lnTo>
                    <a:pt x="515" y="117"/>
                  </a:lnTo>
                  <a:lnTo>
                    <a:pt x="515" y="116"/>
                  </a:lnTo>
                  <a:lnTo>
                    <a:pt x="517" y="116"/>
                  </a:lnTo>
                  <a:lnTo>
                    <a:pt x="519" y="116"/>
                  </a:lnTo>
                  <a:lnTo>
                    <a:pt x="521" y="116"/>
                  </a:lnTo>
                  <a:lnTo>
                    <a:pt x="523" y="117"/>
                  </a:lnTo>
                  <a:lnTo>
                    <a:pt x="526" y="119"/>
                  </a:lnTo>
                  <a:lnTo>
                    <a:pt x="525" y="121"/>
                  </a:lnTo>
                  <a:close/>
                  <a:moveTo>
                    <a:pt x="523" y="226"/>
                  </a:moveTo>
                  <a:lnTo>
                    <a:pt x="521" y="224"/>
                  </a:lnTo>
                  <a:lnTo>
                    <a:pt x="525" y="224"/>
                  </a:lnTo>
                  <a:lnTo>
                    <a:pt x="525" y="226"/>
                  </a:lnTo>
                  <a:lnTo>
                    <a:pt x="523" y="226"/>
                  </a:lnTo>
                  <a:close/>
                  <a:moveTo>
                    <a:pt x="517" y="146"/>
                  </a:moveTo>
                  <a:lnTo>
                    <a:pt x="517" y="146"/>
                  </a:lnTo>
                  <a:lnTo>
                    <a:pt x="517" y="148"/>
                  </a:lnTo>
                  <a:lnTo>
                    <a:pt x="517" y="148"/>
                  </a:lnTo>
                  <a:lnTo>
                    <a:pt x="517" y="148"/>
                  </a:lnTo>
                  <a:lnTo>
                    <a:pt x="515" y="146"/>
                  </a:lnTo>
                  <a:lnTo>
                    <a:pt x="517" y="146"/>
                  </a:lnTo>
                  <a:lnTo>
                    <a:pt x="517" y="146"/>
                  </a:lnTo>
                  <a:close/>
                  <a:moveTo>
                    <a:pt x="534" y="152"/>
                  </a:moveTo>
                  <a:lnTo>
                    <a:pt x="534" y="152"/>
                  </a:lnTo>
                  <a:lnTo>
                    <a:pt x="534" y="152"/>
                  </a:lnTo>
                  <a:lnTo>
                    <a:pt x="534" y="150"/>
                  </a:lnTo>
                  <a:lnTo>
                    <a:pt x="532" y="150"/>
                  </a:lnTo>
                  <a:lnTo>
                    <a:pt x="534" y="150"/>
                  </a:lnTo>
                  <a:lnTo>
                    <a:pt x="534" y="150"/>
                  </a:lnTo>
                  <a:lnTo>
                    <a:pt x="534" y="152"/>
                  </a:lnTo>
                  <a:lnTo>
                    <a:pt x="534" y="152"/>
                  </a:lnTo>
                  <a:close/>
                  <a:moveTo>
                    <a:pt x="526" y="153"/>
                  </a:moveTo>
                  <a:lnTo>
                    <a:pt x="526" y="153"/>
                  </a:lnTo>
                  <a:lnTo>
                    <a:pt x="526" y="153"/>
                  </a:lnTo>
                  <a:lnTo>
                    <a:pt x="526" y="153"/>
                  </a:lnTo>
                  <a:lnTo>
                    <a:pt x="525" y="153"/>
                  </a:lnTo>
                  <a:lnTo>
                    <a:pt x="525" y="153"/>
                  </a:lnTo>
                  <a:lnTo>
                    <a:pt x="523" y="153"/>
                  </a:lnTo>
                  <a:lnTo>
                    <a:pt x="523" y="153"/>
                  </a:lnTo>
                  <a:lnTo>
                    <a:pt x="523" y="152"/>
                  </a:lnTo>
                  <a:lnTo>
                    <a:pt x="525" y="152"/>
                  </a:lnTo>
                  <a:lnTo>
                    <a:pt x="526" y="150"/>
                  </a:lnTo>
                  <a:lnTo>
                    <a:pt x="528" y="150"/>
                  </a:lnTo>
                  <a:lnTo>
                    <a:pt x="528" y="152"/>
                  </a:lnTo>
                  <a:lnTo>
                    <a:pt x="528" y="152"/>
                  </a:lnTo>
                  <a:lnTo>
                    <a:pt x="526" y="153"/>
                  </a:lnTo>
                  <a:lnTo>
                    <a:pt x="526" y="153"/>
                  </a:lnTo>
                  <a:lnTo>
                    <a:pt x="526" y="153"/>
                  </a:lnTo>
                  <a:close/>
                  <a:moveTo>
                    <a:pt x="521" y="142"/>
                  </a:moveTo>
                  <a:lnTo>
                    <a:pt x="523" y="140"/>
                  </a:lnTo>
                  <a:lnTo>
                    <a:pt x="523" y="140"/>
                  </a:lnTo>
                  <a:lnTo>
                    <a:pt x="523" y="142"/>
                  </a:lnTo>
                  <a:lnTo>
                    <a:pt x="523" y="142"/>
                  </a:lnTo>
                  <a:lnTo>
                    <a:pt x="521" y="142"/>
                  </a:lnTo>
                  <a:lnTo>
                    <a:pt x="521" y="142"/>
                  </a:lnTo>
                  <a:close/>
                  <a:moveTo>
                    <a:pt x="517" y="68"/>
                  </a:moveTo>
                  <a:lnTo>
                    <a:pt x="519" y="62"/>
                  </a:lnTo>
                  <a:lnTo>
                    <a:pt x="525" y="59"/>
                  </a:lnTo>
                  <a:lnTo>
                    <a:pt x="525" y="61"/>
                  </a:lnTo>
                  <a:lnTo>
                    <a:pt x="523" y="61"/>
                  </a:lnTo>
                  <a:lnTo>
                    <a:pt x="523" y="62"/>
                  </a:lnTo>
                  <a:lnTo>
                    <a:pt x="523" y="64"/>
                  </a:lnTo>
                  <a:lnTo>
                    <a:pt x="523" y="64"/>
                  </a:lnTo>
                  <a:lnTo>
                    <a:pt x="523" y="64"/>
                  </a:lnTo>
                  <a:lnTo>
                    <a:pt x="523" y="66"/>
                  </a:lnTo>
                  <a:lnTo>
                    <a:pt x="525" y="68"/>
                  </a:lnTo>
                  <a:lnTo>
                    <a:pt x="525" y="72"/>
                  </a:lnTo>
                  <a:lnTo>
                    <a:pt x="523" y="74"/>
                  </a:lnTo>
                  <a:lnTo>
                    <a:pt x="521" y="76"/>
                  </a:lnTo>
                  <a:lnTo>
                    <a:pt x="519" y="78"/>
                  </a:lnTo>
                  <a:lnTo>
                    <a:pt x="517" y="78"/>
                  </a:lnTo>
                  <a:lnTo>
                    <a:pt x="517" y="79"/>
                  </a:lnTo>
                  <a:lnTo>
                    <a:pt x="519" y="79"/>
                  </a:lnTo>
                  <a:lnTo>
                    <a:pt x="519" y="79"/>
                  </a:lnTo>
                  <a:lnTo>
                    <a:pt x="521" y="79"/>
                  </a:lnTo>
                  <a:lnTo>
                    <a:pt x="521" y="79"/>
                  </a:lnTo>
                  <a:lnTo>
                    <a:pt x="523" y="79"/>
                  </a:lnTo>
                  <a:lnTo>
                    <a:pt x="525" y="78"/>
                  </a:lnTo>
                  <a:lnTo>
                    <a:pt x="526" y="74"/>
                  </a:lnTo>
                  <a:lnTo>
                    <a:pt x="528" y="72"/>
                  </a:lnTo>
                  <a:lnTo>
                    <a:pt x="530" y="70"/>
                  </a:lnTo>
                  <a:lnTo>
                    <a:pt x="532" y="68"/>
                  </a:lnTo>
                  <a:lnTo>
                    <a:pt x="534" y="70"/>
                  </a:lnTo>
                  <a:lnTo>
                    <a:pt x="536" y="72"/>
                  </a:lnTo>
                  <a:lnTo>
                    <a:pt x="536" y="74"/>
                  </a:lnTo>
                  <a:lnTo>
                    <a:pt x="534" y="76"/>
                  </a:lnTo>
                  <a:lnTo>
                    <a:pt x="532" y="78"/>
                  </a:lnTo>
                  <a:lnTo>
                    <a:pt x="528" y="79"/>
                  </a:lnTo>
                  <a:lnTo>
                    <a:pt x="528" y="81"/>
                  </a:lnTo>
                  <a:lnTo>
                    <a:pt x="532" y="85"/>
                  </a:lnTo>
                  <a:lnTo>
                    <a:pt x="534" y="85"/>
                  </a:lnTo>
                  <a:lnTo>
                    <a:pt x="534" y="87"/>
                  </a:lnTo>
                  <a:lnTo>
                    <a:pt x="534" y="87"/>
                  </a:lnTo>
                  <a:lnTo>
                    <a:pt x="536" y="89"/>
                  </a:lnTo>
                  <a:lnTo>
                    <a:pt x="538" y="89"/>
                  </a:lnTo>
                  <a:lnTo>
                    <a:pt x="538" y="91"/>
                  </a:lnTo>
                  <a:lnTo>
                    <a:pt x="525" y="87"/>
                  </a:lnTo>
                  <a:lnTo>
                    <a:pt x="525" y="87"/>
                  </a:lnTo>
                  <a:lnTo>
                    <a:pt x="523" y="87"/>
                  </a:lnTo>
                  <a:lnTo>
                    <a:pt x="523" y="89"/>
                  </a:lnTo>
                  <a:lnTo>
                    <a:pt x="523" y="95"/>
                  </a:lnTo>
                  <a:lnTo>
                    <a:pt x="525" y="100"/>
                  </a:lnTo>
                  <a:lnTo>
                    <a:pt x="526" y="104"/>
                  </a:lnTo>
                  <a:lnTo>
                    <a:pt x="530" y="108"/>
                  </a:lnTo>
                  <a:lnTo>
                    <a:pt x="526" y="106"/>
                  </a:lnTo>
                  <a:lnTo>
                    <a:pt x="523" y="104"/>
                  </a:lnTo>
                  <a:lnTo>
                    <a:pt x="521" y="98"/>
                  </a:lnTo>
                  <a:lnTo>
                    <a:pt x="519" y="97"/>
                  </a:lnTo>
                  <a:lnTo>
                    <a:pt x="519" y="95"/>
                  </a:lnTo>
                  <a:lnTo>
                    <a:pt x="519" y="91"/>
                  </a:lnTo>
                  <a:lnTo>
                    <a:pt x="519" y="91"/>
                  </a:lnTo>
                  <a:lnTo>
                    <a:pt x="519" y="89"/>
                  </a:lnTo>
                  <a:lnTo>
                    <a:pt x="517" y="87"/>
                  </a:lnTo>
                  <a:lnTo>
                    <a:pt x="517" y="87"/>
                  </a:lnTo>
                  <a:lnTo>
                    <a:pt x="517" y="85"/>
                  </a:lnTo>
                  <a:lnTo>
                    <a:pt x="517" y="81"/>
                  </a:lnTo>
                  <a:lnTo>
                    <a:pt x="517" y="79"/>
                  </a:lnTo>
                  <a:lnTo>
                    <a:pt x="515" y="79"/>
                  </a:lnTo>
                  <a:lnTo>
                    <a:pt x="515" y="74"/>
                  </a:lnTo>
                  <a:lnTo>
                    <a:pt x="517" y="68"/>
                  </a:lnTo>
                  <a:close/>
                  <a:moveTo>
                    <a:pt x="513" y="216"/>
                  </a:moveTo>
                  <a:lnTo>
                    <a:pt x="513" y="214"/>
                  </a:lnTo>
                  <a:lnTo>
                    <a:pt x="513" y="214"/>
                  </a:lnTo>
                  <a:lnTo>
                    <a:pt x="515" y="214"/>
                  </a:lnTo>
                  <a:lnTo>
                    <a:pt x="515" y="216"/>
                  </a:lnTo>
                  <a:lnTo>
                    <a:pt x="515" y="216"/>
                  </a:lnTo>
                  <a:lnTo>
                    <a:pt x="513" y="216"/>
                  </a:lnTo>
                  <a:lnTo>
                    <a:pt x="513" y="216"/>
                  </a:lnTo>
                  <a:close/>
                  <a:moveTo>
                    <a:pt x="513" y="100"/>
                  </a:moveTo>
                  <a:lnTo>
                    <a:pt x="513" y="98"/>
                  </a:lnTo>
                  <a:lnTo>
                    <a:pt x="513" y="98"/>
                  </a:lnTo>
                  <a:lnTo>
                    <a:pt x="513" y="100"/>
                  </a:lnTo>
                  <a:lnTo>
                    <a:pt x="515" y="100"/>
                  </a:lnTo>
                  <a:lnTo>
                    <a:pt x="515" y="100"/>
                  </a:lnTo>
                  <a:lnTo>
                    <a:pt x="515" y="100"/>
                  </a:lnTo>
                  <a:lnTo>
                    <a:pt x="515" y="98"/>
                  </a:lnTo>
                  <a:lnTo>
                    <a:pt x="515" y="98"/>
                  </a:lnTo>
                  <a:lnTo>
                    <a:pt x="517" y="98"/>
                  </a:lnTo>
                  <a:lnTo>
                    <a:pt x="517" y="100"/>
                  </a:lnTo>
                  <a:lnTo>
                    <a:pt x="517" y="100"/>
                  </a:lnTo>
                  <a:lnTo>
                    <a:pt x="517" y="102"/>
                  </a:lnTo>
                  <a:lnTo>
                    <a:pt x="517" y="102"/>
                  </a:lnTo>
                  <a:lnTo>
                    <a:pt x="517" y="104"/>
                  </a:lnTo>
                  <a:lnTo>
                    <a:pt x="517" y="104"/>
                  </a:lnTo>
                  <a:lnTo>
                    <a:pt x="517" y="104"/>
                  </a:lnTo>
                  <a:lnTo>
                    <a:pt x="519" y="104"/>
                  </a:lnTo>
                  <a:lnTo>
                    <a:pt x="519" y="104"/>
                  </a:lnTo>
                  <a:lnTo>
                    <a:pt x="519" y="104"/>
                  </a:lnTo>
                  <a:lnTo>
                    <a:pt x="521" y="104"/>
                  </a:lnTo>
                  <a:lnTo>
                    <a:pt x="521" y="104"/>
                  </a:lnTo>
                  <a:lnTo>
                    <a:pt x="521" y="106"/>
                  </a:lnTo>
                  <a:lnTo>
                    <a:pt x="521" y="106"/>
                  </a:lnTo>
                  <a:lnTo>
                    <a:pt x="521" y="106"/>
                  </a:lnTo>
                  <a:lnTo>
                    <a:pt x="521" y="108"/>
                  </a:lnTo>
                  <a:lnTo>
                    <a:pt x="521" y="108"/>
                  </a:lnTo>
                  <a:lnTo>
                    <a:pt x="517" y="106"/>
                  </a:lnTo>
                  <a:lnTo>
                    <a:pt x="517" y="106"/>
                  </a:lnTo>
                  <a:lnTo>
                    <a:pt x="515" y="106"/>
                  </a:lnTo>
                  <a:lnTo>
                    <a:pt x="515" y="106"/>
                  </a:lnTo>
                  <a:lnTo>
                    <a:pt x="515" y="106"/>
                  </a:lnTo>
                  <a:lnTo>
                    <a:pt x="515" y="104"/>
                  </a:lnTo>
                  <a:lnTo>
                    <a:pt x="515" y="104"/>
                  </a:lnTo>
                  <a:lnTo>
                    <a:pt x="513" y="104"/>
                  </a:lnTo>
                  <a:lnTo>
                    <a:pt x="513" y="102"/>
                  </a:lnTo>
                  <a:lnTo>
                    <a:pt x="513" y="102"/>
                  </a:lnTo>
                  <a:lnTo>
                    <a:pt x="513" y="100"/>
                  </a:lnTo>
                  <a:close/>
                  <a:moveTo>
                    <a:pt x="532" y="138"/>
                  </a:moveTo>
                  <a:lnTo>
                    <a:pt x="542" y="140"/>
                  </a:lnTo>
                  <a:lnTo>
                    <a:pt x="542" y="140"/>
                  </a:lnTo>
                  <a:lnTo>
                    <a:pt x="542" y="140"/>
                  </a:lnTo>
                  <a:lnTo>
                    <a:pt x="542" y="140"/>
                  </a:lnTo>
                  <a:lnTo>
                    <a:pt x="543" y="140"/>
                  </a:lnTo>
                  <a:lnTo>
                    <a:pt x="543" y="140"/>
                  </a:lnTo>
                  <a:lnTo>
                    <a:pt x="545" y="138"/>
                  </a:lnTo>
                  <a:lnTo>
                    <a:pt x="547" y="138"/>
                  </a:lnTo>
                  <a:lnTo>
                    <a:pt x="549" y="138"/>
                  </a:lnTo>
                  <a:lnTo>
                    <a:pt x="551" y="138"/>
                  </a:lnTo>
                  <a:lnTo>
                    <a:pt x="555" y="140"/>
                  </a:lnTo>
                  <a:lnTo>
                    <a:pt x="557" y="142"/>
                  </a:lnTo>
                  <a:lnTo>
                    <a:pt x="561" y="142"/>
                  </a:lnTo>
                  <a:lnTo>
                    <a:pt x="562" y="142"/>
                  </a:lnTo>
                  <a:lnTo>
                    <a:pt x="564" y="144"/>
                  </a:lnTo>
                  <a:lnTo>
                    <a:pt x="564" y="144"/>
                  </a:lnTo>
                  <a:lnTo>
                    <a:pt x="568" y="150"/>
                  </a:lnTo>
                  <a:lnTo>
                    <a:pt x="568" y="152"/>
                  </a:lnTo>
                  <a:lnTo>
                    <a:pt x="568" y="153"/>
                  </a:lnTo>
                  <a:lnTo>
                    <a:pt x="568" y="155"/>
                  </a:lnTo>
                  <a:lnTo>
                    <a:pt x="553" y="148"/>
                  </a:lnTo>
                  <a:lnTo>
                    <a:pt x="551" y="146"/>
                  </a:lnTo>
                  <a:lnTo>
                    <a:pt x="549" y="148"/>
                  </a:lnTo>
                  <a:lnTo>
                    <a:pt x="549" y="148"/>
                  </a:lnTo>
                  <a:lnTo>
                    <a:pt x="547" y="148"/>
                  </a:lnTo>
                  <a:lnTo>
                    <a:pt x="547" y="148"/>
                  </a:lnTo>
                  <a:lnTo>
                    <a:pt x="547" y="148"/>
                  </a:lnTo>
                  <a:lnTo>
                    <a:pt x="547" y="150"/>
                  </a:lnTo>
                  <a:lnTo>
                    <a:pt x="545" y="148"/>
                  </a:lnTo>
                  <a:lnTo>
                    <a:pt x="540" y="146"/>
                  </a:lnTo>
                  <a:lnTo>
                    <a:pt x="540" y="146"/>
                  </a:lnTo>
                  <a:lnTo>
                    <a:pt x="540" y="146"/>
                  </a:lnTo>
                  <a:lnTo>
                    <a:pt x="540" y="146"/>
                  </a:lnTo>
                  <a:lnTo>
                    <a:pt x="538" y="146"/>
                  </a:lnTo>
                  <a:lnTo>
                    <a:pt x="536" y="146"/>
                  </a:lnTo>
                  <a:lnTo>
                    <a:pt x="534" y="148"/>
                  </a:lnTo>
                  <a:lnTo>
                    <a:pt x="532" y="150"/>
                  </a:lnTo>
                  <a:lnTo>
                    <a:pt x="530" y="148"/>
                  </a:lnTo>
                  <a:lnTo>
                    <a:pt x="528" y="146"/>
                  </a:lnTo>
                  <a:lnTo>
                    <a:pt x="526" y="144"/>
                  </a:lnTo>
                  <a:lnTo>
                    <a:pt x="525" y="144"/>
                  </a:lnTo>
                  <a:lnTo>
                    <a:pt x="525" y="146"/>
                  </a:lnTo>
                  <a:lnTo>
                    <a:pt x="523" y="148"/>
                  </a:lnTo>
                  <a:lnTo>
                    <a:pt x="523" y="150"/>
                  </a:lnTo>
                  <a:lnTo>
                    <a:pt x="523" y="148"/>
                  </a:lnTo>
                  <a:lnTo>
                    <a:pt x="523" y="146"/>
                  </a:lnTo>
                  <a:lnTo>
                    <a:pt x="523" y="146"/>
                  </a:lnTo>
                  <a:lnTo>
                    <a:pt x="523" y="142"/>
                  </a:lnTo>
                  <a:lnTo>
                    <a:pt x="525" y="140"/>
                  </a:lnTo>
                  <a:lnTo>
                    <a:pt x="528" y="140"/>
                  </a:lnTo>
                  <a:lnTo>
                    <a:pt x="530" y="140"/>
                  </a:lnTo>
                  <a:lnTo>
                    <a:pt x="532" y="138"/>
                  </a:lnTo>
                  <a:close/>
                  <a:moveTo>
                    <a:pt x="513" y="81"/>
                  </a:moveTo>
                  <a:lnTo>
                    <a:pt x="515" y="81"/>
                  </a:lnTo>
                  <a:lnTo>
                    <a:pt x="515" y="83"/>
                  </a:lnTo>
                  <a:lnTo>
                    <a:pt x="513" y="83"/>
                  </a:lnTo>
                  <a:lnTo>
                    <a:pt x="513" y="81"/>
                  </a:lnTo>
                  <a:close/>
                  <a:moveTo>
                    <a:pt x="515" y="93"/>
                  </a:moveTo>
                  <a:lnTo>
                    <a:pt x="515" y="91"/>
                  </a:lnTo>
                  <a:lnTo>
                    <a:pt x="515" y="93"/>
                  </a:lnTo>
                  <a:lnTo>
                    <a:pt x="515" y="93"/>
                  </a:lnTo>
                  <a:lnTo>
                    <a:pt x="515" y="93"/>
                  </a:lnTo>
                  <a:lnTo>
                    <a:pt x="515" y="95"/>
                  </a:lnTo>
                  <a:lnTo>
                    <a:pt x="515" y="95"/>
                  </a:lnTo>
                  <a:lnTo>
                    <a:pt x="515" y="95"/>
                  </a:lnTo>
                  <a:lnTo>
                    <a:pt x="513" y="93"/>
                  </a:lnTo>
                  <a:lnTo>
                    <a:pt x="513" y="93"/>
                  </a:lnTo>
                  <a:lnTo>
                    <a:pt x="515" y="93"/>
                  </a:lnTo>
                  <a:close/>
                  <a:moveTo>
                    <a:pt x="623" y="197"/>
                  </a:moveTo>
                  <a:lnTo>
                    <a:pt x="623" y="197"/>
                  </a:lnTo>
                  <a:lnTo>
                    <a:pt x="621" y="197"/>
                  </a:lnTo>
                  <a:lnTo>
                    <a:pt x="621" y="195"/>
                  </a:lnTo>
                  <a:lnTo>
                    <a:pt x="621" y="193"/>
                  </a:lnTo>
                  <a:lnTo>
                    <a:pt x="623" y="193"/>
                  </a:lnTo>
                  <a:lnTo>
                    <a:pt x="623" y="193"/>
                  </a:lnTo>
                  <a:lnTo>
                    <a:pt x="627" y="197"/>
                  </a:lnTo>
                  <a:lnTo>
                    <a:pt x="629" y="197"/>
                  </a:lnTo>
                  <a:lnTo>
                    <a:pt x="627" y="201"/>
                  </a:lnTo>
                  <a:lnTo>
                    <a:pt x="625" y="203"/>
                  </a:lnTo>
                  <a:lnTo>
                    <a:pt x="623" y="205"/>
                  </a:lnTo>
                  <a:lnTo>
                    <a:pt x="621" y="203"/>
                  </a:lnTo>
                  <a:lnTo>
                    <a:pt x="621" y="197"/>
                  </a:lnTo>
                  <a:lnTo>
                    <a:pt x="621" y="197"/>
                  </a:lnTo>
                  <a:lnTo>
                    <a:pt x="621" y="197"/>
                  </a:lnTo>
                  <a:lnTo>
                    <a:pt x="623" y="197"/>
                  </a:lnTo>
                  <a:close/>
                  <a:moveTo>
                    <a:pt x="631" y="193"/>
                  </a:moveTo>
                  <a:lnTo>
                    <a:pt x="631" y="193"/>
                  </a:lnTo>
                  <a:lnTo>
                    <a:pt x="631" y="195"/>
                  </a:lnTo>
                  <a:lnTo>
                    <a:pt x="631" y="195"/>
                  </a:lnTo>
                  <a:lnTo>
                    <a:pt x="627" y="195"/>
                  </a:lnTo>
                  <a:lnTo>
                    <a:pt x="623" y="193"/>
                  </a:lnTo>
                  <a:lnTo>
                    <a:pt x="623" y="191"/>
                  </a:lnTo>
                  <a:lnTo>
                    <a:pt x="625" y="190"/>
                  </a:lnTo>
                  <a:lnTo>
                    <a:pt x="625" y="190"/>
                  </a:lnTo>
                  <a:lnTo>
                    <a:pt x="625" y="188"/>
                  </a:lnTo>
                  <a:lnTo>
                    <a:pt x="623" y="186"/>
                  </a:lnTo>
                  <a:lnTo>
                    <a:pt x="623" y="186"/>
                  </a:lnTo>
                  <a:lnTo>
                    <a:pt x="625" y="184"/>
                  </a:lnTo>
                  <a:lnTo>
                    <a:pt x="627" y="182"/>
                  </a:lnTo>
                  <a:lnTo>
                    <a:pt x="629" y="182"/>
                  </a:lnTo>
                  <a:lnTo>
                    <a:pt x="631" y="184"/>
                  </a:lnTo>
                  <a:lnTo>
                    <a:pt x="631" y="186"/>
                  </a:lnTo>
                  <a:lnTo>
                    <a:pt x="631" y="188"/>
                  </a:lnTo>
                  <a:lnTo>
                    <a:pt x="633" y="190"/>
                  </a:lnTo>
                  <a:lnTo>
                    <a:pt x="631" y="193"/>
                  </a:lnTo>
                  <a:close/>
                  <a:moveTo>
                    <a:pt x="600" y="190"/>
                  </a:moveTo>
                  <a:lnTo>
                    <a:pt x="606" y="178"/>
                  </a:lnTo>
                  <a:lnTo>
                    <a:pt x="606" y="182"/>
                  </a:lnTo>
                  <a:lnTo>
                    <a:pt x="604" y="184"/>
                  </a:lnTo>
                  <a:lnTo>
                    <a:pt x="602" y="188"/>
                  </a:lnTo>
                  <a:lnTo>
                    <a:pt x="600" y="190"/>
                  </a:lnTo>
                  <a:close/>
                  <a:moveTo>
                    <a:pt x="608" y="159"/>
                  </a:moveTo>
                  <a:lnTo>
                    <a:pt x="612" y="161"/>
                  </a:lnTo>
                  <a:lnTo>
                    <a:pt x="614" y="163"/>
                  </a:lnTo>
                  <a:lnTo>
                    <a:pt x="612" y="163"/>
                  </a:lnTo>
                  <a:lnTo>
                    <a:pt x="610" y="161"/>
                  </a:lnTo>
                  <a:lnTo>
                    <a:pt x="610" y="161"/>
                  </a:lnTo>
                  <a:lnTo>
                    <a:pt x="608" y="159"/>
                  </a:lnTo>
                  <a:close/>
                  <a:moveTo>
                    <a:pt x="633" y="195"/>
                  </a:moveTo>
                  <a:lnTo>
                    <a:pt x="633" y="195"/>
                  </a:lnTo>
                  <a:lnTo>
                    <a:pt x="634" y="195"/>
                  </a:lnTo>
                  <a:lnTo>
                    <a:pt x="633" y="195"/>
                  </a:lnTo>
                  <a:lnTo>
                    <a:pt x="633" y="197"/>
                  </a:lnTo>
                  <a:lnTo>
                    <a:pt x="633" y="197"/>
                  </a:lnTo>
                  <a:lnTo>
                    <a:pt x="633" y="195"/>
                  </a:lnTo>
                  <a:close/>
                  <a:moveTo>
                    <a:pt x="598" y="184"/>
                  </a:moveTo>
                  <a:lnTo>
                    <a:pt x="600" y="186"/>
                  </a:lnTo>
                  <a:lnTo>
                    <a:pt x="600" y="188"/>
                  </a:lnTo>
                  <a:lnTo>
                    <a:pt x="600" y="190"/>
                  </a:lnTo>
                  <a:lnTo>
                    <a:pt x="598" y="188"/>
                  </a:lnTo>
                  <a:lnTo>
                    <a:pt x="598" y="188"/>
                  </a:lnTo>
                  <a:lnTo>
                    <a:pt x="598" y="186"/>
                  </a:lnTo>
                  <a:lnTo>
                    <a:pt x="598" y="184"/>
                  </a:lnTo>
                  <a:lnTo>
                    <a:pt x="598" y="184"/>
                  </a:lnTo>
                  <a:close/>
                  <a:moveTo>
                    <a:pt x="629" y="201"/>
                  </a:moveTo>
                  <a:lnTo>
                    <a:pt x="631" y="201"/>
                  </a:lnTo>
                  <a:lnTo>
                    <a:pt x="631" y="201"/>
                  </a:lnTo>
                  <a:lnTo>
                    <a:pt x="631" y="201"/>
                  </a:lnTo>
                  <a:lnTo>
                    <a:pt x="631" y="201"/>
                  </a:lnTo>
                  <a:lnTo>
                    <a:pt x="631" y="201"/>
                  </a:lnTo>
                  <a:lnTo>
                    <a:pt x="631" y="201"/>
                  </a:lnTo>
                  <a:lnTo>
                    <a:pt x="631" y="203"/>
                  </a:lnTo>
                  <a:lnTo>
                    <a:pt x="631" y="203"/>
                  </a:lnTo>
                  <a:lnTo>
                    <a:pt x="631" y="203"/>
                  </a:lnTo>
                  <a:lnTo>
                    <a:pt x="631" y="201"/>
                  </a:lnTo>
                  <a:lnTo>
                    <a:pt x="629" y="201"/>
                  </a:lnTo>
                  <a:close/>
                  <a:moveTo>
                    <a:pt x="631" y="199"/>
                  </a:moveTo>
                  <a:lnTo>
                    <a:pt x="631" y="199"/>
                  </a:lnTo>
                  <a:lnTo>
                    <a:pt x="629" y="197"/>
                  </a:lnTo>
                  <a:lnTo>
                    <a:pt x="631" y="197"/>
                  </a:lnTo>
                  <a:lnTo>
                    <a:pt x="631" y="197"/>
                  </a:lnTo>
                  <a:lnTo>
                    <a:pt x="631" y="197"/>
                  </a:lnTo>
                  <a:lnTo>
                    <a:pt x="631" y="199"/>
                  </a:lnTo>
                  <a:lnTo>
                    <a:pt x="631" y="199"/>
                  </a:lnTo>
                  <a:lnTo>
                    <a:pt x="631" y="199"/>
                  </a:lnTo>
                  <a:close/>
                  <a:moveTo>
                    <a:pt x="559" y="97"/>
                  </a:moveTo>
                  <a:lnTo>
                    <a:pt x="562" y="95"/>
                  </a:lnTo>
                  <a:lnTo>
                    <a:pt x="568" y="95"/>
                  </a:lnTo>
                  <a:lnTo>
                    <a:pt x="574" y="95"/>
                  </a:lnTo>
                  <a:lnTo>
                    <a:pt x="578" y="98"/>
                  </a:lnTo>
                  <a:lnTo>
                    <a:pt x="574" y="100"/>
                  </a:lnTo>
                  <a:lnTo>
                    <a:pt x="572" y="98"/>
                  </a:lnTo>
                  <a:lnTo>
                    <a:pt x="568" y="97"/>
                  </a:lnTo>
                  <a:lnTo>
                    <a:pt x="566" y="95"/>
                  </a:lnTo>
                  <a:lnTo>
                    <a:pt x="566" y="97"/>
                  </a:lnTo>
                  <a:lnTo>
                    <a:pt x="568" y="98"/>
                  </a:lnTo>
                  <a:lnTo>
                    <a:pt x="570" y="100"/>
                  </a:lnTo>
                  <a:lnTo>
                    <a:pt x="568" y="100"/>
                  </a:lnTo>
                  <a:lnTo>
                    <a:pt x="566" y="100"/>
                  </a:lnTo>
                  <a:lnTo>
                    <a:pt x="566" y="98"/>
                  </a:lnTo>
                  <a:lnTo>
                    <a:pt x="566" y="98"/>
                  </a:lnTo>
                  <a:lnTo>
                    <a:pt x="564" y="98"/>
                  </a:lnTo>
                  <a:lnTo>
                    <a:pt x="561" y="98"/>
                  </a:lnTo>
                  <a:lnTo>
                    <a:pt x="559" y="97"/>
                  </a:lnTo>
                  <a:close/>
                  <a:moveTo>
                    <a:pt x="553" y="125"/>
                  </a:moveTo>
                  <a:lnTo>
                    <a:pt x="551" y="123"/>
                  </a:lnTo>
                  <a:lnTo>
                    <a:pt x="555" y="121"/>
                  </a:lnTo>
                  <a:lnTo>
                    <a:pt x="557" y="121"/>
                  </a:lnTo>
                  <a:lnTo>
                    <a:pt x="559" y="121"/>
                  </a:lnTo>
                  <a:lnTo>
                    <a:pt x="561" y="121"/>
                  </a:lnTo>
                  <a:lnTo>
                    <a:pt x="562" y="121"/>
                  </a:lnTo>
                  <a:lnTo>
                    <a:pt x="562" y="125"/>
                  </a:lnTo>
                  <a:lnTo>
                    <a:pt x="559" y="125"/>
                  </a:lnTo>
                  <a:lnTo>
                    <a:pt x="557" y="127"/>
                  </a:lnTo>
                  <a:lnTo>
                    <a:pt x="553" y="125"/>
                  </a:lnTo>
                  <a:close/>
                  <a:moveTo>
                    <a:pt x="587" y="208"/>
                  </a:moveTo>
                  <a:lnTo>
                    <a:pt x="587" y="208"/>
                  </a:lnTo>
                  <a:lnTo>
                    <a:pt x="587" y="210"/>
                  </a:lnTo>
                  <a:lnTo>
                    <a:pt x="587" y="210"/>
                  </a:lnTo>
                  <a:lnTo>
                    <a:pt x="585" y="208"/>
                  </a:lnTo>
                  <a:lnTo>
                    <a:pt x="585" y="208"/>
                  </a:lnTo>
                  <a:lnTo>
                    <a:pt x="583" y="208"/>
                  </a:lnTo>
                  <a:lnTo>
                    <a:pt x="585" y="208"/>
                  </a:lnTo>
                  <a:lnTo>
                    <a:pt x="587" y="208"/>
                  </a:lnTo>
                  <a:close/>
                  <a:moveTo>
                    <a:pt x="695" y="224"/>
                  </a:moveTo>
                  <a:lnTo>
                    <a:pt x="693" y="226"/>
                  </a:lnTo>
                  <a:lnTo>
                    <a:pt x="689" y="227"/>
                  </a:lnTo>
                  <a:lnTo>
                    <a:pt x="686" y="229"/>
                  </a:lnTo>
                  <a:lnTo>
                    <a:pt x="682" y="229"/>
                  </a:lnTo>
                  <a:lnTo>
                    <a:pt x="678" y="229"/>
                  </a:lnTo>
                  <a:lnTo>
                    <a:pt x="680" y="222"/>
                  </a:lnTo>
                  <a:lnTo>
                    <a:pt x="686" y="216"/>
                  </a:lnTo>
                  <a:lnTo>
                    <a:pt x="691" y="212"/>
                  </a:lnTo>
                  <a:lnTo>
                    <a:pt x="699" y="214"/>
                  </a:lnTo>
                  <a:lnTo>
                    <a:pt x="699" y="218"/>
                  </a:lnTo>
                  <a:lnTo>
                    <a:pt x="697" y="222"/>
                  </a:lnTo>
                  <a:lnTo>
                    <a:pt x="695" y="224"/>
                  </a:lnTo>
                  <a:close/>
                  <a:moveTo>
                    <a:pt x="509" y="98"/>
                  </a:moveTo>
                  <a:lnTo>
                    <a:pt x="511" y="98"/>
                  </a:lnTo>
                  <a:lnTo>
                    <a:pt x="511" y="98"/>
                  </a:lnTo>
                  <a:lnTo>
                    <a:pt x="511" y="100"/>
                  </a:lnTo>
                  <a:lnTo>
                    <a:pt x="511" y="100"/>
                  </a:lnTo>
                  <a:lnTo>
                    <a:pt x="511" y="102"/>
                  </a:lnTo>
                  <a:lnTo>
                    <a:pt x="509" y="100"/>
                  </a:lnTo>
                  <a:lnTo>
                    <a:pt x="509" y="98"/>
                  </a:lnTo>
                  <a:lnTo>
                    <a:pt x="509" y="98"/>
                  </a:lnTo>
                  <a:close/>
                  <a:moveTo>
                    <a:pt x="511" y="104"/>
                  </a:moveTo>
                  <a:lnTo>
                    <a:pt x="513" y="106"/>
                  </a:lnTo>
                  <a:lnTo>
                    <a:pt x="511" y="106"/>
                  </a:lnTo>
                  <a:lnTo>
                    <a:pt x="511" y="104"/>
                  </a:lnTo>
                  <a:lnTo>
                    <a:pt x="511" y="104"/>
                  </a:lnTo>
                  <a:close/>
                  <a:moveTo>
                    <a:pt x="507" y="144"/>
                  </a:moveTo>
                  <a:lnTo>
                    <a:pt x="509" y="146"/>
                  </a:lnTo>
                  <a:lnTo>
                    <a:pt x="511" y="150"/>
                  </a:lnTo>
                  <a:lnTo>
                    <a:pt x="511" y="152"/>
                  </a:lnTo>
                  <a:lnTo>
                    <a:pt x="509" y="153"/>
                  </a:lnTo>
                  <a:lnTo>
                    <a:pt x="506" y="153"/>
                  </a:lnTo>
                  <a:lnTo>
                    <a:pt x="502" y="155"/>
                  </a:lnTo>
                  <a:lnTo>
                    <a:pt x="500" y="153"/>
                  </a:lnTo>
                  <a:lnTo>
                    <a:pt x="496" y="153"/>
                  </a:lnTo>
                  <a:lnTo>
                    <a:pt x="494" y="150"/>
                  </a:lnTo>
                  <a:lnTo>
                    <a:pt x="492" y="150"/>
                  </a:lnTo>
                  <a:lnTo>
                    <a:pt x="492" y="148"/>
                  </a:lnTo>
                  <a:lnTo>
                    <a:pt x="492" y="146"/>
                  </a:lnTo>
                  <a:lnTo>
                    <a:pt x="492" y="144"/>
                  </a:lnTo>
                  <a:lnTo>
                    <a:pt x="492" y="144"/>
                  </a:lnTo>
                  <a:lnTo>
                    <a:pt x="494" y="144"/>
                  </a:lnTo>
                  <a:lnTo>
                    <a:pt x="500" y="142"/>
                  </a:lnTo>
                  <a:lnTo>
                    <a:pt x="504" y="144"/>
                  </a:lnTo>
                  <a:lnTo>
                    <a:pt x="507" y="144"/>
                  </a:lnTo>
                  <a:close/>
                  <a:moveTo>
                    <a:pt x="492" y="133"/>
                  </a:moveTo>
                  <a:lnTo>
                    <a:pt x="490" y="133"/>
                  </a:lnTo>
                  <a:lnTo>
                    <a:pt x="490" y="131"/>
                  </a:lnTo>
                  <a:lnTo>
                    <a:pt x="490" y="127"/>
                  </a:lnTo>
                  <a:lnTo>
                    <a:pt x="490" y="127"/>
                  </a:lnTo>
                  <a:lnTo>
                    <a:pt x="490" y="125"/>
                  </a:lnTo>
                  <a:lnTo>
                    <a:pt x="490" y="127"/>
                  </a:lnTo>
                  <a:lnTo>
                    <a:pt x="492" y="131"/>
                  </a:lnTo>
                  <a:lnTo>
                    <a:pt x="492" y="133"/>
                  </a:lnTo>
                  <a:lnTo>
                    <a:pt x="492" y="133"/>
                  </a:lnTo>
                  <a:lnTo>
                    <a:pt x="492" y="133"/>
                  </a:lnTo>
                  <a:close/>
                  <a:moveTo>
                    <a:pt x="490" y="218"/>
                  </a:moveTo>
                  <a:lnTo>
                    <a:pt x="490" y="218"/>
                  </a:lnTo>
                  <a:lnTo>
                    <a:pt x="492" y="218"/>
                  </a:lnTo>
                  <a:lnTo>
                    <a:pt x="494" y="218"/>
                  </a:lnTo>
                  <a:lnTo>
                    <a:pt x="496" y="218"/>
                  </a:lnTo>
                  <a:lnTo>
                    <a:pt x="496" y="216"/>
                  </a:lnTo>
                  <a:lnTo>
                    <a:pt x="500" y="216"/>
                  </a:lnTo>
                  <a:lnTo>
                    <a:pt x="502" y="216"/>
                  </a:lnTo>
                  <a:lnTo>
                    <a:pt x="502" y="216"/>
                  </a:lnTo>
                  <a:lnTo>
                    <a:pt x="504" y="216"/>
                  </a:lnTo>
                  <a:lnTo>
                    <a:pt x="504" y="218"/>
                  </a:lnTo>
                  <a:lnTo>
                    <a:pt x="504" y="218"/>
                  </a:lnTo>
                  <a:lnTo>
                    <a:pt x="504" y="218"/>
                  </a:lnTo>
                  <a:lnTo>
                    <a:pt x="500" y="220"/>
                  </a:lnTo>
                  <a:lnTo>
                    <a:pt x="500" y="220"/>
                  </a:lnTo>
                  <a:lnTo>
                    <a:pt x="500" y="220"/>
                  </a:lnTo>
                  <a:lnTo>
                    <a:pt x="498" y="220"/>
                  </a:lnTo>
                  <a:lnTo>
                    <a:pt x="498" y="222"/>
                  </a:lnTo>
                  <a:lnTo>
                    <a:pt x="494" y="222"/>
                  </a:lnTo>
                  <a:lnTo>
                    <a:pt x="492" y="222"/>
                  </a:lnTo>
                  <a:lnTo>
                    <a:pt x="490" y="222"/>
                  </a:lnTo>
                  <a:lnTo>
                    <a:pt x="489" y="222"/>
                  </a:lnTo>
                  <a:lnTo>
                    <a:pt x="489" y="220"/>
                  </a:lnTo>
                  <a:lnTo>
                    <a:pt x="489" y="220"/>
                  </a:lnTo>
                  <a:lnTo>
                    <a:pt x="490" y="218"/>
                  </a:lnTo>
                  <a:close/>
                  <a:moveTo>
                    <a:pt x="434" y="174"/>
                  </a:moveTo>
                  <a:lnTo>
                    <a:pt x="434" y="174"/>
                  </a:lnTo>
                  <a:lnTo>
                    <a:pt x="434" y="172"/>
                  </a:lnTo>
                  <a:lnTo>
                    <a:pt x="434" y="172"/>
                  </a:lnTo>
                  <a:lnTo>
                    <a:pt x="434" y="171"/>
                  </a:lnTo>
                  <a:lnTo>
                    <a:pt x="434" y="171"/>
                  </a:lnTo>
                  <a:lnTo>
                    <a:pt x="435" y="169"/>
                  </a:lnTo>
                  <a:lnTo>
                    <a:pt x="437" y="169"/>
                  </a:lnTo>
                  <a:lnTo>
                    <a:pt x="439" y="169"/>
                  </a:lnTo>
                  <a:lnTo>
                    <a:pt x="439" y="171"/>
                  </a:lnTo>
                  <a:lnTo>
                    <a:pt x="439" y="172"/>
                  </a:lnTo>
                  <a:lnTo>
                    <a:pt x="439" y="174"/>
                  </a:lnTo>
                  <a:lnTo>
                    <a:pt x="437" y="174"/>
                  </a:lnTo>
                  <a:lnTo>
                    <a:pt x="437" y="176"/>
                  </a:lnTo>
                  <a:lnTo>
                    <a:pt x="437" y="176"/>
                  </a:lnTo>
                  <a:lnTo>
                    <a:pt x="437" y="178"/>
                  </a:lnTo>
                  <a:lnTo>
                    <a:pt x="437" y="178"/>
                  </a:lnTo>
                  <a:lnTo>
                    <a:pt x="437" y="180"/>
                  </a:lnTo>
                  <a:lnTo>
                    <a:pt x="435" y="180"/>
                  </a:lnTo>
                  <a:lnTo>
                    <a:pt x="434" y="180"/>
                  </a:lnTo>
                  <a:lnTo>
                    <a:pt x="434" y="180"/>
                  </a:lnTo>
                  <a:lnTo>
                    <a:pt x="432" y="178"/>
                  </a:lnTo>
                  <a:lnTo>
                    <a:pt x="432" y="178"/>
                  </a:lnTo>
                  <a:lnTo>
                    <a:pt x="434" y="174"/>
                  </a:lnTo>
                  <a:close/>
                  <a:moveTo>
                    <a:pt x="426" y="180"/>
                  </a:moveTo>
                  <a:lnTo>
                    <a:pt x="424" y="178"/>
                  </a:lnTo>
                  <a:lnTo>
                    <a:pt x="424" y="176"/>
                  </a:lnTo>
                  <a:lnTo>
                    <a:pt x="426" y="176"/>
                  </a:lnTo>
                  <a:lnTo>
                    <a:pt x="426" y="176"/>
                  </a:lnTo>
                  <a:lnTo>
                    <a:pt x="428" y="176"/>
                  </a:lnTo>
                  <a:lnTo>
                    <a:pt x="428" y="178"/>
                  </a:lnTo>
                  <a:lnTo>
                    <a:pt x="428" y="180"/>
                  </a:lnTo>
                  <a:lnTo>
                    <a:pt x="426" y="180"/>
                  </a:lnTo>
                  <a:close/>
                  <a:moveTo>
                    <a:pt x="453" y="119"/>
                  </a:moveTo>
                  <a:lnTo>
                    <a:pt x="453" y="121"/>
                  </a:lnTo>
                  <a:lnTo>
                    <a:pt x="451" y="121"/>
                  </a:lnTo>
                  <a:lnTo>
                    <a:pt x="451" y="117"/>
                  </a:lnTo>
                  <a:lnTo>
                    <a:pt x="453" y="119"/>
                  </a:lnTo>
                  <a:close/>
                  <a:moveTo>
                    <a:pt x="453" y="178"/>
                  </a:moveTo>
                  <a:lnTo>
                    <a:pt x="453" y="178"/>
                  </a:lnTo>
                  <a:lnTo>
                    <a:pt x="453" y="178"/>
                  </a:lnTo>
                  <a:lnTo>
                    <a:pt x="453" y="178"/>
                  </a:lnTo>
                  <a:lnTo>
                    <a:pt x="454" y="180"/>
                  </a:lnTo>
                  <a:lnTo>
                    <a:pt x="453" y="180"/>
                  </a:lnTo>
                  <a:lnTo>
                    <a:pt x="453" y="180"/>
                  </a:lnTo>
                  <a:lnTo>
                    <a:pt x="453" y="180"/>
                  </a:lnTo>
                  <a:lnTo>
                    <a:pt x="453" y="178"/>
                  </a:lnTo>
                  <a:close/>
                  <a:moveTo>
                    <a:pt x="451" y="114"/>
                  </a:moveTo>
                  <a:lnTo>
                    <a:pt x="453" y="117"/>
                  </a:lnTo>
                  <a:lnTo>
                    <a:pt x="449" y="117"/>
                  </a:lnTo>
                  <a:lnTo>
                    <a:pt x="449" y="117"/>
                  </a:lnTo>
                  <a:lnTo>
                    <a:pt x="449" y="117"/>
                  </a:lnTo>
                  <a:lnTo>
                    <a:pt x="447" y="119"/>
                  </a:lnTo>
                  <a:lnTo>
                    <a:pt x="447" y="119"/>
                  </a:lnTo>
                  <a:lnTo>
                    <a:pt x="447" y="119"/>
                  </a:lnTo>
                  <a:lnTo>
                    <a:pt x="447" y="117"/>
                  </a:lnTo>
                  <a:lnTo>
                    <a:pt x="447" y="116"/>
                  </a:lnTo>
                  <a:lnTo>
                    <a:pt x="447" y="114"/>
                  </a:lnTo>
                  <a:lnTo>
                    <a:pt x="445" y="116"/>
                  </a:lnTo>
                  <a:lnTo>
                    <a:pt x="443" y="117"/>
                  </a:lnTo>
                  <a:lnTo>
                    <a:pt x="441" y="119"/>
                  </a:lnTo>
                  <a:lnTo>
                    <a:pt x="441" y="117"/>
                  </a:lnTo>
                  <a:lnTo>
                    <a:pt x="441" y="116"/>
                  </a:lnTo>
                  <a:lnTo>
                    <a:pt x="441" y="114"/>
                  </a:lnTo>
                  <a:lnTo>
                    <a:pt x="443" y="114"/>
                  </a:lnTo>
                  <a:lnTo>
                    <a:pt x="445" y="112"/>
                  </a:lnTo>
                  <a:lnTo>
                    <a:pt x="447" y="114"/>
                  </a:lnTo>
                  <a:lnTo>
                    <a:pt x="447" y="114"/>
                  </a:lnTo>
                  <a:lnTo>
                    <a:pt x="447" y="116"/>
                  </a:lnTo>
                  <a:lnTo>
                    <a:pt x="449" y="114"/>
                  </a:lnTo>
                  <a:lnTo>
                    <a:pt x="451" y="114"/>
                  </a:lnTo>
                  <a:close/>
                  <a:moveTo>
                    <a:pt x="481" y="123"/>
                  </a:moveTo>
                  <a:lnTo>
                    <a:pt x="485" y="123"/>
                  </a:lnTo>
                  <a:lnTo>
                    <a:pt x="489" y="121"/>
                  </a:lnTo>
                  <a:lnTo>
                    <a:pt x="496" y="123"/>
                  </a:lnTo>
                  <a:lnTo>
                    <a:pt x="494" y="123"/>
                  </a:lnTo>
                  <a:lnTo>
                    <a:pt x="489" y="125"/>
                  </a:lnTo>
                  <a:lnTo>
                    <a:pt x="485" y="125"/>
                  </a:lnTo>
                  <a:lnTo>
                    <a:pt x="481" y="123"/>
                  </a:lnTo>
                  <a:close/>
                  <a:moveTo>
                    <a:pt x="403" y="193"/>
                  </a:moveTo>
                  <a:lnTo>
                    <a:pt x="403" y="193"/>
                  </a:lnTo>
                  <a:lnTo>
                    <a:pt x="403" y="191"/>
                  </a:lnTo>
                  <a:lnTo>
                    <a:pt x="403" y="188"/>
                  </a:lnTo>
                  <a:lnTo>
                    <a:pt x="403" y="186"/>
                  </a:lnTo>
                  <a:lnTo>
                    <a:pt x="403" y="190"/>
                  </a:lnTo>
                  <a:lnTo>
                    <a:pt x="405" y="191"/>
                  </a:lnTo>
                  <a:lnTo>
                    <a:pt x="403" y="195"/>
                  </a:lnTo>
                  <a:lnTo>
                    <a:pt x="403" y="197"/>
                  </a:lnTo>
                  <a:lnTo>
                    <a:pt x="403" y="193"/>
                  </a:lnTo>
                  <a:close/>
                  <a:moveTo>
                    <a:pt x="456" y="125"/>
                  </a:moveTo>
                  <a:lnTo>
                    <a:pt x="456" y="125"/>
                  </a:lnTo>
                  <a:lnTo>
                    <a:pt x="456" y="125"/>
                  </a:lnTo>
                  <a:lnTo>
                    <a:pt x="456" y="125"/>
                  </a:lnTo>
                  <a:lnTo>
                    <a:pt x="456" y="125"/>
                  </a:lnTo>
                  <a:lnTo>
                    <a:pt x="456" y="125"/>
                  </a:lnTo>
                  <a:lnTo>
                    <a:pt x="458" y="125"/>
                  </a:lnTo>
                  <a:lnTo>
                    <a:pt x="456" y="125"/>
                  </a:lnTo>
                  <a:lnTo>
                    <a:pt x="456" y="125"/>
                  </a:lnTo>
                  <a:close/>
                  <a:moveTo>
                    <a:pt x="477" y="123"/>
                  </a:moveTo>
                  <a:lnTo>
                    <a:pt x="477" y="125"/>
                  </a:lnTo>
                  <a:lnTo>
                    <a:pt x="475" y="125"/>
                  </a:lnTo>
                  <a:lnTo>
                    <a:pt x="473" y="125"/>
                  </a:lnTo>
                  <a:lnTo>
                    <a:pt x="473" y="123"/>
                  </a:lnTo>
                  <a:lnTo>
                    <a:pt x="471" y="125"/>
                  </a:lnTo>
                  <a:lnTo>
                    <a:pt x="470" y="125"/>
                  </a:lnTo>
                  <a:lnTo>
                    <a:pt x="470" y="125"/>
                  </a:lnTo>
                  <a:lnTo>
                    <a:pt x="466" y="125"/>
                  </a:lnTo>
                  <a:lnTo>
                    <a:pt x="466" y="123"/>
                  </a:lnTo>
                  <a:lnTo>
                    <a:pt x="464" y="123"/>
                  </a:lnTo>
                  <a:lnTo>
                    <a:pt x="466" y="121"/>
                  </a:lnTo>
                  <a:lnTo>
                    <a:pt x="470" y="119"/>
                  </a:lnTo>
                  <a:lnTo>
                    <a:pt x="473" y="119"/>
                  </a:lnTo>
                  <a:lnTo>
                    <a:pt x="477" y="121"/>
                  </a:lnTo>
                  <a:lnTo>
                    <a:pt x="479" y="123"/>
                  </a:lnTo>
                  <a:lnTo>
                    <a:pt x="481" y="123"/>
                  </a:lnTo>
                  <a:lnTo>
                    <a:pt x="481" y="123"/>
                  </a:lnTo>
                  <a:lnTo>
                    <a:pt x="479" y="123"/>
                  </a:lnTo>
                  <a:lnTo>
                    <a:pt x="477" y="123"/>
                  </a:lnTo>
                  <a:close/>
                  <a:moveTo>
                    <a:pt x="460" y="190"/>
                  </a:moveTo>
                  <a:lnTo>
                    <a:pt x="460" y="190"/>
                  </a:lnTo>
                  <a:lnTo>
                    <a:pt x="458" y="188"/>
                  </a:lnTo>
                  <a:lnTo>
                    <a:pt x="460" y="188"/>
                  </a:lnTo>
                  <a:lnTo>
                    <a:pt x="460" y="190"/>
                  </a:lnTo>
                  <a:lnTo>
                    <a:pt x="460" y="190"/>
                  </a:lnTo>
                  <a:lnTo>
                    <a:pt x="460" y="190"/>
                  </a:lnTo>
                  <a:lnTo>
                    <a:pt x="460" y="190"/>
                  </a:lnTo>
                  <a:lnTo>
                    <a:pt x="460" y="190"/>
                  </a:lnTo>
                  <a:close/>
                  <a:moveTo>
                    <a:pt x="445" y="157"/>
                  </a:moveTo>
                  <a:lnTo>
                    <a:pt x="447" y="157"/>
                  </a:lnTo>
                  <a:lnTo>
                    <a:pt x="447" y="159"/>
                  </a:lnTo>
                  <a:lnTo>
                    <a:pt x="447" y="159"/>
                  </a:lnTo>
                  <a:lnTo>
                    <a:pt x="447" y="161"/>
                  </a:lnTo>
                  <a:lnTo>
                    <a:pt x="445" y="161"/>
                  </a:lnTo>
                  <a:lnTo>
                    <a:pt x="443" y="159"/>
                  </a:lnTo>
                  <a:lnTo>
                    <a:pt x="443" y="159"/>
                  </a:lnTo>
                  <a:lnTo>
                    <a:pt x="445" y="157"/>
                  </a:lnTo>
                  <a:close/>
                  <a:moveTo>
                    <a:pt x="445" y="123"/>
                  </a:moveTo>
                  <a:lnTo>
                    <a:pt x="447" y="123"/>
                  </a:lnTo>
                  <a:lnTo>
                    <a:pt x="445" y="125"/>
                  </a:lnTo>
                  <a:lnTo>
                    <a:pt x="445" y="123"/>
                  </a:lnTo>
                  <a:lnTo>
                    <a:pt x="445" y="123"/>
                  </a:lnTo>
                  <a:lnTo>
                    <a:pt x="445" y="123"/>
                  </a:lnTo>
                  <a:close/>
                  <a:moveTo>
                    <a:pt x="441" y="169"/>
                  </a:moveTo>
                  <a:lnTo>
                    <a:pt x="443" y="165"/>
                  </a:lnTo>
                  <a:lnTo>
                    <a:pt x="445" y="165"/>
                  </a:lnTo>
                  <a:lnTo>
                    <a:pt x="447" y="167"/>
                  </a:lnTo>
                  <a:lnTo>
                    <a:pt x="447" y="169"/>
                  </a:lnTo>
                  <a:lnTo>
                    <a:pt x="447" y="171"/>
                  </a:lnTo>
                  <a:lnTo>
                    <a:pt x="445" y="171"/>
                  </a:lnTo>
                  <a:lnTo>
                    <a:pt x="443" y="171"/>
                  </a:lnTo>
                  <a:lnTo>
                    <a:pt x="443" y="174"/>
                  </a:lnTo>
                  <a:lnTo>
                    <a:pt x="443" y="176"/>
                  </a:lnTo>
                  <a:lnTo>
                    <a:pt x="445" y="176"/>
                  </a:lnTo>
                  <a:lnTo>
                    <a:pt x="445" y="178"/>
                  </a:lnTo>
                  <a:lnTo>
                    <a:pt x="447" y="178"/>
                  </a:lnTo>
                  <a:lnTo>
                    <a:pt x="447" y="180"/>
                  </a:lnTo>
                  <a:lnTo>
                    <a:pt x="445" y="180"/>
                  </a:lnTo>
                  <a:lnTo>
                    <a:pt x="445" y="180"/>
                  </a:lnTo>
                  <a:lnTo>
                    <a:pt x="443" y="180"/>
                  </a:lnTo>
                  <a:lnTo>
                    <a:pt x="443" y="180"/>
                  </a:lnTo>
                  <a:lnTo>
                    <a:pt x="441" y="182"/>
                  </a:lnTo>
                  <a:lnTo>
                    <a:pt x="441" y="182"/>
                  </a:lnTo>
                  <a:lnTo>
                    <a:pt x="441" y="184"/>
                  </a:lnTo>
                  <a:lnTo>
                    <a:pt x="441" y="184"/>
                  </a:lnTo>
                  <a:lnTo>
                    <a:pt x="439" y="186"/>
                  </a:lnTo>
                  <a:lnTo>
                    <a:pt x="439" y="184"/>
                  </a:lnTo>
                  <a:lnTo>
                    <a:pt x="437" y="184"/>
                  </a:lnTo>
                  <a:lnTo>
                    <a:pt x="437" y="182"/>
                  </a:lnTo>
                  <a:lnTo>
                    <a:pt x="437" y="180"/>
                  </a:lnTo>
                  <a:lnTo>
                    <a:pt x="439" y="176"/>
                  </a:lnTo>
                  <a:lnTo>
                    <a:pt x="441" y="174"/>
                  </a:lnTo>
                  <a:lnTo>
                    <a:pt x="441" y="169"/>
                  </a:lnTo>
                  <a:close/>
                  <a:moveTo>
                    <a:pt x="424" y="100"/>
                  </a:moveTo>
                  <a:lnTo>
                    <a:pt x="424" y="100"/>
                  </a:lnTo>
                  <a:lnTo>
                    <a:pt x="426" y="100"/>
                  </a:lnTo>
                  <a:lnTo>
                    <a:pt x="426" y="102"/>
                  </a:lnTo>
                  <a:lnTo>
                    <a:pt x="422" y="102"/>
                  </a:lnTo>
                  <a:lnTo>
                    <a:pt x="422" y="102"/>
                  </a:lnTo>
                  <a:lnTo>
                    <a:pt x="422" y="100"/>
                  </a:lnTo>
                  <a:lnTo>
                    <a:pt x="424" y="100"/>
                  </a:lnTo>
                  <a:close/>
                  <a:moveTo>
                    <a:pt x="453" y="229"/>
                  </a:moveTo>
                  <a:lnTo>
                    <a:pt x="453" y="231"/>
                  </a:lnTo>
                  <a:lnTo>
                    <a:pt x="451" y="231"/>
                  </a:lnTo>
                  <a:lnTo>
                    <a:pt x="447" y="231"/>
                  </a:lnTo>
                  <a:lnTo>
                    <a:pt x="449" y="229"/>
                  </a:lnTo>
                  <a:lnTo>
                    <a:pt x="451" y="227"/>
                  </a:lnTo>
                  <a:lnTo>
                    <a:pt x="451" y="227"/>
                  </a:lnTo>
                  <a:lnTo>
                    <a:pt x="451" y="227"/>
                  </a:lnTo>
                  <a:lnTo>
                    <a:pt x="454" y="226"/>
                  </a:lnTo>
                  <a:lnTo>
                    <a:pt x="454" y="226"/>
                  </a:lnTo>
                  <a:lnTo>
                    <a:pt x="456" y="226"/>
                  </a:lnTo>
                  <a:lnTo>
                    <a:pt x="456" y="226"/>
                  </a:lnTo>
                  <a:lnTo>
                    <a:pt x="458" y="227"/>
                  </a:lnTo>
                  <a:lnTo>
                    <a:pt x="456" y="227"/>
                  </a:lnTo>
                  <a:lnTo>
                    <a:pt x="454" y="227"/>
                  </a:lnTo>
                  <a:lnTo>
                    <a:pt x="453" y="229"/>
                  </a:lnTo>
                  <a:close/>
                  <a:moveTo>
                    <a:pt x="426" y="264"/>
                  </a:moveTo>
                  <a:lnTo>
                    <a:pt x="426" y="264"/>
                  </a:lnTo>
                  <a:lnTo>
                    <a:pt x="426" y="262"/>
                  </a:lnTo>
                  <a:lnTo>
                    <a:pt x="422" y="264"/>
                  </a:lnTo>
                  <a:lnTo>
                    <a:pt x="426" y="264"/>
                  </a:lnTo>
                  <a:close/>
                  <a:moveTo>
                    <a:pt x="435" y="233"/>
                  </a:moveTo>
                  <a:lnTo>
                    <a:pt x="437" y="233"/>
                  </a:lnTo>
                  <a:lnTo>
                    <a:pt x="437" y="233"/>
                  </a:lnTo>
                  <a:lnTo>
                    <a:pt x="439" y="231"/>
                  </a:lnTo>
                  <a:lnTo>
                    <a:pt x="439" y="231"/>
                  </a:lnTo>
                  <a:lnTo>
                    <a:pt x="441" y="231"/>
                  </a:lnTo>
                  <a:lnTo>
                    <a:pt x="441" y="229"/>
                  </a:lnTo>
                  <a:lnTo>
                    <a:pt x="441" y="229"/>
                  </a:lnTo>
                  <a:lnTo>
                    <a:pt x="443" y="227"/>
                  </a:lnTo>
                  <a:lnTo>
                    <a:pt x="443" y="227"/>
                  </a:lnTo>
                  <a:lnTo>
                    <a:pt x="443" y="226"/>
                  </a:lnTo>
                  <a:lnTo>
                    <a:pt x="443" y="226"/>
                  </a:lnTo>
                  <a:lnTo>
                    <a:pt x="441" y="224"/>
                  </a:lnTo>
                  <a:lnTo>
                    <a:pt x="441" y="224"/>
                  </a:lnTo>
                  <a:lnTo>
                    <a:pt x="439" y="226"/>
                  </a:lnTo>
                  <a:lnTo>
                    <a:pt x="441" y="226"/>
                  </a:lnTo>
                  <a:lnTo>
                    <a:pt x="441" y="226"/>
                  </a:lnTo>
                  <a:lnTo>
                    <a:pt x="443" y="226"/>
                  </a:lnTo>
                  <a:lnTo>
                    <a:pt x="441" y="227"/>
                  </a:lnTo>
                  <a:lnTo>
                    <a:pt x="439" y="227"/>
                  </a:lnTo>
                  <a:lnTo>
                    <a:pt x="437" y="229"/>
                  </a:lnTo>
                  <a:lnTo>
                    <a:pt x="435" y="229"/>
                  </a:lnTo>
                  <a:lnTo>
                    <a:pt x="435" y="231"/>
                  </a:lnTo>
                  <a:lnTo>
                    <a:pt x="434" y="231"/>
                  </a:lnTo>
                  <a:lnTo>
                    <a:pt x="434" y="233"/>
                  </a:lnTo>
                  <a:lnTo>
                    <a:pt x="432" y="233"/>
                  </a:lnTo>
                  <a:lnTo>
                    <a:pt x="430" y="231"/>
                  </a:lnTo>
                  <a:lnTo>
                    <a:pt x="428" y="231"/>
                  </a:lnTo>
                  <a:lnTo>
                    <a:pt x="426" y="229"/>
                  </a:lnTo>
                  <a:lnTo>
                    <a:pt x="424" y="231"/>
                  </a:lnTo>
                  <a:lnTo>
                    <a:pt x="420" y="231"/>
                  </a:lnTo>
                  <a:lnTo>
                    <a:pt x="420" y="231"/>
                  </a:lnTo>
                  <a:lnTo>
                    <a:pt x="417" y="231"/>
                  </a:lnTo>
                  <a:lnTo>
                    <a:pt x="409" y="227"/>
                  </a:lnTo>
                  <a:lnTo>
                    <a:pt x="405" y="226"/>
                  </a:lnTo>
                  <a:lnTo>
                    <a:pt x="405" y="226"/>
                  </a:lnTo>
                  <a:lnTo>
                    <a:pt x="403" y="226"/>
                  </a:lnTo>
                  <a:lnTo>
                    <a:pt x="401" y="226"/>
                  </a:lnTo>
                  <a:lnTo>
                    <a:pt x="399" y="227"/>
                  </a:lnTo>
                  <a:lnTo>
                    <a:pt x="398" y="227"/>
                  </a:lnTo>
                  <a:lnTo>
                    <a:pt x="398" y="229"/>
                  </a:lnTo>
                  <a:lnTo>
                    <a:pt x="396" y="229"/>
                  </a:lnTo>
                  <a:lnTo>
                    <a:pt x="394" y="229"/>
                  </a:lnTo>
                  <a:lnTo>
                    <a:pt x="392" y="231"/>
                  </a:lnTo>
                  <a:lnTo>
                    <a:pt x="392" y="231"/>
                  </a:lnTo>
                  <a:lnTo>
                    <a:pt x="392" y="233"/>
                  </a:lnTo>
                  <a:lnTo>
                    <a:pt x="394" y="235"/>
                  </a:lnTo>
                  <a:lnTo>
                    <a:pt x="394" y="235"/>
                  </a:lnTo>
                  <a:lnTo>
                    <a:pt x="407" y="237"/>
                  </a:lnTo>
                  <a:lnTo>
                    <a:pt x="411" y="237"/>
                  </a:lnTo>
                  <a:lnTo>
                    <a:pt x="415" y="237"/>
                  </a:lnTo>
                  <a:lnTo>
                    <a:pt x="418" y="235"/>
                  </a:lnTo>
                  <a:lnTo>
                    <a:pt x="420" y="235"/>
                  </a:lnTo>
                  <a:lnTo>
                    <a:pt x="420" y="235"/>
                  </a:lnTo>
                  <a:lnTo>
                    <a:pt x="422" y="237"/>
                  </a:lnTo>
                  <a:lnTo>
                    <a:pt x="422" y="237"/>
                  </a:lnTo>
                  <a:lnTo>
                    <a:pt x="422" y="237"/>
                  </a:lnTo>
                  <a:lnTo>
                    <a:pt x="430" y="235"/>
                  </a:lnTo>
                  <a:lnTo>
                    <a:pt x="435" y="233"/>
                  </a:lnTo>
                  <a:close/>
                  <a:moveTo>
                    <a:pt x="392" y="106"/>
                  </a:moveTo>
                  <a:lnTo>
                    <a:pt x="392" y="104"/>
                  </a:lnTo>
                  <a:lnTo>
                    <a:pt x="390" y="106"/>
                  </a:lnTo>
                  <a:lnTo>
                    <a:pt x="388" y="108"/>
                  </a:lnTo>
                  <a:lnTo>
                    <a:pt x="386" y="112"/>
                  </a:lnTo>
                  <a:lnTo>
                    <a:pt x="384" y="114"/>
                  </a:lnTo>
                  <a:lnTo>
                    <a:pt x="384" y="117"/>
                  </a:lnTo>
                  <a:lnTo>
                    <a:pt x="384" y="119"/>
                  </a:lnTo>
                  <a:lnTo>
                    <a:pt x="384" y="121"/>
                  </a:lnTo>
                  <a:lnTo>
                    <a:pt x="384" y="123"/>
                  </a:lnTo>
                  <a:lnTo>
                    <a:pt x="384" y="123"/>
                  </a:lnTo>
                  <a:lnTo>
                    <a:pt x="384" y="125"/>
                  </a:lnTo>
                  <a:lnTo>
                    <a:pt x="382" y="127"/>
                  </a:lnTo>
                  <a:lnTo>
                    <a:pt x="382" y="127"/>
                  </a:lnTo>
                  <a:lnTo>
                    <a:pt x="382" y="129"/>
                  </a:lnTo>
                  <a:lnTo>
                    <a:pt x="382" y="133"/>
                  </a:lnTo>
                  <a:lnTo>
                    <a:pt x="380" y="133"/>
                  </a:lnTo>
                  <a:lnTo>
                    <a:pt x="380" y="135"/>
                  </a:lnTo>
                  <a:lnTo>
                    <a:pt x="379" y="136"/>
                  </a:lnTo>
                  <a:lnTo>
                    <a:pt x="377" y="136"/>
                  </a:lnTo>
                  <a:lnTo>
                    <a:pt x="377" y="136"/>
                  </a:lnTo>
                  <a:lnTo>
                    <a:pt x="377" y="138"/>
                  </a:lnTo>
                  <a:lnTo>
                    <a:pt x="377" y="138"/>
                  </a:lnTo>
                  <a:lnTo>
                    <a:pt x="377" y="138"/>
                  </a:lnTo>
                  <a:lnTo>
                    <a:pt x="377" y="138"/>
                  </a:lnTo>
                  <a:lnTo>
                    <a:pt x="377" y="140"/>
                  </a:lnTo>
                  <a:lnTo>
                    <a:pt x="377" y="142"/>
                  </a:lnTo>
                  <a:lnTo>
                    <a:pt x="377" y="144"/>
                  </a:lnTo>
                  <a:lnTo>
                    <a:pt x="377" y="144"/>
                  </a:lnTo>
                  <a:lnTo>
                    <a:pt x="377" y="146"/>
                  </a:lnTo>
                  <a:lnTo>
                    <a:pt x="377" y="148"/>
                  </a:lnTo>
                  <a:lnTo>
                    <a:pt x="379" y="150"/>
                  </a:lnTo>
                  <a:lnTo>
                    <a:pt x="379" y="150"/>
                  </a:lnTo>
                  <a:lnTo>
                    <a:pt x="380" y="150"/>
                  </a:lnTo>
                  <a:lnTo>
                    <a:pt x="384" y="150"/>
                  </a:lnTo>
                  <a:lnTo>
                    <a:pt x="386" y="150"/>
                  </a:lnTo>
                  <a:lnTo>
                    <a:pt x="386" y="150"/>
                  </a:lnTo>
                  <a:lnTo>
                    <a:pt x="388" y="152"/>
                  </a:lnTo>
                  <a:lnTo>
                    <a:pt x="388" y="153"/>
                  </a:lnTo>
                  <a:lnTo>
                    <a:pt x="388" y="153"/>
                  </a:lnTo>
                  <a:lnTo>
                    <a:pt x="390" y="159"/>
                  </a:lnTo>
                  <a:lnTo>
                    <a:pt x="390" y="163"/>
                  </a:lnTo>
                  <a:lnTo>
                    <a:pt x="390" y="165"/>
                  </a:lnTo>
                  <a:lnTo>
                    <a:pt x="386" y="176"/>
                  </a:lnTo>
                  <a:lnTo>
                    <a:pt x="386" y="180"/>
                  </a:lnTo>
                  <a:lnTo>
                    <a:pt x="386" y="182"/>
                  </a:lnTo>
                  <a:lnTo>
                    <a:pt x="388" y="184"/>
                  </a:lnTo>
                  <a:lnTo>
                    <a:pt x="392" y="186"/>
                  </a:lnTo>
                  <a:lnTo>
                    <a:pt x="394" y="184"/>
                  </a:lnTo>
                  <a:lnTo>
                    <a:pt x="398" y="184"/>
                  </a:lnTo>
                  <a:lnTo>
                    <a:pt x="399" y="182"/>
                  </a:lnTo>
                  <a:lnTo>
                    <a:pt x="403" y="184"/>
                  </a:lnTo>
                  <a:lnTo>
                    <a:pt x="401" y="180"/>
                  </a:lnTo>
                  <a:lnTo>
                    <a:pt x="401" y="178"/>
                  </a:lnTo>
                  <a:lnTo>
                    <a:pt x="401" y="176"/>
                  </a:lnTo>
                  <a:lnTo>
                    <a:pt x="401" y="172"/>
                  </a:lnTo>
                  <a:lnTo>
                    <a:pt x="401" y="169"/>
                  </a:lnTo>
                  <a:lnTo>
                    <a:pt x="401" y="159"/>
                  </a:lnTo>
                  <a:lnTo>
                    <a:pt x="401" y="153"/>
                  </a:lnTo>
                  <a:lnTo>
                    <a:pt x="401" y="150"/>
                  </a:lnTo>
                  <a:lnTo>
                    <a:pt x="401" y="146"/>
                  </a:lnTo>
                  <a:lnTo>
                    <a:pt x="399" y="144"/>
                  </a:lnTo>
                  <a:lnTo>
                    <a:pt x="399" y="142"/>
                  </a:lnTo>
                  <a:lnTo>
                    <a:pt x="399" y="140"/>
                  </a:lnTo>
                  <a:lnTo>
                    <a:pt x="401" y="140"/>
                  </a:lnTo>
                  <a:lnTo>
                    <a:pt x="403" y="138"/>
                  </a:lnTo>
                  <a:lnTo>
                    <a:pt x="405" y="136"/>
                  </a:lnTo>
                  <a:lnTo>
                    <a:pt x="405" y="136"/>
                  </a:lnTo>
                  <a:lnTo>
                    <a:pt x="411" y="136"/>
                  </a:lnTo>
                  <a:lnTo>
                    <a:pt x="413" y="140"/>
                  </a:lnTo>
                  <a:lnTo>
                    <a:pt x="411" y="148"/>
                  </a:lnTo>
                  <a:lnTo>
                    <a:pt x="411" y="152"/>
                  </a:lnTo>
                  <a:lnTo>
                    <a:pt x="413" y="153"/>
                  </a:lnTo>
                  <a:lnTo>
                    <a:pt x="420" y="157"/>
                  </a:lnTo>
                  <a:lnTo>
                    <a:pt x="422" y="161"/>
                  </a:lnTo>
                  <a:lnTo>
                    <a:pt x="420" y="163"/>
                  </a:lnTo>
                  <a:lnTo>
                    <a:pt x="420" y="165"/>
                  </a:lnTo>
                  <a:lnTo>
                    <a:pt x="420" y="167"/>
                  </a:lnTo>
                  <a:lnTo>
                    <a:pt x="420" y="171"/>
                  </a:lnTo>
                  <a:lnTo>
                    <a:pt x="422" y="171"/>
                  </a:lnTo>
                  <a:lnTo>
                    <a:pt x="424" y="171"/>
                  </a:lnTo>
                  <a:lnTo>
                    <a:pt x="426" y="172"/>
                  </a:lnTo>
                  <a:lnTo>
                    <a:pt x="428" y="171"/>
                  </a:lnTo>
                  <a:lnTo>
                    <a:pt x="428" y="171"/>
                  </a:lnTo>
                  <a:lnTo>
                    <a:pt x="428" y="169"/>
                  </a:lnTo>
                  <a:lnTo>
                    <a:pt x="430" y="167"/>
                  </a:lnTo>
                  <a:lnTo>
                    <a:pt x="432" y="165"/>
                  </a:lnTo>
                  <a:lnTo>
                    <a:pt x="437" y="165"/>
                  </a:lnTo>
                  <a:lnTo>
                    <a:pt x="439" y="163"/>
                  </a:lnTo>
                  <a:lnTo>
                    <a:pt x="441" y="165"/>
                  </a:lnTo>
                  <a:lnTo>
                    <a:pt x="441" y="163"/>
                  </a:lnTo>
                  <a:lnTo>
                    <a:pt x="441" y="161"/>
                  </a:lnTo>
                  <a:lnTo>
                    <a:pt x="441" y="159"/>
                  </a:lnTo>
                  <a:lnTo>
                    <a:pt x="439" y="159"/>
                  </a:lnTo>
                  <a:lnTo>
                    <a:pt x="439" y="159"/>
                  </a:lnTo>
                  <a:lnTo>
                    <a:pt x="439" y="159"/>
                  </a:lnTo>
                  <a:lnTo>
                    <a:pt x="437" y="157"/>
                  </a:lnTo>
                  <a:lnTo>
                    <a:pt x="437" y="157"/>
                  </a:lnTo>
                  <a:lnTo>
                    <a:pt x="435" y="155"/>
                  </a:lnTo>
                  <a:lnTo>
                    <a:pt x="435" y="155"/>
                  </a:lnTo>
                  <a:lnTo>
                    <a:pt x="432" y="152"/>
                  </a:lnTo>
                  <a:lnTo>
                    <a:pt x="432" y="152"/>
                  </a:lnTo>
                  <a:lnTo>
                    <a:pt x="432" y="148"/>
                  </a:lnTo>
                  <a:lnTo>
                    <a:pt x="434" y="146"/>
                  </a:lnTo>
                  <a:lnTo>
                    <a:pt x="434" y="144"/>
                  </a:lnTo>
                  <a:lnTo>
                    <a:pt x="434" y="144"/>
                  </a:lnTo>
                  <a:lnTo>
                    <a:pt x="434" y="142"/>
                  </a:lnTo>
                  <a:lnTo>
                    <a:pt x="432" y="142"/>
                  </a:lnTo>
                  <a:lnTo>
                    <a:pt x="432" y="140"/>
                  </a:lnTo>
                  <a:lnTo>
                    <a:pt x="432" y="140"/>
                  </a:lnTo>
                  <a:lnTo>
                    <a:pt x="428" y="136"/>
                  </a:lnTo>
                  <a:lnTo>
                    <a:pt x="426" y="133"/>
                  </a:lnTo>
                  <a:lnTo>
                    <a:pt x="424" y="131"/>
                  </a:lnTo>
                  <a:lnTo>
                    <a:pt x="424" y="131"/>
                  </a:lnTo>
                  <a:lnTo>
                    <a:pt x="422" y="129"/>
                  </a:lnTo>
                  <a:lnTo>
                    <a:pt x="420" y="127"/>
                  </a:lnTo>
                  <a:lnTo>
                    <a:pt x="418" y="127"/>
                  </a:lnTo>
                  <a:lnTo>
                    <a:pt x="418" y="125"/>
                  </a:lnTo>
                  <a:lnTo>
                    <a:pt x="418" y="125"/>
                  </a:lnTo>
                  <a:lnTo>
                    <a:pt x="418" y="123"/>
                  </a:lnTo>
                  <a:lnTo>
                    <a:pt x="418" y="123"/>
                  </a:lnTo>
                  <a:lnTo>
                    <a:pt x="420" y="123"/>
                  </a:lnTo>
                  <a:lnTo>
                    <a:pt x="422" y="123"/>
                  </a:lnTo>
                  <a:lnTo>
                    <a:pt x="422" y="123"/>
                  </a:lnTo>
                  <a:lnTo>
                    <a:pt x="430" y="119"/>
                  </a:lnTo>
                  <a:lnTo>
                    <a:pt x="434" y="117"/>
                  </a:lnTo>
                  <a:lnTo>
                    <a:pt x="435" y="116"/>
                  </a:lnTo>
                  <a:lnTo>
                    <a:pt x="437" y="112"/>
                  </a:lnTo>
                  <a:lnTo>
                    <a:pt x="439" y="110"/>
                  </a:lnTo>
                  <a:lnTo>
                    <a:pt x="443" y="108"/>
                  </a:lnTo>
                  <a:lnTo>
                    <a:pt x="445" y="110"/>
                  </a:lnTo>
                  <a:lnTo>
                    <a:pt x="449" y="110"/>
                  </a:lnTo>
                  <a:lnTo>
                    <a:pt x="451" y="110"/>
                  </a:lnTo>
                  <a:lnTo>
                    <a:pt x="451" y="108"/>
                  </a:lnTo>
                  <a:lnTo>
                    <a:pt x="451" y="106"/>
                  </a:lnTo>
                  <a:lnTo>
                    <a:pt x="449" y="104"/>
                  </a:lnTo>
                  <a:lnTo>
                    <a:pt x="447" y="102"/>
                  </a:lnTo>
                  <a:lnTo>
                    <a:pt x="447" y="102"/>
                  </a:lnTo>
                  <a:lnTo>
                    <a:pt x="445" y="102"/>
                  </a:lnTo>
                  <a:lnTo>
                    <a:pt x="443" y="104"/>
                  </a:lnTo>
                  <a:lnTo>
                    <a:pt x="441" y="104"/>
                  </a:lnTo>
                  <a:lnTo>
                    <a:pt x="441" y="104"/>
                  </a:lnTo>
                  <a:lnTo>
                    <a:pt x="441" y="106"/>
                  </a:lnTo>
                  <a:lnTo>
                    <a:pt x="441" y="106"/>
                  </a:lnTo>
                  <a:lnTo>
                    <a:pt x="434" y="106"/>
                  </a:lnTo>
                  <a:lnTo>
                    <a:pt x="432" y="106"/>
                  </a:lnTo>
                  <a:lnTo>
                    <a:pt x="430" y="106"/>
                  </a:lnTo>
                  <a:lnTo>
                    <a:pt x="430" y="108"/>
                  </a:lnTo>
                  <a:lnTo>
                    <a:pt x="428" y="108"/>
                  </a:lnTo>
                  <a:lnTo>
                    <a:pt x="426" y="108"/>
                  </a:lnTo>
                  <a:lnTo>
                    <a:pt x="424" y="108"/>
                  </a:lnTo>
                  <a:lnTo>
                    <a:pt x="422" y="108"/>
                  </a:lnTo>
                  <a:lnTo>
                    <a:pt x="422" y="108"/>
                  </a:lnTo>
                  <a:lnTo>
                    <a:pt x="420" y="108"/>
                  </a:lnTo>
                  <a:lnTo>
                    <a:pt x="418" y="108"/>
                  </a:lnTo>
                  <a:lnTo>
                    <a:pt x="417" y="110"/>
                  </a:lnTo>
                  <a:lnTo>
                    <a:pt x="415" y="114"/>
                  </a:lnTo>
                  <a:lnTo>
                    <a:pt x="413" y="116"/>
                  </a:lnTo>
                  <a:lnTo>
                    <a:pt x="411" y="116"/>
                  </a:lnTo>
                  <a:lnTo>
                    <a:pt x="409" y="116"/>
                  </a:lnTo>
                  <a:lnTo>
                    <a:pt x="407" y="116"/>
                  </a:lnTo>
                  <a:lnTo>
                    <a:pt x="407" y="116"/>
                  </a:lnTo>
                  <a:lnTo>
                    <a:pt x="405" y="114"/>
                  </a:lnTo>
                  <a:lnTo>
                    <a:pt x="405" y="114"/>
                  </a:lnTo>
                  <a:lnTo>
                    <a:pt x="405" y="112"/>
                  </a:lnTo>
                  <a:lnTo>
                    <a:pt x="403" y="110"/>
                  </a:lnTo>
                  <a:lnTo>
                    <a:pt x="403" y="110"/>
                  </a:lnTo>
                  <a:lnTo>
                    <a:pt x="401" y="108"/>
                  </a:lnTo>
                  <a:lnTo>
                    <a:pt x="399" y="108"/>
                  </a:lnTo>
                  <a:lnTo>
                    <a:pt x="399" y="108"/>
                  </a:lnTo>
                  <a:lnTo>
                    <a:pt x="398" y="106"/>
                  </a:lnTo>
                  <a:lnTo>
                    <a:pt x="398" y="104"/>
                  </a:lnTo>
                  <a:lnTo>
                    <a:pt x="396" y="102"/>
                  </a:lnTo>
                  <a:lnTo>
                    <a:pt x="396" y="98"/>
                  </a:lnTo>
                  <a:lnTo>
                    <a:pt x="396" y="95"/>
                  </a:lnTo>
                  <a:lnTo>
                    <a:pt x="398" y="93"/>
                  </a:lnTo>
                  <a:lnTo>
                    <a:pt x="399" y="89"/>
                  </a:lnTo>
                  <a:lnTo>
                    <a:pt x="401" y="87"/>
                  </a:lnTo>
                  <a:lnTo>
                    <a:pt x="405" y="85"/>
                  </a:lnTo>
                  <a:lnTo>
                    <a:pt x="413" y="87"/>
                  </a:lnTo>
                  <a:lnTo>
                    <a:pt x="437" y="85"/>
                  </a:lnTo>
                  <a:lnTo>
                    <a:pt x="443" y="85"/>
                  </a:lnTo>
                  <a:lnTo>
                    <a:pt x="447" y="87"/>
                  </a:lnTo>
                  <a:lnTo>
                    <a:pt x="449" y="89"/>
                  </a:lnTo>
                  <a:lnTo>
                    <a:pt x="451" y="89"/>
                  </a:lnTo>
                  <a:lnTo>
                    <a:pt x="453" y="89"/>
                  </a:lnTo>
                  <a:lnTo>
                    <a:pt x="458" y="89"/>
                  </a:lnTo>
                  <a:lnTo>
                    <a:pt x="462" y="87"/>
                  </a:lnTo>
                  <a:lnTo>
                    <a:pt x="466" y="87"/>
                  </a:lnTo>
                  <a:lnTo>
                    <a:pt x="468" y="83"/>
                  </a:lnTo>
                  <a:lnTo>
                    <a:pt x="475" y="76"/>
                  </a:lnTo>
                  <a:lnTo>
                    <a:pt x="477" y="72"/>
                  </a:lnTo>
                  <a:lnTo>
                    <a:pt x="479" y="68"/>
                  </a:lnTo>
                  <a:lnTo>
                    <a:pt x="477" y="66"/>
                  </a:lnTo>
                  <a:lnTo>
                    <a:pt x="475" y="66"/>
                  </a:lnTo>
                  <a:lnTo>
                    <a:pt x="473" y="68"/>
                  </a:lnTo>
                  <a:lnTo>
                    <a:pt x="468" y="74"/>
                  </a:lnTo>
                  <a:lnTo>
                    <a:pt x="464" y="78"/>
                  </a:lnTo>
                  <a:lnTo>
                    <a:pt x="460" y="79"/>
                  </a:lnTo>
                  <a:lnTo>
                    <a:pt x="456" y="79"/>
                  </a:lnTo>
                  <a:lnTo>
                    <a:pt x="454" y="79"/>
                  </a:lnTo>
                  <a:lnTo>
                    <a:pt x="447" y="79"/>
                  </a:lnTo>
                  <a:lnTo>
                    <a:pt x="445" y="79"/>
                  </a:lnTo>
                  <a:lnTo>
                    <a:pt x="445" y="79"/>
                  </a:lnTo>
                  <a:lnTo>
                    <a:pt x="443" y="79"/>
                  </a:lnTo>
                  <a:lnTo>
                    <a:pt x="443" y="79"/>
                  </a:lnTo>
                  <a:lnTo>
                    <a:pt x="441" y="79"/>
                  </a:lnTo>
                  <a:lnTo>
                    <a:pt x="441" y="79"/>
                  </a:lnTo>
                  <a:lnTo>
                    <a:pt x="439" y="79"/>
                  </a:lnTo>
                  <a:lnTo>
                    <a:pt x="437" y="78"/>
                  </a:lnTo>
                  <a:lnTo>
                    <a:pt x="435" y="78"/>
                  </a:lnTo>
                  <a:lnTo>
                    <a:pt x="434" y="78"/>
                  </a:lnTo>
                  <a:lnTo>
                    <a:pt x="426" y="78"/>
                  </a:lnTo>
                  <a:lnTo>
                    <a:pt x="422" y="78"/>
                  </a:lnTo>
                  <a:lnTo>
                    <a:pt x="420" y="76"/>
                  </a:lnTo>
                  <a:lnTo>
                    <a:pt x="420" y="76"/>
                  </a:lnTo>
                  <a:lnTo>
                    <a:pt x="418" y="74"/>
                  </a:lnTo>
                  <a:lnTo>
                    <a:pt x="417" y="74"/>
                  </a:lnTo>
                  <a:lnTo>
                    <a:pt x="415" y="72"/>
                  </a:lnTo>
                  <a:lnTo>
                    <a:pt x="411" y="74"/>
                  </a:lnTo>
                  <a:lnTo>
                    <a:pt x="409" y="76"/>
                  </a:lnTo>
                  <a:lnTo>
                    <a:pt x="405" y="79"/>
                  </a:lnTo>
                  <a:lnTo>
                    <a:pt x="405" y="79"/>
                  </a:lnTo>
                  <a:lnTo>
                    <a:pt x="403" y="79"/>
                  </a:lnTo>
                  <a:lnTo>
                    <a:pt x="401" y="79"/>
                  </a:lnTo>
                  <a:lnTo>
                    <a:pt x="401" y="79"/>
                  </a:lnTo>
                  <a:lnTo>
                    <a:pt x="401" y="78"/>
                  </a:lnTo>
                  <a:lnTo>
                    <a:pt x="399" y="78"/>
                  </a:lnTo>
                  <a:lnTo>
                    <a:pt x="399" y="78"/>
                  </a:lnTo>
                  <a:lnTo>
                    <a:pt x="394" y="87"/>
                  </a:lnTo>
                  <a:lnTo>
                    <a:pt x="394" y="89"/>
                  </a:lnTo>
                  <a:lnTo>
                    <a:pt x="394" y="91"/>
                  </a:lnTo>
                  <a:lnTo>
                    <a:pt x="394" y="93"/>
                  </a:lnTo>
                  <a:lnTo>
                    <a:pt x="394" y="95"/>
                  </a:lnTo>
                  <a:lnTo>
                    <a:pt x="392" y="95"/>
                  </a:lnTo>
                  <a:lnTo>
                    <a:pt x="392" y="95"/>
                  </a:lnTo>
                  <a:lnTo>
                    <a:pt x="392" y="95"/>
                  </a:lnTo>
                  <a:lnTo>
                    <a:pt x="392" y="95"/>
                  </a:lnTo>
                  <a:lnTo>
                    <a:pt x="392" y="97"/>
                  </a:lnTo>
                  <a:lnTo>
                    <a:pt x="392" y="97"/>
                  </a:lnTo>
                  <a:lnTo>
                    <a:pt x="394" y="106"/>
                  </a:lnTo>
                  <a:lnTo>
                    <a:pt x="394" y="108"/>
                  </a:lnTo>
                  <a:lnTo>
                    <a:pt x="392" y="106"/>
                  </a:lnTo>
                  <a:lnTo>
                    <a:pt x="392" y="106"/>
                  </a:lnTo>
                  <a:close/>
                  <a:moveTo>
                    <a:pt x="379" y="233"/>
                  </a:moveTo>
                  <a:lnTo>
                    <a:pt x="380" y="233"/>
                  </a:lnTo>
                  <a:lnTo>
                    <a:pt x="380" y="233"/>
                  </a:lnTo>
                  <a:lnTo>
                    <a:pt x="380" y="229"/>
                  </a:lnTo>
                  <a:lnTo>
                    <a:pt x="379" y="227"/>
                  </a:lnTo>
                  <a:lnTo>
                    <a:pt x="377" y="227"/>
                  </a:lnTo>
                  <a:lnTo>
                    <a:pt x="375" y="229"/>
                  </a:lnTo>
                  <a:lnTo>
                    <a:pt x="373" y="227"/>
                  </a:lnTo>
                  <a:lnTo>
                    <a:pt x="373" y="227"/>
                  </a:lnTo>
                  <a:lnTo>
                    <a:pt x="371" y="227"/>
                  </a:lnTo>
                  <a:lnTo>
                    <a:pt x="369" y="227"/>
                  </a:lnTo>
                  <a:lnTo>
                    <a:pt x="367" y="227"/>
                  </a:lnTo>
                  <a:lnTo>
                    <a:pt x="365" y="226"/>
                  </a:lnTo>
                  <a:lnTo>
                    <a:pt x="363" y="224"/>
                  </a:lnTo>
                  <a:lnTo>
                    <a:pt x="362" y="224"/>
                  </a:lnTo>
                  <a:lnTo>
                    <a:pt x="360" y="226"/>
                  </a:lnTo>
                  <a:lnTo>
                    <a:pt x="360" y="226"/>
                  </a:lnTo>
                  <a:lnTo>
                    <a:pt x="362" y="227"/>
                  </a:lnTo>
                  <a:lnTo>
                    <a:pt x="362" y="229"/>
                  </a:lnTo>
                  <a:lnTo>
                    <a:pt x="365" y="229"/>
                  </a:lnTo>
                  <a:lnTo>
                    <a:pt x="367" y="231"/>
                  </a:lnTo>
                  <a:lnTo>
                    <a:pt x="367" y="231"/>
                  </a:lnTo>
                  <a:lnTo>
                    <a:pt x="367" y="233"/>
                  </a:lnTo>
                  <a:lnTo>
                    <a:pt x="365" y="233"/>
                  </a:lnTo>
                  <a:lnTo>
                    <a:pt x="365" y="233"/>
                  </a:lnTo>
                  <a:lnTo>
                    <a:pt x="363" y="233"/>
                  </a:lnTo>
                  <a:lnTo>
                    <a:pt x="362" y="233"/>
                  </a:lnTo>
                  <a:lnTo>
                    <a:pt x="362" y="233"/>
                  </a:lnTo>
                  <a:lnTo>
                    <a:pt x="360" y="233"/>
                  </a:lnTo>
                  <a:lnTo>
                    <a:pt x="358" y="229"/>
                  </a:lnTo>
                  <a:lnTo>
                    <a:pt x="356" y="229"/>
                  </a:lnTo>
                  <a:lnTo>
                    <a:pt x="352" y="229"/>
                  </a:lnTo>
                  <a:lnTo>
                    <a:pt x="350" y="229"/>
                  </a:lnTo>
                  <a:lnTo>
                    <a:pt x="348" y="229"/>
                  </a:lnTo>
                  <a:lnTo>
                    <a:pt x="346" y="231"/>
                  </a:lnTo>
                  <a:lnTo>
                    <a:pt x="344" y="231"/>
                  </a:lnTo>
                  <a:lnTo>
                    <a:pt x="344" y="233"/>
                  </a:lnTo>
                  <a:lnTo>
                    <a:pt x="344" y="235"/>
                  </a:lnTo>
                  <a:lnTo>
                    <a:pt x="344" y="237"/>
                  </a:lnTo>
                  <a:lnTo>
                    <a:pt x="348" y="241"/>
                  </a:lnTo>
                  <a:lnTo>
                    <a:pt x="356" y="239"/>
                  </a:lnTo>
                  <a:lnTo>
                    <a:pt x="365" y="237"/>
                  </a:lnTo>
                  <a:lnTo>
                    <a:pt x="369" y="233"/>
                  </a:lnTo>
                  <a:lnTo>
                    <a:pt x="371" y="235"/>
                  </a:lnTo>
                  <a:lnTo>
                    <a:pt x="371" y="235"/>
                  </a:lnTo>
                  <a:lnTo>
                    <a:pt x="375" y="235"/>
                  </a:lnTo>
                  <a:lnTo>
                    <a:pt x="377" y="235"/>
                  </a:lnTo>
                  <a:lnTo>
                    <a:pt x="377" y="235"/>
                  </a:lnTo>
                  <a:lnTo>
                    <a:pt x="377" y="235"/>
                  </a:lnTo>
                  <a:lnTo>
                    <a:pt x="375" y="235"/>
                  </a:lnTo>
                  <a:lnTo>
                    <a:pt x="377" y="233"/>
                  </a:lnTo>
                  <a:lnTo>
                    <a:pt x="379" y="233"/>
                  </a:lnTo>
                  <a:close/>
                  <a:moveTo>
                    <a:pt x="358" y="226"/>
                  </a:moveTo>
                  <a:lnTo>
                    <a:pt x="356" y="226"/>
                  </a:lnTo>
                  <a:lnTo>
                    <a:pt x="356" y="227"/>
                  </a:lnTo>
                  <a:lnTo>
                    <a:pt x="356" y="227"/>
                  </a:lnTo>
                  <a:lnTo>
                    <a:pt x="358" y="226"/>
                  </a:lnTo>
                  <a:close/>
                  <a:moveTo>
                    <a:pt x="449" y="227"/>
                  </a:moveTo>
                  <a:lnTo>
                    <a:pt x="447" y="226"/>
                  </a:lnTo>
                  <a:lnTo>
                    <a:pt x="445" y="227"/>
                  </a:lnTo>
                  <a:lnTo>
                    <a:pt x="443" y="229"/>
                  </a:lnTo>
                  <a:lnTo>
                    <a:pt x="449" y="229"/>
                  </a:lnTo>
                  <a:lnTo>
                    <a:pt x="449" y="227"/>
                  </a:lnTo>
                  <a:close/>
                  <a:moveTo>
                    <a:pt x="407" y="208"/>
                  </a:moveTo>
                  <a:lnTo>
                    <a:pt x="407" y="208"/>
                  </a:lnTo>
                  <a:lnTo>
                    <a:pt x="409" y="207"/>
                  </a:lnTo>
                  <a:lnTo>
                    <a:pt x="407" y="207"/>
                  </a:lnTo>
                  <a:lnTo>
                    <a:pt x="407" y="207"/>
                  </a:lnTo>
                  <a:lnTo>
                    <a:pt x="405" y="207"/>
                  </a:lnTo>
                  <a:lnTo>
                    <a:pt x="405" y="208"/>
                  </a:lnTo>
                  <a:lnTo>
                    <a:pt x="407" y="208"/>
                  </a:lnTo>
                  <a:close/>
                  <a:moveTo>
                    <a:pt x="382" y="250"/>
                  </a:moveTo>
                  <a:lnTo>
                    <a:pt x="384" y="250"/>
                  </a:lnTo>
                  <a:lnTo>
                    <a:pt x="388" y="252"/>
                  </a:lnTo>
                  <a:lnTo>
                    <a:pt x="390" y="252"/>
                  </a:lnTo>
                  <a:lnTo>
                    <a:pt x="392" y="252"/>
                  </a:lnTo>
                  <a:lnTo>
                    <a:pt x="394" y="254"/>
                  </a:lnTo>
                  <a:lnTo>
                    <a:pt x="398" y="258"/>
                  </a:lnTo>
                  <a:lnTo>
                    <a:pt x="399" y="258"/>
                  </a:lnTo>
                  <a:lnTo>
                    <a:pt x="401" y="260"/>
                  </a:lnTo>
                  <a:lnTo>
                    <a:pt x="403" y="260"/>
                  </a:lnTo>
                  <a:lnTo>
                    <a:pt x="407" y="258"/>
                  </a:lnTo>
                  <a:lnTo>
                    <a:pt x="409" y="256"/>
                  </a:lnTo>
                  <a:lnTo>
                    <a:pt x="409" y="256"/>
                  </a:lnTo>
                  <a:lnTo>
                    <a:pt x="407" y="252"/>
                  </a:lnTo>
                  <a:lnTo>
                    <a:pt x="405" y="252"/>
                  </a:lnTo>
                  <a:lnTo>
                    <a:pt x="401" y="248"/>
                  </a:lnTo>
                  <a:lnTo>
                    <a:pt x="398" y="245"/>
                  </a:lnTo>
                  <a:lnTo>
                    <a:pt x="396" y="245"/>
                  </a:lnTo>
                  <a:lnTo>
                    <a:pt x="396" y="245"/>
                  </a:lnTo>
                  <a:lnTo>
                    <a:pt x="396" y="245"/>
                  </a:lnTo>
                  <a:lnTo>
                    <a:pt x="396" y="243"/>
                  </a:lnTo>
                  <a:lnTo>
                    <a:pt x="394" y="245"/>
                  </a:lnTo>
                  <a:lnTo>
                    <a:pt x="394" y="245"/>
                  </a:lnTo>
                  <a:lnTo>
                    <a:pt x="392" y="245"/>
                  </a:lnTo>
                  <a:lnTo>
                    <a:pt x="386" y="245"/>
                  </a:lnTo>
                  <a:lnTo>
                    <a:pt x="382" y="245"/>
                  </a:lnTo>
                  <a:lnTo>
                    <a:pt x="380" y="245"/>
                  </a:lnTo>
                  <a:lnTo>
                    <a:pt x="379" y="246"/>
                  </a:lnTo>
                  <a:lnTo>
                    <a:pt x="380" y="248"/>
                  </a:lnTo>
                  <a:lnTo>
                    <a:pt x="382" y="250"/>
                  </a:lnTo>
                  <a:close/>
                  <a:moveTo>
                    <a:pt x="386" y="235"/>
                  </a:moveTo>
                  <a:lnTo>
                    <a:pt x="388" y="233"/>
                  </a:lnTo>
                  <a:lnTo>
                    <a:pt x="388" y="231"/>
                  </a:lnTo>
                  <a:lnTo>
                    <a:pt x="388" y="229"/>
                  </a:lnTo>
                  <a:lnTo>
                    <a:pt x="386" y="229"/>
                  </a:lnTo>
                  <a:lnTo>
                    <a:pt x="386" y="229"/>
                  </a:lnTo>
                  <a:lnTo>
                    <a:pt x="386" y="231"/>
                  </a:lnTo>
                  <a:lnTo>
                    <a:pt x="386" y="231"/>
                  </a:lnTo>
                  <a:lnTo>
                    <a:pt x="386" y="233"/>
                  </a:lnTo>
                  <a:lnTo>
                    <a:pt x="386" y="233"/>
                  </a:lnTo>
                  <a:lnTo>
                    <a:pt x="386" y="235"/>
                  </a:lnTo>
                  <a:lnTo>
                    <a:pt x="386" y="235"/>
                  </a:lnTo>
                  <a:close/>
                  <a:moveTo>
                    <a:pt x="380" y="226"/>
                  </a:moveTo>
                  <a:lnTo>
                    <a:pt x="380" y="226"/>
                  </a:lnTo>
                  <a:lnTo>
                    <a:pt x="380" y="226"/>
                  </a:lnTo>
                  <a:lnTo>
                    <a:pt x="380" y="226"/>
                  </a:lnTo>
                  <a:lnTo>
                    <a:pt x="380" y="226"/>
                  </a:lnTo>
                  <a:close/>
                  <a:moveTo>
                    <a:pt x="443" y="229"/>
                  </a:moveTo>
                  <a:lnTo>
                    <a:pt x="443" y="229"/>
                  </a:lnTo>
                  <a:lnTo>
                    <a:pt x="443" y="231"/>
                  </a:lnTo>
                  <a:lnTo>
                    <a:pt x="441" y="231"/>
                  </a:lnTo>
                  <a:lnTo>
                    <a:pt x="443" y="231"/>
                  </a:lnTo>
                  <a:lnTo>
                    <a:pt x="443" y="231"/>
                  </a:lnTo>
                  <a:lnTo>
                    <a:pt x="445" y="229"/>
                  </a:lnTo>
                  <a:lnTo>
                    <a:pt x="447" y="229"/>
                  </a:lnTo>
                  <a:lnTo>
                    <a:pt x="445" y="229"/>
                  </a:lnTo>
                  <a:lnTo>
                    <a:pt x="445" y="229"/>
                  </a:lnTo>
                  <a:lnTo>
                    <a:pt x="443" y="229"/>
                  </a:lnTo>
                  <a:close/>
                  <a:moveTo>
                    <a:pt x="447" y="269"/>
                  </a:moveTo>
                  <a:lnTo>
                    <a:pt x="449" y="265"/>
                  </a:lnTo>
                  <a:lnTo>
                    <a:pt x="449" y="262"/>
                  </a:lnTo>
                  <a:lnTo>
                    <a:pt x="447" y="264"/>
                  </a:lnTo>
                  <a:lnTo>
                    <a:pt x="441" y="267"/>
                  </a:lnTo>
                  <a:lnTo>
                    <a:pt x="441" y="267"/>
                  </a:lnTo>
                  <a:lnTo>
                    <a:pt x="443" y="269"/>
                  </a:lnTo>
                  <a:lnTo>
                    <a:pt x="447" y="269"/>
                  </a:lnTo>
                  <a:close/>
                  <a:moveTo>
                    <a:pt x="219" y="76"/>
                  </a:moveTo>
                  <a:lnTo>
                    <a:pt x="221" y="74"/>
                  </a:lnTo>
                  <a:lnTo>
                    <a:pt x="221" y="74"/>
                  </a:lnTo>
                  <a:lnTo>
                    <a:pt x="219" y="74"/>
                  </a:lnTo>
                  <a:lnTo>
                    <a:pt x="221" y="70"/>
                  </a:lnTo>
                  <a:lnTo>
                    <a:pt x="223" y="66"/>
                  </a:lnTo>
                  <a:lnTo>
                    <a:pt x="225" y="62"/>
                  </a:lnTo>
                  <a:lnTo>
                    <a:pt x="229" y="61"/>
                  </a:lnTo>
                  <a:lnTo>
                    <a:pt x="229" y="62"/>
                  </a:lnTo>
                  <a:lnTo>
                    <a:pt x="229" y="66"/>
                  </a:lnTo>
                  <a:lnTo>
                    <a:pt x="231" y="68"/>
                  </a:lnTo>
                  <a:lnTo>
                    <a:pt x="231" y="70"/>
                  </a:lnTo>
                  <a:lnTo>
                    <a:pt x="233" y="72"/>
                  </a:lnTo>
                  <a:lnTo>
                    <a:pt x="240" y="78"/>
                  </a:lnTo>
                  <a:lnTo>
                    <a:pt x="242" y="79"/>
                  </a:lnTo>
                  <a:lnTo>
                    <a:pt x="244" y="79"/>
                  </a:lnTo>
                  <a:lnTo>
                    <a:pt x="252" y="78"/>
                  </a:lnTo>
                  <a:lnTo>
                    <a:pt x="253" y="78"/>
                  </a:lnTo>
                  <a:lnTo>
                    <a:pt x="261" y="78"/>
                  </a:lnTo>
                  <a:lnTo>
                    <a:pt x="263" y="78"/>
                  </a:lnTo>
                  <a:lnTo>
                    <a:pt x="265" y="78"/>
                  </a:lnTo>
                  <a:lnTo>
                    <a:pt x="267" y="76"/>
                  </a:lnTo>
                  <a:lnTo>
                    <a:pt x="269" y="76"/>
                  </a:lnTo>
                  <a:lnTo>
                    <a:pt x="269" y="74"/>
                  </a:lnTo>
                  <a:lnTo>
                    <a:pt x="272" y="70"/>
                  </a:lnTo>
                  <a:lnTo>
                    <a:pt x="272" y="70"/>
                  </a:lnTo>
                  <a:lnTo>
                    <a:pt x="274" y="70"/>
                  </a:lnTo>
                  <a:lnTo>
                    <a:pt x="278" y="68"/>
                  </a:lnTo>
                  <a:lnTo>
                    <a:pt x="284" y="70"/>
                  </a:lnTo>
                  <a:lnTo>
                    <a:pt x="286" y="72"/>
                  </a:lnTo>
                  <a:lnTo>
                    <a:pt x="293" y="74"/>
                  </a:lnTo>
                  <a:lnTo>
                    <a:pt x="293" y="74"/>
                  </a:lnTo>
                  <a:lnTo>
                    <a:pt x="295" y="74"/>
                  </a:lnTo>
                  <a:lnTo>
                    <a:pt x="297" y="72"/>
                  </a:lnTo>
                  <a:lnTo>
                    <a:pt x="299" y="70"/>
                  </a:lnTo>
                  <a:lnTo>
                    <a:pt x="299" y="70"/>
                  </a:lnTo>
                  <a:lnTo>
                    <a:pt x="303" y="70"/>
                  </a:lnTo>
                  <a:lnTo>
                    <a:pt x="307" y="70"/>
                  </a:lnTo>
                  <a:lnTo>
                    <a:pt x="308" y="70"/>
                  </a:lnTo>
                  <a:lnTo>
                    <a:pt x="308" y="68"/>
                  </a:lnTo>
                  <a:lnTo>
                    <a:pt x="310" y="68"/>
                  </a:lnTo>
                  <a:lnTo>
                    <a:pt x="310" y="66"/>
                  </a:lnTo>
                  <a:lnTo>
                    <a:pt x="310" y="64"/>
                  </a:lnTo>
                  <a:lnTo>
                    <a:pt x="310" y="64"/>
                  </a:lnTo>
                  <a:lnTo>
                    <a:pt x="312" y="64"/>
                  </a:lnTo>
                  <a:lnTo>
                    <a:pt x="312" y="62"/>
                  </a:lnTo>
                  <a:lnTo>
                    <a:pt x="312" y="62"/>
                  </a:lnTo>
                  <a:lnTo>
                    <a:pt x="312" y="61"/>
                  </a:lnTo>
                  <a:lnTo>
                    <a:pt x="312" y="59"/>
                  </a:lnTo>
                  <a:lnTo>
                    <a:pt x="312" y="57"/>
                  </a:lnTo>
                  <a:lnTo>
                    <a:pt x="314" y="57"/>
                  </a:lnTo>
                  <a:lnTo>
                    <a:pt x="316" y="55"/>
                  </a:lnTo>
                  <a:lnTo>
                    <a:pt x="318" y="55"/>
                  </a:lnTo>
                  <a:lnTo>
                    <a:pt x="318" y="53"/>
                  </a:lnTo>
                  <a:lnTo>
                    <a:pt x="318" y="51"/>
                  </a:lnTo>
                  <a:lnTo>
                    <a:pt x="318" y="51"/>
                  </a:lnTo>
                  <a:lnTo>
                    <a:pt x="316" y="49"/>
                  </a:lnTo>
                  <a:lnTo>
                    <a:pt x="316" y="47"/>
                  </a:lnTo>
                  <a:lnTo>
                    <a:pt x="318" y="45"/>
                  </a:lnTo>
                  <a:lnTo>
                    <a:pt x="322" y="45"/>
                  </a:lnTo>
                  <a:lnTo>
                    <a:pt x="324" y="43"/>
                  </a:lnTo>
                  <a:lnTo>
                    <a:pt x="324" y="42"/>
                  </a:lnTo>
                  <a:lnTo>
                    <a:pt x="324" y="32"/>
                  </a:lnTo>
                  <a:lnTo>
                    <a:pt x="326" y="30"/>
                  </a:lnTo>
                  <a:lnTo>
                    <a:pt x="326" y="26"/>
                  </a:lnTo>
                  <a:lnTo>
                    <a:pt x="329" y="24"/>
                  </a:lnTo>
                  <a:lnTo>
                    <a:pt x="331" y="24"/>
                  </a:lnTo>
                  <a:lnTo>
                    <a:pt x="333" y="24"/>
                  </a:lnTo>
                  <a:lnTo>
                    <a:pt x="348" y="24"/>
                  </a:lnTo>
                  <a:lnTo>
                    <a:pt x="350" y="24"/>
                  </a:lnTo>
                  <a:lnTo>
                    <a:pt x="352" y="24"/>
                  </a:lnTo>
                  <a:lnTo>
                    <a:pt x="354" y="24"/>
                  </a:lnTo>
                  <a:lnTo>
                    <a:pt x="354" y="26"/>
                  </a:lnTo>
                  <a:lnTo>
                    <a:pt x="356" y="26"/>
                  </a:lnTo>
                  <a:lnTo>
                    <a:pt x="356" y="26"/>
                  </a:lnTo>
                  <a:lnTo>
                    <a:pt x="356" y="28"/>
                  </a:lnTo>
                  <a:lnTo>
                    <a:pt x="356" y="30"/>
                  </a:lnTo>
                  <a:lnTo>
                    <a:pt x="358" y="30"/>
                  </a:lnTo>
                  <a:lnTo>
                    <a:pt x="360" y="32"/>
                  </a:lnTo>
                  <a:lnTo>
                    <a:pt x="360" y="34"/>
                  </a:lnTo>
                  <a:lnTo>
                    <a:pt x="358" y="36"/>
                  </a:lnTo>
                  <a:lnTo>
                    <a:pt x="358" y="36"/>
                  </a:lnTo>
                  <a:lnTo>
                    <a:pt x="356" y="34"/>
                  </a:lnTo>
                  <a:lnTo>
                    <a:pt x="354" y="36"/>
                  </a:lnTo>
                  <a:lnTo>
                    <a:pt x="352" y="36"/>
                  </a:lnTo>
                  <a:lnTo>
                    <a:pt x="348" y="36"/>
                  </a:lnTo>
                  <a:lnTo>
                    <a:pt x="350" y="36"/>
                  </a:lnTo>
                  <a:lnTo>
                    <a:pt x="350" y="36"/>
                  </a:lnTo>
                  <a:lnTo>
                    <a:pt x="352" y="38"/>
                  </a:lnTo>
                  <a:lnTo>
                    <a:pt x="352" y="38"/>
                  </a:lnTo>
                  <a:lnTo>
                    <a:pt x="352" y="40"/>
                  </a:lnTo>
                  <a:lnTo>
                    <a:pt x="352" y="40"/>
                  </a:lnTo>
                  <a:lnTo>
                    <a:pt x="352" y="42"/>
                  </a:lnTo>
                  <a:lnTo>
                    <a:pt x="352" y="42"/>
                  </a:lnTo>
                  <a:lnTo>
                    <a:pt x="354" y="43"/>
                  </a:lnTo>
                  <a:lnTo>
                    <a:pt x="356" y="43"/>
                  </a:lnTo>
                  <a:lnTo>
                    <a:pt x="358" y="45"/>
                  </a:lnTo>
                  <a:lnTo>
                    <a:pt x="358" y="47"/>
                  </a:lnTo>
                  <a:lnTo>
                    <a:pt x="356" y="47"/>
                  </a:lnTo>
                  <a:lnTo>
                    <a:pt x="358" y="47"/>
                  </a:lnTo>
                  <a:lnTo>
                    <a:pt x="358" y="47"/>
                  </a:lnTo>
                  <a:lnTo>
                    <a:pt x="358" y="47"/>
                  </a:lnTo>
                  <a:lnTo>
                    <a:pt x="358" y="47"/>
                  </a:lnTo>
                  <a:lnTo>
                    <a:pt x="358" y="47"/>
                  </a:lnTo>
                  <a:lnTo>
                    <a:pt x="358" y="49"/>
                  </a:lnTo>
                  <a:lnTo>
                    <a:pt x="360" y="49"/>
                  </a:lnTo>
                  <a:lnTo>
                    <a:pt x="362" y="51"/>
                  </a:lnTo>
                  <a:lnTo>
                    <a:pt x="363" y="53"/>
                  </a:lnTo>
                  <a:lnTo>
                    <a:pt x="363" y="55"/>
                  </a:lnTo>
                  <a:lnTo>
                    <a:pt x="363" y="57"/>
                  </a:lnTo>
                  <a:lnTo>
                    <a:pt x="363" y="59"/>
                  </a:lnTo>
                  <a:lnTo>
                    <a:pt x="362" y="61"/>
                  </a:lnTo>
                  <a:lnTo>
                    <a:pt x="360" y="61"/>
                  </a:lnTo>
                  <a:lnTo>
                    <a:pt x="362" y="62"/>
                  </a:lnTo>
                  <a:lnTo>
                    <a:pt x="365" y="66"/>
                  </a:lnTo>
                  <a:lnTo>
                    <a:pt x="367" y="68"/>
                  </a:lnTo>
                  <a:lnTo>
                    <a:pt x="375" y="74"/>
                  </a:lnTo>
                  <a:lnTo>
                    <a:pt x="377" y="76"/>
                  </a:lnTo>
                  <a:lnTo>
                    <a:pt x="379" y="78"/>
                  </a:lnTo>
                  <a:lnTo>
                    <a:pt x="379" y="78"/>
                  </a:lnTo>
                  <a:lnTo>
                    <a:pt x="379" y="78"/>
                  </a:lnTo>
                  <a:lnTo>
                    <a:pt x="379" y="79"/>
                  </a:lnTo>
                  <a:lnTo>
                    <a:pt x="377" y="79"/>
                  </a:lnTo>
                  <a:lnTo>
                    <a:pt x="375" y="79"/>
                  </a:lnTo>
                  <a:lnTo>
                    <a:pt x="375" y="81"/>
                  </a:lnTo>
                  <a:lnTo>
                    <a:pt x="373" y="81"/>
                  </a:lnTo>
                  <a:lnTo>
                    <a:pt x="369" y="79"/>
                  </a:lnTo>
                  <a:lnTo>
                    <a:pt x="367" y="79"/>
                  </a:lnTo>
                  <a:lnTo>
                    <a:pt x="365" y="78"/>
                  </a:lnTo>
                  <a:lnTo>
                    <a:pt x="362" y="76"/>
                  </a:lnTo>
                  <a:lnTo>
                    <a:pt x="363" y="78"/>
                  </a:lnTo>
                  <a:lnTo>
                    <a:pt x="362" y="81"/>
                  </a:lnTo>
                  <a:lnTo>
                    <a:pt x="360" y="83"/>
                  </a:lnTo>
                  <a:lnTo>
                    <a:pt x="358" y="85"/>
                  </a:lnTo>
                  <a:lnTo>
                    <a:pt x="356" y="89"/>
                  </a:lnTo>
                  <a:lnTo>
                    <a:pt x="356" y="93"/>
                  </a:lnTo>
                  <a:lnTo>
                    <a:pt x="356" y="97"/>
                  </a:lnTo>
                  <a:lnTo>
                    <a:pt x="356" y="100"/>
                  </a:lnTo>
                  <a:lnTo>
                    <a:pt x="356" y="104"/>
                  </a:lnTo>
                  <a:lnTo>
                    <a:pt x="356" y="106"/>
                  </a:lnTo>
                  <a:lnTo>
                    <a:pt x="350" y="108"/>
                  </a:lnTo>
                  <a:lnTo>
                    <a:pt x="346" y="112"/>
                  </a:lnTo>
                  <a:lnTo>
                    <a:pt x="344" y="114"/>
                  </a:lnTo>
                  <a:lnTo>
                    <a:pt x="343" y="110"/>
                  </a:lnTo>
                  <a:lnTo>
                    <a:pt x="343" y="112"/>
                  </a:lnTo>
                  <a:lnTo>
                    <a:pt x="344" y="114"/>
                  </a:lnTo>
                  <a:lnTo>
                    <a:pt x="344" y="114"/>
                  </a:lnTo>
                  <a:lnTo>
                    <a:pt x="343" y="116"/>
                  </a:lnTo>
                  <a:lnTo>
                    <a:pt x="343" y="116"/>
                  </a:lnTo>
                  <a:lnTo>
                    <a:pt x="343" y="116"/>
                  </a:lnTo>
                  <a:lnTo>
                    <a:pt x="337" y="121"/>
                  </a:lnTo>
                  <a:lnTo>
                    <a:pt x="335" y="123"/>
                  </a:lnTo>
                  <a:lnTo>
                    <a:pt x="339" y="123"/>
                  </a:lnTo>
                  <a:lnTo>
                    <a:pt x="339" y="125"/>
                  </a:lnTo>
                  <a:lnTo>
                    <a:pt x="339" y="127"/>
                  </a:lnTo>
                  <a:lnTo>
                    <a:pt x="337" y="129"/>
                  </a:lnTo>
                  <a:lnTo>
                    <a:pt x="339" y="129"/>
                  </a:lnTo>
                  <a:lnTo>
                    <a:pt x="341" y="129"/>
                  </a:lnTo>
                  <a:lnTo>
                    <a:pt x="341" y="131"/>
                  </a:lnTo>
                  <a:lnTo>
                    <a:pt x="341" y="133"/>
                  </a:lnTo>
                  <a:lnTo>
                    <a:pt x="339" y="135"/>
                  </a:lnTo>
                  <a:lnTo>
                    <a:pt x="339" y="135"/>
                  </a:lnTo>
                  <a:lnTo>
                    <a:pt x="337" y="135"/>
                  </a:lnTo>
                  <a:lnTo>
                    <a:pt x="337" y="135"/>
                  </a:lnTo>
                  <a:lnTo>
                    <a:pt x="337" y="135"/>
                  </a:lnTo>
                  <a:lnTo>
                    <a:pt x="337" y="136"/>
                  </a:lnTo>
                  <a:lnTo>
                    <a:pt x="337" y="140"/>
                  </a:lnTo>
                  <a:lnTo>
                    <a:pt x="337" y="140"/>
                  </a:lnTo>
                  <a:lnTo>
                    <a:pt x="335" y="140"/>
                  </a:lnTo>
                  <a:lnTo>
                    <a:pt x="335" y="142"/>
                  </a:lnTo>
                  <a:lnTo>
                    <a:pt x="335" y="142"/>
                  </a:lnTo>
                  <a:lnTo>
                    <a:pt x="335" y="144"/>
                  </a:lnTo>
                  <a:lnTo>
                    <a:pt x="335" y="144"/>
                  </a:lnTo>
                  <a:lnTo>
                    <a:pt x="333" y="146"/>
                  </a:lnTo>
                  <a:lnTo>
                    <a:pt x="333" y="148"/>
                  </a:lnTo>
                  <a:lnTo>
                    <a:pt x="333" y="150"/>
                  </a:lnTo>
                  <a:lnTo>
                    <a:pt x="331" y="152"/>
                  </a:lnTo>
                  <a:lnTo>
                    <a:pt x="329" y="153"/>
                  </a:lnTo>
                  <a:lnTo>
                    <a:pt x="326" y="153"/>
                  </a:lnTo>
                  <a:lnTo>
                    <a:pt x="320" y="155"/>
                  </a:lnTo>
                  <a:lnTo>
                    <a:pt x="314" y="159"/>
                  </a:lnTo>
                  <a:lnTo>
                    <a:pt x="312" y="161"/>
                  </a:lnTo>
                  <a:lnTo>
                    <a:pt x="310" y="159"/>
                  </a:lnTo>
                  <a:lnTo>
                    <a:pt x="308" y="157"/>
                  </a:lnTo>
                  <a:lnTo>
                    <a:pt x="308" y="148"/>
                  </a:lnTo>
                  <a:lnTo>
                    <a:pt x="307" y="150"/>
                  </a:lnTo>
                  <a:lnTo>
                    <a:pt x="305" y="150"/>
                  </a:lnTo>
                  <a:lnTo>
                    <a:pt x="305" y="148"/>
                  </a:lnTo>
                  <a:lnTo>
                    <a:pt x="305" y="146"/>
                  </a:lnTo>
                  <a:lnTo>
                    <a:pt x="305" y="148"/>
                  </a:lnTo>
                  <a:lnTo>
                    <a:pt x="303" y="148"/>
                  </a:lnTo>
                  <a:lnTo>
                    <a:pt x="301" y="146"/>
                  </a:lnTo>
                  <a:lnTo>
                    <a:pt x="301" y="146"/>
                  </a:lnTo>
                  <a:lnTo>
                    <a:pt x="299" y="148"/>
                  </a:lnTo>
                  <a:lnTo>
                    <a:pt x="297" y="148"/>
                  </a:lnTo>
                  <a:lnTo>
                    <a:pt x="295" y="150"/>
                  </a:lnTo>
                  <a:lnTo>
                    <a:pt x="293" y="148"/>
                  </a:lnTo>
                  <a:lnTo>
                    <a:pt x="293" y="148"/>
                  </a:lnTo>
                  <a:lnTo>
                    <a:pt x="293" y="146"/>
                  </a:lnTo>
                  <a:lnTo>
                    <a:pt x="293" y="146"/>
                  </a:lnTo>
                  <a:lnTo>
                    <a:pt x="293" y="144"/>
                  </a:lnTo>
                  <a:lnTo>
                    <a:pt x="291" y="144"/>
                  </a:lnTo>
                  <a:lnTo>
                    <a:pt x="291" y="144"/>
                  </a:lnTo>
                  <a:lnTo>
                    <a:pt x="291" y="146"/>
                  </a:lnTo>
                  <a:lnTo>
                    <a:pt x="290" y="146"/>
                  </a:lnTo>
                  <a:lnTo>
                    <a:pt x="288" y="144"/>
                  </a:lnTo>
                  <a:lnTo>
                    <a:pt x="288" y="144"/>
                  </a:lnTo>
                  <a:lnTo>
                    <a:pt x="284" y="140"/>
                  </a:lnTo>
                  <a:lnTo>
                    <a:pt x="284" y="142"/>
                  </a:lnTo>
                  <a:lnTo>
                    <a:pt x="282" y="144"/>
                  </a:lnTo>
                  <a:lnTo>
                    <a:pt x="282" y="146"/>
                  </a:lnTo>
                  <a:lnTo>
                    <a:pt x="280" y="146"/>
                  </a:lnTo>
                  <a:lnTo>
                    <a:pt x="278" y="148"/>
                  </a:lnTo>
                  <a:lnTo>
                    <a:pt x="276" y="148"/>
                  </a:lnTo>
                  <a:lnTo>
                    <a:pt x="274" y="148"/>
                  </a:lnTo>
                  <a:lnTo>
                    <a:pt x="272" y="148"/>
                  </a:lnTo>
                  <a:lnTo>
                    <a:pt x="269" y="148"/>
                  </a:lnTo>
                  <a:lnTo>
                    <a:pt x="267" y="150"/>
                  </a:lnTo>
                  <a:lnTo>
                    <a:pt x="265" y="150"/>
                  </a:lnTo>
                  <a:lnTo>
                    <a:pt x="265" y="146"/>
                  </a:lnTo>
                  <a:lnTo>
                    <a:pt x="265" y="144"/>
                  </a:lnTo>
                  <a:lnTo>
                    <a:pt x="265" y="142"/>
                  </a:lnTo>
                  <a:lnTo>
                    <a:pt x="263" y="140"/>
                  </a:lnTo>
                  <a:lnTo>
                    <a:pt x="263" y="140"/>
                  </a:lnTo>
                  <a:lnTo>
                    <a:pt x="259" y="142"/>
                  </a:lnTo>
                  <a:lnTo>
                    <a:pt x="252" y="142"/>
                  </a:lnTo>
                  <a:lnTo>
                    <a:pt x="250" y="142"/>
                  </a:lnTo>
                  <a:lnTo>
                    <a:pt x="250" y="140"/>
                  </a:lnTo>
                  <a:lnTo>
                    <a:pt x="250" y="140"/>
                  </a:lnTo>
                  <a:lnTo>
                    <a:pt x="248" y="142"/>
                  </a:lnTo>
                  <a:lnTo>
                    <a:pt x="246" y="142"/>
                  </a:lnTo>
                  <a:lnTo>
                    <a:pt x="246" y="142"/>
                  </a:lnTo>
                  <a:lnTo>
                    <a:pt x="246" y="140"/>
                  </a:lnTo>
                  <a:lnTo>
                    <a:pt x="244" y="140"/>
                  </a:lnTo>
                  <a:lnTo>
                    <a:pt x="244" y="140"/>
                  </a:lnTo>
                  <a:lnTo>
                    <a:pt x="240" y="142"/>
                  </a:lnTo>
                  <a:lnTo>
                    <a:pt x="240" y="140"/>
                  </a:lnTo>
                  <a:lnTo>
                    <a:pt x="238" y="140"/>
                  </a:lnTo>
                  <a:lnTo>
                    <a:pt x="236" y="127"/>
                  </a:lnTo>
                  <a:lnTo>
                    <a:pt x="236" y="125"/>
                  </a:lnTo>
                  <a:lnTo>
                    <a:pt x="236" y="123"/>
                  </a:lnTo>
                  <a:lnTo>
                    <a:pt x="236" y="123"/>
                  </a:lnTo>
                  <a:lnTo>
                    <a:pt x="235" y="123"/>
                  </a:lnTo>
                  <a:lnTo>
                    <a:pt x="235" y="121"/>
                  </a:lnTo>
                  <a:lnTo>
                    <a:pt x="235" y="121"/>
                  </a:lnTo>
                  <a:lnTo>
                    <a:pt x="236" y="119"/>
                  </a:lnTo>
                  <a:lnTo>
                    <a:pt x="236" y="117"/>
                  </a:lnTo>
                  <a:lnTo>
                    <a:pt x="236" y="116"/>
                  </a:lnTo>
                  <a:lnTo>
                    <a:pt x="235" y="114"/>
                  </a:lnTo>
                  <a:lnTo>
                    <a:pt x="235" y="112"/>
                  </a:lnTo>
                  <a:lnTo>
                    <a:pt x="233" y="110"/>
                  </a:lnTo>
                  <a:lnTo>
                    <a:pt x="231" y="110"/>
                  </a:lnTo>
                  <a:lnTo>
                    <a:pt x="227" y="108"/>
                  </a:lnTo>
                  <a:lnTo>
                    <a:pt x="223" y="106"/>
                  </a:lnTo>
                  <a:lnTo>
                    <a:pt x="225" y="104"/>
                  </a:lnTo>
                  <a:lnTo>
                    <a:pt x="223" y="102"/>
                  </a:lnTo>
                  <a:lnTo>
                    <a:pt x="221" y="98"/>
                  </a:lnTo>
                  <a:lnTo>
                    <a:pt x="221" y="97"/>
                  </a:lnTo>
                  <a:lnTo>
                    <a:pt x="223" y="93"/>
                  </a:lnTo>
                  <a:lnTo>
                    <a:pt x="219" y="89"/>
                  </a:lnTo>
                  <a:lnTo>
                    <a:pt x="219" y="87"/>
                  </a:lnTo>
                  <a:lnTo>
                    <a:pt x="217" y="85"/>
                  </a:lnTo>
                  <a:lnTo>
                    <a:pt x="217" y="81"/>
                  </a:lnTo>
                  <a:lnTo>
                    <a:pt x="217" y="78"/>
                  </a:lnTo>
                  <a:lnTo>
                    <a:pt x="219" y="76"/>
                  </a:lnTo>
                  <a:close/>
                  <a:moveTo>
                    <a:pt x="164" y="119"/>
                  </a:moveTo>
                  <a:lnTo>
                    <a:pt x="163" y="119"/>
                  </a:lnTo>
                  <a:lnTo>
                    <a:pt x="161" y="121"/>
                  </a:lnTo>
                  <a:lnTo>
                    <a:pt x="161" y="121"/>
                  </a:lnTo>
                  <a:lnTo>
                    <a:pt x="161" y="123"/>
                  </a:lnTo>
                  <a:lnTo>
                    <a:pt x="161" y="123"/>
                  </a:lnTo>
                  <a:lnTo>
                    <a:pt x="159" y="125"/>
                  </a:lnTo>
                  <a:lnTo>
                    <a:pt x="159" y="125"/>
                  </a:lnTo>
                  <a:lnTo>
                    <a:pt x="159" y="125"/>
                  </a:lnTo>
                  <a:lnTo>
                    <a:pt x="157" y="127"/>
                  </a:lnTo>
                  <a:lnTo>
                    <a:pt x="161" y="127"/>
                  </a:lnTo>
                  <a:lnTo>
                    <a:pt x="164" y="127"/>
                  </a:lnTo>
                  <a:lnTo>
                    <a:pt x="166" y="127"/>
                  </a:lnTo>
                  <a:lnTo>
                    <a:pt x="168" y="129"/>
                  </a:lnTo>
                  <a:lnTo>
                    <a:pt x="168" y="131"/>
                  </a:lnTo>
                  <a:lnTo>
                    <a:pt x="170" y="133"/>
                  </a:lnTo>
                  <a:lnTo>
                    <a:pt x="170" y="135"/>
                  </a:lnTo>
                  <a:lnTo>
                    <a:pt x="170" y="136"/>
                  </a:lnTo>
                  <a:lnTo>
                    <a:pt x="170" y="136"/>
                  </a:lnTo>
                  <a:lnTo>
                    <a:pt x="170" y="138"/>
                  </a:lnTo>
                  <a:lnTo>
                    <a:pt x="172" y="138"/>
                  </a:lnTo>
                  <a:lnTo>
                    <a:pt x="172" y="140"/>
                  </a:lnTo>
                  <a:lnTo>
                    <a:pt x="176" y="140"/>
                  </a:lnTo>
                  <a:lnTo>
                    <a:pt x="180" y="142"/>
                  </a:lnTo>
                  <a:lnTo>
                    <a:pt x="181" y="142"/>
                  </a:lnTo>
                  <a:lnTo>
                    <a:pt x="181" y="142"/>
                  </a:lnTo>
                  <a:lnTo>
                    <a:pt x="181" y="140"/>
                  </a:lnTo>
                  <a:lnTo>
                    <a:pt x="181" y="138"/>
                  </a:lnTo>
                  <a:lnTo>
                    <a:pt x="183" y="136"/>
                  </a:lnTo>
                  <a:lnTo>
                    <a:pt x="185" y="135"/>
                  </a:lnTo>
                  <a:lnTo>
                    <a:pt x="180" y="135"/>
                  </a:lnTo>
                  <a:lnTo>
                    <a:pt x="178" y="133"/>
                  </a:lnTo>
                  <a:lnTo>
                    <a:pt x="176" y="133"/>
                  </a:lnTo>
                  <a:lnTo>
                    <a:pt x="176" y="131"/>
                  </a:lnTo>
                  <a:lnTo>
                    <a:pt x="174" y="127"/>
                  </a:lnTo>
                  <a:lnTo>
                    <a:pt x="174" y="125"/>
                  </a:lnTo>
                  <a:lnTo>
                    <a:pt x="174" y="123"/>
                  </a:lnTo>
                  <a:lnTo>
                    <a:pt x="172" y="121"/>
                  </a:lnTo>
                  <a:lnTo>
                    <a:pt x="172" y="119"/>
                  </a:lnTo>
                  <a:lnTo>
                    <a:pt x="170" y="117"/>
                  </a:lnTo>
                  <a:lnTo>
                    <a:pt x="168" y="117"/>
                  </a:lnTo>
                  <a:lnTo>
                    <a:pt x="168" y="117"/>
                  </a:lnTo>
                  <a:lnTo>
                    <a:pt x="166" y="121"/>
                  </a:lnTo>
                  <a:lnTo>
                    <a:pt x="166" y="119"/>
                  </a:lnTo>
                  <a:lnTo>
                    <a:pt x="164" y="119"/>
                  </a:lnTo>
                  <a:close/>
                  <a:moveTo>
                    <a:pt x="111" y="178"/>
                  </a:moveTo>
                  <a:lnTo>
                    <a:pt x="109" y="178"/>
                  </a:lnTo>
                  <a:lnTo>
                    <a:pt x="109" y="178"/>
                  </a:lnTo>
                  <a:lnTo>
                    <a:pt x="109" y="180"/>
                  </a:lnTo>
                  <a:lnTo>
                    <a:pt x="111" y="182"/>
                  </a:lnTo>
                  <a:lnTo>
                    <a:pt x="113" y="182"/>
                  </a:lnTo>
                  <a:lnTo>
                    <a:pt x="113" y="180"/>
                  </a:lnTo>
                  <a:lnTo>
                    <a:pt x="113" y="180"/>
                  </a:lnTo>
                  <a:lnTo>
                    <a:pt x="111" y="178"/>
                  </a:lnTo>
                  <a:close/>
                  <a:moveTo>
                    <a:pt x="159" y="186"/>
                  </a:moveTo>
                  <a:lnTo>
                    <a:pt x="161" y="184"/>
                  </a:lnTo>
                  <a:lnTo>
                    <a:pt x="161" y="182"/>
                  </a:lnTo>
                  <a:lnTo>
                    <a:pt x="163" y="184"/>
                  </a:lnTo>
                  <a:lnTo>
                    <a:pt x="163" y="184"/>
                  </a:lnTo>
                  <a:lnTo>
                    <a:pt x="164" y="186"/>
                  </a:lnTo>
                  <a:lnTo>
                    <a:pt x="164" y="186"/>
                  </a:lnTo>
                  <a:lnTo>
                    <a:pt x="166" y="186"/>
                  </a:lnTo>
                  <a:lnTo>
                    <a:pt x="166" y="188"/>
                  </a:lnTo>
                  <a:lnTo>
                    <a:pt x="168" y="186"/>
                  </a:lnTo>
                  <a:lnTo>
                    <a:pt x="168" y="184"/>
                  </a:lnTo>
                  <a:lnTo>
                    <a:pt x="170" y="182"/>
                  </a:lnTo>
                  <a:lnTo>
                    <a:pt x="170" y="178"/>
                  </a:lnTo>
                  <a:lnTo>
                    <a:pt x="168" y="161"/>
                  </a:lnTo>
                  <a:lnTo>
                    <a:pt x="168" y="159"/>
                  </a:lnTo>
                  <a:lnTo>
                    <a:pt x="170" y="157"/>
                  </a:lnTo>
                  <a:lnTo>
                    <a:pt x="170" y="155"/>
                  </a:lnTo>
                  <a:lnTo>
                    <a:pt x="170" y="153"/>
                  </a:lnTo>
                  <a:lnTo>
                    <a:pt x="170" y="153"/>
                  </a:lnTo>
                  <a:lnTo>
                    <a:pt x="170" y="152"/>
                  </a:lnTo>
                  <a:lnTo>
                    <a:pt x="168" y="152"/>
                  </a:lnTo>
                  <a:lnTo>
                    <a:pt x="170" y="150"/>
                  </a:lnTo>
                  <a:lnTo>
                    <a:pt x="170" y="150"/>
                  </a:lnTo>
                  <a:lnTo>
                    <a:pt x="170" y="148"/>
                  </a:lnTo>
                  <a:lnTo>
                    <a:pt x="170" y="148"/>
                  </a:lnTo>
                  <a:lnTo>
                    <a:pt x="172" y="146"/>
                  </a:lnTo>
                  <a:lnTo>
                    <a:pt x="172" y="144"/>
                  </a:lnTo>
                  <a:lnTo>
                    <a:pt x="172" y="142"/>
                  </a:lnTo>
                  <a:lnTo>
                    <a:pt x="166" y="136"/>
                  </a:lnTo>
                  <a:lnTo>
                    <a:pt x="163" y="133"/>
                  </a:lnTo>
                  <a:lnTo>
                    <a:pt x="159" y="131"/>
                  </a:lnTo>
                  <a:lnTo>
                    <a:pt x="155" y="133"/>
                  </a:lnTo>
                  <a:lnTo>
                    <a:pt x="153" y="133"/>
                  </a:lnTo>
                  <a:lnTo>
                    <a:pt x="151" y="135"/>
                  </a:lnTo>
                  <a:lnTo>
                    <a:pt x="151" y="135"/>
                  </a:lnTo>
                  <a:lnTo>
                    <a:pt x="149" y="135"/>
                  </a:lnTo>
                  <a:lnTo>
                    <a:pt x="149" y="133"/>
                  </a:lnTo>
                  <a:lnTo>
                    <a:pt x="151" y="131"/>
                  </a:lnTo>
                  <a:lnTo>
                    <a:pt x="153" y="129"/>
                  </a:lnTo>
                  <a:lnTo>
                    <a:pt x="153" y="127"/>
                  </a:lnTo>
                  <a:lnTo>
                    <a:pt x="153" y="127"/>
                  </a:lnTo>
                  <a:lnTo>
                    <a:pt x="151" y="127"/>
                  </a:lnTo>
                  <a:lnTo>
                    <a:pt x="151" y="127"/>
                  </a:lnTo>
                  <a:lnTo>
                    <a:pt x="151" y="125"/>
                  </a:lnTo>
                  <a:lnTo>
                    <a:pt x="149" y="125"/>
                  </a:lnTo>
                  <a:lnTo>
                    <a:pt x="149" y="123"/>
                  </a:lnTo>
                  <a:lnTo>
                    <a:pt x="147" y="123"/>
                  </a:lnTo>
                  <a:lnTo>
                    <a:pt x="147" y="121"/>
                  </a:lnTo>
                  <a:lnTo>
                    <a:pt x="147" y="119"/>
                  </a:lnTo>
                  <a:lnTo>
                    <a:pt x="147" y="116"/>
                  </a:lnTo>
                  <a:lnTo>
                    <a:pt x="147" y="114"/>
                  </a:lnTo>
                  <a:lnTo>
                    <a:pt x="145" y="110"/>
                  </a:lnTo>
                  <a:lnTo>
                    <a:pt x="144" y="110"/>
                  </a:lnTo>
                  <a:lnTo>
                    <a:pt x="140" y="110"/>
                  </a:lnTo>
                  <a:lnTo>
                    <a:pt x="138" y="110"/>
                  </a:lnTo>
                  <a:lnTo>
                    <a:pt x="136" y="108"/>
                  </a:lnTo>
                  <a:lnTo>
                    <a:pt x="134" y="106"/>
                  </a:lnTo>
                  <a:lnTo>
                    <a:pt x="132" y="106"/>
                  </a:lnTo>
                  <a:lnTo>
                    <a:pt x="130" y="102"/>
                  </a:lnTo>
                  <a:lnTo>
                    <a:pt x="130" y="102"/>
                  </a:lnTo>
                  <a:lnTo>
                    <a:pt x="130" y="102"/>
                  </a:lnTo>
                  <a:lnTo>
                    <a:pt x="130" y="102"/>
                  </a:lnTo>
                  <a:lnTo>
                    <a:pt x="130" y="102"/>
                  </a:lnTo>
                  <a:lnTo>
                    <a:pt x="130" y="102"/>
                  </a:lnTo>
                  <a:lnTo>
                    <a:pt x="130" y="100"/>
                  </a:lnTo>
                  <a:lnTo>
                    <a:pt x="130" y="100"/>
                  </a:lnTo>
                  <a:lnTo>
                    <a:pt x="130" y="98"/>
                  </a:lnTo>
                  <a:lnTo>
                    <a:pt x="130" y="98"/>
                  </a:lnTo>
                  <a:lnTo>
                    <a:pt x="130" y="97"/>
                  </a:lnTo>
                  <a:lnTo>
                    <a:pt x="132" y="95"/>
                  </a:lnTo>
                  <a:lnTo>
                    <a:pt x="134" y="95"/>
                  </a:lnTo>
                  <a:lnTo>
                    <a:pt x="136" y="93"/>
                  </a:lnTo>
                  <a:lnTo>
                    <a:pt x="134" y="91"/>
                  </a:lnTo>
                  <a:lnTo>
                    <a:pt x="132" y="87"/>
                  </a:lnTo>
                  <a:lnTo>
                    <a:pt x="128" y="85"/>
                  </a:lnTo>
                  <a:lnTo>
                    <a:pt x="121" y="89"/>
                  </a:lnTo>
                  <a:lnTo>
                    <a:pt x="117" y="91"/>
                  </a:lnTo>
                  <a:lnTo>
                    <a:pt x="123" y="87"/>
                  </a:lnTo>
                  <a:lnTo>
                    <a:pt x="125" y="85"/>
                  </a:lnTo>
                  <a:lnTo>
                    <a:pt x="125" y="83"/>
                  </a:lnTo>
                  <a:lnTo>
                    <a:pt x="123" y="83"/>
                  </a:lnTo>
                  <a:lnTo>
                    <a:pt x="117" y="81"/>
                  </a:lnTo>
                  <a:lnTo>
                    <a:pt x="113" y="79"/>
                  </a:lnTo>
                  <a:lnTo>
                    <a:pt x="111" y="78"/>
                  </a:lnTo>
                  <a:lnTo>
                    <a:pt x="109" y="74"/>
                  </a:lnTo>
                  <a:lnTo>
                    <a:pt x="108" y="70"/>
                  </a:lnTo>
                  <a:lnTo>
                    <a:pt x="106" y="70"/>
                  </a:lnTo>
                  <a:lnTo>
                    <a:pt x="104" y="68"/>
                  </a:lnTo>
                  <a:lnTo>
                    <a:pt x="100" y="66"/>
                  </a:lnTo>
                  <a:lnTo>
                    <a:pt x="98" y="66"/>
                  </a:lnTo>
                  <a:lnTo>
                    <a:pt x="98" y="64"/>
                  </a:lnTo>
                  <a:lnTo>
                    <a:pt x="98" y="62"/>
                  </a:lnTo>
                  <a:lnTo>
                    <a:pt x="96" y="61"/>
                  </a:lnTo>
                  <a:lnTo>
                    <a:pt x="94" y="61"/>
                  </a:lnTo>
                  <a:lnTo>
                    <a:pt x="92" y="59"/>
                  </a:lnTo>
                  <a:lnTo>
                    <a:pt x="90" y="57"/>
                  </a:lnTo>
                  <a:lnTo>
                    <a:pt x="89" y="57"/>
                  </a:lnTo>
                  <a:lnTo>
                    <a:pt x="89" y="59"/>
                  </a:lnTo>
                  <a:lnTo>
                    <a:pt x="89" y="61"/>
                  </a:lnTo>
                  <a:lnTo>
                    <a:pt x="90" y="62"/>
                  </a:lnTo>
                  <a:lnTo>
                    <a:pt x="85" y="59"/>
                  </a:lnTo>
                  <a:lnTo>
                    <a:pt x="81" y="55"/>
                  </a:lnTo>
                  <a:lnTo>
                    <a:pt x="73" y="45"/>
                  </a:lnTo>
                  <a:lnTo>
                    <a:pt x="72" y="43"/>
                  </a:lnTo>
                  <a:lnTo>
                    <a:pt x="70" y="42"/>
                  </a:lnTo>
                  <a:lnTo>
                    <a:pt x="62" y="38"/>
                  </a:lnTo>
                  <a:lnTo>
                    <a:pt x="62" y="36"/>
                  </a:lnTo>
                  <a:lnTo>
                    <a:pt x="58" y="36"/>
                  </a:lnTo>
                  <a:lnTo>
                    <a:pt x="56" y="34"/>
                  </a:lnTo>
                  <a:lnTo>
                    <a:pt x="56" y="34"/>
                  </a:lnTo>
                  <a:lnTo>
                    <a:pt x="54" y="32"/>
                  </a:lnTo>
                  <a:lnTo>
                    <a:pt x="54" y="30"/>
                  </a:lnTo>
                  <a:lnTo>
                    <a:pt x="53" y="30"/>
                  </a:lnTo>
                  <a:lnTo>
                    <a:pt x="49" y="28"/>
                  </a:lnTo>
                  <a:lnTo>
                    <a:pt x="49" y="28"/>
                  </a:lnTo>
                  <a:lnTo>
                    <a:pt x="47" y="26"/>
                  </a:lnTo>
                  <a:lnTo>
                    <a:pt x="47" y="26"/>
                  </a:lnTo>
                  <a:lnTo>
                    <a:pt x="47" y="24"/>
                  </a:lnTo>
                  <a:lnTo>
                    <a:pt x="47" y="23"/>
                  </a:lnTo>
                  <a:lnTo>
                    <a:pt x="47" y="23"/>
                  </a:lnTo>
                  <a:lnTo>
                    <a:pt x="45" y="21"/>
                  </a:lnTo>
                  <a:lnTo>
                    <a:pt x="43" y="19"/>
                  </a:lnTo>
                  <a:lnTo>
                    <a:pt x="41" y="15"/>
                  </a:lnTo>
                  <a:lnTo>
                    <a:pt x="41" y="15"/>
                  </a:lnTo>
                  <a:lnTo>
                    <a:pt x="37" y="11"/>
                  </a:lnTo>
                  <a:lnTo>
                    <a:pt x="37" y="11"/>
                  </a:lnTo>
                  <a:lnTo>
                    <a:pt x="34" y="9"/>
                  </a:lnTo>
                  <a:lnTo>
                    <a:pt x="18" y="9"/>
                  </a:lnTo>
                  <a:lnTo>
                    <a:pt x="15" y="9"/>
                  </a:lnTo>
                  <a:lnTo>
                    <a:pt x="9" y="6"/>
                  </a:lnTo>
                  <a:lnTo>
                    <a:pt x="5" y="4"/>
                  </a:lnTo>
                  <a:lnTo>
                    <a:pt x="1" y="4"/>
                  </a:lnTo>
                  <a:lnTo>
                    <a:pt x="0" y="4"/>
                  </a:lnTo>
                  <a:lnTo>
                    <a:pt x="0" y="6"/>
                  </a:lnTo>
                  <a:lnTo>
                    <a:pt x="0" y="9"/>
                  </a:lnTo>
                  <a:lnTo>
                    <a:pt x="1" y="15"/>
                  </a:lnTo>
                  <a:lnTo>
                    <a:pt x="5" y="19"/>
                  </a:lnTo>
                  <a:lnTo>
                    <a:pt x="17" y="30"/>
                  </a:lnTo>
                  <a:lnTo>
                    <a:pt x="18" y="32"/>
                  </a:lnTo>
                  <a:lnTo>
                    <a:pt x="18" y="32"/>
                  </a:lnTo>
                  <a:lnTo>
                    <a:pt x="20" y="34"/>
                  </a:lnTo>
                  <a:lnTo>
                    <a:pt x="24" y="34"/>
                  </a:lnTo>
                  <a:lnTo>
                    <a:pt x="24" y="34"/>
                  </a:lnTo>
                  <a:lnTo>
                    <a:pt x="28" y="36"/>
                  </a:lnTo>
                  <a:lnTo>
                    <a:pt x="32" y="43"/>
                  </a:lnTo>
                  <a:lnTo>
                    <a:pt x="34" y="45"/>
                  </a:lnTo>
                  <a:lnTo>
                    <a:pt x="36" y="47"/>
                  </a:lnTo>
                  <a:lnTo>
                    <a:pt x="37" y="47"/>
                  </a:lnTo>
                  <a:lnTo>
                    <a:pt x="37" y="49"/>
                  </a:lnTo>
                  <a:lnTo>
                    <a:pt x="37" y="51"/>
                  </a:lnTo>
                  <a:lnTo>
                    <a:pt x="37" y="53"/>
                  </a:lnTo>
                  <a:lnTo>
                    <a:pt x="37" y="53"/>
                  </a:lnTo>
                  <a:lnTo>
                    <a:pt x="39" y="57"/>
                  </a:lnTo>
                  <a:lnTo>
                    <a:pt x="41" y="57"/>
                  </a:lnTo>
                  <a:lnTo>
                    <a:pt x="47" y="61"/>
                  </a:lnTo>
                  <a:lnTo>
                    <a:pt x="53" y="64"/>
                  </a:lnTo>
                  <a:lnTo>
                    <a:pt x="56" y="68"/>
                  </a:lnTo>
                  <a:lnTo>
                    <a:pt x="58" y="74"/>
                  </a:lnTo>
                  <a:lnTo>
                    <a:pt x="60" y="85"/>
                  </a:lnTo>
                  <a:lnTo>
                    <a:pt x="62" y="87"/>
                  </a:lnTo>
                  <a:lnTo>
                    <a:pt x="64" y="89"/>
                  </a:lnTo>
                  <a:lnTo>
                    <a:pt x="70" y="93"/>
                  </a:lnTo>
                  <a:lnTo>
                    <a:pt x="72" y="95"/>
                  </a:lnTo>
                  <a:lnTo>
                    <a:pt x="73" y="100"/>
                  </a:lnTo>
                  <a:lnTo>
                    <a:pt x="79" y="106"/>
                  </a:lnTo>
                  <a:lnTo>
                    <a:pt x="89" y="123"/>
                  </a:lnTo>
                  <a:lnTo>
                    <a:pt x="90" y="129"/>
                  </a:lnTo>
                  <a:lnTo>
                    <a:pt x="90" y="133"/>
                  </a:lnTo>
                  <a:lnTo>
                    <a:pt x="92" y="135"/>
                  </a:lnTo>
                  <a:lnTo>
                    <a:pt x="96" y="138"/>
                  </a:lnTo>
                  <a:lnTo>
                    <a:pt x="102" y="144"/>
                  </a:lnTo>
                  <a:lnTo>
                    <a:pt x="104" y="146"/>
                  </a:lnTo>
                  <a:lnTo>
                    <a:pt x="108" y="152"/>
                  </a:lnTo>
                  <a:lnTo>
                    <a:pt x="111" y="153"/>
                  </a:lnTo>
                  <a:lnTo>
                    <a:pt x="113" y="157"/>
                  </a:lnTo>
                  <a:lnTo>
                    <a:pt x="115" y="161"/>
                  </a:lnTo>
                  <a:lnTo>
                    <a:pt x="121" y="165"/>
                  </a:lnTo>
                  <a:lnTo>
                    <a:pt x="132" y="171"/>
                  </a:lnTo>
                  <a:lnTo>
                    <a:pt x="136" y="176"/>
                  </a:lnTo>
                  <a:lnTo>
                    <a:pt x="147" y="186"/>
                  </a:lnTo>
                  <a:lnTo>
                    <a:pt x="149" y="188"/>
                  </a:lnTo>
                  <a:lnTo>
                    <a:pt x="149" y="188"/>
                  </a:lnTo>
                  <a:lnTo>
                    <a:pt x="149" y="186"/>
                  </a:lnTo>
                  <a:lnTo>
                    <a:pt x="149" y="182"/>
                  </a:lnTo>
                  <a:lnTo>
                    <a:pt x="153" y="184"/>
                  </a:lnTo>
                  <a:lnTo>
                    <a:pt x="155" y="186"/>
                  </a:lnTo>
                  <a:lnTo>
                    <a:pt x="157" y="186"/>
                  </a:lnTo>
                  <a:lnTo>
                    <a:pt x="159" y="186"/>
                  </a:lnTo>
                  <a:close/>
                  <a:moveTo>
                    <a:pt x="183" y="142"/>
                  </a:moveTo>
                  <a:lnTo>
                    <a:pt x="185" y="142"/>
                  </a:lnTo>
                  <a:lnTo>
                    <a:pt x="185" y="142"/>
                  </a:lnTo>
                  <a:lnTo>
                    <a:pt x="185" y="140"/>
                  </a:lnTo>
                  <a:lnTo>
                    <a:pt x="185" y="140"/>
                  </a:lnTo>
                  <a:lnTo>
                    <a:pt x="185" y="140"/>
                  </a:lnTo>
                  <a:lnTo>
                    <a:pt x="183" y="140"/>
                  </a:lnTo>
                  <a:lnTo>
                    <a:pt x="183" y="140"/>
                  </a:lnTo>
                  <a:lnTo>
                    <a:pt x="183" y="142"/>
                  </a:lnTo>
                  <a:close/>
                  <a:moveTo>
                    <a:pt x="200" y="135"/>
                  </a:moveTo>
                  <a:lnTo>
                    <a:pt x="199" y="135"/>
                  </a:lnTo>
                  <a:lnTo>
                    <a:pt x="199" y="136"/>
                  </a:lnTo>
                  <a:lnTo>
                    <a:pt x="197" y="140"/>
                  </a:lnTo>
                  <a:lnTo>
                    <a:pt x="197" y="142"/>
                  </a:lnTo>
                  <a:lnTo>
                    <a:pt x="197" y="142"/>
                  </a:lnTo>
                  <a:lnTo>
                    <a:pt x="197" y="144"/>
                  </a:lnTo>
                  <a:lnTo>
                    <a:pt x="197" y="146"/>
                  </a:lnTo>
                  <a:lnTo>
                    <a:pt x="199" y="144"/>
                  </a:lnTo>
                  <a:lnTo>
                    <a:pt x="199" y="144"/>
                  </a:lnTo>
                  <a:lnTo>
                    <a:pt x="200" y="144"/>
                  </a:lnTo>
                  <a:lnTo>
                    <a:pt x="202" y="144"/>
                  </a:lnTo>
                  <a:lnTo>
                    <a:pt x="202" y="144"/>
                  </a:lnTo>
                  <a:lnTo>
                    <a:pt x="204" y="144"/>
                  </a:lnTo>
                  <a:lnTo>
                    <a:pt x="206" y="144"/>
                  </a:lnTo>
                  <a:lnTo>
                    <a:pt x="206" y="142"/>
                  </a:lnTo>
                  <a:lnTo>
                    <a:pt x="208" y="140"/>
                  </a:lnTo>
                  <a:lnTo>
                    <a:pt x="208" y="138"/>
                  </a:lnTo>
                  <a:lnTo>
                    <a:pt x="206" y="136"/>
                  </a:lnTo>
                  <a:lnTo>
                    <a:pt x="204" y="135"/>
                  </a:lnTo>
                  <a:lnTo>
                    <a:pt x="200" y="135"/>
                  </a:lnTo>
                  <a:close/>
                  <a:moveTo>
                    <a:pt x="195" y="140"/>
                  </a:moveTo>
                  <a:lnTo>
                    <a:pt x="195" y="140"/>
                  </a:lnTo>
                  <a:lnTo>
                    <a:pt x="195" y="138"/>
                  </a:lnTo>
                  <a:lnTo>
                    <a:pt x="195" y="138"/>
                  </a:lnTo>
                  <a:lnTo>
                    <a:pt x="195" y="140"/>
                  </a:lnTo>
                  <a:lnTo>
                    <a:pt x="195" y="140"/>
                  </a:lnTo>
                  <a:lnTo>
                    <a:pt x="195" y="140"/>
                  </a:lnTo>
                  <a:close/>
                  <a:moveTo>
                    <a:pt x="159" y="199"/>
                  </a:moveTo>
                  <a:lnTo>
                    <a:pt x="157" y="199"/>
                  </a:lnTo>
                  <a:lnTo>
                    <a:pt x="159" y="201"/>
                  </a:lnTo>
                  <a:lnTo>
                    <a:pt x="159" y="199"/>
                  </a:lnTo>
                  <a:lnTo>
                    <a:pt x="159" y="199"/>
                  </a:lnTo>
                  <a:close/>
                  <a:moveTo>
                    <a:pt x="288" y="227"/>
                  </a:moveTo>
                  <a:lnTo>
                    <a:pt x="291" y="227"/>
                  </a:lnTo>
                  <a:lnTo>
                    <a:pt x="299" y="231"/>
                  </a:lnTo>
                  <a:lnTo>
                    <a:pt x="305" y="233"/>
                  </a:lnTo>
                  <a:lnTo>
                    <a:pt x="308" y="235"/>
                  </a:lnTo>
                  <a:lnTo>
                    <a:pt x="308" y="235"/>
                  </a:lnTo>
                  <a:lnTo>
                    <a:pt x="308" y="233"/>
                  </a:lnTo>
                  <a:lnTo>
                    <a:pt x="308" y="233"/>
                  </a:lnTo>
                  <a:lnTo>
                    <a:pt x="307" y="229"/>
                  </a:lnTo>
                  <a:lnTo>
                    <a:pt x="305" y="227"/>
                  </a:lnTo>
                  <a:lnTo>
                    <a:pt x="307" y="226"/>
                  </a:lnTo>
                  <a:lnTo>
                    <a:pt x="307" y="222"/>
                  </a:lnTo>
                  <a:lnTo>
                    <a:pt x="307" y="220"/>
                  </a:lnTo>
                  <a:lnTo>
                    <a:pt x="305" y="218"/>
                  </a:lnTo>
                  <a:lnTo>
                    <a:pt x="301" y="216"/>
                  </a:lnTo>
                  <a:lnTo>
                    <a:pt x="299" y="216"/>
                  </a:lnTo>
                  <a:lnTo>
                    <a:pt x="293" y="218"/>
                  </a:lnTo>
                  <a:lnTo>
                    <a:pt x="290" y="218"/>
                  </a:lnTo>
                  <a:lnTo>
                    <a:pt x="288" y="218"/>
                  </a:lnTo>
                  <a:lnTo>
                    <a:pt x="284" y="216"/>
                  </a:lnTo>
                  <a:lnTo>
                    <a:pt x="284" y="216"/>
                  </a:lnTo>
                  <a:lnTo>
                    <a:pt x="282" y="216"/>
                  </a:lnTo>
                  <a:lnTo>
                    <a:pt x="282" y="216"/>
                  </a:lnTo>
                  <a:lnTo>
                    <a:pt x="280" y="214"/>
                  </a:lnTo>
                  <a:lnTo>
                    <a:pt x="280" y="214"/>
                  </a:lnTo>
                  <a:lnTo>
                    <a:pt x="280" y="212"/>
                  </a:lnTo>
                  <a:lnTo>
                    <a:pt x="280" y="212"/>
                  </a:lnTo>
                  <a:lnTo>
                    <a:pt x="276" y="208"/>
                  </a:lnTo>
                  <a:lnTo>
                    <a:pt x="276" y="207"/>
                  </a:lnTo>
                  <a:lnTo>
                    <a:pt x="276" y="205"/>
                  </a:lnTo>
                  <a:lnTo>
                    <a:pt x="276" y="205"/>
                  </a:lnTo>
                  <a:lnTo>
                    <a:pt x="274" y="205"/>
                  </a:lnTo>
                  <a:lnTo>
                    <a:pt x="272" y="205"/>
                  </a:lnTo>
                  <a:lnTo>
                    <a:pt x="269" y="203"/>
                  </a:lnTo>
                  <a:lnTo>
                    <a:pt x="263" y="201"/>
                  </a:lnTo>
                  <a:lnTo>
                    <a:pt x="259" y="201"/>
                  </a:lnTo>
                  <a:lnTo>
                    <a:pt x="259" y="201"/>
                  </a:lnTo>
                  <a:lnTo>
                    <a:pt x="257" y="201"/>
                  </a:lnTo>
                  <a:lnTo>
                    <a:pt x="255" y="201"/>
                  </a:lnTo>
                  <a:lnTo>
                    <a:pt x="253" y="201"/>
                  </a:lnTo>
                  <a:lnTo>
                    <a:pt x="253" y="199"/>
                  </a:lnTo>
                  <a:lnTo>
                    <a:pt x="252" y="199"/>
                  </a:lnTo>
                  <a:lnTo>
                    <a:pt x="252" y="197"/>
                  </a:lnTo>
                  <a:lnTo>
                    <a:pt x="250" y="197"/>
                  </a:lnTo>
                  <a:lnTo>
                    <a:pt x="248" y="197"/>
                  </a:lnTo>
                  <a:lnTo>
                    <a:pt x="246" y="201"/>
                  </a:lnTo>
                  <a:lnTo>
                    <a:pt x="244" y="203"/>
                  </a:lnTo>
                  <a:lnTo>
                    <a:pt x="242" y="205"/>
                  </a:lnTo>
                  <a:lnTo>
                    <a:pt x="242" y="205"/>
                  </a:lnTo>
                  <a:lnTo>
                    <a:pt x="229" y="203"/>
                  </a:lnTo>
                  <a:lnTo>
                    <a:pt x="217" y="203"/>
                  </a:lnTo>
                  <a:lnTo>
                    <a:pt x="216" y="203"/>
                  </a:lnTo>
                  <a:lnTo>
                    <a:pt x="214" y="201"/>
                  </a:lnTo>
                  <a:lnTo>
                    <a:pt x="210" y="197"/>
                  </a:lnTo>
                  <a:lnTo>
                    <a:pt x="208" y="195"/>
                  </a:lnTo>
                  <a:lnTo>
                    <a:pt x="206" y="195"/>
                  </a:lnTo>
                  <a:lnTo>
                    <a:pt x="200" y="193"/>
                  </a:lnTo>
                  <a:lnTo>
                    <a:pt x="199" y="193"/>
                  </a:lnTo>
                  <a:lnTo>
                    <a:pt x="197" y="193"/>
                  </a:lnTo>
                  <a:lnTo>
                    <a:pt x="195" y="191"/>
                  </a:lnTo>
                  <a:lnTo>
                    <a:pt x="195" y="191"/>
                  </a:lnTo>
                  <a:lnTo>
                    <a:pt x="193" y="190"/>
                  </a:lnTo>
                  <a:lnTo>
                    <a:pt x="193" y="190"/>
                  </a:lnTo>
                  <a:lnTo>
                    <a:pt x="191" y="190"/>
                  </a:lnTo>
                  <a:lnTo>
                    <a:pt x="189" y="190"/>
                  </a:lnTo>
                  <a:lnTo>
                    <a:pt x="189" y="188"/>
                  </a:lnTo>
                  <a:lnTo>
                    <a:pt x="185" y="191"/>
                  </a:lnTo>
                  <a:lnTo>
                    <a:pt x="181" y="191"/>
                  </a:lnTo>
                  <a:lnTo>
                    <a:pt x="174" y="190"/>
                  </a:lnTo>
                  <a:lnTo>
                    <a:pt x="172" y="190"/>
                  </a:lnTo>
                  <a:lnTo>
                    <a:pt x="172" y="190"/>
                  </a:lnTo>
                  <a:lnTo>
                    <a:pt x="170" y="191"/>
                  </a:lnTo>
                  <a:lnTo>
                    <a:pt x="168" y="193"/>
                  </a:lnTo>
                  <a:lnTo>
                    <a:pt x="168" y="197"/>
                  </a:lnTo>
                  <a:lnTo>
                    <a:pt x="168" y="197"/>
                  </a:lnTo>
                  <a:lnTo>
                    <a:pt x="166" y="197"/>
                  </a:lnTo>
                  <a:lnTo>
                    <a:pt x="164" y="199"/>
                  </a:lnTo>
                  <a:lnTo>
                    <a:pt x="164" y="201"/>
                  </a:lnTo>
                  <a:lnTo>
                    <a:pt x="163" y="203"/>
                  </a:lnTo>
                  <a:lnTo>
                    <a:pt x="161" y="201"/>
                  </a:lnTo>
                  <a:lnTo>
                    <a:pt x="161" y="201"/>
                  </a:lnTo>
                  <a:lnTo>
                    <a:pt x="161" y="201"/>
                  </a:lnTo>
                  <a:lnTo>
                    <a:pt x="161" y="203"/>
                  </a:lnTo>
                  <a:lnTo>
                    <a:pt x="159" y="203"/>
                  </a:lnTo>
                  <a:lnTo>
                    <a:pt x="161" y="203"/>
                  </a:lnTo>
                  <a:lnTo>
                    <a:pt x="163" y="203"/>
                  </a:lnTo>
                  <a:lnTo>
                    <a:pt x="168" y="203"/>
                  </a:lnTo>
                  <a:lnTo>
                    <a:pt x="170" y="205"/>
                  </a:lnTo>
                  <a:lnTo>
                    <a:pt x="174" y="205"/>
                  </a:lnTo>
                  <a:lnTo>
                    <a:pt x="180" y="207"/>
                  </a:lnTo>
                  <a:lnTo>
                    <a:pt x="178" y="210"/>
                  </a:lnTo>
                  <a:lnTo>
                    <a:pt x="180" y="212"/>
                  </a:lnTo>
                  <a:lnTo>
                    <a:pt x="183" y="212"/>
                  </a:lnTo>
                  <a:lnTo>
                    <a:pt x="187" y="212"/>
                  </a:lnTo>
                  <a:lnTo>
                    <a:pt x="191" y="214"/>
                  </a:lnTo>
                  <a:lnTo>
                    <a:pt x="204" y="218"/>
                  </a:lnTo>
                  <a:lnTo>
                    <a:pt x="206" y="218"/>
                  </a:lnTo>
                  <a:lnTo>
                    <a:pt x="208" y="220"/>
                  </a:lnTo>
                  <a:lnTo>
                    <a:pt x="210" y="220"/>
                  </a:lnTo>
                  <a:lnTo>
                    <a:pt x="212" y="218"/>
                  </a:lnTo>
                  <a:lnTo>
                    <a:pt x="216" y="218"/>
                  </a:lnTo>
                  <a:lnTo>
                    <a:pt x="217" y="216"/>
                  </a:lnTo>
                  <a:lnTo>
                    <a:pt x="221" y="218"/>
                  </a:lnTo>
                  <a:lnTo>
                    <a:pt x="229" y="218"/>
                  </a:lnTo>
                  <a:lnTo>
                    <a:pt x="233" y="220"/>
                  </a:lnTo>
                  <a:lnTo>
                    <a:pt x="246" y="224"/>
                  </a:lnTo>
                  <a:lnTo>
                    <a:pt x="250" y="226"/>
                  </a:lnTo>
                  <a:lnTo>
                    <a:pt x="276" y="227"/>
                  </a:lnTo>
                  <a:lnTo>
                    <a:pt x="278" y="227"/>
                  </a:lnTo>
                  <a:lnTo>
                    <a:pt x="282" y="227"/>
                  </a:lnTo>
                  <a:lnTo>
                    <a:pt x="288" y="227"/>
                  </a:lnTo>
                  <a:close/>
                  <a:moveTo>
                    <a:pt x="62" y="116"/>
                  </a:moveTo>
                  <a:lnTo>
                    <a:pt x="58" y="110"/>
                  </a:lnTo>
                  <a:lnTo>
                    <a:pt x="58" y="108"/>
                  </a:lnTo>
                  <a:lnTo>
                    <a:pt x="56" y="108"/>
                  </a:lnTo>
                  <a:lnTo>
                    <a:pt x="54" y="110"/>
                  </a:lnTo>
                  <a:lnTo>
                    <a:pt x="53" y="112"/>
                  </a:lnTo>
                  <a:lnTo>
                    <a:pt x="54" y="114"/>
                  </a:lnTo>
                  <a:lnTo>
                    <a:pt x="54" y="117"/>
                  </a:lnTo>
                  <a:lnTo>
                    <a:pt x="56" y="119"/>
                  </a:lnTo>
                  <a:lnTo>
                    <a:pt x="58" y="121"/>
                  </a:lnTo>
                  <a:lnTo>
                    <a:pt x="60" y="123"/>
                  </a:lnTo>
                  <a:lnTo>
                    <a:pt x="64" y="121"/>
                  </a:lnTo>
                  <a:lnTo>
                    <a:pt x="64" y="121"/>
                  </a:lnTo>
                  <a:lnTo>
                    <a:pt x="62" y="117"/>
                  </a:lnTo>
                  <a:lnTo>
                    <a:pt x="62" y="116"/>
                  </a:lnTo>
                  <a:close/>
                  <a:moveTo>
                    <a:pt x="70" y="127"/>
                  </a:moveTo>
                  <a:lnTo>
                    <a:pt x="70" y="127"/>
                  </a:lnTo>
                  <a:lnTo>
                    <a:pt x="68" y="129"/>
                  </a:lnTo>
                  <a:lnTo>
                    <a:pt x="70" y="129"/>
                  </a:lnTo>
                  <a:lnTo>
                    <a:pt x="70" y="131"/>
                  </a:lnTo>
                  <a:lnTo>
                    <a:pt x="73" y="131"/>
                  </a:lnTo>
                  <a:lnTo>
                    <a:pt x="72" y="129"/>
                  </a:lnTo>
                  <a:lnTo>
                    <a:pt x="70" y="127"/>
                  </a:lnTo>
                  <a:close/>
                  <a:moveTo>
                    <a:pt x="79" y="138"/>
                  </a:moveTo>
                  <a:lnTo>
                    <a:pt x="79" y="136"/>
                  </a:lnTo>
                  <a:lnTo>
                    <a:pt x="77" y="135"/>
                  </a:lnTo>
                  <a:lnTo>
                    <a:pt x="75" y="135"/>
                  </a:lnTo>
                  <a:lnTo>
                    <a:pt x="75" y="136"/>
                  </a:lnTo>
                  <a:lnTo>
                    <a:pt x="75" y="136"/>
                  </a:lnTo>
                  <a:lnTo>
                    <a:pt x="77" y="138"/>
                  </a:lnTo>
                  <a:lnTo>
                    <a:pt x="77" y="138"/>
                  </a:lnTo>
                  <a:lnTo>
                    <a:pt x="79" y="138"/>
                  </a:lnTo>
                  <a:close/>
                  <a:moveTo>
                    <a:pt x="83" y="142"/>
                  </a:moveTo>
                  <a:lnTo>
                    <a:pt x="81" y="140"/>
                  </a:lnTo>
                  <a:lnTo>
                    <a:pt x="81" y="138"/>
                  </a:lnTo>
                  <a:lnTo>
                    <a:pt x="79" y="138"/>
                  </a:lnTo>
                  <a:lnTo>
                    <a:pt x="79" y="140"/>
                  </a:lnTo>
                  <a:lnTo>
                    <a:pt x="79" y="142"/>
                  </a:lnTo>
                  <a:lnTo>
                    <a:pt x="81" y="144"/>
                  </a:lnTo>
                  <a:lnTo>
                    <a:pt x="81" y="146"/>
                  </a:lnTo>
                  <a:lnTo>
                    <a:pt x="83" y="148"/>
                  </a:lnTo>
                  <a:lnTo>
                    <a:pt x="83" y="146"/>
                  </a:lnTo>
                  <a:lnTo>
                    <a:pt x="83" y="144"/>
                  </a:lnTo>
                  <a:lnTo>
                    <a:pt x="83" y="144"/>
                  </a:lnTo>
                  <a:lnTo>
                    <a:pt x="83" y="142"/>
                  </a:lnTo>
                  <a:close/>
                  <a:moveTo>
                    <a:pt x="333" y="148"/>
                  </a:moveTo>
                  <a:lnTo>
                    <a:pt x="331" y="152"/>
                  </a:lnTo>
                  <a:lnTo>
                    <a:pt x="331" y="155"/>
                  </a:lnTo>
                  <a:lnTo>
                    <a:pt x="333" y="159"/>
                  </a:lnTo>
                  <a:lnTo>
                    <a:pt x="335" y="157"/>
                  </a:lnTo>
                  <a:lnTo>
                    <a:pt x="337" y="155"/>
                  </a:lnTo>
                  <a:lnTo>
                    <a:pt x="337" y="153"/>
                  </a:lnTo>
                  <a:lnTo>
                    <a:pt x="335" y="150"/>
                  </a:lnTo>
                  <a:lnTo>
                    <a:pt x="335" y="148"/>
                  </a:lnTo>
                  <a:lnTo>
                    <a:pt x="335" y="146"/>
                  </a:lnTo>
                  <a:lnTo>
                    <a:pt x="333" y="148"/>
                  </a:lnTo>
                  <a:close/>
                  <a:moveTo>
                    <a:pt x="326" y="227"/>
                  </a:moveTo>
                  <a:lnTo>
                    <a:pt x="324" y="226"/>
                  </a:lnTo>
                  <a:lnTo>
                    <a:pt x="324" y="226"/>
                  </a:lnTo>
                  <a:lnTo>
                    <a:pt x="322" y="224"/>
                  </a:lnTo>
                  <a:lnTo>
                    <a:pt x="320" y="224"/>
                  </a:lnTo>
                  <a:lnTo>
                    <a:pt x="320" y="224"/>
                  </a:lnTo>
                  <a:lnTo>
                    <a:pt x="318" y="224"/>
                  </a:lnTo>
                  <a:lnTo>
                    <a:pt x="318" y="224"/>
                  </a:lnTo>
                  <a:lnTo>
                    <a:pt x="316" y="226"/>
                  </a:lnTo>
                  <a:lnTo>
                    <a:pt x="316" y="226"/>
                  </a:lnTo>
                  <a:lnTo>
                    <a:pt x="314" y="226"/>
                  </a:lnTo>
                  <a:lnTo>
                    <a:pt x="310" y="224"/>
                  </a:lnTo>
                  <a:lnTo>
                    <a:pt x="308" y="224"/>
                  </a:lnTo>
                  <a:lnTo>
                    <a:pt x="307" y="226"/>
                  </a:lnTo>
                  <a:lnTo>
                    <a:pt x="308" y="227"/>
                  </a:lnTo>
                  <a:lnTo>
                    <a:pt x="310" y="227"/>
                  </a:lnTo>
                  <a:lnTo>
                    <a:pt x="314" y="229"/>
                  </a:lnTo>
                  <a:lnTo>
                    <a:pt x="316" y="231"/>
                  </a:lnTo>
                  <a:lnTo>
                    <a:pt x="316" y="231"/>
                  </a:lnTo>
                  <a:lnTo>
                    <a:pt x="318" y="233"/>
                  </a:lnTo>
                  <a:lnTo>
                    <a:pt x="316" y="235"/>
                  </a:lnTo>
                  <a:lnTo>
                    <a:pt x="318" y="235"/>
                  </a:lnTo>
                  <a:lnTo>
                    <a:pt x="320" y="235"/>
                  </a:lnTo>
                  <a:lnTo>
                    <a:pt x="320" y="233"/>
                  </a:lnTo>
                  <a:lnTo>
                    <a:pt x="322" y="231"/>
                  </a:lnTo>
                  <a:lnTo>
                    <a:pt x="326" y="229"/>
                  </a:lnTo>
                  <a:lnTo>
                    <a:pt x="326" y="227"/>
                  </a:lnTo>
                  <a:close/>
                  <a:moveTo>
                    <a:pt x="339" y="150"/>
                  </a:moveTo>
                  <a:lnTo>
                    <a:pt x="339" y="148"/>
                  </a:lnTo>
                  <a:lnTo>
                    <a:pt x="337" y="150"/>
                  </a:lnTo>
                  <a:lnTo>
                    <a:pt x="337" y="150"/>
                  </a:lnTo>
                  <a:lnTo>
                    <a:pt x="337" y="152"/>
                  </a:lnTo>
                  <a:lnTo>
                    <a:pt x="337" y="152"/>
                  </a:lnTo>
                  <a:lnTo>
                    <a:pt x="339" y="150"/>
                  </a:lnTo>
                  <a:close/>
                  <a:moveTo>
                    <a:pt x="216" y="119"/>
                  </a:moveTo>
                  <a:lnTo>
                    <a:pt x="217" y="121"/>
                  </a:lnTo>
                  <a:lnTo>
                    <a:pt x="217" y="119"/>
                  </a:lnTo>
                  <a:lnTo>
                    <a:pt x="219" y="119"/>
                  </a:lnTo>
                  <a:lnTo>
                    <a:pt x="217" y="119"/>
                  </a:lnTo>
                  <a:lnTo>
                    <a:pt x="216" y="119"/>
                  </a:lnTo>
                  <a:close/>
                  <a:moveTo>
                    <a:pt x="229" y="110"/>
                  </a:moveTo>
                  <a:lnTo>
                    <a:pt x="227" y="110"/>
                  </a:lnTo>
                  <a:lnTo>
                    <a:pt x="227" y="110"/>
                  </a:lnTo>
                  <a:lnTo>
                    <a:pt x="227" y="112"/>
                  </a:lnTo>
                  <a:lnTo>
                    <a:pt x="227" y="112"/>
                  </a:lnTo>
                  <a:lnTo>
                    <a:pt x="227" y="114"/>
                  </a:lnTo>
                  <a:lnTo>
                    <a:pt x="227" y="114"/>
                  </a:lnTo>
                  <a:lnTo>
                    <a:pt x="229" y="114"/>
                  </a:lnTo>
                  <a:lnTo>
                    <a:pt x="231" y="112"/>
                  </a:lnTo>
                  <a:lnTo>
                    <a:pt x="231" y="110"/>
                  </a:lnTo>
                  <a:lnTo>
                    <a:pt x="231" y="110"/>
                  </a:lnTo>
                  <a:lnTo>
                    <a:pt x="229" y="110"/>
                  </a:lnTo>
                  <a:lnTo>
                    <a:pt x="229" y="110"/>
                  </a:lnTo>
                  <a:close/>
                  <a:moveTo>
                    <a:pt x="305" y="208"/>
                  </a:moveTo>
                  <a:lnTo>
                    <a:pt x="305" y="208"/>
                  </a:lnTo>
                  <a:lnTo>
                    <a:pt x="305" y="208"/>
                  </a:lnTo>
                  <a:lnTo>
                    <a:pt x="307" y="208"/>
                  </a:lnTo>
                  <a:lnTo>
                    <a:pt x="307" y="208"/>
                  </a:lnTo>
                  <a:lnTo>
                    <a:pt x="305" y="208"/>
                  </a:lnTo>
                  <a:lnTo>
                    <a:pt x="305" y="208"/>
                  </a:lnTo>
                  <a:lnTo>
                    <a:pt x="305" y="208"/>
                  </a:lnTo>
                  <a:close/>
                  <a:moveTo>
                    <a:pt x="278" y="188"/>
                  </a:moveTo>
                  <a:lnTo>
                    <a:pt x="278" y="186"/>
                  </a:lnTo>
                  <a:lnTo>
                    <a:pt x="278" y="186"/>
                  </a:lnTo>
                  <a:lnTo>
                    <a:pt x="276" y="188"/>
                  </a:lnTo>
                  <a:lnTo>
                    <a:pt x="278" y="188"/>
                  </a:lnTo>
                  <a:close/>
                  <a:moveTo>
                    <a:pt x="295" y="203"/>
                  </a:moveTo>
                  <a:lnTo>
                    <a:pt x="288" y="205"/>
                  </a:lnTo>
                  <a:lnTo>
                    <a:pt x="286" y="205"/>
                  </a:lnTo>
                  <a:lnTo>
                    <a:pt x="284" y="205"/>
                  </a:lnTo>
                  <a:lnTo>
                    <a:pt x="280" y="205"/>
                  </a:lnTo>
                  <a:lnTo>
                    <a:pt x="278" y="207"/>
                  </a:lnTo>
                  <a:lnTo>
                    <a:pt x="284" y="210"/>
                  </a:lnTo>
                  <a:lnTo>
                    <a:pt x="290" y="210"/>
                  </a:lnTo>
                  <a:lnTo>
                    <a:pt x="301" y="207"/>
                  </a:lnTo>
                  <a:lnTo>
                    <a:pt x="299" y="205"/>
                  </a:lnTo>
                  <a:lnTo>
                    <a:pt x="295" y="203"/>
                  </a:lnTo>
                  <a:close/>
                  <a:moveTo>
                    <a:pt x="324" y="205"/>
                  </a:moveTo>
                  <a:lnTo>
                    <a:pt x="324" y="205"/>
                  </a:lnTo>
                  <a:lnTo>
                    <a:pt x="322" y="203"/>
                  </a:lnTo>
                  <a:lnTo>
                    <a:pt x="320" y="203"/>
                  </a:lnTo>
                  <a:lnTo>
                    <a:pt x="320" y="205"/>
                  </a:lnTo>
                  <a:lnTo>
                    <a:pt x="320" y="205"/>
                  </a:lnTo>
                  <a:lnTo>
                    <a:pt x="322" y="205"/>
                  </a:lnTo>
                  <a:lnTo>
                    <a:pt x="324" y="20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10" name="Freeform 1863">
              <a:extLst>
                <a:ext uri="{FF2B5EF4-FFF2-40B4-BE49-F238E27FC236}">
                  <a16:creationId xmlns:a16="http://schemas.microsoft.com/office/drawing/2014/main" id="{EA8F95B3-790F-4329-AD74-A9268DAF4DDB}"/>
                </a:ext>
              </a:extLst>
            </p:cNvPr>
            <p:cNvSpPr>
              <a:spLocks noEditPoints="1"/>
            </p:cNvSpPr>
            <p:nvPr/>
          </p:nvSpPr>
          <p:spPr bwMode="auto">
            <a:xfrm>
              <a:off x="15073313" y="-839787"/>
              <a:ext cx="247650" cy="415925"/>
            </a:xfrm>
            <a:custGeom>
              <a:avLst/>
              <a:gdLst>
                <a:gd name="T0" fmla="*/ 95 w 156"/>
                <a:gd name="T1" fmla="*/ 224 h 262"/>
                <a:gd name="T2" fmla="*/ 72 w 156"/>
                <a:gd name="T3" fmla="*/ 247 h 262"/>
                <a:gd name="T4" fmla="*/ 88 w 156"/>
                <a:gd name="T5" fmla="*/ 237 h 262"/>
                <a:gd name="T6" fmla="*/ 0 w 156"/>
                <a:gd name="T7" fmla="*/ 215 h 262"/>
                <a:gd name="T8" fmla="*/ 82 w 156"/>
                <a:gd name="T9" fmla="*/ 8 h 262"/>
                <a:gd name="T10" fmla="*/ 80 w 156"/>
                <a:gd name="T11" fmla="*/ 2 h 262"/>
                <a:gd name="T12" fmla="*/ 114 w 156"/>
                <a:gd name="T13" fmla="*/ 122 h 262"/>
                <a:gd name="T14" fmla="*/ 114 w 156"/>
                <a:gd name="T15" fmla="*/ 122 h 262"/>
                <a:gd name="T16" fmla="*/ 59 w 156"/>
                <a:gd name="T17" fmla="*/ 108 h 262"/>
                <a:gd name="T18" fmla="*/ 65 w 156"/>
                <a:gd name="T19" fmla="*/ 120 h 262"/>
                <a:gd name="T20" fmla="*/ 89 w 156"/>
                <a:gd name="T21" fmla="*/ 120 h 262"/>
                <a:gd name="T22" fmla="*/ 105 w 156"/>
                <a:gd name="T23" fmla="*/ 131 h 262"/>
                <a:gd name="T24" fmla="*/ 114 w 156"/>
                <a:gd name="T25" fmla="*/ 131 h 262"/>
                <a:gd name="T26" fmla="*/ 110 w 156"/>
                <a:gd name="T27" fmla="*/ 118 h 262"/>
                <a:gd name="T28" fmla="*/ 95 w 156"/>
                <a:gd name="T29" fmla="*/ 112 h 262"/>
                <a:gd name="T30" fmla="*/ 76 w 156"/>
                <a:gd name="T31" fmla="*/ 105 h 262"/>
                <a:gd name="T32" fmla="*/ 86 w 156"/>
                <a:gd name="T33" fmla="*/ 78 h 262"/>
                <a:gd name="T34" fmla="*/ 82 w 156"/>
                <a:gd name="T35" fmla="*/ 44 h 262"/>
                <a:gd name="T36" fmla="*/ 59 w 156"/>
                <a:gd name="T37" fmla="*/ 40 h 262"/>
                <a:gd name="T38" fmla="*/ 131 w 156"/>
                <a:gd name="T39" fmla="*/ 139 h 262"/>
                <a:gd name="T40" fmla="*/ 129 w 156"/>
                <a:gd name="T41" fmla="*/ 160 h 262"/>
                <a:gd name="T42" fmla="*/ 137 w 156"/>
                <a:gd name="T43" fmla="*/ 154 h 262"/>
                <a:gd name="T44" fmla="*/ 69 w 156"/>
                <a:gd name="T45" fmla="*/ 33 h 262"/>
                <a:gd name="T46" fmla="*/ 137 w 156"/>
                <a:gd name="T47" fmla="*/ 196 h 262"/>
                <a:gd name="T48" fmla="*/ 125 w 156"/>
                <a:gd name="T49" fmla="*/ 201 h 262"/>
                <a:gd name="T50" fmla="*/ 112 w 156"/>
                <a:gd name="T51" fmla="*/ 211 h 262"/>
                <a:gd name="T52" fmla="*/ 84 w 156"/>
                <a:gd name="T53" fmla="*/ 217 h 262"/>
                <a:gd name="T54" fmla="*/ 89 w 156"/>
                <a:gd name="T55" fmla="*/ 218 h 262"/>
                <a:gd name="T56" fmla="*/ 110 w 156"/>
                <a:gd name="T57" fmla="*/ 218 h 262"/>
                <a:gd name="T58" fmla="*/ 133 w 156"/>
                <a:gd name="T59" fmla="*/ 247 h 262"/>
                <a:gd name="T60" fmla="*/ 143 w 156"/>
                <a:gd name="T61" fmla="*/ 226 h 262"/>
                <a:gd name="T62" fmla="*/ 156 w 156"/>
                <a:gd name="T63" fmla="*/ 224 h 262"/>
                <a:gd name="T64" fmla="*/ 148 w 156"/>
                <a:gd name="T65" fmla="*/ 203 h 262"/>
                <a:gd name="T66" fmla="*/ 144 w 156"/>
                <a:gd name="T67" fmla="*/ 186 h 262"/>
                <a:gd name="T68" fmla="*/ 80 w 156"/>
                <a:gd name="T69" fmla="*/ 33 h 262"/>
                <a:gd name="T70" fmla="*/ 27 w 156"/>
                <a:gd name="T71" fmla="*/ 192 h 262"/>
                <a:gd name="T72" fmla="*/ 42 w 156"/>
                <a:gd name="T73" fmla="*/ 167 h 262"/>
                <a:gd name="T74" fmla="*/ 10 w 156"/>
                <a:gd name="T75" fmla="*/ 199 h 262"/>
                <a:gd name="T76" fmla="*/ 105 w 156"/>
                <a:gd name="T77" fmla="*/ 141 h 262"/>
                <a:gd name="T78" fmla="*/ 108 w 156"/>
                <a:gd name="T79" fmla="*/ 139 h 262"/>
                <a:gd name="T80" fmla="*/ 86 w 156"/>
                <a:gd name="T81" fmla="*/ 141 h 262"/>
                <a:gd name="T82" fmla="*/ 129 w 156"/>
                <a:gd name="T83" fmla="*/ 181 h 262"/>
                <a:gd name="T84" fmla="*/ 129 w 156"/>
                <a:gd name="T85" fmla="*/ 162 h 262"/>
                <a:gd name="T86" fmla="*/ 148 w 156"/>
                <a:gd name="T87" fmla="*/ 184 h 262"/>
                <a:gd name="T88" fmla="*/ 80 w 156"/>
                <a:gd name="T89" fmla="*/ 150 h 262"/>
                <a:gd name="T90" fmla="*/ 93 w 156"/>
                <a:gd name="T91" fmla="*/ 167 h 262"/>
                <a:gd name="T92" fmla="*/ 93 w 156"/>
                <a:gd name="T93" fmla="*/ 156 h 262"/>
                <a:gd name="T94" fmla="*/ 53 w 156"/>
                <a:gd name="T95" fmla="*/ 120 h 262"/>
                <a:gd name="T96" fmla="*/ 105 w 156"/>
                <a:gd name="T97" fmla="*/ 167 h 262"/>
                <a:gd name="T98" fmla="*/ 91 w 156"/>
                <a:gd name="T99" fmla="*/ 190 h 262"/>
                <a:gd name="T100" fmla="*/ 108 w 156"/>
                <a:gd name="T101" fmla="*/ 194 h 262"/>
                <a:gd name="T102" fmla="*/ 114 w 156"/>
                <a:gd name="T103" fmla="*/ 173 h 262"/>
                <a:gd name="T104" fmla="*/ 101 w 156"/>
                <a:gd name="T105" fmla="*/ 133 h 262"/>
                <a:gd name="T106" fmla="*/ 89 w 156"/>
                <a:gd name="T107" fmla="*/ 175 h 262"/>
                <a:gd name="T108" fmla="*/ 125 w 156"/>
                <a:gd name="T109" fmla="*/ 196 h 262"/>
                <a:gd name="T110" fmla="*/ 118 w 156"/>
                <a:gd name="T111" fmla="*/ 188 h 262"/>
                <a:gd name="T112" fmla="*/ 50 w 156"/>
                <a:gd name="T113" fmla="*/ 154 h 262"/>
                <a:gd name="T114" fmla="*/ 46 w 156"/>
                <a:gd name="T115" fmla="*/ 160 h 262"/>
                <a:gd name="T116" fmla="*/ 80 w 156"/>
                <a:gd name="T117" fmla="*/ 143 h 262"/>
                <a:gd name="T118" fmla="*/ 71 w 156"/>
                <a:gd name="T119" fmla="*/ 127 h 262"/>
                <a:gd name="T120" fmla="*/ 61 w 156"/>
                <a:gd name="T121" fmla="*/ 131 h 262"/>
                <a:gd name="T122" fmla="*/ 78 w 156"/>
                <a:gd name="T123" fmla="*/ 125 h 262"/>
                <a:gd name="T124" fmla="*/ 139 w 156"/>
                <a:gd name="T125" fmla="*/ 18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 h="262">
                  <a:moveTo>
                    <a:pt x="141" y="230"/>
                  </a:moveTo>
                  <a:lnTo>
                    <a:pt x="141" y="230"/>
                  </a:lnTo>
                  <a:lnTo>
                    <a:pt x="141" y="228"/>
                  </a:lnTo>
                  <a:lnTo>
                    <a:pt x="141" y="228"/>
                  </a:lnTo>
                  <a:lnTo>
                    <a:pt x="143" y="228"/>
                  </a:lnTo>
                  <a:lnTo>
                    <a:pt x="143" y="228"/>
                  </a:lnTo>
                  <a:lnTo>
                    <a:pt x="143" y="230"/>
                  </a:lnTo>
                  <a:lnTo>
                    <a:pt x="143" y="232"/>
                  </a:lnTo>
                  <a:lnTo>
                    <a:pt x="143" y="232"/>
                  </a:lnTo>
                  <a:lnTo>
                    <a:pt x="141" y="230"/>
                  </a:lnTo>
                  <a:close/>
                  <a:moveTo>
                    <a:pt x="95" y="226"/>
                  </a:moveTo>
                  <a:lnTo>
                    <a:pt x="95" y="224"/>
                  </a:lnTo>
                  <a:lnTo>
                    <a:pt x="95" y="224"/>
                  </a:lnTo>
                  <a:lnTo>
                    <a:pt x="95" y="224"/>
                  </a:lnTo>
                  <a:lnTo>
                    <a:pt x="95" y="226"/>
                  </a:lnTo>
                  <a:close/>
                  <a:moveTo>
                    <a:pt x="48" y="262"/>
                  </a:moveTo>
                  <a:lnTo>
                    <a:pt x="46" y="262"/>
                  </a:lnTo>
                  <a:lnTo>
                    <a:pt x="48" y="260"/>
                  </a:lnTo>
                  <a:lnTo>
                    <a:pt x="50" y="258"/>
                  </a:lnTo>
                  <a:lnTo>
                    <a:pt x="52" y="258"/>
                  </a:lnTo>
                  <a:lnTo>
                    <a:pt x="53" y="256"/>
                  </a:lnTo>
                  <a:lnTo>
                    <a:pt x="53" y="258"/>
                  </a:lnTo>
                  <a:lnTo>
                    <a:pt x="53" y="258"/>
                  </a:lnTo>
                  <a:lnTo>
                    <a:pt x="53" y="260"/>
                  </a:lnTo>
                  <a:lnTo>
                    <a:pt x="52" y="258"/>
                  </a:lnTo>
                  <a:lnTo>
                    <a:pt x="50" y="260"/>
                  </a:lnTo>
                  <a:lnTo>
                    <a:pt x="48" y="262"/>
                  </a:lnTo>
                  <a:close/>
                  <a:moveTo>
                    <a:pt x="72" y="247"/>
                  </a:moveTo>
                  <a:lnTo>
                    <a:pt x="72" y="247"/>
                  </a:lnTo>
                  <a:lnTo>
                    <a:pt x="71" y="247"/>
                  </a:lnTo>
                  <a:lnTo>
                    <a:pt x="69" y="249"/>
                  </a:lnTo>
                  <a:lnTo>
                    <a:pt x="65" y="247"/>
                  </a:lnTo>
                  <a:lnTo>
                    <a:pt x="63" y="247"/>
                  </a:lnTo>
                  <a:lnTo>
                    <a:pt x="65" y="245"/>
                  </a:lnTo>
                  <a:lnTo>
                    <a:pt x="65" y="245"/>
                  </a:lnTo>
                  <a:lnTo>
                    <a:pt x="71" y="247"/>
                  </a:lnTo>
                  <a:lnTo>
                    <a:pt x="72" y="247"/>
                  </a:lnTo>
                  <a:close/>
                  <a:moveTo>
                    <a:pt x="78" y="237"/>
                  </a:moveTo>
                  <a:lnTo>
                    <a:pt x="80" y="236"/>
                  </a:lnTo>
                  <a:lnTo>
                    <a:pt x="82" y="236"/>
                  </a:lnTo>
                  <a:lnTo>
                    <a:pt x="84" y="236"/>
                  </a:lnTo>
                  <a:lnTo>
                    <a:pt x="88" y="237"/>
                  </a:lnTo>
                  <a:lnTo>
                    <a:pt x="86" y="237"/>
                  </a:lnTo>
                  <a:lnTo>
                    <a:pt x="84" y="239"/>
                  </a:lnTo>
                  <a:lnTo>
                    <a:pt x="84" y="239"/>
                  </a:lnTo>
                  <a:lnTo>
                    <a:pt x="82" y="239"/>
                  </a:lnTo>
                  <a:lnTo>
                    <a:pt x="80" y="239"/>
                  </a:lnTo>
                  <a:lnTo>
                    <a:pt x="80" y="237"/>
                  </a:lnTo>
                  <a:lnTo>
                    <a:pt x="80" y="237"/>
                  </a:lnTo>
                  <a:lnTo>
                    <a:pt x="78" y="237"/>
                  </a:lnTo>
                  <a:close/>
                  <a:moveTo>
                    <a:pt x="2" y="213"/>
                  </a:moveTo>
                  <a:lnTo>
                    <a:pt x="2" y="215"/>
                  </a:lnTo>
                  <a:lnTo>
                    <a:pt x="2" y="217"/>
                  </a:lnTo>
                  <a:lnTo>
                    <a:pt x="2" y="217"/>
                  </a:lnTo>
                  <a:lnTo>
                    <a:pt x="0" y="217"/>
                  </a:lnTo>
                  <a:lnTo>
                    <a:pt x="0" y="215"/>
                  </a:lnTo>
                  <a:lnTo>
                    <a:pt x="2" y="213"/>
                  </a:lnTo>
                  <a:lnTo>
                    <a:pt x="2" y="213"/>
                  </a:lnTo>
                  <a:close/>
                  <a:moveTo>
                    <a:pt x="6" y="209"/>
                  </a:moveTo>
                  <a:lnTo>
                    <a:pt x="6" y="209"/>
                  </a:lnTo>
                  <a:lnTo>
                    <a:pt x="6" y="211"/>
                  </a:lnTo>
                  <a:lnTo>
                    <a:pt x="6" y="211"/>
                  </a:lnTo>
                  <a:lnTo>
                    <a:pt x="8" y="211"/>
                  </a:lnTo>
                  <a:lnTo>
                    <a:pt x="6" y="209"/>
                  </a:lnTo>
                  <a:lnTo>
                    <a:pt x="6" y="209"/>
                  </a:lnTo>
                  <a:lnTo>
                    <a:pt x="6" y="209"/>
                  </a:lnTo>
                  <a:close/>
                  <a:moveTo>
                    <a:pt x="82" y="8"/>
                  </a:moveTo>
                  <a:lnTo>
                    <a:pt x="82" y="8"/>
                  </a:lnTo>
                  <a:lnTo>
                    <a:pt x="82" y="8"/>
                  </a:lnTo>
                  <a:lnTo>
                    <a:pt x="82" y="8"/>
                  </a:lnTo>
                  <a:lnTo>
                    <a:pt x="80" y="8"/>
                  </a:lnTo>
                  <a:lnTo>
                    <a:pt x="80" y="8"/>
                  </a:lnTo>
                  <a:lnTo>
                    <a:pt x="80" y="10"/>
                  </a:lnTo>
                  <a:lnTo>
                    <a:pt x="80" y="10"/>
                  </a:lnTo>
                  <a:lnTo>
                    <a:pt x="82" y="8"/>
                  </a:lnTo>
                  <a:close/>
                  <a:moveTo>
                    <a:pt x="80" y="2"/>
                  </a:moveTo>
                  <a:lnTo>
                    <a:pt x="78" y="2"/>
                  </a:lnTo>
                  <a:lnTo>
                    <a:pt x="78" y="4"/>
                  </a:lnTo>
                  <a:lnTo>
                    <a:pt x="78" y="2"/>
                  </a:lnTo>
                  <a:lnTo>
                    <a:pt x="78" y="2"/>
                  </a:lnTo>
                  <a:lnTo>
                    <a:pt x="78" y="2"/>
                  </a:lnTo>
                  <a:lnTo>
                    <a:pt x="80" y="0"/>
                  </a:lnTo>
                  <a:lnTo>
                    <a:pt x="80" y="2"/>
                  </a:lnTo>
                  <a:lnTo>
                    <a:pt x="80" y="2"/>
                  </a:lnTo>
                  <a:close/>
                  <a:moveTo>
                    <a:pt x="80" y="105"/>
                  </a:moveTo>
                  <a:lnTo>
                    <a:pt x="80" y="105"/>
                  </a:lnTo>
                  <a:lnTo>
                    <a:pt x="80" y="103"/>
                  </a:lnTo>
                  <a:lnTo>
                    <a:pt x="80" y="101"/>
                  </a:lnTo>
                  <a:lnTo>
                    <a:pt x="78" y="101"/>
                  </a:lnTo>
                  <a:lnTo>
                    <a:pt x="80" y="99"/>
                  </a:lnTo>
                  <a:lnTo>
                    <a:pt x="80" y="99"/>
                  </a:lnTo>
                  <a:lnTo>
                    <a:pt x="82" y="99"/>
                  </a:lnTo>
                  <a:lnTo>
                    <a:pt x="82" y="101"/>
                  </a:lnTo>
                  <a:lnTo>
                    <a:pt x="82" y="101"/>
                  </a:lnTo>
                  <a:lnTo>
                    <a:pt x="82" y="103"/>
                  </a:lnTo>
                  <a:lnTo>
                    <a:pt x="82" y="105"/>
                  </a:lnTo>
                  <a:lnTo>
                    <a:pt x="80" y="105"/>
                  </a:lnTo>
                  <a:close/>
                  <a:moveTo>
                    <a:pt x="114" y="122"/>
                  </a:moveTo>
                  <a:lnTo>
                    <a:pt x="116" y="124"/>
                  </a:lnTo>
                  <a:lnTo>
                    <a:pt x="116" y="124"/>
                  </a:lnTo>
                  <a:lnTo>
                    <a:pt x="118" y="124"/>
                  </a:lnTo>
                  <a:lnTo>
                    <a:pt x="118" y="124"/>
                  </a:lnTo>
                  <a:lnTo>
                    <a:pt x="120" y="122"/>
                  </a:lnTo>
                  <a:lnTo>
                    <a:pt x="120" y="120"/>
                  </a:lnTo>
                  <a:lnTo>
                    <a:pt x="120" y="118"/>
                  </a:lnTo>
                  <a:lnTo>
                    <a:pt x="120" y="118"/>
                  </a:lnTo>
                  <a:lnTo>
                    <a:pt x="118" y="116"/>
                  </a:lnTo>
                  <a:lnTo>
                    <a:pt x="116" y="116"/>
                  </a:lnTo>
                  <a:lnTo>
                    <a:pt x="116" y="118"/>
                  </a:lnTo>
                  <a:lnTo>
                    <a:pt x="116" y="120"/>
                  </a:lnTo>
                  <a:lnTo>
                    <a:pt x="114" y="120"/>
                  </a:lnTo>
                  <a:lnTo>
                    <a:pt x="114" y="122"/>
                  </a:lnTo>
                  <a:lnTo>
                    <a:pt x="114" y="122"/>
                  </a:lnTo>
                  <a:close/>
                  <a:moveTo>
                    <a:pt x="46" y="78"/>
                  </a:moveTo>
                  <a:lnTo>
                    <a:pt x="46" y="80"/>
                  </a:lnTo>
                  <a:lnTo>
                    <a:pt x="52" y="101"/>
                  </a:lnTo>
                  <a:lnTo>
                    <a:pt x="52" y="103"/>
                  </a:lnTo>
                  <a:lnTo>
                    <a:pt x="52" y="103"/>
                  </a:lnTo>
                  <a:lnTo>
                    <a:pt x="52" y="103"/>
                  </a:lnTo>
                  <a:lnTo>
                    <a:pt x="53" y="103"/>
                  </a:lnTo>
                  <a:lnTo>
                    <a:pt x="53" y="103"/>
                  </a:lnTo>
                  <a:lnTo>
                    <a:pt x="53" y="103"/>
                  </a:lnTo>
                  <a:lnTo>
                    <a:pt x="55" y="108"/>
                  </a:lnTo>
                  <a:lnTo>
                    <a:pt x="57" y="108"/>
                  </a:lnTo>
                  <a:lnTo>
                    <a:pt x="59" y="108"/>
                  </a:lnTo>
                  <a:lnTo>
                    <a:pt x="59" y="108"/>
                  </a:lnTo>
                  <a:lnTo>
                    <a:pt x="59" y="103"/>
                  </a:lnTo>
                  <a:lnTo>
                    <a:pt x="59" y="101"/>
                  </a:lnTo>
                  <a:lnTo>
                    <a:pt x="61" y="103"/>
                  </a:lnTo>
                  <a:lnTo>
                    <a:pt x="63" y="105"/>
                  </a:lnTo>
                  <a:lnTo>
                    <a:pt x="65" y="107"/>
                  </a:lnTo>
                  <a:lnTo>
                    <a:pt x="63" y="108"/>
                  </a:lnTo>
                  <a:lnTo>
                    <a:pt x="63" y="110"/>
                  </a:lnTo>
                  <a:lnTo>
                    <a:pt x="61" y="112"/>
                  </a:lnTo>
                  <a:lnTo>
                    <a:pt x="59" y="112"/>
                  </a:lnTo>
                  <a:lnTo>
                    <a:pt x="59" y="114"/>
                  </a:lnTo>
                  <a:lnTo>
                    <a:pt x="59" y="116"/>
                  </a:lnTo>
                  <a:lnTo>
                    <a:pt x="59" y="120"/>
                  </a:lnTo>
                  <a:lnTo>
                    <a:pt x="61" y="118"/>
                  </a:lnTo>
                  <a:lnTo>
                    <a:pt x="65" y="120"/>
                  </a:lnTo>
                  <a:lnTo>
                    <a:pt x="67" y="122"/>
                  </a:lnTo>
                  <a:lnTo>
                    <a:pt x="69" y="122"/>
                  </a:lnTo>
                  <a:lnTo>
                    <a:pt x="71" y="122"/>
                  </a:lnTo>
                  <a:lnTo>
                    <a:pt x="72" y="120"/>
                  </a:lnTo>
                  <a:lnTo>
                    <a:pt x="74" y="118"/>
                  </a:lnTo>
                  <a:lnTo>
                    <a:pt x="76" y="118"/>
                  </a:lnTo>
                  <a:lnTo>
                    <a:pt x="78" y="118"/>
                  </a:lnTo>
                  <a:lnTo>
                    <a:pt x="82" y="118"/>
                  </a:lnTo>
                  <a:lnTo>
                    <a:pt x="88" y="124"/>
                  </a:lnTo>
                  <a:lnTo>
                    <a:pt x="88" y="125"/>
                  </a:lnTo>
                  <a:lnTo>
                    <a:pt x="89" y="127"/>
                  </a:lnTo>
                  <a:lnTo>
                    <a:pt x="91" y="129"/>
                  </a:lnTo>
                  <a:lnTo>
                    <a:pt x="91" y="127"/>
                  </a:lnTo>
                  <a:lnTo>
                    <a:pt x="89" y="120"/>
                  </a:lnTo>
                  <a:lnTo>
                    <a:pt x="91" y="118"/>
                  </a:lnTo>
                  <a:lnTo>
                    <a:pt x="91" y="118"/>
                  </a:lnTo>
                  <a:lnTo>
                    <a:pt x="93" y="120"/>
                  </a:lnTo>
                  <a:lnTo>
                    <a:pt x="93" y="122"/>
                  </a:lnTo>
                  <a:lnTo>
                    <a:pt x="95" y="122"/>
                  </a:lnTo>
                  <a:lnTo>
                    <a:pt x="97" y="124"/>
                  </a:lnTo>
                  <a:lnTo>
                    <a:pt x="99" y="124"/>
                  </a:lnTo>
                  <a:lnTo>
                    <a:pt x="99" y="125"/>
                  </a:lnTo>
                  <a:lnTo>
                    <a:pt x="101" y="125"/>
                  </a:lnTo>
                  <a:lnTo>
                    <a:pt x="101" y="127"/>
                  </a:lnTo>
                  <a:lnTo>
                    <a:pt x="103" y="129"/>
                  </a:lnTo>
                  <a:lnTo>
                    <a:pt x="103" y="131"/>
                  </a:lnTo>
                  <a:lnTo>
                    <a:pt x="103" y="131"/>
                  </a:lnTo>
                  <a:lnTo>
                    <a:pt x="105" y="131"/>
                  </a:lnTo>
                  <a:lnTo>
                    <a:pt x="105" y="133"/>
                  </a:lnTo>
                  <a:lnTo>
                    <a:pt x="107" y="133"/>
                  </a:lnTo>
                  <a:lnTo>
                    <a:pt x="110" y="135"/>
                  </a:lnTo>
                  <a:lnTo>
                    <a:pt x="110" y="135"/>
                  </a:lnTo>
                  <a:lnTo>
                    <a:pt x="112" y="133"/>
                  </a:lnTo>
                  <a:lnTo>
                    <a:pt x="112" y="133"/>
                  </a:lnTo>
                  <a:lnTo>
                    <a:pt x="112" y="135"/>
                  </a:lnTo>
                  <a:lnTo>
                    <a:pt x="112" y="137"/>
                  </a:lnTo>
                  <a:lnTo>
                    <a:pt x="112" y="139"/>
                  </a:lnTo>
                  <a:lnTo>
                    <a:pt x="114" y="139"/>
                  </a:lnTo>
                  <a:lnTo>
                    <a:pt x="116" y="139"/>
                  </a:lnTo>
                  <a:lnTo>
                    <a:pt x="116" y="137"/>
                  </a:lnTo>
                  <a:lnTo>
                    <a:pt x="116" y="131"/>
                  </a:lnTo>
                  <a:lnTo>
                    <a:pt x="114" y="131"/>
                  </a:lnTo>
                  <a:lnTo>
                    <a:pt x="114" y="131"/>
                  </a:lnTo>
                  <a:lnTo>
                    <a:pt x="112" y="131"/>
                  </a:lnTo>
                  <a:lnTo>
                    <a:pt x="112" y="131"/>
                  </a:lnTo>
                  <a:lnTo>
                    <a:pt x="110" y="131"/>
                  </a:lnTo>
                  <a:lnTo>
                    <a:pt x="110" y="131"/>
                  </a:lnTo>
                  <a:lnTo>
                    <a:pt x="110" y="129"/>
                  </a:lnTo>
                  <a:lnTo>
                    <a:pt x="110" y="127"/>
                  </a:lnTo>
                  <a:lnTo>
                    <a:pt x="108" y="125"/>
                  </a:lnTo>
                  <a:lnTo>
                    <a:pt x="107" y="124"/>
                  </a:lnTo>
                  <a:lnTo>
                    <a:pt x="107" y="122"/>
                  </a:lnTo>
                  <a:lnTo>
                    <a:pt x="108" y="122"/>
                  </a:lnTo>
                  <a:lnTo>
                    <a:pt x="110" y="122"/>
                  </a:lnTo>
                  <a:lnTo>
                    <a:pt x="110" y="120"/>
                  </a:lnTo>
                  <a:lnTo>
                    <a:pt x="110" y="118"/>
                  </a:lnTo>
                  <a:lnTo>
                    <a:pt x="108" y="118"/>
                  </a:lnTo>
                  <a:lnTo>
                    <a:pt x="105" y="116"/>
                  </a:lnTo>
                  <a:lnTo>
                    <a:pt x="105" y="116"/>
                  </a:lnTo>
                  <a:lnTo>
                    <a:pt x="103" y="116"/>
                  </a:lnTo>
                  <a:lnTo>
                    <a:pt x="103" y="116"/>
                  </a:lnTo>
                  <a:lnTo>
                    <a:pt x="103" y="116"/>
                  </a:lnTo>
                  <a:lnTo>
                    <a:pt x="101" y="116"/>
                  </a:lnTo>
                  <a:lnTo>
                    <a:pt x="103" y="116"/>
                  </a:lnTo>
                  <a:lnTo>
                    <a:pt x="103" y="118"/>
                  </a:lnTo>
                  <a:lnTo>
                    <a:pt x="103" y="118"/>
                  </a:lnTo>
                  <a:lnTo>
                    <a:pt x="101" y="120"/>
                  </a:lnTo>
                  <a:lnTo>
                    <a:pt x="99" y="118"/>
                  </a:lnTo>
                  <a:lnTo>
                    <a:pt x="97" y="116"/>
                  </a:lnTo>
                  <a:lnTo>
                    <a:pt x="95" y="112"/>
                  </a:lnTo>
                  <a:lnTo>
                    <a:pt x="91" y="112"/>
                  </a:lnTo>
                  <a:lnTo>
                    <a:pt x="88" y="112"/>
                  </a:lnTo>
                  <a:lnTo>
                    <a:pt x="86" y="114"/>
                  </a:lnTo>
                  <a:lnTo>
                    <a:pt x="86" y="116"/>
                  </a:lnTo>
                  <a:lnTo>
                    <a:pt x="84" y="118"/>
                  </a:lnTo>
                  <a:lnTo>
                    <a:pt x="82" y="116"/>
                  </a:lnTo>
                  <a:lnTo>
                    <a:pt x="80" y="116"/>
                  </a:lnTo>
                  <a:lnTo>
                    <a:pt x="78" y="114"/>
                  </a:lnTo>
                  <a:lnTo>
                    <a:pt x="78" y="112"/>
                  </a:lnTo>
                  <a:lnTo>
                    <a:pt x="76" y="112"/>
                  </a:lnTo>
                  <a:lnTo>
                    <a:pt x="76" y="107"/>
                  </a:lnTo>
                  <a:lnTo>
                    <a:pt x="76" y="107"/>
                  </a:lnTo>
                  <a:lnTo>
                    <a:pt x="76" y="107"/>
                  </a:lnTo>
                  <a:lnTo>
                    <a:pt x="76" y="105"/>
                  </a:lnTo>
                  <a:lnTo>
                    <a:pt x="76" y="101"/>
                  </a:lnTo>
                  <a:lnTo>
                    <a:pt x="72" y="97"/>
                  </a:lnTo>
                  <a:lnTo>
                    <a:pt x="72" y="95"/>
                  </a:lnTo>
                  <a:lnTo>
                    <a:pt x="72" y="93"/>
                  </a:lnTo>
                  <a:lnTo>
                    <a:pt x="74" y="89"/>
                  </a:lnTo>
                  <a:lnTo>
                    <a:pt x="74" y="89"/>
                  </a:lnTo>
                  <a:lnTo>
                    <a:pt x="76" y="86"/>
                  </a:lnTo>
                  <a:lnTo>
                    <a:pt x="76" y="84"/>
                  </a:lnTo>
                  <a:lnTo>
                    <a:pt x="76" y="84"/>
                  </a:lnTo>
                  <a:lnTo>
                    <a:pt x="78" y="82"/>
                  </a:lnTo>
                  <a:lnTo>
                    <a:pt x="80" y="82"/>
                  </a:lnTo>
                  <a:lnTo>
                    <a:pt x="82" y="80"/>
                  </a:lnTo>
                  <a:lnTo>
                    <a:pt x="84" y="80"/>
                  </a:lnTo>
                  <a:lnTo>
                    <a:pt x="86" y="78"/>
                  </a:lnTo>
                  <a:lnTo>
                    <a:pt x="89" y="67"/>
                  </a:lnTo>
                  <a:lnTo>
                    <a:pt x="89" y="65"/>
                  </a:lnTo>
                  <a:lnTo>
                    <a:pt x="89" y="63"/>
                  </a:lnTo>
                  <a:lnTo>
                    <a:pt x="88" y="61"/>
                  </a:lnTo>
                  <a:lnTo>
                    <a:pt x="86" y="59"/>
                  </a:lnTo>
                  <a:lnTo>
                    <a:pt x="84" y="57"/>
                  </a:lnTo>
                  <a:lnTo>
                    <a:pt x="84" y="53"/>
                  </a:lnTo>
                  <a:lnTo>
                    <a:pt x="84" y="52"/>
                  </a:lnTo>
                  <a:lnTo>
                    <a:pt x="86" y="46"/>
                  </a:lnTo>
                  <a:lnTo>
                    <a:pt x="86" y="42"/>
                  </a:lnTo>
                  <a:lnTo>
                    <a:pt x="86" y="40"/>
                  </a:lnTo>
                  <a:lnTo>
                    <a:pt x="84" y="42"/>
                  </a:lnTo>
                  <a:lnTo>
                    <a:pt x="84" y="42"/>
                  </a:lnTo>
                  <a:lnTo>
                    <a:pt x="82" y="44"/>
                  </a:lnTo>
                  <a:lnTo>
                    <a:pt x="82" y="44"/>
                  </a:lnTo>
                  <a:lnTo>
                    <a:pt x="80" y="44"/>
                  </a:lnTo>
                  <a:lnTo>
                    <a:pt x="80" y="44"/>
                  </a:lnTo>
                  <a:lnTo>
                    <a:pt x="78" y="44"/>
                  </a:lnTo>
                  <a:lnTo>
                    <a:pt x="76" y="44"/>
                  </a:lnTo>
                  <a:lnTo>
                    <a:pt x="74" y="42"/>
                  </a:lnTo>
                  <a:lnTo>
                    <a:pt x="71" y="40"/>
                  </a:lnTo>
                  <a:lnTo>
                    <a:pt x="69" y="40"/>
                  </a:lnTo>
                  <a:lnTo>
                    <a:pt x="67" y="40"/>
                  </a:lnTo>
                  <a:lnTo>
                    <a:pt x="65" y="40"/>
                  </a:lnTo>
                  <a:lnTo>
                    <a:pt x="63" y="40"/>
                  </a:lnTo>
                  <a:lnTo>
                    <a:pt x="63" y="40"/>
                  </a:lnTo>
                  <a:lnTo>
                    <a:pt x="61" y="40"/>
                  </a:lnTo>
                  <a:lnTo>
                    <a:pt x="59" y="40"/>
                  </a:lnTo>
                  <a:lnTo>
                    <a:pt x="59" y="42"/>
                  </a:lnTo>
                  <a:lnTo>
                    <a:pt x="57" y="52"/>
                  </a:lnTo>
                  <a:lnTo>
                    <a:pt x="55" y="55"/>
                  </a:lnTo>
                  <a:lnTo>
                    <a:pt x="55" y="65"/>
                  </a:lnTo>
                  <a:lnTo>
                    <a:pt x="55" y="70"/>
                  </a:lnTo>
                  <a:lnTo>
                    <a:pt x="55" y="72"/>
                  </a:lnTo>
                  <a:lnTo>
                    <a:pt x="55" y="78"/>
                  </a:lnTo>
                  <a:lnTo>
                    <a:pt x="55" y="82"/>
                  </a:lnTo>
                  <a:lnTo>
                    <a:pt x="53" y="82"/>
                  </a:lnTo>
                  <a:lnTo>
                    <a:pt x="52" y="82"/>
                  </a:lnTo>
                  <a:lnTo>
                    <a:pt x="48" y="78"/>
                  </a:lnTo>
                  <a:lnTo>
                    <a:pt x="46" y="78"/>
                  </a:lnTo>
                  <a:close/>
                  <a:moveTo>
                    <a:pt x="131" y="139"/>
                  </a:moveTo>
                  <a:lnTo>
                    <a:pt x="131" y="139"/>
                  </a:lnTo>
                  <a:lnTo>
                    <a:pt x="125" y="141"/>
                  </a:lnTo>
                  <a:lnTo>
                    <a:pt x="122" y="141"/>
                  </a:lnTo>
                  <a:lnTo>
                    <a:pt x="118" y="139"/>
                  </a:lnTo>
                  <a:lnTo>
                    <a:pt x="118" y="143"/>
                  </a:lnTo>
                  <a:lnTo>
                    <a:pt x="120" y="144"/>
                  </a:lnTo>
                  <a:lnTo>
                    <a:pt x="122" y="146"/>
                  </a:lnTo>
                  <a:lnTo>
                    <a:pt x="125" y="150"/>
                  </a:lnTo>
                  <a:lnTo>
                    <a:pt x="125" y="152"/>
                  </a:lnTo>
                  <a:lnTo>
                    <a:pt x="127" y="152"/>
                  </a:lnTo>
                  <a:lnTo>
                    <a:pt x="129" y="152"/>
                  </a:lnTo>
                  <a:lnTo>
                    <a:pt x="129" y="154"/>
                  </a:lnTo>
                  <a:lnTo>
                    <a:pt x="129" y="156"/>
                  </a:lnTo>
                  <a:lnTo>
                    <a:pt x="129" y="158"/>
                  </a:lnTo>
                  <a:lnTo>
                    <a:pt x="129" y="160"/>
                  </a:lnTo>
                  <a:lnTo>
                    <a:pt x="129" y="160"/>
                  </a:lnTo>
                  <a:lnTo>
                    <a:pt x="135" y="163"/>
                  </a:lnTo>
                  <a:lnTo>
                    <a:pt x="135" y="163"/>
                  </a:lnTo>
                  <a:lnTo>
                    <a:pt x="137" y="163"/>
                  </a:lnTo>
                  <a:lnTo>
                    <a:pt x="139" y="163"/>
                  </a:lnTo>
                  <a:lnTo>
                    <a:pt x="141" y="163"/>
                  </a:lnTo>
                  <a:lnTo>
                    <a:pt x="141" y="163"/>
                  </a:lnTo>
                  <a:lnTo>
                    <a:pt x="141" y="163"/>
                  </a:lnTo>
                  <a:lnTo>
                    <a:pt x="141" y="162"/>
                  </a:lnTo>
                  <a:lnTo>
                    <a:pt x="139" y="162"/>
                  </a:lnTo>
                  <a:lnTo>
                    <a:pt x="139" y="162"/>
                  </a:lnTo>
                  <a:lnTo>
                    <a:pt x="139" y="160"/>
                  </a:lnTo>
                  <a:lnTo>
                    <a:pt x="139" y="158"/>
                  </a:lnTo>
                  <a:lnTo>
                    <a:pt x="137" y="154"/>
                  </a:lnTo>
                  <a:lnTo>
                    <a:pt x="137" y="152"/>
                  </a:lnTo>
                  <a:lnTo>
                    <a:pt x="137" y="146"/>
                  </a:lnTo>
                  <a:lnTo>
                    <a:pt x="137" y="144"/>
                  </a:lnTo>
                  <a:lnTo>
                    <a:pt x="135" y="143"/>
                  </a:lnTo>
                  <a:lnTo>
                    <a:pt x="135" y="143"/>
                  </a:lnTo>
                  <a:lnTo>
                    <a:pt x="133" y="141"/>
                  </a:lnTo>
                  <a:lnTo>
                    <a:pt x="133" y="141"/>
                  </a:lnTo>
                  <a:lnTo>
                    <a:pt x="131" y="139"/>
                  </a:lnTo>
                  <a:close/>
                  <a:moveTo>
                    <a:pt x="69" y="29"/>
                  </a:moveTo>
                  <a:lnTo>
                    <a:pt x="69" y="31"/>
                  </a:lnTo>
                  <a:lnTo>
                    <a:pt x="69" y="31"/>
                  </a:lnTo>
                  <a:lnTo>
                    <a:pt x="69" y="33"/>
                  </a:lnTo>
                  <a:lnTo>
                    <a:pt x="69" y="33"/>
                  </a:lnTo>
                  <a:lnTo>
                    <a:pt x="69" y="33"/>
                  </a:lnTo>
                  <a:lnTo>
                    <a:pt x="69" y="31"/>
                  </a:lnTo>
                  <a:lnTo>
                    <a:pt x="69" y="31"/>
                  </a:lnTo>
                  <a:lnTo>
                    <a:pt x="69" y="31"/>
                  </a:lnTo>
                  <a:lnTo>
                    <a:pt x="69" y="29"/>
                  </a:lnTo>
                  <a:close/>
                  <a:moveTo>
                    <a:pt x="82" y="114"/>
                  </a:moveTo>
                  <a:lnTo>
                    <a:pt x="84" y="116"/>
                  </a:lnTo>
                  <a:lnTo>
                    <a:pt x="84" y="116"/>
                  </a:lnTo>
                  <a:lnTo>
                    <a:pt x="80" y="112"/>
                  </a:lnTo>
                  <a:lnTo>
                    <a:pt x="82" y="114"/>
                  </a:lnTo>
                  <a:lnTo>
                    <a:pt x="82" y="114"/>
                  </a:lnTo>
                  <a:close/>
                  <a:moveTo>
                    <a:pt x="137" y="186"/>
                  </a:moveTo>
                  <a:lnTo>
                    <a:pt x="137" y="190"/>
                  </a:lnTo>
                  <a:lnTo>
                    <a:pt x="139" y="194"/>
                  </a:lnTo>
                  <a:lnTo>
                    <a:pt x="137" y="196"/>
                  </a:lnTo>
                  <a:lnTo>
                    <a:pt x="137" y="198"/>
                  </a:lnTo>
                  <a:lnTo>
                    <a:pt x="135" y="198"/>
                  </a:lnTo>
                  <a:lnTo>
                    <a:pt x="133" y="198"/>
                  </a:lnTo>
                  <a:lnTo>
                    <a:pt x="133" y="198"/>
                  </a:lnTo>
                  <a:lnTo>
                    <a:pt x="133" y="198"/>
                  </a:lnTo>
                  <a:lnTo>
                    <a:pt x="133" y="199"/>
                  </a:lnTo>
                  <a:lnTo>
                    <a:pt x="131" y="199"/>
                  </a:lnTo>
                  <a:lnTo>
                    <a:pt x="131" y="199"/>
                  </a:lnTo>
                  <a:lnTo>
                    <a:pt x="129" y="199"/>
                  </a:lnTo>
                  <a:lnTo>
                    <a:pt x="129" y="199"/>
                  </a:lnTo>
                  <a:lnTo>
                    <a:pt x="127" y="199"/>
                  </a:lnTo>
                  <a:lnTo>
                    <a:pt x="127" y="199"/>
                  </a:lnTo>
                  <a:lnTo>
                    <a:pt x="125" y="199"/>
                  </a:lnTo>
                  <a:lnTo>
                    <a:pt x="125" y="201"/>
                  </a:lnTo>
                  <a:lnTo>
                    <a:pt x="125" y="201"/>
                  </a:lnTo>
                  <a:lnTo>
                    <a:pt x="125" y="203"/>
                  </a:lnTo>
                  <a:lnTo>
                    <a:pt x="124" y="205"/>
                  </a:lnTo>
                  <a:lnTo>
                    <a:pt x="124" y="205"/>
                  </a:lnTo>
                  <a:lnTo>
                    <a:pt x="122" y="205"/>
                  </a:lnTo>
                  <a:lnTo>
                    <a:pt x="120" y="205"/>
                  </a:lnTo>
                  <a:lnTo>
                    <a:pt x="118" y="205"/>
                  </a:lnTo>
                  <a:lnTo>
                    <a:pt x="118" y="209"/>
                  </a:lnTo>
                  <a:lnTo>
                    <a:pt x="116" y="211"/>
                  </a:lnTo>
                  <a:lnTo>
                    <a:pt x="116" y="211"/>
                  </a:lnTo>
                  <a:lnTo>
                    <a:pt x="114" y="213"/>
                  </a:lnTo>
                  <a:lnTo>
                    <a:pt x="110" y="213"/>
                  </a:lnTo>
                  <a:lnTo>
                    <a:pt x="110" y="213"/>
                  </a:lnTo>
                  <a:lnTo>
                    <a:pt x="112" y="211"/>
                  </a:lnTo>
                  <a:lnTo>
                    <a:pt x="112" y="209"/>
                  </a:lnTo>
                  <a:lnTo>
                    <a:pt x="110" y="207"/>
                  </a:lnTo>
                  <a:lnTo>
                    <a:pt x="108" y="205"/>
                  </a:lnTo>
                  <a:lnTo>
                    <a:pt x="107" y="203"/>
                  </a:lnTo>
                  <a:lnTo>
                    <a:pt x="105" y="203"/>
                  </a:lnTo>
                  <a:lnTo>
                    <a:pt x="103" y="205"/>
                  </a:lnTo>
                  <a:lnTo>
                    <a:pt x="101" y="205"/>
                  </a:lnTo>
                  <a:lnTo>
                    <a:pt x="99" y="207"/>
                  </a:lnTo>
                  <a:lnTo>
                    <a:pt x="97" y="211"/>
                  </a:lnTo>
                  <a:lnTo>
                    <a:pt x="95" y="211"/>
                  </a:lnTo>
                  <a:lnTo>
                    <a:pt x="93" y="213"/>
                  </a:lnTo>
                  <a:lnTo>
                    <a:pt x="89" y="213"/>
                  </a:lnTo>
                  <a:lnTo>
                    <a:pt x="88" y="215"/>
                  </a:lnTo>
                  <a:lnTo>
                    <a:pt x="84" y="217"/>
                  </a:lnTo>
                  <a:lnTo>
                    <a:pt x="84" y="217"/>
                  </a:lnTo>
                  <a:lnTo>
                    <a:pt x="84" y="218"/>
                  </a:lnTo>
                  <a:lnTo>
                    <a:pt x="84" y="220"/>
                  </a:lnTo>
                  <a:lnTo>
                    <a:pt x="82" y="222"/>
                  </a:lnTo>
                  <a:lnTo>
                    <a:pt x="80" y="226"/>
                  </a:lnTo>
                  <a:lnTo>
                    <a:pt x="80" y="228"/>
                  </a:lnTo>
                  <a:lnTo>
                    <a:pt x="80" y="230"/>
                  </a:lnTo>
                  <a:lnTo>
                    <a:pt x="80" y="230"/>
                  </a:lnTo>
                  <a:lnTo>
                    <a:pt x="82" y="232"/>
                  </a:lnTo>
                  <a:lnTo>
                    <a:pt x="84" y="232"/>
                  </a:lnTo>
                  <a:lnTo>
                    <a:pt x="84" y="232"/>
                  </a:lnTo>
                  <a:lnTo>
                    <a:pt x="86" y="230"/>
                  </a:lnTo>
                  <a:lnTo>
                    <a:pt x="88" y="222"/>
                  </a:lnTo>
                  <a:lnTo>
                    <a:pt x="89" y="218"/>
                  </a:lnTo>
                  <a:lnTo>
                    <a:pt x="91" y="218"/>
                  </a:lnTo>
                  <a:lnTo>
                    <a:pt x="93" y="218"/>
                  </a:lnTo>
                  <a:lnTo>
                    <a:pt x="95" y="220"/>
                  </a:lnTo>
                  <a:lnTo>
                    <a:pt x="97" y="222"/>
                  </a:lnTo>
                  <a:lnTo>
                    <a:pt x="99" y="218"/>
                  </a:lnTo>
                  <a:lnTo>
                    <a:pt x="99" y="220"/>
                  </a:lnTo>
                  <a:lnTo>
                    <a:pt x="101" y="222"/>
                  </a:lnTo>
                  <a:lnTo>
                    <a:pt x="103" y="222"/>
                  </a:lnTo>
                  <a:lnTo>
                    <a:pt x="105" y="224"/>
                  </a:lnTo>
                  <a:lnTo>
                    <a:pt x="105" y="220"/>
                  </a:lnTo>
                  <a:lnTo>
                    <a:pt x="105" y="218"/>
                  </a:lnTo>
                  <a:lnTo>
                    <a:pt x="107" y="217"/>
                  </a:lnTo>
                  <a:lnTo>
                    <a:pt x="108" y="217"/>
                  </a:lnTo>
                  <a:lnTo>
                    <a:pt x="110" y="218"/>
                  </a:lnTo>
                  <a:lnTo>
                    <a:pt x="114" y="220"/>
                  </a:lnTo>
                  <a:lnTo>
                    <a:pt x="116" y="224"/>
                  </a:lnTo>
                  <a:lnTo>
                    <a:pt x="116" y="226"/>
                  </a:lnTo>
                  <a:lnTo>
                    <a:pt x="114" y="230"/>
                  </a:lnTo>
                  <a:lnTo>
                    <a:pt x="114" y="234"/>
                  </a:lnTo>
                  <a:lnTo>
                    <a:pt x="116" y="239"/>
                  </a:lnTo>
                  <a:lnTo>
                    <a:pt x="118" y="243"/>
                  </a:lnTo>
                  <a:lnTo>
                    <a:pt x="124" y="247"/>
                  </a:lnTo>
                  <a:lnTo>
                    <a:pt x="127" y="249"/>
                  </a:lnTo>
                  <a:lnTo>
                    <a:pt x="129" y="247"/>
                  </a:lnTo>
                  <a:lnTo>
                    <a:pt x="131" y="247"/>
                  </a:lnTo>
                  <a:lnTo>
                    <a:pt x="133" y="245"/>
                  </a:lnTo>
                  <a:lnTo>
                    <a:pt x="133" y="245"/>
                  </a:lnTo>
                  <a:lnTo>
                    <a:pt x="133" y="247"/>
                  </a:lnTo>
                  <a:lnTo>
                    <a:pt x="133" y="249"/>
                  </a:lnTo>
                  <a:lnTo>
                    <a:pt x="135" y="251"/>
                  </a:lnTo>
                  <a:lnTo>
                    <a:pt x="135" y="253"/>
                  </a:lnTo>
                  <a:lnTo>
                    <a:pt x="139" y="251"/>
                  </a:lnTo>
                  <a:lnTo>
                    <a:pt x="141" y="247"/>
                  </a:lnTo>
                  <a:lnTo>
                    <a:pt x="141" y="243"/>
                  </a:lnTo>
                  <a:lnTo>
                    <a:pt x="139" y="239"/>
                  </a:lnTo>
                  <a:lnTo>
                    <a:pt x="137" y="236"/>
                  </a:lnTo>
                  <a:lnTo>
                    <a:pt x="137" y="234"/>
                  </a:lnTo>
                  <a:lnTo>
                    <a:pt x="139" y="230"/>
                  </a:lnTo>
                  <a:lnTo>
                    <a:pt x="141" y="228"/>
                  </a:lnTo>
                  <a:lnTo>
                    <a:pt x="141" y="226"/>
                  </a:lnTo>
                  <a:lnTo>
                    <a:pt x="141" y="226"/>
                  </a:lnTo>
                  <a:lnTo>
                    <a:pt x="143" y="226"/>
                  </a:lnTo>
                  <a:lnTo>
                    <a:pt x="143" y="226"/>
                  </a:lnTo>
                  <a:lnTo>
                    <a:pt x="144" y="228"/>
                  </a:lnTo>
                  <a:lnTo>
                    <a:pt x="144" y="230"/>
                  </a:lnTo>
                  <a:lnTo>
                    <a:pt x="146" y="237"/>
                  </a:lnTo>
                  <a:lnTo>
                    <a:pt x="148" y="241"/>
                  </a:lnTo>
                  <a:lnTo>
                    <a:pt x="148" y="239"/>
                  </a:lnTo>
                  <a:lnTo>
                    <a:pt x="148" y="236"/>
                  </a:lnTo>
                  <a:lnTo>
                    <a:pt x="148" y="234"/>
                  </a:lnTo>
                  <a:lnTo>
                    <a:pt x="150" y="232"/>
                  </a:lnTo>
                  <a:lnTo>
                    <a:pt x="152" y="232"/>
                  </a:lnTo>
                  <a:lnTo>
                    <a:pt x="152" y="230"/>
                  </a:lnTo>
                  <a:lnTo>
                    <a:pt x="154" y="228"/>
                  </a:lnTo>
                  <a:lnTo>
                    <a:pt x="154" y="226"/>
                  </a:lnTo>
                  <a:lnTo>
                    <a:pt x="156" y="224"/>
                  </a:lnTo>
                  <a:lnTo>
                    <a:pt x="156" y="224"/>
                  </a:lnTo>
                  <a:lnTo>
                    <a:pt x="154" y="222"/>
                  </a:lnTo>
                  <a:lnTo>
                    <a:pt x="154" y="220"/>
                  </a:lnTo>
                  <a:lnTo>
                    <a:pt x="154" y="218"/>
                  </a:lnTo>
                  <a:lnTo>
                    <a:pt x="154" y="217"/>
                  </a:lnTo>
                  <a:lnTo>
                    <a:pt x="152" y="217"/>
                  </a:lnTo>
                  <a:lnTo>
                    <a:pt x="152" y="213"/>
                  </a:lnTo>
                  <a:lnTo>
                    <a:pt x="152" y="211"/>
                  </a:lnTo>
                  <a:lnTo>
                    <a:pt x="152" y="207"/>
                  </a:lnTo>
                  <a:lnTo>
                    <a:pt x="152" y="207"/>
                  </a:lnTo>
                  <a:lnTo>
                    <a:pt x="150" y="207"/>
                  </a:lnTo>
                  <a:lnTo>
                    <a:pt x="148" y="205"/>
                  </a:lnTo>
                  <a:lnTo>
                    <a:pt x="148" y="205"/>
                  </a:lnTo>
                  <a:lnTo>
                    <a:pt x="148" y="203"/>
                  </a:lnTo>
                  <a:lnTo>
                    <a:pt x="148" y="203"/>
                  </a:lnTo>
                  <a:lnTo>
                    <a:pt x="150" y="201"/>
                  </a:lnTo>
                  <a:lnTo>
                    <a:pt x="150" y="199"/>
                  </a:lnTo>
                  <a:lnTo>
                    <a:pt x="150" y="199"/>
                  </a:lnTo>
                  <a:lnTo>
                    <a:pt x="148" y="196"/>
                  </a:lnTo>
                  <a:lnTo>
                    <a:pt x="148" y="194"/>
                  </a:lnTo>
                  <a:lnTo>
                    <a:pt x="144" y="192"/>
                  </a:lnTo>
                  <a:lnTo>
                    <a:pt x="141" y="188"/>
                  </a:lnTo>
                  <a:lnTo>
                    <a:pt x="137" y="186"/>
                  </a:lnTo>
                  <a:close/>
                  <a:moveTo>
                    <a:pt x="144" y="188"/>
                  </a:moveTo>
                  <a:lnTo>
                    <a:pt x="144" y="188"/>
                  </a:lnTo>
                  <a:lnTo>
                    <a:pt x="144" y="186"/>
                  </a:lnTo>
                  <a:lnTo>
                    <a:pt x="144" y="186"/>
                  </a:lnTo>
                  <a:lnTo>
                    <a:pt x="144" y="186"/>
                  </a:lnTo>
                  <a:lnTo>
                    <a:pt x="144" y="186"/>
                  </a:lnTo>
                  <a:lnTo>
                    <a:pt x="144" y="188"/>
                  </a:lnTo>
                  <a:lnTo>
                    <a:pt x="144" y="188"/>
                  </a:lnTo>
                  <a:lnTo>
                    <a:pt x="144" y="188"/>
                  </a:lnTo>
                  <a:close/>
                  <a:moveTo>
                    <a:pt x="72" y="27"/>
                  </a:moveTo>
                  <a:lnTo>
                    <a:pt x="72" y="27"/>
                  </a:lnTo>
                  <a:lnTo>
                    <a:pt x="72" y="27"/>
                  </a:lnTo>
                  <a:lnTo>
                    <a:pt x="72" y="27"/>
                  </a:lnTo>
                  <a:lnTo>
                    <a:pt x="72" y="29"/>
                  </a:lnTo>
                  <a:lnTo>
                    <a:pt x="74" y="29"/>
                  </a:lnTo>
                  <a:lnTo>
                    <a:pt x="74" y="27"/>
                  </a:lnTo>
                  <a:lnTo>
                    <a:pt x="72" y="27"/>
                  </a:lnTo>
                  <a:lnTo>
                    <a:pt x="72" y="27"/>
                  </a:lnTo>
                  <a:close/>
                  <a:moveTo>
                    <a:pt x="80" y="33"/>
                  </a:moveTo>
                  <a:lnTo>
                    <a:pt x="80" y="33"/>
                  </a:lnTo>
                  <a:lnTo>
                    <a:pt x="78" y="34"/>
                  </a:lnTo>
                  <a:lnTo>
                    <a:pt x="80" y="34"/>
                  </a:lnTo>
                  <a:lnTo>
                    <a:pt x="80" y="33"/>
                  </a:lnTo>
                  <a:close/>
                  <a:moveTo>
                    <a:pt x="6" y="203"/>
                  </a:moveTo>
                  <a:lnTo>
                    <a:pt x="4" y="209"/>
                  </a:lnTo>
                  <a:lnTo>
                    <a:pt x="8" y="207"/>
                  </a:lnTo>
                  <a:lnTo>
                    <a:pt x="16" y="201"/>
                  </a:lnTo>
                  <a:lnTo>
                    <a:pt x="17" y="199"/>
                  </a:lnTo>
                  <a:lnTo>
                    <a:pt x="19" y="198"/>
                  </a:lnTo>
                  <a:lnTo>
                    <a:pt x="19" y="196"/>
                  </a:lnTo>
                  <a:lnTo>
                    <a:pt x="21" y="196"/>
                  </a:lnTo>
                  <a:lnTo>
                    <a:pt x="25" y="194"/>
                  </a:lnTo>
                  <a:lnTo>
                    <a:pt x="27" y="192"/>
                  </a:lnTo>
                  <a:lnTo>
                    <a:pt x="27" y="190"/>
                  </a:lnTo>
                  <a:lnTo>
                    <a:pt x="29" y="184"/>
                  </a:lnTo>
                  <a:lnTo>
                    <a:pt x="31" y="182"/>
                  </a:lnTo>
                  <a:lnTo>
                    <a:pt x="31" y="182"/>
                  </a:lnTo>
                  <a:lnTo>
                    <a:pt x="34" y="181"/>
                  </a:lnTo>
                  <a:lnTo>
                    <a:pt x="36" y="181"/>
                  </a:lnTo>
                  <a:lnTo>
                    <a:pt x="36" y="179"/>
                  </a:lnTo>
                  <a:lnTo>
                    <a:pt x="38" y="179"/>
                  </a:lnTo>
                  <a:lnTo>
                    <a:pt x="38" y="177"/>
                  </a:lnTo>
                  <a:lnTo>
                    <a:pt x="40" y="177"/>
                  </a:lnTo>
                  <a:lnTo>
                    <a:pt x="42" y="175"/>
                  </a:lnTo>
                  <a:lnTo>
                    <a:pt x="44" y="175"/>
                  </a:lnTo>
                  <a:lnTo>
                    <a:pt x="44" y="173"/>
                  </a:lnTo>
                  <a:lnTo>
                    <a:pt x="42" y="167"/>
                  </a:lnTo>
                  <a:lnTo>
                    <a:pt x="42" y="163"/>
                  </a:lnTo>
                  <a:lnTo>
                    <a:pt x="42" y="162"/>
                  </a:lnTo>
                  <a:lnTo>
                    <a:pt x="42" y="160"/>
                  </a:lnTo>
                  <a:lnTo>
                    <a:pt x="40" y="162"/>
                  </a:lnTo>
                  <a:lnTo>
                    <a:pt x="38" y="167"/>
                  </a:lnTo>
                  <a:lnTo>
                    <a:pt x="38" y="167"/>
                  </a:lnTo>
                  <a:lnTo>
                    <a:pt x="38" y="169"/>
                  </a:lnTo>
                  <a:lnTo>
                    <a:pt x="38" y="169"/>
                  </a:lnTo>
                  <a:lnTo>
                    <a:pt x="38" y="171"/>
                  </a:lnTo>
                  <a:lnTo>
                    <a:pt x="38" y="173"/>
                  </a:lnTo>
                  <a:lnTo>
                    <a:pt x="36" y="175"/>
                  </a:lnTo>
                  <a:lnTo>
                    <a:pt x="33" y="179"/>
                  </a:lnTo>
                  <a:lnTo>
                    <a:pt x="21" y="190"/>
                  </a:lnTo>
                  <a:lnTo>
                    <a:pt x="10" y="199"/>
                  </a:lnTo>
                  <a:lnTo>
                    <a:pt x="6" y="203"/>
                  </a:lnTo>
                  <a:close/>
                  <a:moveTo>
                    <a:pt x="101" y="139"/>
                  </a:moveTo>
                  <a:lnTo>
                    <a:pt x="101" y="143"/>
                  </a:lnTo>
                  <a:lnTo>
                    <a:pt x="101" y="150"/>
                  </a:lnTo>
                  <a:lnTo>
                    <a:pt x="103" y="148"/>
                  </a:lnTo>
                  <a:lnTo>
                    <a:pt x="105" y="146"/>
                  </a:lnTo>
                  <a:lnTo>
                    <a:pt x="105" y="146"/>
                  </a:lnTo>
                  <a:lnTo>
                    <a:pt x="108" y="148"/>
                  </a:lnTo>
                  <a:lnTo>
                    <a:pt x="112" y="152"/>
                  </a:lnTo>
                  <a:lnTo>
                    <a:pt x="114" y="154"/>
                  </a:lnTo>
                  <a:lnTo>
                    <a:pt x="114" y="152"/>
                  </a:lnTo>
                  <a:lnTo>
                    <a:pt x="114" y="148"/>
                  </a:lnTo>
                  <a:lnTo>
                    <a:pt x="110" y="144"/>
                  </a:lnTo>
                  <a:lnTo>
                    <a:pt x="105" y="141"/>
                  </a:lnTo>
                  <a:lnTo>
                    <a:pt x="101" y="139"/>
                  </a:lnTo>
                  <a:close/>
                  <a:moveTo>
                    <a:pt x="89" y="144"/>
                  </a:moveTo>
                  <a:lnTo>
                    <a:pt x="91" y="144"/>
                  </a:lnTo>
                  <a:lnTo>
                    <a:pt x="93" y="143"/>
                  </a:lnTo>
                  <a:lnTo>
                    <a:pt x="91" y="143"/>
                  </a:lnTo>
                  <a:lnTo>
                    <a:pt x="89" y="141"/>
                  </a:lnTo>
                  <a:lnTo>
                    <a:pt x="89" y="141"/>
                  </a:lnTo>
                  <a:lnTo>
                    <a:pt x="88" y="143"/>
                  </a:lnTo>
                  <a:lnTo>
                    <a:pt x="89" y="143"/>
                  </a:lnTo>
                  <a:lnTo>
                    <a:pt x="89" y="144"/>
                  </a:lnTo>
                  <a:close/>
                  <a:moveTo>
                    <a:pt x="110" y="143"/>
                  </a:moveTo>
                  <a:lnTo>
                    <a:pt x="110" y="141"/>
                  </a:lnTo>
                  <a:lnTo>
                    <a:pt x="110" y="141"/>
                  </a:lnTo>
                  <a:lnTo>
                    <a:pt x="108" y="139"/>
                  </a:lnTo>
                  <a:lnTo>
                    <a:pt x="107" y="139"/>
                  </a:lnTo>
                  <a:lnTo>
                    <a:pt x="107" y="139"/>
                  </a:lnTo>
                  <a:lnTo>
                    <a:pt x="108" y="141"/>
                  </a:lnTo>
                  <a:lnTo>
                    <a:pt x="108" y="143"/>
                  </a:lnTo>
                  <a:lnTo>
                    <a:pt x="110" y="143"/>
                  </a:lnTo>
                  <a:close/>
                  <a:moveTo>
                    <a:pt x="86" y="141"/>
                  </a:moveTo>
                  <a:lnTo>
                    <a:pt x="86" y="141"/>
                  </a:lnTo>
                  <a:lnTo>
                    <a:pt x="86" y="141"/>
                  </a:lnTo>
                  <a:lnTo>
                    <a:pt x="86" y="141"/>
                  </a:lnTo>
                  <a:lnTo>
                    <a:pt x="86" y="139"/>
                  </a:lnTo>
                  <a:lnTo>
                    <a:pt x="86" y="139"/>
                  </a:lnTo>
                  <a:lnTo>
                    <a:pt x="86" y="141"/>
                  </a:lnTo>
                  <a:lnTo>
                    <a:pt x="86" y="141"/>
                  </a:lnTo>
                  <a:lnTo>
                    <a:pt x="86" y="141"/>
                  </a:lnTo>
                  <a:lnTo>
                    <a:pt x="86" y="141"/>
                  </a:lnTo>
                  <a:lnTo>
                    <a:pt x="86" y="141"/>
                  </a:lnTo>
                  <a:lnTo>
                    <a:pt x="86" y="141"/>
                  </a:lnTo>
                  <a:close/>
                  <a:moveTo>
                    <a:pt x="120" y="160"/>
                  </a:moveTo>
                  <a:lnTo>
                    <a:pt x="120" y="163"/>
                  </a:lnTo>
                  <a:lnTo>
                    <a:pt x="122" y="165"/>
                  </a:lnTo>
                  <a:lnTo>
                    <a:pt x="124" y="165"/>
                  </a:lnTo>
                  <a:lnTo>
                    <a:pt x="125" y="167"/>
                  </a:lnTo>
                  <a:lnTo>
                    <a:pt x="125" y="169"/>
                  </a:lnTo>
                  <a:lnTo>
                    <a:pt x="125" y="173"/>
                  </a:lnTo>
                  <a:lnTo>
                    <a:pt x="125" y="177"/>
                  </a:lnTo>
                  <a:lnTo>
                    <a:pt x="127" y="179"/>
                  </a:lnTo>
                  <a:lnTo>
                    <a:pt x="127" y="179"/>
                  </a:lnTo>
                  <a:lnTo>
                    <a:pt x="129" y="181"/>
                  </a:lnTo>
                  <a:lnTo>
                    <a:pt x="129" y="175"/>
                  </a:lnTo>
                  <a:lnTo>
                    <a:pt x="131" y="179"/>
                  </a:lnTo>
                  <a:lnTo>
                    <a:pt x="133" y="179"/>
                  </a:lnTo>
                  <a:lnTo>
                    <a:pt x="133" y="177"/>
                  </a:lnTo>
                  <a:lnTo>
                    <a:pt x="133" y="177"/>
                  </a:lnTo>
                  <a:lnTo>
                    <a:pt x="133" y="177"/>
                  </a:lnTo>
                  <a:lnTo>
                    <a:pt x="133" y="177"/>
                  </a:lnTo>
                  <a:lnTo>
                    <a:pt x="133" y="175"/>
                  </a:lnTo>
                  <a:lnTo>
                    <a:pt x="133" y="173"/>
                  </a:lnTo>
                  <a:lnTo>
                    <a:pt x="131" y="169"/>
                  </a:lnTo>
                  <a:lnTo>
                    <a:pt x="131" y="169"/>
                  </a:lnTo>
                  <a:lnTo>
                    <a:pt x="129" y="165"/>
                  </a:lnTo>
                  <a:lnTo>
                    <a:pt x="129" y="163"/>
                  </a:lnTo>
                  <a:lnTo>
                    <a:pt x="129" y="162"/>
                  </a:lnTo>
                  <a:lnTo>
                    <a:pt x="129" y="160"/>
                  </a:lnTo>
                  <a:lnTo>
                    <a:pt x="129" y="160"/>
                  </a:lnTo>
                  <a:lnTo>
                    <a:pt x="127" y="160"/>
                  </a:lnTo>
                  <a:lnTo>
                    <a:pt x="127" y="160"/>
                  </a:lnTo>
                  <a:lnTo>
                    <a:pt x="125" y="160"/>
                  </a:lnTo>
                  <a:lnTo>
                    <a:pt x="125" y="160"/>
                  </a:lnTo>
                  <a:lnTo>
                    <a:pt x="124" y="160"/>
                  </a:lnTo>
                  <a:lnTo>
                    <a:pt x="122" y="160"/>
                  </a:lnTo>
                  <a:lnTo>
                    <a:pt x="118" y="156"/>
                  </a:lnTo>
                  <a:lnTo>
                    <a:pt x="120" y="160"/>
                  </a:lnTo>
                  <a:close/>
                  <a:moveTo>
                    <a:pt x="146" y="184"/>
                  </a:moveTo>
                  <a:lnTo>
                    <a:pt x="146" y="184"/>
                  </a:lnTo>
                  <a:lnTo>
                    <a:pt x="146" y="186"/>
                  </a:lnTo>
                  <a:lnTo>
                    <a:pt x="148" y="184"/>
                  </a:lnTo>
                  <a:lnTo>
                    <a:pt x="146" y="181"/>
                  </a:lnTo>
                  <a:lnTo>
                    <a:pt x="146" y="182"/>
                  </a:lnTo>
                  <a:lnTo>
                    <a:pt x="146" y="182"/>
                  </a:lnTo>
                  <a:lnTo>
                    <a:pt x="146" y="184"/>
                  </a:lnTo>
                  <a:close/>
                  <a:moveTo>
                    <a:pt x="122" y="158"/>
                  </a:moveTo>
                  <a:lnTo>
                    <a:pt x="124" y="156"/>
                  </a:lnTo>
                  <a:lnTo>
                    <a:pt x="124" y="156"/>
                  </a:lnTo>
                  <a:lnTo>
                    <a:pt x="122" y="154"/>
                  </a:lnTo>
                  <a:lnTo>
                    <a:pt x="120" y="154"/>
                  </a:lnTo>
                  <a:lnTo>
                    <a:pt x="120" y="154"/>
                  </a:lnTo>
                  <a:lnTo>
                    <a:pt x="120" y="156"/>
                  </a:lnTo>
                  <a:lnTo>
                    <a:pt x="122" y="158"/>
                  </a:lnTo>
                  <a:lnTo>
                    <a:pt x="122" y="158"/>
                  </a:lnTo>
                  <a:close/>
                  <a:moveTo>
                    <a:pt x="80" y="150"/>
                  </a:moveTo>
                  <a:lnTo>
                    <a:pt x="80" y="152"/>
                  </a:lnTo>
                  <a:lnTo>
                    <a:pt x="80" y="154"/>
                  </a:lnTo>
                  <a:lnTo>
                    <a:pt x="82" y="154"/>
                  </a:lnTo>
                  <a:lnTo>
                    <a:pt x="82" y="154"/>
                  </a:lnTo>
                  <a:lnTo>
                    <a:pt x="84" y="156"/>
                  </a:lnTo>
                  <a:lnTo>
                    <a:pt x="84" y="156"/>
                  </a:lnTo>
                  <a:lnTo>
                    <a:pt x="80" y="171"/>
                  </a:lnTo>
                  <a:lnTo>
                    <a:pt x="80" y="175"/>
                  </a:lnTo>
                  <a:lnTo>
                    <a:pt x="82" y="173"/>
                  </a:lnTo>
                  <a:lnTo>
                    <a:pt x="84" y="173"/>
                  </a:lnTo>
                  <a:lnTo>
                    <a:pt x="91" y="169"/>
                  </a:lnTo>
                  <a:lnTo>
                    <a:pt x="91" y="169"/>
                  </a:lnTo>
                  <a:lnTo>
                    <a:pt x="93" y="169"/>
                  </a:lnTo>
                  <a:lnTo>
                    <a:pt x="93" y="167"/>
                  </a:lnTo>
                  <a:lnTo>
                    <a:pt x="93" y="167"/>
                  </a:lnTo>
                  <a:lnTo>
                    <a:pt x="95" y="165"/>
                  </a:lnTo>
                  <a:lnTo>
                    <a:pt x="97" y="163"/>
                  </a:lnTo>
                  <a:lnTo>
                    <a:pt x="99" y="162"/>
                  </a:lnTo>
                  <a:lnTo>
                    <a:pt x="99" y="162"/>
                  </a:lnTo>
                  <a:lnTo>
                    <a:pt x="101" y="158"/>
                  </a:lnTo>
                  <a:lnTo>
                    <a:pt x="99" y="158"/>
                  </a:lnTo>
                  <a:lnTo>
                    <a:pt x="99" y="158"/>
                  </a:lnTo>
                  <a:lnTo>
                    <a:pt x="95" y="158"/>
                  </a:lnTo>
                  <a:lnTo>
                    <a:pt x="97" y="158"/>
                  </a:lnTo>
                  <a:lnTo>
                    <a:pt x="95" y="156"/>
                  </a:lnTo>
                  <a:lnTo>
                    <a:pt x="95" y="156"/>
                  </a:lnTo>
                  <a:lnTo>
                    <a:pt x="93" y="156"/>
                  </a:lnTo>
                  <a:lnTo>
                    <a:pt x="93" y="156"/>
                  </a:lnTo>
                  <a:lnTo>
                    <a:pt x="91" y="156"/>
                  </a:lnTo>
                  <a:lnTo>
                    <a:pt x="91" y="156"/>
                  </a:lnTo>
                  <a:lnTo>
                    <a:pt x="89" y="156"/>
                  </a:lnTo>
                  <a:lnTo>
                    <a:pt x="89" y="156"/>
                  </a:lnTo>
                  <a:lnTo>
                    <a:pt x="88" y="154"/>
                  </a:lnTo>
                  <a:lnTo>
                    <a:pt x="88" y="154"/>
                  </a:lnTo>
                  <a:lnTo>
                    <a:pt x="86" y="152"/>
                  </a:lnTo>
                  <a:lnTo>
                    <a:pt x="84" y="152"/>
                  </a:lnTo>
                  <a:lnTo>
                    <a:pt x="80" y="150"/>
                  </a:lnTo>
                  <a:close/>
                  <a:moveTo>
                    <a:pt x="53" y="120"/>
                  </a:moveTo>
                  <a:lnTo>
                    <a:pt x="52" y="120"/>
                  </a:lnTo>
                  <a:lnTo>
                    <a:pt x="52" y="120"/>
                  </a:lnTo>
                  <a:lnTo>
                    <a:pt x="53" y="122"/>
                  </a:lnTo>
                  <a:lnTo>
                    <a:pt x="53" y="120"/>
                  </a:lnTo>
                  <a:close/>
                  <a:moveTo>
                    <a:pt x="127" y="156"/>
                  </a:moveTo>
                  <a:lnTo>
                    <a:pt x="127" y="156"/>
                  </a:lnTo>
                  <a:lnTo>
                    <a:pt x="127" y="156"/>
                  </a:lnTo>
                  <a:lnTo>
                    <a:pt x="125" y="154"/>
                  </a:lnTo>
                  <a:lnTo>
                    <a:pt x="125" y="154"/>
                  </a:lnTo>
                  <a:lnTo>
                    <a:pt x="125" y="154"/>
                  </a:lnTo>
                  <a:lnTo>
                    <a:pt x="125" y="154"/>
                  </a:lnTo>
                  <a:lnTo>
                    <a:pt x="125" y="156"/>
                  </a:lnTo>
                  <a:lnTo>
                    <a:pt x="127" y="156"/>
                  </a:lnTo>
                  <a:close/>
                  <a:moveTo>
                    <a:pt x="101" y="181"/>
                  </a:moveTo>
                  <a:lnTo>
                    <a:pt x="103" y="177"/>
                  </a:lnTo>
                  <a:lnTo>
                    <a:pt x="107" y="171"/>
                  </a:lnTo>
                  <a:lnTo>
                    <a:pt x="107" y="169"/>
                  </a:lnTo>
                  <a:lnTo>
                    <a:pt x="105" y="167"/>
                  </a:lnTo>
                  <a:lnTo>
                    <a:pt x="103" y="165"/>
                  </a:lnTo>
                  <a:lnTo>
                    <a:pt x="101" y="165"/>
                  </a:lnTo>
                  <a:lnTo>
                    <a:pt x="99" y="167"/>
                  </a:lnTo>
                  <a:lnTo>
                    <a:pt x="97" y="169"/>
                  </a:lnTo>
                  <a:lnTo>
                    <a:pt x="95" y="173"/>
                  </a:lnTo>
                  <a:lnTo>
                    <a:pt x="95" y="173"/>
                  </a:lnTo>
                  <a:lnTo>
                    <a:pt x="95" y="175"/>
                  </a:lnTo>
                  <a:lnTo>
                    <a:pt x="95" y="177"/>
                  </a:lnTo>
                  <a:lnTo>
                    <a:pt x="95" y="179"/>
                  </a:lnTo>
                  <a:lnTo>
                    <a:pt x="93" y="181"/>
                  </a:lnTo>
                  <a:lnTo>
                    <a:pt x="89" y="182"/>
                  </a:lnTo>
                  <a:lnTo>
                    <a:pt x="88" y="184"/>
                  </a:lnTo>
                  <a:lnTo>
                    <a:pt x="89" y="188"/>
                  </a:lnTo>
                  <a:lnTo>
                    <a:pt x="91" y="190"/>
                  </a:lnTo>
                  <a:lnTo>
                    <a:pt x="93" y="192"/>
                  </a:lnTo>
                  <a:lnTo>
                    <a:pt x="95" y="192"/>
                  </a:lnTo>
                  <a:lnTo>
                    <a:pt x="97" y="196"/>
                  </a:lnTo>
                  <a:lnTo>
                    <a:pt x="99" y="198"/>
                  </a:lnTo>
                  <a:lnTo>
                    <a:pt x="101" y="196"/>
                  </a:lnTo>
                  <a:lnTo>
                    <a:pt x="103" y="194"/>
                  </a:lnTo>
                  <a:lnTo>
                    <a:pt x="103" y="192"/>
                  </a:lnTo>
                  <a:lnTo>
                    <a:pt x="101" y="188"/>
                  </a:lnTo>
                  <a:lnTo>
                    <a:pt x="101" y="186"/>
                  </a:lnTo>
                  <a:lnTo>
                    <a:pt x="101" y="184"/>
                  </a:lnTo>
                  <a:lnTo>
                    <a:pt x="101" y="181"/>
                  </a:lnTo>
                  <a:close/>
                  <a:moveTo>
                    <a:pt x="107" y="196"/>
                  </a:moveTo>
                  <a:lnTo>
                    <a:pt x="108" y="196"/>
                  </a:lnTo>
                  <a:lnTo>
                    <a:pt x="108" y="194"/>
                  </a:lnTo>
                  <a:lnTo>
                    <a:pt x="105" y="196"/>
                  </a:lnTo>
                  <a:lnTo>
                    <a:pt x="107" y="196"/>
                  </a:lnTo>
                  <a:close/>
                  <a:moveTo>
                    <a:pt x="114" y="162"/>
                  </a:moveTo>
                  <a:lnTo>
                    <a:pt x="112" y="163"/>
                  </a:lnTo>
                  <a:lnTo>
                    <a:pt x="108" y="175"/>
                  </a:lnTo>
                  <a:lnTo>
                    <a:pt x="105" y="182"/>
                  </a:lnTo>
                  <a:lnTo>
                    <a:pt x="103" y="186"/>
                  </a:lnTo>
                  <a:lnTo>
                    <a:pt x="103" y="192"/>
                  </a:lnTo>
                  <a:lnTo>
                    <a:pt x="105" y="190"/>
                  </a:lnTo>
                  <a:lnTo>
                    <a:pt x="107" y="188"/>
                  </a:lnTo>
                  <a:lnTo>
                    <a:pt x="108" y="181"/>
                  </a:lnTo>
                  <a:lnTo>
                    <a:pt x="108" y="181"/>
                  </a:lnTo>
                  <a:lnTo>
                    <a:pt x="112" y="177"/>
                  </a:lnTo>
                  <a:lnTo>
                    <a:pt x="114" y="173"/>
                  </a:lnTo>
                  <a:lnTo>
                    <a:pt x="114" y="169"/>
                  </a:lnTo>
                  <a:lnTo>
                    <a:pt x="114" y="165"/>
                  </a:lnTo>
                  <a:lnTo>
                    <a:pt x="114" y="162"/>
                  </a:lnTo>
                  <a:lnTo>
                    <a:pt x="114" y="162"/>
                  </a:lnTo>
                  <a:close/>
                  <a:moveTo>
                    <a:pt x="110" y="163"/>
                  </a:moveTo>
                  <a:lnTo>
                    <a:pt x="110" y="162"/>
                  </a:lnTo>
                  <a:lnTo>
                    <a:pt x="110" y="162"/>
                  </a:lnTo>
                  <a:lnTo>
                    <a:pt x="110" y="162"/>
                  </a:lnTo>
                  <a:lnTo>
                    <a:pt x="108" y="162"/>
                  </a:lnTo>
                  <a:lnTo>
                    <a:pt x="108" y="162"/>
                  </a:lnTo>
                  <a:lnTo>
                    <a:pt x="108" y="163"/>
                  </a:lnTo>
                  <a:lnTo>
                    <a:pt x="110" y="163"/>
                  </a:lnTo>
                  <a:lnTo>
                    <a:pt x="110" y="163"/>
                  </a:lnTo>
                  <a:close/>
                  <a:moveTo>
                    <a:pt x="101" y="133"/>
                  </a:moveTo>
                  <a:lnTo>
                    <a:pt x="97" y="131"/>
                  </a:lnTo>
                  <a:lnTo>
                    <a:pt x="97" y="131"/>
                  </a:lnTo>
                  <a:lnTo>
                    <a:pt x="97" y="133"/>
                  </a:lnTo>
                  <a:lnTo>
                    <a:pt x="103" y="137"/>
                  </a:lnTo>
                  <a:lnTo>
                    <a:pt x="103" y="137"/>
                  </a:lnTo>
                  <a:lnTo>
                    <a:pt x="103" y="135"/>
                  </a:lnTo>
                  <a:lnTo>
                    <a:pt x="101" y="133"/>
                  </a:lnTo>
                  <a:close/>
                  <a:moveTo>
                    <a:pt x="93" y="173"/>
                  </a:moveTo>
                  <a:lnTo>
                    <a:pt x="93" y="173"/>
                  </a:lnTo>
                  <a:lnTo>
                    <a:pt x="93" y="171"/>
                  </a:lnTo>
                  <a:lnTo>
                    <a:pt x="91" y="169"/>
                  </a:lnTo>
                  <a:lnTo>
                    <a:pt x="91" y="171"/>
                  </a:lnTo>
                  <a:lnTo>
                    <a:pt x="89" y="173"/>
                  </a:lnTo>
                  <a:lnTo>
                    <a:pt x="89" y="175"/>
                  </a:lnTo>
                  <a:lnTo>
                    <a:pt x="91" y="175"/>
                  </a:lnTo>
                  <a:lnTo>
                    <a:pt x="93" y="173"/>
                  </a:lnTo>
                  <a:close/>
                  <a:moveTo>
                    <a:pt x="131" y="179"/>
                  </a:moveTo>
                  <a:lnTo>
                    <a:pt x="131" y="181"/>
                  </a:lnTo>
                  <a:lnTo>
                    <a:pt x="133" y="181"/>
                  </a:lnTo>
                  <a:lnTo>
                    <a:pt x="133" y="182"/>
                  </a:lnTo>
                  <a:lnTo>
                    <a:pt x="135" y="182"/>
                  </a:lnTo>
                  <a:lnTo>
                    <a:pt x="133" y="182"/>
                  </a:lnTo>
                  <a:lnTo>
                    <a:pt x="133" y="181"/>
                  </a:lnTo>
                  <a:lnTo>
                    <a:pt x="133" y="179"/>
                  </a:lnTo>
                  <a:lnTo>
                    <a:pt x="131" y="179"/>
                  </a:lnTo>
                  <a:close/>
                  <a:moveTo>
                    <a:pt x="124" y="196"/>
                  </a:moveTo>
                  <a:lnTo>
                    <a:pt x="125" y="198"/>
                  </a:lnTo>
                  <a:lnTo>
                    <a:pt x="125" y="196"/>
                  </a:lnTo>
                  <a:lnTo>
                    <a:pt x="125" y="194"/>
                  </a:lnTo>
                  <a:lnTo>
                    <a:pt x="124" y="196"/>
                  </a:lnTo>
                  <a:close/>
                  <a:moveTo>
                    <a:pt x="120" y="171"/>
                  </a:moveTo>
                  <a:lnTo>
                    <a:pt x="120" y="171"/>
                  </a:lnTo>
                  <a:lnTo>
                    <a:pt x="120" y="171"/>
                  </a:lnTo>
                  <a:lnTo>
                    <a:pt x="118" y="171"/>
                  </a:lnTo>
                  <a:lnTo>
                    <a:pt x="120" y="171"/>
                  </a:lnTo>
                  <a:close/>
                  <a:moveTo>
                    <a:pt x="114" y="181"/>
                  </a:moveTo>
                  <a:lnTo>
                    <a:pt x="112" y="182"/>
                  </a:lnTo>
                  <a:lnTo>
                    <a:pt x="112" y="184"/>
                  </a:lnTo>
                  <a:lnTo>
                    <a:pt x="110" y="186"/>
                  </a:lnTo>
                  <a:lnTo>
                    <a:pt x="112" y="188"/>
                  </a:lnTo>
                  <a:lnTo>
                    <a:pt x="114" y="188"/>
                  </a:lnTo>
                  <a:lnTo>
                    <a:pt x="118" y="188"/>
                  </a:lnTo>
                  <a:lnTo>
                    <a:pt x="120" y="188"/>
                  </a:lnTo>
                  <a:lnTo>
                    <a:pt x="122" y="184"/>
                  </a:lnTo>
                  <a:lnTo>
                    <a:pt x="122" y="182"/>
                  </a:lnTo>
                  <a:lnTo>
                    <a:pt x="120" y="179"/>
                  </a:lnTo>
                  <a:lnTo>
                    <a:pt x="116" y="179"/>
                  </a:lnTo>
                  <a:lnTo>
                    <a:pt x="114" y="181"/>
                  </a:lnTo>
                  <a:close/>
                  <a:moveTo>
                    <a:pt x="50" y="154"/>
                  </a:moveTo>
                  <a:lnTo>
                    <a:pt x="52" y="152"/>
                  </a:lnTo>
                  <a:lnTo>
                    <a:pt x="50" y="150"/>
                  </a:lnTo>
                  <a:lnTo>
                    <a:pt x="50" y="150"/>
                  </a:lnTo>
                  <a:lnTo>
                    <a:pt x="48" y="150"/>
                  </a:lnTo>
                  <a:lnTo>
                    <a:pt x="48" y="150"/>
                  </a:lnTo>
                  <a:lnTo>
                    <a:pt x="50" y="154"/>
                  </a:lnTo>
                  <a:lnTo>
                    <a:pt x="50" y="154"/>
                  </a:lnTo>
                  <a:close/>
                  <a:moveTo>
                    <a:pt x="53" y="146"/>
                  </a:moveTo>
                  <a:lnTo>
                    <a:pt x="53" y="146"/>
                  </a:lnTo>
                  <a:lnTo>
                    <a:pt x="52" y="146"/>
                  </a:lnTo>
                  <a:lnTo>
                    <a:pt x="48" y="144"/>
                  </a:lnTo>
                  <a:lnTo>
                    <a:pt x="48" y="144"/>
                  </a:lnTo>
                  <a:lnTo>
                    <a:pt x="50" y="148"/>
                  </a:lnTo>
                  <a:lnTo>
                    <a:pt x="52" y="148"/>
                  </a:lnTo>
                  <a:lnTo>
                    <a:pt x="53" y="148"/>
                  </a:lnTo>
                  <a:lnTo>
                    <a:pt x="53" y="146"/>
                  </a:lnTo>
                  <a:close/>
                  <a:moveTo>
                    <a:pt x="46" y="158"/>
                  </a:moveTo>
                  <a:lnTo>
                    <a:pt x="46" y="158"/>
                  </a:lnTo>
                  <a:lnTo>
                    <a:pt x="46" y="158"/>
                  </a:lnTo>
                  <a:lnTo>
                    <a:pt x="46" y="158"/>
                  </a:lnTo>
                  <a:lnTo>
                    <a:pt x="46" y="160"/>
                  </a:lnTo>
                  <a:lnTo>
                    <a:pt x="48" y="158"/>
                  </a:lnTo>
                  <a:lnTo>
                    <a:pt x="48" y="158"/>
                  </a:lnTo>
                  <a:lnTo>
                    <a:pt x="46" y="158"/>
                  </a:lnTo>
                  <a:lnTo>
                    <a:pt x="46" y="158"/>
                  </a:lnTo>
                  <a:close/>
                  <a:moveTo>
                    <a:pt x="48" y="175"/>
                  </a:moveTo>
                  <a:lnTo>
                    <a:pt x="48" y="173"/>
                  </a:lnTo>
                  <a:lnTo>
                    <a:pt x="50" y="173"/>
                  </a:lnTo>
                  <a:lnTo>
                    <a:pt x="48" y="171"/>
                  </a:lnTo>
                  <a:lnTo>
                    <a:pt x="48" y="171"/>
                  </a:lnTo>
                  <a:lnTo>
                    <a:pt x="46" y="171"/>
                  </a:lnTo>
                  <a:lnTo>
                    <a:pt x="46" y="173"/>
                  </a:lnTo>
                  <a:lnTo>
                    <a:pt x="46" y="175"/>
                  </a:lnTo>
                  <a:lnTo>
                    <a:pt x="48" y="175"/>
                  </a:lnTo>
                  <a:close/>
                  <a:moveTo>
                    <a:pt x="80" y="143"/>
                  </a:moveTo>
                  <a:lnTo>
                    <a:pt x="82" y="144"/>
                  </a:lnTo>
                  <a:lnTo>
                    <a:pt x="82" y="146"/>
                  </a:lnTo>
                  <a:lnTo>
                    <a:pt x="84" y="143"/>
                  </a:lnTo>
                  <a:lnTo>
                    <a:pt x="84" y="139"/>
                  </a:lnTo>
                  <a:lnTo>
                    <a:pt x="82" y="139"/>
                  </a:lnTo>
                  <a:lnTo>
                    <a:pt x="80" y="143"/>
                  </a:lnTo>
                  <a:close/>
                  <a:moveTo>
                    <a:pt x="74" y="139"/>
                  </a:moveTo>
                  <a:lnTo>
                    <a:pt x="74" y="137"/>
                  </a:lnTo>
                  <a:lnTo>
                    <a:pt x="74" y="131"/>
                  </a:lnTo>
                  <a:lnTo>
                    <a:pt x="74" y="131"/>
                  </a:lnTo>
                  <a:lnTo>
                    <a:pt x="74" y="129"/>
                  </a:lnTo>
                  <a:lnTo>
                    <a:pt x="71" y="127"/>
                  </a:lnTo>
                  <a:lnTo>
                    <a:pt x="71" y="127"/>
                  </a:lnTo>
                  <a:lnTo>
                    <a:pt x="71" y="127"/>
                  </a:lnTo>
                  <a:lnTo>
                    <a:pt x="69" y="125"/>
                  </a:lnTo>
                  <a:lnTo>
                    <a:pt x="69" y="125"/>
                  </a:lnTo>
                  <a:lnTo>
                    <a:pt x="69" y="125"/>
                  </a:lnTo>
                  <a:lnTo>
                    <a:pt x="69" y="125"/>
                  </a:lnTo>
                  <a:lnTo>
                    <a:pt x="67" y="125"/>
                  </a:lnTo>
                  <a:lnTo>
                    <a:pt x="65" y="125"/>
                  </a:lnTo>
                  <a:lnTo>
                    <a:pt x="61" y="124"/>
                  </a:lnTo>
                  <a:lnTo>
                    <a:pt x="57" y="124"/>
                  </a:lnTo>
                  <a:lnTo>
                    <a:pt x="55" y="125"/>
                  </a:lnTo>
                  <a:lnTo>
                    <a:pt x="55" y="125"/>
                  </a:lnTo>
                  <a:lnTo>
                    <a:pt x="57" y="127"/>
                  </a:lnTo>
                  <a:lnTo>
                    <a:pt x="59" y="129"/>
                  </a:lnTo>
                  <a:lnTo>
                    <a:pt x="61" y="129"/>
                  </a:lnTo>
                  <a:lnTo>
                    <a:pt x="61" y="131"/>
                  </a:lnTo>
                  <a:lnTo>
                    <a:pt x="65" y="141"/>
                  </a:lnTo>
                  <a:lnTo>
                    <a:pt x="67" y="143"/>
                  </a:lnTo>
                  <a:lnTo>
                    <a:pt x="67" y="144"/>
                  </a:lnTo>
                  <a:lnTo>
                    <a:pt x="69" y="144"/>
                  </a:lnTo>
                  <a:lnTo>
                    <a:pt x="69" y="144"/>
                  </a:lnTo>
                  <a:lnTo>
                    <a:pt x="71" y="144"/>
                  </a:lnTo>
                  <a:lnTo>
                    <a:pt x="72" y="144"/>
                  </a:lnTo>
                  <a:lnTo>
                    <a:pt x="72" y="143"/>
                  </a:lnTo>
                  <a:lnTo>
                    <a:pt x="72" y="141"/>
                  </a:lnTo>
                  <a:lnTo>
                    <a:pt x="74" y="139"/>
                  </a:lnTo>
                  <a:close/>
                  <a:moveTo>
                    <a:pt x="82" y="124"/>
                  </a:moveTo>
                  <a:lnTo>
                    <a:pt x="80" y="124"/>
                  </a:lnTo>
                  <a:lnTo>
                    <a:pt x="80" y="124"/>
                  </a:lnTo>
                  <a:lnTo>
                    <a:pt x="78" y="125"/>
                  </a:lnTo>
                  <a:lnTo>
                    <a:pt x="80" y="127"/>
                  </a:lnTo>
                  <a:lnTo>
                    <a:pt x="82" y="129"/>
                  </a:lnTo>
                  <a:lnTo>
                    <a:pt x="84" y="127"/>
                  </a:lnTo>
                  <a:lnTo>
                    <a:pt x="84" y="125"/>
                  </a:lnTo>
                  <a:lnTo>
                    <a:pt x="82" y="124"/>
                  </a:lnTo>
                  <a:close/>
                  <a:moveTo>
                    <a:pt x="141" y="184"/>
                  </a:moveTo>
                  <a:lnTo>
                    <a:pt x="141" y="181"/>
                  </a:lnTo>
                  <a:lnTo>
                    <a:pt x="141" y="179"/>
                  </a:lnTo>
                  <a:lnTo>
                    <a:pt x="141" y="175"/>
                  </a:lnTo>
                  <a:lnTo>
                    <a:pt x="139" y="175"/>
                  </a:lnTo>
                  <a:lnTo>
                    <a:pt x="139" y="177"/>
                  </a:lnTo>
                  <a:lnTo>
                    <a:pt x="137" y="179"/>
                  </a:lnTo>
                  <a:lnTo>
                    <a:pt x="137" y="181"/>
                  </a:lnTo>
                  <a:lnTo>
                    <a:pt x="139" y="182"/>
                  </a:lnTo>
                  <a:lnTo>
                    <a:pt x="141" y="18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11" name="Freeform 1864">
              <a:extLst>
                <a:ext uri="{FF2B5EF4-FFF2-40B4-BE49-F238E27FC236}">
                  <a16:creationId xmlns:a16="http://schemas.microsoft.com/office/drawing/2014/main" id="{15397D6C-EA25-484E-A03D-20535C972275}"/>
                </a:ext>
              </a:extLst>
            </p:cNvPr>
            <p:cNvSpPr>
              <a:spLocks noEditPoints="1"/>
            </p:cNvSpPr>
            <p:nvPr/>
          </p:nvSpPr>
          <p:spPr bwMode="auto">
            <a:xfrm>
              <a:off x="15305088" y="-1339850"/>
              <a:ext cx="123825" cy="157163"/>
            </a:xfrm>
            <a:custGeom>
              <a:avLst/>
              <a:gdLst>
                <a:gd name="T0" fmla="*/ 44 w 78"/>
                <a:gd name="T1" fmla="*/ 10 h 99"/>
                <a:gd name="T2" fmla="*/ 53 w 78"/>
                <a:gd name="T3" fmla="*/ 27 h 99"/>
                <a:gd name="T4" fmla="*/ 53 w 78"/>
                <a:gd name="T5" fmla="*/ 46 h 99"/>
                <a:gd name="T6" fmla="*/ 55 w 78"/>
                <a:gd name="T7" fmla="*/ 52 h 99"/>
                <a:gd name="T8" fmla="*/ 50 w 78"/>
                <a:gd name="T9" fmla="*/ 63 h 99"/>
                <a:gd name="T10" fmla="*/ 38 w 78"/>
                <a:gd name="T11" fmla="*/ 65 h 99"/>
                <a:gd name="T12" fmla="*/ 31 w 78"/>
                <a:gd name="T13" fmla="*/ 67 h 99"/>
                <a:gd name="T14" fmla="*/ 27 w 78"/>
                <a:gd name="T15" fmla="*/ 69 h 99"/>
                <a:gd name="T16" fmla="*/ 27 w 78"/>
                <a:gd name="T17" fmla="*/ 71 h 99"/>
                <a:gd name="T18" fmla="*/ 25 w 78"/>
                <a:gd name="T19" fmla="*/ 71 h 99"/>
                <a:gd name="T20" fmla="*/ 23 w 78"/>
                <a:gd name="T21" fmla="*/ 69 h 99"/>
                <a:gd name="T22" fmla="*/ 23 w 78"/>
                <a:gd name="T23" fmla="*/ 72 h 99"/>
                <a:gd name="T24" fmla="*/ 21 w 78"/>
                <a:gd name="T25" fmla="*/ 76 h 99"/>
                <a:gd name="T26" fmla="*/ 19 w 78"/>
                <a:gd name="T27" fmla="*/ 74 h 99"/>
                <a:gd name="T28" fmla="*/ 19 w 78"/>
                <a:gd name="T29" fmla="*/ 71 h 99"/>
                <a:gd name="T30" fmla="*/ 14 w 78"/>
                <a:gd name="T31" fmla="*/ 76 h 99"/>
                <a:gd name="T32" fmla="*/ 12 w 78"/>
                <a:gd name="T33" fmla="*/ 76 h 99"/>
                <a:gd name="T34" fmla="*/ 8 w 78"/>
                <a:gd name="T35" fmla="*/ 78 h 99"/>
                <a:gd name="T36" fmla="*/ 4 w 78"/>
                <a:gd name="T37" fmla="*/ 72 h 99"/>
                <a:gd name="T38" fmla="*/ 8 w 78"/>
                <a:gd name="T39" fmla="*/ 72 h 99"/>
                <a:gd name="T40" fmla="*/ 8 w 78"/>
                <a:gd name="T41" fmla="*/ 71 h 99"/>
                <a:gd name="T42" fmla="*/ 6 w 78"/>
                <a:gd name="T43" fmla="*/ 69 h 99"/>
                <a:gd name="T44" fmla="*/ 4 w 78"/>
                <a:gd name="T45" fmla="*/ 63 h 99"/>
                <a:gd name="T46" fmla="*/ 10 w 78"/>
                <a:gd name="T47" fmla="*/ 55 h 99"/>
                <a:gd name="T48" fmla="*/ 10 w 78"/>
                <a:gd name="T49" fmla="*/ 53 h 99"/>
                <a:gd name="T50" fmla="*/ 12 w 78"/>
                <a:gd name="T51" fmla="*/ 50 h 99"/>
                <a:gd name="T52" fmla="*/ 8 w 78"/>
                <a:gd name="T53" fmla="*/ 42 h 99"/>
                <a:gd name="T54" fmla="*/ 2 w 78"/>
                <a:gd name="T55" fmla="*/ 35 h 99"/>
                <a:gd name="T56" fmla="*/ 8 w 78"/>
                <a:gd name="T57" fmla="*/ 31 h 99"/>
                <a:gd name="T58" fmla="*/ 14 w 78"/>
                <a:gd name="T59" fmla="*/ 33 h 99"/>
                <a:gd name="T60" fmla="*/ 14 w 78"/>
                <a:gd name="T61" fmla="*/ 31 h 99"/>
                <a:gd name="T62" fmla="*/ 12 w 78"/>
                <a:gd name="T63" fmla="*/ 27 h 99"/>
                <a:gd name="T64" fmla="*/ 10 w 78"/>
                <a:gd name="T65" fmla="*/ 19 h 99"/>
                <a:gd name="T66" fmla="*/ 12 w 78"/>
                <a:gd name="T67" fmla="*/ 12 h 99"/>
                <a:gd name="T68" fmla="*/ 25 w 78"/>
                <a:gd name="T69" fmla="*/ 6 h 99"/>
                <a:gd name="T70" fmla="*/ 34 w 78"/>
                <a:gd name="T71" fmla="*/ 4 h 99"/>
                <a:gd name="T72" fmla="*/ 40 w 78"/>
                <a:gd name="T73" fmla="*/ 69 h 99"/>
                <a:gd name="T74" fmla="*/ 44 w 78"/>
                <a:gd name="T75" fmla="*/ 71 h 99"/>
                <a:gd name="T76" fmla="*/ 6 w 78"/>
                <a:gd name="T77" fmla="*/ 17 h 99"/>
                <a:gd name="T78" fmla="*/ 8 w 78"/>
                <a:gd name="T79" fmla="*/ 16 h 99"/>
                <a:gd name="T80" fmla="*/ 6 w 78"/>
                <a:gd name="T81" fmla="*/ 17 h 99"/>
                <a:gd name="T82" fmla="*/ 6 w 78"/>
                <a:gd name="T83" fmla="*/ 40 h 99"/>
                <a:gd name="T84" fmla="*/ 6 w 78"/>
                <a:gd name="T85" fmla="*/ 38 h 99"/>
                <a:gd name="T86" fmla="*/ 4 w 78"/>
                <a:gd name="T87" fmla="*/ 38 h 99"/>
                <a:gd name="T88" fmla="*/ 12 w 78"/>
                <a:gd name="T89" fmla="*/ 80 h 99"/>
                <a:gd name="T90" fmla="*/ 12 w 78"/>
                <a:gd name="T91" fmla="*/ 78 h 99"/>
                <a:gd name="T92" fmla="*/ 10 w 78"/>
                <a:gd name="T93" fmla="*/ 78 h 99"/>
                <a:gd name="T94" fmla="*/ 4 w 78"/>
                <a:gd name="T95" fmla="*/ 95 h 99"/>
                <a:gd name="T96" fmla="*/ 10 w 78"/>
                <a:gd name="T97" fmla="*/ 99 h 99"/>
                <a:gd name="T98" fmla="*/ 12 w 78"/>
                <a:gd name="T99" fmla="*/ 93 h 99"/>
                <a:gd name="T100" fmla="*/ 31 w 78"/>
                <a:gd name="T101" fmla="*/ 72 h 99"/>
                <a:gd name="T102" fmla="*/ 33 w 78"/>
                <a:gd name="T103" fmla="*/ 71 h 99"/>
                <a:gd name="T104" fmla="*/ 29 w 78"/>
                <a:gd name="T105" fmla="*/ 71 h 99"/>
                <a:gd name="T106" fmla="*/ 29 w 78"/>
                <a:gd name="T107" fmla="*/ 72 h 99"/>
                <a:gd name="T108" fmla="*/ 29 w 78"/>
                <a:gd name="T109" fmla="*/ 74 h 99"/>
                <a:gd name="T110" fmla="*/ 0 w 78"/>
                <a:gd name="T111" fmla="*/ 69 h 99"/>
                <a:gd name="T112" fmla="*/ 2 w 78"/>
                <a:gd name="T113" fmla="*/ 71 h 99"/>
                <a:gd name="T114" fmla="*/ 2 w 78"/>
                <a:gd name="T115" fmla="*/ 69 h 99"/>
                <a:gd name="T116" fmla="*/ 2 w 78"/>
                <a:gd name="T117" fmla="*/ 76 h 99"/>
                <a:gd name="T118" fmla="*/ 4 w 78"/>
                <a:gd name="T119" fmla="*/ 76 h 99"/>
                <a:gd name="T120" fmla="*/ 2 w 78"/>
                <a:gd name="T121" fmla="*/ 74 h 99"/>
                <a:gd name="T122" fmla="*/ 78 w 78"/>
                <a:gd name="T123" fmla="*/ 1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99">
                  <a:moveTo>
                    <a:pt x="36" y="0"/>
                  </a:moveTo>
                  <a:lnTo>
                    <a:pt x="38" y="0"/>
                  </a:lnTo>
                  <a:lnTo>
                    <a:pt x="44" y="10"/>
                  </a:lnTo>
                  <a:lnTo>
                    <a:pt x="50" y="21"/>
                  </a:lnTo>
                  <a:lnTo>
                    <a:pt x="53" y="23"/>
                  </a:lnTo>
                  <a:lnTo>
                    <a:pt x="53" y="27"/>
                  </a:lnTo>
                  <a:lnTo>
                    <a:pt x="55" y="31"/>
                  </a:lnTo>
                  <a:lnTo>
                    <a:pt x="55" y="35"/>
                  </a:lnTo>
                  <a:lnTo>
                    <a:pt x="53" y="46"/>
                  </a:lnTo>
                  <a:lnTo>
                    <a:pt x="55" y="48"/>
                  </a:lnTo>
                  <a:lnTo>
                    <a:pt x="57" y="48"/>
                  </a:lnTo>
                  <a:lnTo>
                    <a:pt x="55" y="52"/>
                  </a:lnTo>
                  <a:lnTo>
                    <a:pt x="55" y="57"/>
                  </a:lnTo>
                  <a:lnTo>
                    <a:pt x="53" y="61"/>
                  </a:lnTo>
                  <a:lnTo>
                    <a:pt x="50" y="63"/>
                  </a:lnTo>
                  <a:lnTo>
                    <a:pt x="46" y="65"/>
                  </a:lnTo>
                  <a:lnTo>
                    <a:pt x="42" y="65"/>
                  </a:lnTo>
                  <a:lnTo>
                    <a:pt x="38" y="65"/>
                  </a:lnTo>
                  <a:lnTo>
                    <a:pt x="38" y="69"/>
                  </a:lnTo>
                  <a:lnTo>
                    <a:pt x="34" y="67"/>
                  </a:lnTo>
                  <a:lnTo>
                    <a:pt x="31" y="67"/>
                  </a:lnTo>
                  <a:lnTo>
                    <a:pt x="29" y="67"/>
                  </a:lnTo>
                  <a:lnTo>
                    <a:pt x="27" y="67"/>
                  </a:lnTo>
                  <a:lnTo>
                    <a:pt x="27" y="69"/>
                  </a:lnTo>
                  <a:lnTo>
                    <a:pt x="27" y="69"/>
                  </a:lnTo>
                  <a:lnTo>
                    <a:pt x="27" y="69"/>
                  </a:lnTo>
                  <a:lnTo>
                    <a:pt x="27" y="71"/>
                  </a:lnTo>
                  <a:lnTo>
                    <a:pt x="27" y="71"/>
                  </a:lnTo>
                  <a:lnTo>
                    <a:pt x="27" y="72"/>
                  </a:lnTo>
                  <a:lnTo>
                    <a:pt x="25" y="71"/>
                  </a:lnTo>
                  <a:lnTo>
                    <a:pt x="25" y="71"/>
                  </a:lnTo>
                  <a:lnTo>
                    <a:pt x="23" y="71"/>
                  </a:lnTo>
                  <a:lnTo>
                    <a:pt x="23" y="69"/>
                  </a:lnTo>
                  <a:lnTo>
                    <a:pt x="21" y="71"/>
                  </a:lnTo>
                  <a:lnTo>
                    <a:pt x="21" y="71"/>
                  </a:lnTo>
                  <a:lnTo>
                    <a:pt x="23" y="72"/>
                  </a:lnTo>
                  <a:lnTo>
                    <a:pt x="21" y="74"/>
                  </a:lnTo>
                  <a:lnTo>
                    <a:pt x="21" y="76"/>
                  </a:lnTo>
                  <a:lnTo>
                    <a:pt x="21" y="76"/>
                  </a:lnTo>
                  <a:lnTo>
                    <a:pt x="19" y="76"/>
                  </a:lnTo>
                  <a:lnTo>
                    <a:pt x="17" y="74"/>
                  </a:lnTo>
                  <a:lnTo>
                    <a:pt x="19" y="74"/>
                  </a:lnTo>
                  <a:lnTo>
                    <a:pt x="19" y="72"/>
                  </a:lnTo>
                  <a:lnTo>
                    <a:pt x="19" y="72"/>
                  </a:lnTo>
                  <a:lnTo>
                    <a:pt x="19" y="71"/>
                  </a:lnTo>
                  <a:lnTo>
                    <a:pt x="15" y="76"/>
                  </a:lnTo>
                  <a:lnTo>
                    <a:pt x="14" y="76"/>
                  </a:lnTo>
                  <a:lnTo>
                    <a:pt x="14" y="76"/>
                  </a:lnTo>
                  <a:lnTo>
                    <a:pt x="12" y="76"/>
                  </a:lnTo>
                  <a:lnTo>
                    <a:pt x="12" y="76"/>
                  </a:lnTo>
                  <a:lnTo>
                    <a:pt x="12" y="76"/>
                  </a:lnTo>
                  <a:lnTo>
                    <a:pt x="10" y="76"/>
                  </a:lnTo>
                  <a:lnTo>
                    <a:pt x="10" y="78"/>
                  </a:lnTo>
                  <a:lnTo>
                    <a:pt x="8" y="78"/>
                  </a:lnTo>
                  <a:lnTo>
                    <a:pt x="8" y="78"/>
                  </a:lnTo>
                  <a:lnTo>
                    <a:pt x="6" y="76"/>
                  </a:lnTo>
                  <a:lnTo>
                    <a:pt x="4" y="72"/>
                  </a:lnTo>
                  <a:lnTo>
                    <a:pt x="4" y="72"/>
                  </a:lnTo>
                  <a:lnTo>
                    <a:pt x="6" y="72"/>
                  </a:lnTo>
                  <a:lnTo>
                    <a:pt x="8" y="72"/>
                  </a:lnTo>
                  <a:lnTo>
                    <a:pt x="8" y="71"/>
                  </a:lnTo>
                  <a:lnTo>
                    <a:pt x="8" y="71"/>
                  </a:lnTo>
                  <a:lnTo>
                    <a:pt x="8" y="71"/>
                  </a:lnTo>
                  <a:lnTo>
                    <a:pt x="10" y="71"/>
                  </a:lnTo>
                  <a:lnTo>
                    <a:pt x="8" y="71"/>
                  </a:lnTo>
                  <a:lnTo>
                    <a:pt x="6" y="69"/>
                  </a:lnTo>
                  <a:lnTo>
                    <a:pt x="4" y="67"/>
                  </a:lnTo>
                  <a:lnTo>
                    <a:pt x="4" y="65"/>
                  </a:lnTo>
                  <a:lnTo>
                    <a:pt x="4" y="63"/>
                  </a:lnTo>
                  <a:lnTo>
                    <a:pt x="6" y="59"/>
                  </a:lnTo>
                  <a:lnTo>
                    <a:pt x="8" y="57"/>
                  </a:lnTo>
                  <a:lnTo>
                    <a:pt x="10" y="55"/>
                  </a:lnTo>
                  <a:lnTo>
                    <a:pt x="8" y="55"/>
                  </a:lnTo>
                  <a:lnTo>
                    <a:pt x="8" y="55"/>
                  </a:lnTo>
                  <a:lnTo>
                    <a:pt x="10" y="53"/>
                  </a:lnTo>
                  <a:lnTo>
                    <a:pt x="10" y="52"/>
                  </a:lnTo>
                  <a:lnTo>
                    <a:pt x="12" y="52"/>
                  </a:lnTo>
                  <a:lnTo>
                    <a:pt x="12" y="50"/>
                  </a:lnTo>
                  <a:lnTo>
                    <a:pt x="10" y="50"/>
                  </a:lnTo>
                  <a:lnTo>
                    <a:pt x="10" y="46"/>
                  </a:lnTo>
                  <a:lnTo>
                    <a:pt x="8" y="42"/>
                  </a:lnTo>
                  <a:lnTo>
                    <a:pt x="8" y="36"/>
                  </a:lnTo>
                  <a:lnTo>
                    <a:pt x="4" y="36"/>
                  </a:lnTo>
                  <a:lnTo>
                    <a:pt x="2" y="35"/>
                  </a:lnTo>
                  <a:lnTo>
                    <a:pt x="2" y="33"/>
                  </a:lnTo>
                  <a:lnTo>
                    <a:pt x="4" y="31"/>
                  </a:lnTo>
                  <a:lnTo>
                    <a:pt x="8" y="31"/>
                  </a:lnTo>
                  <a:lnTo>
                    <a:pt x="10" y="31"/>
                  </a:lnTo>
                  <a:lnTo>
                    <a:pt x="12" y="31"/>
                  </a:lnTo>
                  <a:lnTo>
                    <a:pt x="14" y="33"/>
                  </a:lnTo>
                  <a:lnTo>
                    <a:pt x="15" y="33"/>
                  </a:lnTo>
                  <a:lnTo>
                    <a:pt x="15" y="31"/>
                  </a:lnTo>
                  <a:lnTo>
                    <a:pt x="14" y="31"/>
                  </a:lnTo>
                  <a:lnTo>
                    <a:pt x="14" y="31"/>
                  </a:lnTo>
                  <a:lnTo>
                    <a:pt x="14" y="29"/>
                  </a:lnTo>
                  <a:lnTo>
                    <a:pt x="12" y="27"/>
                  </a:lnTo>
                  <a:lnTo>
                    <a:pt x="12" y="25"/>
                  </a:lnTo>
                  <a:lnTo>
                    <a:pt x="12" y="25"/>
                  </a:lnTo>
                  <a:lnTo>
                    <a:pt x="10" y="19"/>
                  </a:lnTo>
                  <a:lnTo>
                    <a:pt x="8" y="17"/>
                  </a:lnTo>
                  <a:lnTo>
                    <a:pt x="10" y="16"/>
                  </a:lnTo>
                  <a:lnTo>
                    <a:pt x="12" y="12"/>
                  </a:lnTo>
                  <a:lnTo>
                    <a:pt x="15" y="8"/>
                  </a:lnTo>
                  <a:lnTo>
                    <a:pt x="19" y="6"/>
                  </a:lnTo>
                  <a:lnTo>
                    <a:pt x="25" y="6"/>
                  </a:lnTo>
                  <a:lnTo>
                    <a:pt x="31" y="6"/>
                  </a:lnTo>
                  <a:lnTo>
                    <a:pt x="33" y="6"/>
                  </a:lnTo>
                  <a:lnTo>
                    <a:pt x="34" y="4"/>
                  </a:lnTo>
                  <a:lnTo>
                    <a:pt x="34" y="2"/>
                  </a:lnTo>
                  <a:lnTo>
                    <a:pt x="36" y="0"/>
                  </a:lnTo>
                  <a:close/>
                  <a:moveTo>
                    <a:pt x="40" y="69"/>
                  </a:moveTo>
                  <a:lnTo>
                    <a:pt x="40" y="71"/>
                  </a:lnTo>
                  <a:lnTo>
                    <a:pt x="42" y="71"/>
                  </a:lnTo>
                  <a:lnTo>
                    <a:pt x="44" y="71"/>
                  </a:lnTo>
                  <a:lnTo>
                    <a:pt x="44" y="67"/>
                  </a:lnTo>
                  <a:lnTo>
                    <a:pt x="40" y="69"/>
                  </a:lnTo>
                  <a:close/>
                  <a:moveTo>
                    <a:pt x="6" y="17"/>
                  </a:moveTo>
                  <a:lnTo>
                    <a:pt x="8" y="19"/>
                  </a:lnTo>
                  <a:lnTo>
                    <a:pt x="8" y="17"/>
                  </a:lnTo>
                  <a:lnTo>
                    <a:pt x="8" y="16"/>
                  </a:lnTo>
                  <a:lnTo>
                    <a:pt x="6" y="16"/>
                  </a:lnTo>
                  <a:lnTo>
                    <a:pt x="6" y="16"/>
                  </a:lnTo>
                  <a:lnTo>
                    <a:pt x="6" y="17"/>
                  </a:lnTo>
                  <a:lnTo>
                    <a:pt x="6" y="17"/>
                  </a:lnTo>
                  <a:lnTo>
                    <a:pt x="6" y="17"/>
                  </a:lnTo>
                  <a:close/>
                  <a:moveTo>
                    <a:pt x="6" y="40"/>
                  </a:moveTo>
                  <a:lnTo>
                    <a:pt x="6" y="40"/>
                  </a:lnTo>
                  <a:lnTo>
                    <a:pt x="6" y="38"/>
                  </a:lnTo>
                  <a:lnTo>
                    <a:pt x="6" y="38"/>
                  </a:lnTo>
                  <a:lnTo>
                    <a:pt x="4" y="36"/>
                  </a:lnTo>
                  <a:lnTo>
                    <a:pt x="4" y="38"/>
                  </a:lnTo>
                  <a:lnTo>
                    <a:pt x="4" y="38"/>
                  </a:lnTo>
                  <a:lnTo>
                    <a:pt x="6" y="40"/>
                  </a:lnTo>
                  <a:lnTo>
                    <a:pt x="6" y="40"/>
                  </a:lnTo>
                  <a:close/>
                  <a:moveTo>
                    <a:pt x="12" y="80"/>
                  </a:moveTo>
                  <a:lnTo>
                    <a:pt x="12" y="80"/>
                  </a:lnTo>
                  <a:lnTo>
                    <a:pt x="12" y="78"/>
                  </a:lnTo>
                  <a:lnTo>
                    <a:pt x="12" y="78"/>
                  </a:lnTo>
                  <a:lnTo>
                    <a:pt x="10" y="78"/>
                  </a:lnTo>
                  <a:lnTo>
                    <a:pt x="10" y="78"/>
                  </a:lnTo>
                  <a:lnTo>
                    <a:pt x="10" y="78"/>
                  </a:lnTo>
                  <a:lnTo>
                    <a:pt x="10" y="78"/>
                  </a:lnTo>
                  <a:lnTo>
                    <a:pt x="12" y="80"/>
                  </a:lnTo>
                  <a:close/>
                  <a:moveTo>
                    <a:pt x="4" y="95"/>
                  </a:moveTo>
                  <a:lnTo>
                    <a:pt x="2" y="99"/>
                  </a:lnTo>
                  <a:lnTo>
                    <a:pt x="6" y="99"/>
                  </a:lnTo>
                  <a:lnTo>
                    <a:pt x="10" y="99"/>
                  </a:lnTo>
                  <a:lnTo>
                    <a:pt x="12" y="97"/>
                  </a:lnTo>
                  <a:lnTo>
                    <a:pt x="14" y="95"/>
                  </a:lnTo>
                  <a:lnTo>
                    <a:pt x="12" y="93"/>
                  </a:lnTo>
                  <a:lnTo>
                    <a:pt x="8" y="93"/>
                  </a:lnTo>
                  <a:lnTo>
                    <a:pt x="4" y="95"/>
                  </a:lnTo>
                  <a:close/>
                  <a:moveTo>
                    <a:pt x="31" y="72"/>
                  </a:moveTo>
                  <a:lnTo>
                    <a:pt x="33" y="72"/>
                  </a:lnTo>
                  <a:lnTo>
                    <a:pt x="33" y="71"/>
                  </a:lnTo>
                  <a:lnTo>
                    <a:pt x="33" y="71"/>
                  </a:lnTo>
                  <a:lnTo>
                    <a:pt x="31" y="69"/>
                  </a:lnTo>
                  <a:lnTo>
                    <a:pt x="29" y="69"/>
                  </a:lnTo>
                  <a:lnTo>
                    <a:pt x="29" y="71"/>
                  </a:lnTo>
                  <a:lnTo>
                    <a:pt x="31" y="71"/>
                  </a:lnTo>
                  <a:lnTo>
                    <a:pt x="31" y="72"/>
                  </a:lnTo>
                  <a:close/>
                  <a:moveTo>
                    <a:pt x="29" y="72"/>
                  </a:moveTo>
                  <a:lnTo>
                    <a:pt x="27" y="72"/>
                  </a:lnTo>
                  <a:lnTo>
                    <a:pt x="27" y="74"/>
                  </a:lnTo>
                  <a:lnTo>
                    <a:pt x="29" y="74"/>
                  </a:lnTo>
                  <a:lnTo>
                    <a:pt x="29" y="72"/>
                  </a:lnTo>
                  <a:close/>
                  <a:moveTo>
                    <a:pt x="2" y="69"/>
                  </a:moveTo>
                  <a:lnTo>
                    <a:pt x="0" y="69"/>
                  </a:lnTo>
                  <a:lnTo>
                    <a:pt x="0" y="69"/>
                  </a:lnTo>
                  <a:lnTo>
                    <a:pt x="0" y="71"/>
                  </a:lnTo>
                  <a:lnTo>
                    <a:pt x="2" y="71"/>
                  </a:lnTo>
                  <a:lnTo>
                    <a:pt x="2" y="71"/>
                  </a:lnTo>
                  <a:lnTo>
                    <a:pt x="2" y="71"/>
                  </a:lnTo>
                  <a:lnTo>
                    <a:pt x="2" y="69"/>
                  </a:lnTo>
                  <a:close/>
                  <a:moveTo>
                    <a:pt x="2" y="74"/>
                  </a:moveTo>
                  <a:lnTo>
                    <a:pt x="2" y="76"/>
                  </a:lnTo>
                  <a:lnTo>
                    <a:pt x="2" y="76"/>
                  </a:lnTo>
                  <a:lnTo>
                    <a:pt x="2" y="78"/>
                  </a:lnTo>
                  <a:lnTo>
                    <a:pt x="4" y="78"/>
                  </a:lnTo>
                  <a:lnTo>
                    <a:pt x="4" y="76"/>
                  </a:lnTo>
                  <a:lnTo>
                    <a:pt x="6" y="76"/>
                  </a:lnTo>
                  <a:lnTo>
                    <a:pt x="4" y="74"/>
                  </a:lnTo>
                  <a:lnTo>
                    <a:pt x="2" y="74"/>
                  </a:lnTo>
                  <a:close/>
                  <a:moveTo>
                    <a:pt x="76" y="21"/>
                  </a:moveTo>
                  <a:lnTo>
                    <a:pt x="78" y="21"/>
                  </a:lnTo>
                  <a:lnTo>
                    <a:pt x="78" y="19"/>
                  </a:lnTo>
                  <a:lnTo>
                    <a:pt x="76" y="19"/>
                  </a:lnTo>
                  <a:lnTo>
                    <a:pt x="76" y="2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12" name="Freeform 1865">
              <a:extLst>
                <a:ext uri="{FF2B5EF4-FFF2-40B4-BE49-F238E27FC236}">
                  <a16:creationId xmlns:a16="http://schemas.microsoft.com/office/drawing/2014/main" id="{0638B6AC-D993-4094-AFE2-A8CDEE7FF872}"/>
                </a:ext>
              </a:extLst>
            </p:cNvPr>
            <p:cNvSpPr>
              <a:spLocks noEditPoints="1"/>
            </p:cNvSpPr>
            <p:nvPr/>
          </p:nvSpPr>
          <p:spPr bwMode="auto">
            <a:xfrm>
              <a:off x="15244763" y="-1558925"/>
              <a:ext cx="563563" cy="625475"/>
            </a:xfrm>
            <a:custGeom>
              <a:avLst/>
              <a:gdLst>
                <a:gd name="T0" fmla="*/ 264 w 355"/>
                <a:gd name="T1" fmla="*/ 83 h 394"/>
                <a:gd name="T2" fmla="*/ 268 w 355"/>
                <a:gd name="T3" fmla="*/ 64 h 394"/>
                <a:gd name="T4" fmla="*/ 296 w 355"/>
                <a:gd name="T5" fmla="*/ 62 h 394"/>
                <a:gd name="T6" fmla="*/ 328 w 355"/>
                <a:gd name="T7" fmla="*/ 53 h 394"/>
                <a:gd name="T8" fmla="*/ 349 w 355"/>
                <a:gd name="T9" fmla="*/ 45 h 394"/>
                <a:gd name="T10" fmla="*/ 321 w 355"/>
                <a:gd name="T11" fmla="*/ 26 h 394"/>
                <a:gd name="T12" fmla="*/ 290 w 355"/>
                <a:gd name="T13" fmla="*/ 19 h 394"/>
                <a:gd name="T14" fmla="*/ 270 w 355"/>
                <a:gd name="T15" fmla="*/ 45 h 394"/>
                <a:gd name="T16" fmla="*/ 277 w 355"/>
                <a:gd name="T17" fmla="*/ 0 h 394"/>
                <a:gd name="T18" fmla="*/ 237 w 355"/>
                <a:gd name="T19" fmla="*/ 150 h 394"/>
                <a:gd name="T20" fmla="*/ 89 w 355"/>
                <a:gd name="T21" fmla="*/ 324 h 394"/>
                <a:gd name="T22" fmla="*/ 107 w 355"/>
                <a:gd name="T23" fmla="*/ 250 h 394"/>
                <a:gd name="T24" fmla="*/ 171 w 355"/>
                <a:gd name="T25" fmla="*/ 212 h 394"/>
                <a:gd name="T26" fmla="*/ 182 w 355"/>
                <a:gd name="T27" fmla="*/ 212 h 394"/>
                <a:gd name="T28" fmla="*/ 143 w 355"/>
                <a:gd name="T29" fmla="*/ 229 h 394"/>
                <a:gd name="T30" fmla="*/ 162 w 355"/>
                <a:gd name="T31" fmla="*/ 218 h 394"/>
                <a:gd name="T32" fmla="*/ 175 w 355"/>
                <a:gd name="T33" fmla="*/ 228 h 394"/>
                <a:gd name="T34" fmla="*/ 144 w 355"/>
                <a:gd name="T35" fmla="*/ 245 h 394"/>
                <a:gd name="T36" fmla="*/ 141 w 355"/>
                <a:gd name="T37" fmla="*/ 235 h 394"/>
                <a:gd name="T38" fmla="*/ 86 w 355"/>
                <a:gd name="T39" fmla="*/ 332 h 394"/>
                <a:gd name="T40" fmla="*/ 2 w 355"/>
                <a:gd name="T41" fmla="*/ 393 h 394"/>
                <a:gd name="T42" fmla="*/ 27 w 355"/>
                <a:gd name="T43" fmla="*/ 387 h 394"/>
                <a:gd name="T44" fmla="*/ 93 w 355"/>
                <a:gd name="T45" fmla="*/ 322 h 394"/>
                <a:gd name="T46" fmla="*/ 97 w 355"/>
                <a:gd name="T47" fmla="*/ 226 h 394"/>
                <a:gd name="T48" fmla="*/ 112 w 355"/>
                <a:gd name="T49" fmla="*/ 224 h 394"/>
                <a:gd name="T50" fmla="*/ 131 w 355"/>
                <a:gd name="T51" fmla="*/ 241 h 394"/>
                <a:gd name="T52" fmla="*/ 122 w 355"/>
                <a:gd name="T53" fmla="*/ 267 h 394"/>
                <a:gd name="T54" fmla="*/ 114 w 355"/>
                <a:gd name="T55" fmla="*/ 273 h 394"/>
                <a:gd name="T56" fmla="*/ 105 w 355"/>
                <a:gd name="T57" fmla="*/ 269 h 394"/>
                <a:gd name="T58" fmla="*/ 108 w 355"/>
                <a:gd name="T59" fmla="*/ 239 h 394"/>
                <a:gd name="T60" fmla="*/ 101 w 355"/>
                <a:gd name="T61" fmla="*/ 245 h 394"/>
                <a:gd name="T62" fmla="*/ 97 w 355"/>
                <a:gd name="T63" fmla="*/ 239 h 394"/>
                <a:gd name="T64" fmla="*/ 186 w 355"/>
                <a:gd name="T65" fmla="*/ 193 h 394"/>
                <a:gd name="T66" fmla="*/ 198 w 355"/>
                <a:gd name="T67" fmla="*/ 186 h 394"/>
                <a:gd name="T68" fmla="*/ 215 w 355"/>
                <a:gd name="T69" fmla="*/ 163 h 394"/>
                <a:gd name="T70" fmla="*/ 235 w 355"/>
                <a:gd name="T71" fmla="*/ 163 h 394"/>
                <a:gd name="T72" fmla="*/ 262 w 355"/>
                <a:gd name="T73" fmla="*/ 123 h 394"/>
                <a:gd name="T74" fmla="*/ 262 w 355"/>
                <a:gd name="T75" fmla="*/ 97 h 394"/>
                <a:gd name="T76" fmla="*/ 275 w 355"/>
                <a:gd name="T77" fmla="*/ 95 h 394"/>
                <a:gd name="T78" fmla="*/ 275 w 355"/>
                <a:gd name="T79" fmla="*/ 87 h 394"/>
                <a:gd name="T80" fmla="*/ 289 w 355"/>
                <a:gd name="T81" fmla="*/ 102 h 394"/>
                <a:gd name="T82" fmla="*/ 285 w 355"/>
                <a:gd name="T83" fmla="*/ 140 h 394"/>
                <a:gd name="T84" fmla="*/ 271 w 355"/>
                <a:gd name="T85" fmla="*/ 180 h 394"/>
                <a:gd name="T86" fmla="*/ 260 w 355"/>
                <a:gd name="T87" fmla="*/ 207 h 394"/>
                <a:gd name="T88" fmla="*/ 258 w 355"/>
                <a:gd name="T89" fmla="*/ 193 h 394"/>
                <a:gd name="T90" fmla="*/ 241 w 355"/>
                <a:gd name="T91" fmla="*/ 209 h 394"/>
                <a:gd name="T92" fmla="*/ 218 w 355"/>
                <a:gd name="T93" fmla="*/ 210 h 394"/>
                <a:gd name="T94" fmla="*/ 209 w 355"/>
                <a:gd name="T95" fmla="*/ 205 h 394"/>
                <a:gd name="T96" fmla="*/ 192 w 355"/>
                <a:gd name="T97" fmla="*/ 231 h 394"/>
                <a:gd name="T98" fmla="*/ 186 w 355"/>
                <a:gd name="T99" fmla="*/ 210 h 394"/>
                <a:gd name="T100" fmla="*/ 137 w 355"/>
                <a:gd name="T101" fmla="*/ 224 h 394"/>
                <a:gd name="T102" fmla="*/ 118 w 355"/>
                <a:gd name="T103" fmla="*/ 216 h 394"/>
                <a:gd name="T104" fmla="*/ 156 w 355"/>
                <a:gd name="T105" fmla="*/ 182 h 394"/>
                <a:gd name="T106" fmla="*/ 86 w 355"/>
                <a:gd name="T107" fmla="*/ 243 h 394"/>
                <a:gd name="T108" fmla="*/ 91 w 355"/>
                <a:gd name="T109" fmla="*/ 237 h 394"/>
                <a:gd name="T110" fmla="*/ 69 w 355"/>
                <a:gd name="T111" fmla="*/ 353 h 394"/>
                <a:gd name="T112" fmla="*/ 74 w 355"/>
                <a:gd name="T113" fmla="*/ 349 h 394"/>
                <a:gd name="T114" fmla="*/ 97 w 355"/>
                <a:gd name="T115" fmla="*/ 264 h 394"/>
                <a:gd name="T116" fmla="*/ 105 w 355"/>
                <a:gd name="T117" fmla="*/ 252 h 394"/>
                <a:gd name="T118" fmla="*/ 118 w 355"/>
                <a:gd name="T119" fmla="*/ 281 h 394"/>
                <a:gd name="T120" fmla="*/ 260 w 355"/>
                <a:gd name="T121" fmla="*/ 239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 h="394">
                  <a:moveTo>
                    <a:pt x="254" y="70"/>
                  </a:moveTo>
                  <a:lnTo>
                    <a:pt x="252" y="70"/>
                  </a:lnTo>
                  <a:lnTo>
                    <a:pt x="252" y="68"/>
                  </a:lnTo>
                  <a:lnTo>
                    <a:pt x="254" y="66"/>
                  </a:lnTo>
                  <a:lnTo>
                    <a:pt x="254" y="70"/>
                  </a:lnTo>
                  <a:close/>
                  <a:moveTo>
                    <a:pt x="260" y="59"/>
                  </a:moveTo>
                  <a:lnTo>
                    <a:pt x="258" y="64"/>
                  </a:lnTo>
                  <a:lnTo>
                    <a:pt x="260" y="66"/>
                  </a:lnTo>
                  <a:lnTo>
                    <a:pt x="262" y="72"/>
                  </a:lnTo>
                  <a:lnTo>
                    <a:pt x="264" y="74"/>
                  </a:lnTo>
                  <a:lnTo>
                    <a:pt x="262" y="76"/>
                  </a:lnTo>
                  <a:lnTo>
                    <a:pt x="262" y="80"/>
                  </a:lnTo>
                  <a:lnTo>
                    <a:pt x="262" y="81"/>
                  </a:lnTo>
                  <a:lnTo>
                    <a:pt x="264" y="83"/>
                  </a:lnTo>
                  <a:lnTo>
                    <a:pt x="266" y="83"/>
                  </a:lnTo>
                  <a:lnTo>
                    <a:pt x="268" y="81"/>
                  </a:lnTo>
                  <a:lnTo>
                    <a:pt x="270" y="78"/>
                  </a:lnTo>
                  <a:lnTo>
                    <a:pt x="271" y="76"/>
                  </a:lnTo>
                  <a:lnTo>
                    <a:pt x="277" y="78"/>
                  </a:lnTo>
                  <a:lnTo>
                    <a:pt x="281" y="76"/>
                  </a:lnTo>
                  <a:lnTo>
                    <a:pt x="279" y="74"/>
                  </a:lnTo>
                  <a:lnTo>
                    <a:pt x="275" y="70"/>
                  </a:lnTo>
                  <a:lnTo>
                    <a:pt x="273" y="70"/>
                  </a:lnTo>
                  <a:lnTo>
                    <a:pt x="271" y="70"/>
                  </a:lnTo>
                  <a:lnTo>
                    <a:pt x="271" y="70"/>
                  </a:lnTo>
                  <a:lnTo>
                    <a:pt x="270" y="68"/>
                  </a:lnTo>
                  <a:lnTo>
                    <a:pt x="268" y="66"/>
                  </a:lnTo>
                  <a:lnTo>
                    <a:pt x="268" y="64"/>
                  </a:lnTo>
                  <a:lnTo>
                    <a:pt x="268" y="62"/>
                  </a:lnTo>
                  <a:lnTo>
                    <a:pt x="270" y="61"/>
                  </a:lnTo>
                  <a:lnTo>
                    <a:pt x="273" y="61"/>
                  </a:lnTo>
                  <a:lnTo>
                    <a:pt x="275" y="62"/>
                  </a:lnTo>
                  <a:lnTo>
                    <a:pt x="277" y="64"/>
                  </a:lnTo>
                  <a:lnTo>
                    <a:pt x="279" y="64"/>
                  </a:lnTo>
                  <a:lnTo>
                    <a:pt x="281" y="62"/>
                  </a:lnTo>
                  <a:lnTo>
                    <a:pt x="281" y="62"/>
                  </a:lnTo>
                  <a:lnTo>
                    <a:pt x="283" y="61"/>
                  </a:lnTo>
                  <a:lnTo>
                    <a:pt x="285" y="61"/>
                  </a:lnTo>
                  <a:lnTo>
                    <a:pt x="287" y="61"/>
                  </a:lnTo>
                  <a:lnTo>
                    <a:pt x="289" y="61"/>
                  </a:lnTo>
                  <a:lnTo>
                    <a:pt x="290" y="61"/>
                  </a:lnTo>
                  <a:lnTo>
                    <a:pt x="296" y="62"/>
                  </a:lnTo>
                  <a:lnTo>
                    <a:pt x="302" y="66"/>
                  </a:lnTo>
                  <a:lnTo>
                    <a:pt x="309" y="70"/>
                  </a:lnTo>
                  <a:lnTo>
                    <a:pt x="315" y="70"/>
                  </a:lnTo>
                  <a:lnTo>
                    <a:pt x="315" y="70"/>
                  </a:lnTo>
                  <a:lnTo>
                    <a:pt x="315" y="68"/>
                  </a:lnTo>
                  <a:lnTo>
                    <a:pt x="315" y="66"/>
                  </a:lnTo>
                  <a:lnTo>
                    <a:pt x="315" y="66"/>
                  </a:lnTo>
                  <a:lnTo>
                    <a:pt x="315" y="64"/>
                  </a:lnTo>
                  <a:lnTo>
                    <a:pt x="317" y="62"/>
                  </a:lnTo>
                  <a:lnTo>
                    <a:pt x="319" y="61"/>
                  </a:lnTo>
                  <a:lnTo>
                    <a:pt x="321" y="57"/>
                  </a:lnTo>
                  <a:lnTo>
                    <a:pt x="323" y="55"/>
                  </a:lnTo>
                  <a:lnTo>
                    <a:pt x="326" y="53"/>
                  </a:lnTo>
                  <a:lnTo>
                    <a:pt x="328" y="53"/>
                  </a:lnTo>
                  <a:lnTo>
                    <a:pt x="330" y="51"/>
                  </a:lnTo>
                  <a:lnTo>
                    <a:pt x="334" y="53"/>
                  </a:lnTo>
                  <a:lnTo>
                    <a:pt x="336" y="53"/>
                  </a:lnTo>
                  <a:lnTo>
                    <a:pt x="338" y="53"/>
                  </a:lnTo>
                  <a:lnTo>
                    <a:pt x="340" y="51"/>
                  </a:lnTo>
                  <a:lnTo>
                    <a:pt x="343" y="49"/>
                  </a:lnTo>
                  <a:lnTo>
                    <a:pt x="345" y="49"/>
                  </a:lnTo>
                  <a:lnTo>
                    <a:pt x="349" y="49"/>
                  </a:lnTo>
                  <a:lnTo>
                    <a:pt x="349" y="47"/>
                  </a:lnTo>
                  <a:lnTo>
                    <a:pt x="351" y="47"/>
                  </a:lnTo>
                  <a:lnTo>
                    <a:pt x="353" y="45"/>
                  </a:lnTo>
                  <a:lnTo>
                    <a:pt x="355" y="44"/>
                  </a:lnTo>
                  <a:lnTo>
                    <a:pt x="353" y="44"/>
                  </a:lnTo>
                  <a:lnTo>
                    <a:pt x="349" y="45"/>
                  </a:lnTo>
                  <a:lnTo>
                    <a:pt x="347" y="45"/>
                  </a:lnTo>
                  <a:lnTo>
                    <a:pt x="343" y="38"/>
                  </a:lnTo>
                  <a:lnTo>
                    <a:pt x="343" y="34"/>
                  </a:lnTo>
                  <a:lnTo>
                    <a:pt x="343" y="32"/>
                  </a:lnTo>
                  <a:lnTo>
                    <a:pt x="347" y="26"/>
                  </a:lnTo>
                  <a:lnTo>
                    <a:pt x="347" y="25"/>
                  </a:lnTo>
                  <a:lnTo>
                    <a:pt x="345" y="26"/>
                  </a:lnTo>
                  <a:lnTo>
                    <a:pt x="342" y="30"/>
                  </a:lnTo>
                  <a:lnTo>
                    <a:pt x="340" y="32"/>
                  </a:lnTo>
                  <a:lnTo>
                    <a:pt x="336" y="32"/>
                  </a:lnTo>
                  <a:lnTo>
                    <a:pt x="334" y="32"/>
                  </a:lnTo>
                  <a:lnTo>
                    <a:pt x="328" y="30"/>
                  </a:lnTo>
                  <a:lnTo>
                    <a:pt x="323" y="28"/>
                  </a:lnTo>
                  <a:lnTo>
                    <a:pt x="321" y="26"/>
                  </a:lnTo>
                  <a:lnTo>
                    <a:pt x="315" y="25"/>
                  </a:lnTo>
                  <a:lnTo>
                    <a:pt x="311" y="21"/>
                  </a:lnTo>
                  <a:lnTo>
                    <a:pt x="307" y="17"/>
                  </a:lnTo>
                  <a:lnTo>
                    <a:pt x="294" y="2"/>
                  </a:lnTo>
                  <a:lnTo>
                    <a:pt x="294" y="0"/>
                  </a:lnTo>
                  <a:lnTo>
                    <a:pt x="292" y="0"/>
                  </a:lnTo>
                  <a:lnTo>
                    <a:pt x="290" y="2"/>
                  </a:lnTo>
                  <a:lnTo>
                    <a:pt x="289" y="2"/>
                  </a:lnTo>
                  <a:lnTo>
                    <a:pt x="289" y="4"/>
                  </a:lnTo>
                  <a:lnTo>
                    <a:pt x="287" y="6"/>
                  </a:lnTo>
                  <a:lnTo>
                    <a:pt x="287" y="7"/>
                  </a:lnTo>
                  <a:lnTo>
                    <a:pt x="289" y="9"/>
                  </a:lnTo>
                  <a:lnTo>
                    <a:pt x="290" y="15"/>
                  </a:lnTo>
                  <a:lnTo>
                    <a:pt x="290" y="19"/>
                  </a:lnTo>
                  <a:lnTo>
                    <a:pt x="290" y="21"/>
                  </a:lnTo>
                  <a:lnTo>
                    <a:pt x="289" y="30"/>
                  </a:lnTo>
                  <a:lnTo>
                    <a:pt x="287" y="32"/>
                  </a:lnTo>
                  <a:lnTo>
                    <a:pt x="285" y="36"/>
                  </a:lnTo>
                  <a:lnTo>
                    <a:pt x="285" y="38"/>
                  </a:lnTo>
                  <a:lnTo>
                    <a:pt x="285" y="42"/>
                  </a:lnTo>
                  <a:lnTo>
                    <a:pt x="285" y="44"/>
                  </a:lnTo>
                  <a:lnTo>
                    <a:pt x="283" y="45"/>
                  </a:lnTo>
                  <a:lnTo>
                    <a:pt x="283" y="47"/>
                  </a:lnTo>
                  <a:lnTo>
                    <a:pt x="279" y="47"/>
                  </a:lnTo>
                  <a:lnTo>
                    <a:pt x="277" y="47"/>
                  </a:lnTo>
                  <a:lnTo>
                    <a:pt x="273" y="45"/>
                  </a:lnTo>
                  <a:lnTo>
                    <a:pt x="270" y="45"/>
                  </a:lnTo>
                  <a:lnTo>
                    <a:pt x="270" y="45"/>
                  </a:lnTo>
                  <a:lnTo>
                    <a:pt x="268" y="45"/>
                  </a:lnTo>
                  <a:lnTo>
                    <a:pt x="268" y="47"/>
                  </a:lnTo>
                  <a:lnTo>
                    <a:pt x="268" y="47"/>
                  </a:lnTo>
                  <a:lnTo>
                    <a:pt x="270" y="49"/>
                  </a:lnTo>
                  <a:lnTo>
                    <a:pt x="270" y="51"/>
                  </a:lnTo>
                  <a:lnTo>
                    <a:pt x="268" y="55"/>
                  </a:lnTo>
                  <a:lnTo>
                    <a:pt x="260" y="59"/>
                  </a:lnTo>
                  <a:close/>
                  <a:moveTo>
                    <a:pt x="277" y="4"/>
                  </a:moveTo>
                  <a:lnTo>
                    <a:pt x="279" y="4"/>
                  </a:lnTo>
                  <a:lnTo>
                    <a:pt x="279" y="4"/>
                  </a:lnTo>
                  <a:lnTo>
                    <a:pt x="279" y="2"/>
                  </a:lnTo>
                  <a:lnTo>
                    <a:pt x="279" y="2"/>
                  </a:lnTo>
                  <a:lnTo>
                    <a:pt x="279" y="0"/>
                  </a:lnTo>
                  <a:lnTo>
                    <a:pt x="277" y="0"/>
                  </a:lnTo>
                  <a:lnTo>
                    <a:pt x="277" y="2"/>
                  </a:lnTo>
                  <a:lnTo>
                    <a:pt x="277" y="2"/>
                  </a:lnTo>
                  <a:lnTo>
                    <a:pt x="277" y="4"/>
                  </a:lnTo>
                  <a:close/>
                  <a:moveTo>
                    <a:pt x="281" y="6"/>
                  </a:moveTo>
                  <a:lnTo>
                    <a:pt x="281" y="6"/>
                  </a:lnTo>
                  <a:lnTo>
                    <a:pt x="281" y="7"/>
                  </a:lnTo>
                  <a:lnTo>
                    <a:pt x="283" y="7"/>
                  </a:lnTo>
                  <a:lnTo>
                    <a:pt x="281" y="6"/>
                  </a:lnTo>
                  <a:close/>
                  <a:moveTo>
                    <a:pt x="234" y="152"/>
                  </a:moveTo>
                  <a:lnTo>
                    <a:pt x="234" y="152"/>
                  </a:lnTo>
                  <a:lnTo>
                    <a:pt x="234" y="152"/>
                  </a:lnTo>
                  <a:lnTo>
                    <a:pt x="235" y="152"/>
                  </a:lnTo>
                  <a:lnTo>
                    <a:pt x="237" y="152"/>
                  </a:lnTo>
                  <a:lnTo>
                    <a:pt x="237" y="150"/>
                  </a:lnTo>
                  <a:lnTo>
                    <a:pt x="239" y="148"/>
                  </a:lnTo>
                  <a:lnTo>
                    <a:pt x="237" y="148"/>
                  </a:lnTo>
                  <a:lnTo>
                    <a:pt x="237" y="146"/>
                  </a:lnTo>
                  <a:lnTo>
                    <a:pt x="237" y="144"/>
                  </a:lnTo>
                  <a:lnTo>
                    <a:pt x="237" y="144"/>
                  </a:lnTo>
                  <a:lnTo>
                    <a:pt x="235" y="144"/>
                  </a:lnTo>
                  <a:lnTo>
                    <a:pt x="234" y="146"/>
                  </a:lnTo>
                  <a:lnTo>
                    <a:pt x="234" y="148"/>
                  </a:lnTo>
                  <a:lnTo>
                    <a:pt x="235" y="150"/>
                  </a:lnTo>
                  <a:lnTo>
                    <a:pt x="235" y="150"/>
                  </a:lnTo>
                  <a:lnTo>
                    <a:pt x="234" y="152"/>
                  </a:lnTo>
                  <a:close/>
                  <a:moveTo>
                    <a:pt x="89" y="326"/>
                  </a:moveTo>
                  <a:lnTo>
                    <a:pt x="89" y="324"/>
                  </a:lnTo>
                  <a:lnTo>
                    <a:pt x="89" y="324"/>
                  </a:lnTo>
                  <a:lnTo>
                    <a:pt x="89" y="326"/>
                  </a:lnTo>
                  <a:lnTo>
                    <a:pt x="89" y="326"/>
                  </a:lnTo>
                  <a:lnTo>
                    <a:pt x="89" y="326"/>
                  </a:lnTo>
                  <a:lnTo>
                    <a:pt x="91" y="326"/>
                  </a:lnTo>
                  <a:lnTo>
                    <a:pt x="89" y="326"/>
                  </a:lnTo>
                  <a:lnTo>
                    <a:pt x="89" y="326"/>
                  </a:lnTo>
                  <a:close/>
                  <a:moveTo>
                    <a:pt x="107" y="250"/>
                  </a:moveTo>
                  <a:lnTo>
                    <a:pt x="105" y="250"/>
                  </a:lnTo>
                  <a:lnTo>
                    <a:pt x="107" y="250"/>
                  </a:lnTo>
                  <a:lnTo>
                    <a:pt x="107" y="250"/>
                  </a:lnTo>
                  <a:lnTo>
                    <a:pt x="108" y="248"/>
                  </a:lnTo>
                  <a:lnTo>
                    <a:pt x="108" y="250"/>
                  </a:lnTo>
                  <a:lnTo>
                    <a:pt x="108" y="250"/>
                  </a:lnTo>
                  <a:lnTo>
                    <a:pt x="107" y="250"/>
                  </a:lnTo>
                  <a:lnTo>
                    <a:pt x="107" y="250"/>
                  </a:lnTo>
                  <a:close/>
                  <a:moveTo>
                    <a:pt x="139" y="226"/>
                  </a:moveTo>
                  <a:lnTo>
                    <a:pt x="137" y="226"/>
                  </a:lnTo>
                  <a:lnTo>
                    <a:pt x="137" y="224"/>
                  </a:lnTo>
                  <a:lnTo>
                    <a:pt x="137" y="224"/>
                  </a:lnTo>
                  <a:lnTo>
                    <a:pt x="139" y="224"/>
                  </a:lnTo>
                  <a:lnTo>
                    <a:pt x="141" y="224"/>
                  </a:lnTo>
                  <a:lnTo>
                    <a:pt x="141" y="226"/>
                  </a:lnTo>
                  <a:lnTo>
                    <a:pt x="139" y="226"/>
                  </a:lnTo>
                  <a:close/>
                  <a:moveTo>
                    <a:pt x="169" y="214"/>
                  </a:moveTo>
                  <a:lnTo>
                    <a:pt x="169" y="212"/>
                  </a:lnTo>
                  <a:lnTo>
                    <a:pt x="169" y="212"/>
                  </a:lnTo>
                  <a:lnTo>
                    <a:pt x="169" y="212"/>
                  </a:lnTo>
                  <a:lnTo>
                    <a:pt x="171" y="212"/>
                  </a:lnTo>
                  <a:lnTo>
                    <a:pt x="171" y="212"/>
                  </a:lnTo>
                  <a:lnTo>
                    <a:pt x="171" y="214"/>
                  </a:lnTo>
                  <a:lnTo>
                    <a:pt x="171" y="214"/>
                  </a:lnTo>
                  <a:lnTo>
                    <a:pt x="171" y="214"/>
                  </a:lnTo>
                  <a:lnTo>
                    <a:pt x="169" y="214"/>
                  </a:lnTo>
                  <a:lnTo>
                    <a:pt x="169" y="214"/>
                  </a:lnTo>
                  <a:close/>
                  <a:moveTo>
                    <a:pt x="182" y="212"/>
                  </a:moveTo>
                  <a:lnTo>
                    <a:pt x="180" y="218"/>
                  </a:lnTo>
                  <a:lnTo>
                    <a:pt x="179" y="220"/>
                  </a:lnTo>
                  <a:lnTo>
                    <a:pt x="177" y="218"/>
                  </a:lnTo>
                  <a:lnTo>
                    <a:pt x="177" y="216"/>
                  </a:lnTo>
                  <a:lnTo>
                    <a:pt x="179" y="214"/>
                  </a:lnTo>
                  <a:lnTo>
                    <a:pt x="180" y="214"/>
                  </a:lnTo>
                  <a:lnTo>
                    <a:pt x="182" y="212"/>
                  </a:lnTo>
                  <a:close/>
                  <a:moveTo>
                    <a:pt x="143" y="222"/>
                  </a:moveTo>
                  <a:lnTo>
                    <a:pt x="141" y="222"/>
                  </a:lnTo>
                  <a:lnTo>
                    <a:pt x="141" y="220"/>
                  </a:lnTo>
                  <a:lnTo>
                    <a:pt x="141" y="220"/>
                  </a:lnTo>
                  <a:lnTo>
                    <a:pt x="143" y="220"/>
                  </a:lnTo>
                  <a:lnTo>
                    <a:pt x="143" y="220"/>
                  </a:lnTo>
                  <a:lnTo>
                    <a:pt x="143" y="220"/>
                  </a:lnTo>
                  <a:lnTo>
                    <a:pt x="143" y="220"/>
                  </a:lnTo>
                  <a:lnTo>
                    <a:pt x="143" y="220"/>
                  </a:lnTo>
                  <a:lnTo>
                    <a:pt x="143" y="222"/>
                  </a:lnTo>
                  <a:lnTo>
                    <a:pt x="143" y="222"/>
                  </a:lnTo>
                  <a:close/>
                  <a:moveTo>
                    <a:pt x="137" y="233"/>
                  </a:moveTo>
                  <a:lnTo>
                    <a:pt x="141" y="231"/>
                  </a:lnTo>
                  <a:lnTo>
                    <a:pt x="143" y="229"/>
                  </a:lnTo>
                  <a:lnTo>
                    <a:pt x="144" y="228"/>
                  </a:lnTo>
                  <a:lnTo>
                    <a:pt x="146" y="224"/>
                  </a:lnTo>
                  <a:lnTo>
                    <a:pt x="146" y="222"/>
                  </a:lnTo>
                  <a:lnTo>
                    <a:pt x="148" y="222"/>
                  </a:lnTo>
                  <a:lnTo>
                    <a:pt x="148" y="222"/>
                  </a:lnTo>
                  <a:lnTo>
                    <a:pt x="150" y="222"/>
                  </a:lnTo>
                  <a:lnTo>
                    <a:pt x="150" y="224"/>
                  </a:lnTo>
                  <a:lnTo>
                    <a:pt x="152" y="224"/>
                  </a:lnTo>
                  <a:lnTo>
                    <a:pt x="152" y="224"/>
                  </a:lnTo>
                  <a:lnTo>
                    <a:pt x="156" y="224"/>
                  </a:lnTo>
                  <a:lnTo>
                    <a:pt x="160" y="222"/>
                  </a:lnTo>
                  <a:lnTo>
                    <a:pt x="160" y="220"/>
                  </a:lnTo>
                  <a:lnTo>
                    <a:pt x="160" y="218"/>
                  </a:lnTo>
                  <a:lnTo>
                    <a:pt x="162" y="218"/>
                  </a:lnTo>
                  <a:lnTo>
                    <a:pt x="165" y="216"/>
                  </a:lnTo>
                  <a:lnTo>
                    <a:pt x="167" y="216"/>
                  </a:lnTo>
                  <a:lnTo>
                    <a:pt x="169" y="216"/>
                  </a:lnTo>
                  <a:lnTo>
                    <a:pt x="171" y="218"/>
                  </a:lnTo>
                  <a:lnTo>
                    <a:pt x="173" y="218"/>
                  </a:lnTo>
                  <a:lnTo>
                    <a:pt x="177" y="218"/>
                  </a:lnTo>
                  <a:lnTo>
                    <a:pt x="175" y="220"/>
                  </a:lnTo>
                  <a:lnTo>
                    <a:pt x="177" y="222"/>
                  </a:lnTo>
                  <a:lnTo>
                    <a:pt x="177" y="224"/>
                  </a:lnTo>
                  <a:lnTo>
                    <a:pt x="177" y="224"/>
                  </a:lnTo>
                  <a:lnTo>
                    <a:pt x="177" y="226"/>
                  </a:lnTo>
                  <a:lnTo>
                    <a:pt x="177" y="226"/>
                  </a:lnTo>
                  <a:lnTo>
                    <a:pt x="177" y="226"/>
                  </a:lnTo>
                  <a:lnTo>
                    <a:pt x="175" y="228"/>
                  </a:lnTo>
                  <a:lnTo>
                    <a:pt x="171" y="229"/>
                  </a:lnTo>
                  <a:lnTo>
                    <a:pt x="169" y="233"/>
                  </a:lnTo>
                  <a:lnTo>
                    <a:pt x="169" y="237"/>
                  </a:lnTo>
                  <a:lnTo>
                    <a:pt x="165" y="233"/>
                  </a:lnTo>
                  <a:lnTo>
                    <a:pt x="163" y="231"/>
                  </a:lnTo>
                  <a:lnTo>
                    <a:pt x="160" y="231"/>
                  </a:lnTo>
                  <a:lnTo>
                    <a:pt x="158" y="231"/>
                  </a:lnTo>
                  <a:lnTo>
                    <a:pt x="156" y="233"/>
                  </a:lnTo>
                  <a:lnTo>
                    <a:pt x="154" y="235"/>
                  </a:lnTo>
                  <a:lnTo>
                    <a:pt x="148" y="245"/>
                  </a:lnTo>
                  <a:lnTo>
                    <a:pt x="148" y="245"/>
                  </a:lnTo>
                  <a:lnTo>
                    <a:pt x="146" y="245"/>
                  </a:lnTo>
                  <a:lnTo>
                    <a:pt x="144" y="245"/>
                  </a:lnTo>
                  <a:lnTo>
                    <a:pt x="144" y="245"/>
                  </a:lnTo>
                  <a:lnTo>
                    <a:pt x="144" y="243"/>
                  </a:lnTo>
                  <a:lnTo>
                    <a:pt x="144" y="243"/>
                  </a:lnTo>
                  <a:lnTo>
                    <a:pt x="144" y="243"/>
                  </a:lnTo>
                  <a:lnTo>
                    <a:pt x="143" y="243"/>
                  </a:lnTo>
                  <a:lnTo>
                    <a:pt x="141" y="243"/>
                  </a:lnTo>
                  <a:lnTo>
                    <a:pt x="141" y="241"/>
                  </a:lnTo>
                  <a:lnTo>
                    <a:pt x="141" y="239"/>
                  </a:lnTo>
                  <a:lnTo>
                    <a:pt x="141" y="239"/>
                  </a:lnTo>
                  <a:lnTo>
                    <a:pt x="141" y="239"/>
                  </a:lnTo>
                  <a:lnTo>
                    <a:pt x="141" y="237"/>
                  </a:lnTo>
                  <a:lnTo>
                    <a:pt x="143" y="237"/>
                  </a:lnTo>
                  <a:lnTo>
                    <a:pt x="141" y="235"/>
                  </a:lnTo>
                  <a:lnTo>
                    <a:pt x="141" y="235"/>
                  </a:lnTo>
                  <a:lnTo>
                    <a:pt x="141" y="235"/>
                  </a:lnTo>
                  <a:lnTo>
                    <a:pt x="141" y="233"/>
                  </a:lnTo>
                  <a:lnTo>
                    <a:pt x="139" y="233"/>
                  </a:lnTo>
                  <a:lnTo>
                    <a:pt x="135" y="235"/>
                  </a:lnTo>
                  <a:lnTo>
                    <a:pt x="135" y="235"/>
                  </a:lnTo>
                  <a:lnTo>
                    <a:pt x="137" y="233"/>
                  </a:lnTo>
                  <a:close/>
                  <a:moveTo>
                    <a:pt x="86" y="332"/>
                  </a:moveTo>
                  <a:lnTo>
                    <a:pt x="86" y="332"/>
                  </a:lnTo>
                  <a:lnTo>
                    <a:pt x="86" y="334"/>
                  </a:lnTo>
                  <a:lnTo>
                    <a:pt x="84" y="334"/>
                  </a:lnTo>
                  <a:lnTo>
                    <a:pt x="84" y="332"/>
                  </a:lnTo>
                  <a:lnTo>
                    <a:pt x="84" y="332"/>
                  </a:lnTo>
                  <a:lnTo>
                    <a:pt x="84" y="330"/>
                  </a:lnTo>
                  <a:lnTo>
                    <a:pt x="86" y="330"/>
                  </a:lnTo>
                  <a:lnTo>
                    <a:pt x="86" y="332"/>
                  </a:lnTo>
                  <a:close/>
                  <a:moveTo>
                    <a:pt x="84" y="246"/>
                  </a:moveTo>
                  <a:lnTo>
                    <a:pt x="84" y="246"/>
                  </a:lnTo>
                  <a:lnTo>
                    <a:pt x="82" y="248"/>
                  </a:lnTo>
                  <a:lnTo>
                    <a:pt x="80" y="248"/>
                  </a:lnTo>
                  <a:lnTo>
                    <a:pt x="80" y="246"/>
                  </a:lnTo>
                  <a:lnTo>
                    <a:pt x="80" y="245"/>
                  </a:lnTo>
                  <a:lnTo>
                    <a:pt x="82" y="245"/>
                  </a:lnTo>
                  <a:lnTo>
                    <a:pt x="82" y="245"/>
                  </a:lnTo>
                  <a:lnTo>
                    <a:pt x="84" y="246"/>
                  </a:lnTo>
                  <a:close/>
                  <a:moveTo>
                    <a:pt x="2" y="394"/>
                  </a:moveTo>
                  <a:lnTo>
                    <a:pt x="2" y="394"/>
                  </a:lnTo>
                  <a:lnTo>
                    <a:pt x="0" y="394"/>
                  </a:lnTo>
                  <a:lnTo>
                    <a:pt x="0" y="393"/>
                  </a:lnTo>
                  <a:lnTo>
                    <a:pt x="2" y="393"/>
                  </a:lnTo>
                  <a:lnTo>
                    <a:pt x="2" y="393"/>
                  </a:lnTo>
                  <a:lnTo>
                    <a:pt x="4" y="393"/>
                  </a:lnTo>
                  <a:lnTo>
                    <a:pt x="4" y="394"/>
                  </a:lnTo>
                  <a:lnTo>
                    <a:pt x="2" y="394"/>
                  </a:lnTo>
                  <a:close/>
                  <a:moveTo>
                    <a:pt x="6" y="393"/>
                  </a:moveTo>
                  <a:lnTo>
                    <a:pt x="6" y="393"/>
                  </a:lnTo>
                  <a:lnTo>
                    <a:pt x="8" y="391"/>
                  </a:lnTo>
                  <a:lnTo>
                    <a:pt x="10" y="389"/>
                  </a:lnTo>
                  <a:lnTo>
                    <a:pt x="10" y="393"/>
                  </a:lnTo>
                  <a:lnTo>
                    <a:pt x="8" y="393"/>
                  </a:lnTo>
                  <a:lnTo>
                    <a:pt x="8" y="393"/>
                  </a:lnTo>
                  <a:lnTo>
                    <a:pt x="8" y="393"/>
                  </a:lnTo>
                  <a:lnTo>
                    <a:pt x="6" y="393"/>
                  </a:lnTo>
                  <a:close/>
                  <a:moveTo>
                    <a:pt x="27" y="387"/>
                  </a:moveTo>
                  <a:lnTo>
                    <a:pt x="25" y="385"/>
                  </a:lnTo>
                  <a:lnTo>
                    <a:pt x="27" y="385"/>
                  </a:lnTo>
                  <a:lnTo>
                    <a:pt x="27" y="385"/>
                  </a:lnTo>
                  <a:lnTo>
                    <a:pt x="29" y="387"/>
                  </a:lnTo>
                  <a:lnTo>
                    <a:pt x="27" y="387"/>
                  </a:lnTo>
                  <a:lnTo>
                    <a:pt x="27" y="387"/>
                  </a:lnTo>
                  <a:close/>
                  <a:moveTo>
                    <a:pt x="88" y="324"/>
                  </a:moveTo>
                  <a:lnTo>
                    <a:pt x="91" y="322"/>
                  </a:lnTo>
                  <a:lnTo>
                    <a:pt x="93" y="320"/>
                  </a:lnTo>
                  <a:lnTo>
                    <a:pt x="95" y="319"/>
                  </a:lnTo>
                  <a:lnTo>
                    <a:pt x="97" y="319"/>
                  </a:lnTo>
                  <a:lnTo>
                    <a:pt x="97" y="320"/>
                  </a:lnTo>
                  <a:lnTo>
                    <a:pt x="95" y="320"/>
                  </a:lnTo>
                  <a:lnTo>
                    <a:pt x="93" y="322"/>
                  </a:lnTo>
                  <a:lnTo>
                    <a:pt x="93" y="324"/>
                  </a:lnTo>
                  <a:lnTo>
                    <a:pt x="93" y="324"/>
                  </a:lnTo>
                  <a:lnTo>
                    <a:pt x="91" y="324"/>
                  </a:lnTo>
                  <a:lnTo>
                    <a:pt x="91" y="324"/>
                  </a:lnTo>
                  <a:lnTo>
                    <a:pt x="89" y="324"/>
                  </a:lnTo>
                  <a:lnTo>
                    <a:pt x="89" y="324"/>
                  </a:lnTo>
                  <a:lnTo>
                    <a:pt x="88" y="324"/>
                  </a:lnTo>
                  <a:close/>
                  <a:moveTo>
                    <a:pt x="97" y="228"/>
                  </a:moveTo>
                  <a:lnTo>
                    <a:pt x="97" y="228"/>
                  </a:lnTo>
                  <a:lnTo>
                    <a:pt x="97" y="228"/>
                  </a:lnTo>
                  <a:lnTo>
                    <a:pt x="97" y="226"/>
                  </a:lnTo>
                  <a:lnTo>
                    <a:pt x="97" y="226"/>
                  </a:lnTo>
                  <a:lnTo>
                    <a:pt x="97" y="226"/>
                  </a:lnTo>
                  <a:lnTo>
                    <a:pt x="97" y="226"/>
                  </a:lnTo>
                  <a:lnTo>
                    <a:pt x="99" y="228"/>
                  </a:lnTo>
                  <a:lnTo>
                    <a:pt x="97" y="228"/>
                  </a:lnTo>
                  <a:close/>
                  <a:moveTo>
                    <a:pt x="95" y="235"/>
                  </a:moveTo>
                  <a:lnTo>
                    <a:pt x="97" y="235"/>
                  </a:lnTo>
                  <a:lnTo>
                    <a:pt x="99" y="235"/>
                  </a:lnTo>
                  <a:lnTo>
                    <a:pt x="99" y="233"/>
                  </a:lnTo>
                  <a:lnTo>
                    <a:pt x="101" y="231"/>
                  </a:lnTo>
                  <a:lnTo>
                    <a:pt x="103" y="231"/>
                  </a:lnTo>
                  <a:lnTo>
                    <a:pt x="107" y="229"/>
                  </a:lnTo>
                  <a:lnTo>
                    <a:pt x="107" y="229"/>
                  </a:lnTo>
                  <a:lnTo>
                    <a:pt x="110" y="226"/>
                  </a:lnTo>
                  <a:lnTo>
                    <a:pt x="110" y="226"/>
                  </a:lnTo>
                  <a:lnTo>
                    <a:pt x="112" y="224"/>
                  </a:lnTo>
                  <a:lnTo>
                    <a:pt x="112" y="224"/>
                  </a:lnTo>
                  <a:lnTo>
                    <a:pt x="116" y="226"/>
                  </a:lnTo>
                  <a:lnTo>
                    <a:pt x="120" y="229"/>
                  </a:lnTo>
                  <a:lnTo>
                    <a:pt x="124" y="231"/>
                  </a:lnTo>
                  <a:lnTo>
                    <a:pt x="126" y="229"/>
                  </a:lnTo>
                  <a:lnTo>
                    <a:pt x="127" y="229"/>
                  </a:lnTo>
                  <a:lnTo>
                    <a:pt x="127" y="229"/>
                  </a:lnTo>
                  <a:lnTo>
                    <a:pt x="129" y="231"/>
                  </a:lnTo>
                  <a:lnTo>
                    <a:pt x="129" y="231"/>
                  </a:lnTo>
                  <a:lnTo>
                    <a:pt x="127" y="233"/>
                  </a:lnTo>
                  <a:lnTo>
                    <a:pt x="126" y="235"/>
                  </a:lnTo>
                  <a:lnTo>
                    <a:pt x="129" y="237"/>
                  </a:lnTo>
                  <a:lnTo>
                    <a:pt x="131" y="237"/>
                  </a:lnTo>
                  <a:lnTo>
                    <a:pt x="131" y="239"/>
                  </a:lnTo>
                  <a:lnTo>
                    <a:pt x="131" y="241"/>
                  </a:lnTo>
                  <a:lnTo>
                    <a:pt x="133" y="243"/>
                  </a:lnTo>
                  <a:lnTo>
                    <a:pt x="133" y="243"/>
                  </a:lnTo>
                  <a:lnTo>
                    <a:pt x="133" y="245"/>
                  </a:lnTo>
                  <a:lnTo>
                    <a:pt x="129" y="248"/>
                  </a:lnTo>
                  <a:lnTo>
                    <a:pt x="129" y="248"/>
                  </a:lnTo>
                  <a:lnTo>
                    <a:pt x="127" y="250"/>
                  </a:lnTo>
                  <a:lnTo>
                    <a:pt x="127" y="254"/>
                  </a:lnTo>
                  <a:lnTo>
                    <a:pt x="126" y="258"/>
                  </a:lnTo>
                  <a:lnTo>
                    <a:pt x="126" y="264"/>
                  </a:lnTo>
                  <a:lnTo>
                    <a:pt x="124" y="265"/>
                  </a:lnTo>
                  <a:lnTo>
                    <a:pt x="124" y="265"/>
                  </a:lnTo>
                  <a:lnTo>
                    <a:pt x="124" y="267"/>
                  </a:lnTo>
                  <a:lnTo>
                    <a:pt x="124" y="267"/>
                  </a:lnTo>
                  <a:lnTo>
                    <a:pt x="122" y="267"/>
                  </a:lnTo>
                  <a:lnTo>
                    <a:pt x="122" y="267"/>
                  </a:lnTo>
                  <a:lnTo>
                    <a:pt x="122" y="269"/>
                  </a:lnTo>
                  <a:lnTo>
                    <a:pt x="120" y="269"/>
                  </a:lnTo>
                  <a:lnTo>
                    <a:pt x="120" y="267"/>
                  </a:lnTo>
                  <a:lnTo>
                    <a:pt x="120" y="267"/>
                  </a:lnTo>
                  <a:lnTo>
                    <a:pt x="118" y="267"/>
                  </a:lnTo>
                  <a:lnTo>
                    <a:pt x="118" y="269"/>
                  </a:lnTo>
                  <a:lnTo>
                    <a:pt x="118" y="269"/>
                  </a:lnTo>
                  <a:lnTo>
                    <a:pt x="120" y="271"/>
                  </a:lnTo>
                  <a:lnTo>
                    <a:pt x="120" y="271"/>
                  </a:lnTo>
                  <a:lnTo>
                    <a:pt x="118" y="273"/>
                  </a:lnTo>
                  <a:lnTo>
                    <a:pt x="116" y="273"/>
                  </a:lnTo>
                  <a:lnTo>
                    <a:pt x="112" y="275"/>
                  </a:lnTo>
                  <a:lnTo>
                    <a:pt x="114" y="273"/>
                  </a:lnTo>
                  <a:lnTo>
                    <a:pt x="114" y="273"/>
                  </a:lnTo>
                  <a:lnTo>
                    <a:pt x="114" y="271"/>
                  </a:lnTo>
                  <a:lnTo>
                    <a:pt x="112" y="267"/>
                  </a:lnTo>
                  <a:lnTo>
                    <a:pt x="112" y="267"/>
                  </a:lnTo>
                  <a:lnTo>
                    <a:pt x="114" y="264"/>
                  </a:lnTo>
                  <a:lnTo>
                    <a:pt x="114" y="264"/>
                  </a:lnTo>
                  <a:lnTo>
                    <a:pt x="112" y="264"/>
                  </a:lnTo>
                  <a:lnTo>
                    <a:pt x="110" y="265"/>
                  </a:lnTo>
                  <a:lnTo>
                    <a:pt x="110" y="267"/>
                  </a:lnTo>
                  <a:lnTo>
                    <a:pt x="110" y="269"/>
                  </a:lnTo>
                  <a:lnTo>
                    <a:pt x="112" y="271"/>
                  </a:lnTo>
                  <a:lnTo>
                    <a:pt x="110" y="273"/>
                  </a:lnTo>
                  <a:lnTo>
                    <a:pt x="107" y="271"/>
                  </a:lnTo>
                  <a:lnTo>
                    <a:pt x="105" y="269"/>
                  </a:lnTo>
                  <a:lnTo>
                    <a:pt x="105" y="269"/>
                  </a:lnTo>
                  <a:lnTo>
                    <a:pt x="107" y="267"/>
                  </a:lnTo>
                  <a:lnTo>
                    <a:pt x="107" y="265"/>
                  </a:lnTo>
                  <a:lnTo>
                    <a:pt x="105" y="262"/>
                  </a:lnTo>
                  <a:lnTo>
                    <a:pt x="105" y="260"/>
                  </a:lnTo>
                  <a:lnTo>
                    <a:pt x="107" y="256"/>
                  </a:lnTo>
                  <a:lnTo>
                    <a:pt x="110" y="250"/>
                  </a:lnTo>
                  <a:lnTo>
                    <a:pt x="112" y="248"/>
                  </a:lnTo>
                  <a:lnTo>
                    <a:pt x="110" y="248"/>
                  </a:lnTo>
                  <a:lnTo>
                    <a:pt x="110" y="246"/>
                  </a:lnTo>
                  <a:lnTo>
                    <a:pt x="110" y="246"/>
                  </a:lnTo>
                  <a:lnTo>
                    <a:pt x="110" y="245"/>
                  </a:lnTo>
                  <a:lnTo>
                    <a:pt x="108" y="243"/>
                  </a:lnTo>
                  <a:lnTo>
                    <a:pt x="108" y="239"/>
                  </a:lnTo>
                  <a:lnTo>
                    <a:pt x="105" y="237"/>
                  </a:lnTo>
                  <a:lnTo>
                    <a:pt x="105" y="239"/>
                  </a:lnTo>
                  <a:lnTo>
                    <a:pt x="105" y="239"/>
                  </a:lnTo>
                  <a:lnTo>
                    <a:pt x="105" y="241"/>
                  </a:lnTo>
                  <a:lnTo>
                    <a:pt x="105" y="243"/>
                  </a:lnTo>
                  <a:lnTo>
                    <a:pt x="105" y="243"/>
                  </a:lnTo>
                  <a:lnTo>
                    <a:pt x="105" y="243"/>
                  </a:lnTo>
                  <a:lnTo>
                    <a:pt x="107" y="245"/>
                  </a:lnTo>
                  <a:lnTo>
                    <a:pt x="107" y="246"/>
                  </a:lnTo>
                  <a:lnTo>
                    <a:pt x="105" y="246"/>
                  </a:lnTo>
                  <a:lnTo>
                    <a:pt x="105" y="246"/>
                  </a:lnTo>
                  <a:lnTo>
                    <a:pt x="103" y="245"/>
                  </a:lnTo>
                  <a:lnTo>
                    <a:pt x="103" y="245"/>
                  </a:lnTo>
                  <a:lnTo>
                    <a:pt x="101" y="245"/>
                  </a:lnTo>
                  <a:lnTo>
                    <a:pt x="101" y="246"/>
                  </a:lnTo>
                  <a:lnTo>
                    <a:pt x="99" y="248"/>
                  </a:lnTo>
                  <a:lnTo>
                    <a:pt x="97" y="248"/>
                  </a:lnTo>
                  <a:lnTo>
                    <a:pt x="99" y="246"/>
                  </a:lnTo>
                  <a:lnTo>
                    <a:pt x="97" y="245"/>
                  </a:lnTo>
                  <a:lnTo>
                    <a:pt x="97" y="243"/>
                  </a:lnTo>
                  <a:lnTo>
                    <a:pt x="97" y="241"/>
                  </a:lnTo>
                  <a:lnTo>
                    <a:pt x="97" y="241"/>
                  </a:lnTo>
                  <a:lnTo>
                    <a:pt x="99" y="243"/>
                  </a:lnTo>
                  <a:lnTo>
                    <a:pt x="99" y="243"/>
                  </a:lnTo>
                  <a:lnTo>
                    <a:pt x="101" y="243"/>
                  </a:lnTo>
                  <a:lnTo>
                    <a:pt x="101" y="241"/>
                  </a:lnTo>
                  <a:lnTo>
                    <a:pt x="99" y="241"/>
                  </a:lnTo>
                  <a:lnTo>
                    <a:pt x="97" y="239"/>
                  </a:lnTo>
                  <a:lnTo>
                    <a:pt x="95" y="237"/>
                  </a:lnTo>
                  <a:lnTo>
                    <a:pt x="95" y="235"/>
                  </a:lnTo>
                  <a:lnTo>
                    <a:pt x="95" y="235"/>
                  </a:lnTo>
                  <a:close/>
                  <a:moveTo>
                    <a:pt x="150" y="195"/>
                  </a:moveTo>
                  <a:lnTo>
                    <a:pt x="158" y="195"/>
                  </a:lnTo>
                  <a:lnTo>
                    <a:pt x="160" y="195"/>
                  </a:lnTo>
                  <a:lnTo>
                    <a:pt x="163" y="195"/>
                  </a:lnTo>
                  <a:lnTo>
                    <a:pt x="179" y="193"/>
                  </a:lnTo>
                  <a:lnTo>
                    <a:pt x="184" y="191"/>
                  </a:lnTo>
                  <a:lnTo>
                    <a:pt x="184" y="191"/>
                  </a:lnTo>
                  <a:lnTo>
                    <a:pt x="186" y="191"/>
                  </a:lnTo>
                  <a:lnTo>
                    <a:pt x="186" y="193"/>
                  </a:lnTo>
                  <a:lnTo>
                    <a:pt x="186" y="193"/>
                  </a:lnTo>
                  <a:lnTo>
                    <a:pt x="186" y="193"/>
                  </a:lnTo>
                  <a:lnTo>
                    <a:pt x="186" y="195"/>
                  </a:lnTo>
                  <a:lnTo>
                    <a:pt x="188" y="195"/>
                  </a:lnTo>
                  <a:lnTo>
                    <a:pt x="190" y="195"/>
                  </a:lnTo>
                  <a:lnTo>
                    <a:pt x="192" y="195"/>
                  </a:lnTo>
                  <a:lnTo>
                    <a:pt x="194" y="195"/>
                  </a:lnTo>
                  <a:lnTo>
                    <a:pt x="196" y="193"/>
                  </a:lnTo>
                  <a:lnTo>
                    <a:pt x="198" y="191"/>
                  </a:lnTo>
                  <a:lnTo>
                    <a:pt x="198" y="191"/>
                  </a:lnTo>
                  <a:lnTo>
                    <a:pt x="198" y="191"/>
                  </a:lnTo>
                  <a:lnTo>
                    <a:pt x="199" y="190"/>
                  </a:lnTo>
                  <a:lnTo>
                    <a:pt x="198" y="190"/>
                  </a:lnTo>
                  <a:lnTo>
                    <a:pt x="198" y="190"/>
                  </a:lnTo>
                  <a:lnTo>
                    <a:pt x="198" y="188"/>
                  </a:lnTo>
                  <a:lnTo>
                    <a:pt x="198" y="186"/>
                  </a:lnTo>
                  <a:lnTo>
                    <a:pt x="199" y="184"/>
                  </a:lnTo>
                  <a:lnTo>
                    <a:pt x="207" y="176"/>
                  </a:lnTo>
                  <a:lnTo>
                    <a:pt x="207" y="174"/>
                  </a:lnTo>
                  <a:lnTo>
                    <a:pt x="209" y="173"/>
                  </a:lnTo>
                  <a:lnTo>
                    <a:pt x="209" y="171"/>
                  </a:lnTo>
                  <a:lnTo>
                    <a:pt x="209" y="167"/>
                  </a:lnTo>
                  <a:lnTo>
                    <a:pt x="209" y="165"/>
                  </a:lnTo>
                  <a:lnTo>
                    <a:pt x="211" y="163"/>
                  </a:lnTo>
                  <a:lnTo>
                    <a:pt x="213" y="159"/>
                  </a:lnTo>
                  <a:lnTo>
                    <a:pt x="216" y="157"/>
                  </a:lnTo>
                  <a:lnTo>
                    <a:pt x="218" y="159"/>
                  </a:lnTo>
                  <a:lnTo>
                    <a:pt x="218" y="161"/>
                  </a:lnTo>
                  <a:lnTo>
                    <a:pt x="216" y="163"/>
                  </a:lnTo>
                  <a:lnTo>
                    <a:pt x="215" y="163"/>
                  </a:lnTo>
                  <a:lnTo>
                    <a:pt x="213" y="165"/>
                  </a:lnTo>
                  <a:lnTo>
                    <a:pt x="215" y="171"/>
                  </a:lnTo>
                  <a:lnTo>
                    <a:pt x="215" y="171"/>
                  </a:lnTo>
                  <a:lnTo>
                    <a:pt x="215" y="173"/>
                  </a:lnTo>
                  <a:lnTo>
                    <a:pt x="216" y="173"/>
                  </a:lnTo>
                  <a:lnTo>
                    <a:pt x="218" y="173"/>
                  </a:lnTo>
                  <a:lnTo>
                    <a:pt x="218" y="173"/>
                  </a:lnTo>
                  <a:lnTo>
                    <a:pt x="220" y="171"/>
                  </a:lnTo>
                  <a:lnTo>
                    <a:pt x="220" y="171"/>
                  </a:lnTo>
                  <a:lnTo>
                    <a:pt x="222" y="169"/>
                  </a:lnTo>
                  <a:lnTo>
                    <a:pt x="222" y="169"/>
                  </a:lnTo>
                  <a:lnTo>
                    <a:pt x="228" y="167"/>
                  </a:lnTo>
                  <a:lnTo>
                    <a:pt x="232" y="165"/>
                  </a:lnTo>
                  <a:lnTo>
                    <a:pt x="235" y="163"/>
                  </a:lnTo>
                  <a:lnTo>
                    <a:pt x="237" y="161"/>
                  </a:lnTo>
                  <a:lnTo>
                    <a:pt x="239" y="159"/>
                  </a:lnTo>
                  <a:lnTo>
                    <a:pt x="241" y="157"/>
                  </a:lnTo>
                  <a:lnTo>
                    <a:pt x="241" y="155"/>
                  </a:lnTo>
                  <a:lnTo>
                    <a:pt x="243" y="154"/>
                  </a:lnTo>
                  <a:lnTo>
                    <a:pt x="245" y="152"/>
                  </a:lnTo>
                  <a:lnTo>
                    <a:pt x="245" y="152"/>
                  </a:lnTo>
                  <a:lnTo>
                    <a:pt x="247" y="150"/>
                  </a:lnTo>
                  <a:lnTo>
                    <a:pt x="249" y="150"/>
                  </a:lnTo>
                  <a:lnTo>
                    <a:pt x="251" y="148"/>
                  </a:lnTo>
                  <a:lnTo>
                    <a:pt x="252" y="144"/>
                  </a:lnTo>
                  <a:lnTo>
                    <a:pt x="254" y="140"/>
                  </a:lnTo>
                  <a:lnTo>
                    <a:pt x="258" y="131"/>
                  </a:lnTo>
                  <a:lnTo>
                    <a:pt x="262" y="123"/>
                  </a:lnTo>
                  <a:lnTo>
                    <a:pt x="262" y="121"/>
                  </a:lnTo>
                  <a:lnTo>
                    <a:pt x="262" y="117"/>
                  </a:lnTo>
                  <a:lnTo>
                    <a:pt x="262" y="117"/>
                  </a:lnTo>
                  <a:lnTo>
                    <a:pt x="262" y="116"/>
                  </a:lnTo>
                  <a:lnTo>
                    <a:pt x="262" y="114"/>
                  </a:lnTo>
                  <a:lnTo>
                    <a:pt x="260" y="114"/>
                  </a:lnTo>
                  <a:lnTo>
                    <a:pt x="260" y="114"/>
                  </a:lnTo>
                  <a:lnTo>
                    <a:pt x="258" y="114"/>
                  </a:lnTo>
                  <a:lnTo>
                    <a:pt x="258" y="114"/>
                  </a:lnTo>
                  <a:lnTo>
                    <a:pt x="258" y="112"/>
                  </a:lnTo>
                  <a:lnTo>
                    <a:pt x="262" y="110"/>
                  </a:lnTo>
                  <a:lnTo>
                    <a:pt x="262" y="106"/>
                  </a:lnTo>
                  <a:lnTo>
                    <a:pt x="260" y="100"/>
                  </a:lnTo>
                  <a:lnTo>
                    <a:pt x="262" y="97"/>
                  </a:lnTo>
                  <a:lnTo>
                    <a:pt x="264" y="97"/>
                  </a:lnTo>
                  <a:lnTo>
                    <a:pt x="266" y="95"/>
                  </a:lnTo>
                  <a:lnTo>
                    <a:pt x="266" y="95"/>
                  </a:lnTo>
                  <a:lnTo>
                    <a:pt x="268" y="93"/>
                  </a:lnTo>
                  <a:lnTo>
                    <a:pt x="268" y="91"/>
                  </a:lnTo>
                  <a:lnTo>
                    <a:pt x="268" y="89"/>
                  </a:lnTo>
                  <a:lnTo>
                    <a:pt x="268" y="87"/>
                  </a:lnTo>
                  <a:lnTo>
                    <a:pt x="270" y="87"/>
                  </a:lnTo>
                  <a:lnTo>
                    <a:pt x="271" y="87"/>
                  </a:lnTo>
                  <a:lnTo>
                    <a:pt x="271" y="89"/>
                  </a:lnTo>
                  <a:lnTo>
                    <a:pt x="271" y="91"/>
                  </a:lnTo>
                  <a:lnTo>
                    <a:pt x="273" y="93"/>
                  </a:lnTo>
                  <a:lnTo>
                    <a:pt x="273" y="95"/>
                  </a:lnTo>
                  <a:lnTo>
                    <a:pt x="275" y="95"/>
                  </a:lnTo>
                  <a:lnTo>
                    <a:pt x="275" y="93"/>
                  </a:lnTo>
                  <a:lnTo>
                    <a:pt x="277" y="93"/>
                  </a:lnTo>
                  <a:lnTo>
                    <a:pt x="279" y="93"/>
                  </a:lnTo>
                  <a:lnTo>
                    <a:pt x="279" y="93"/>
                  </a:lnTo>
                  <a:lnTo>
                    <a:pt x="279" y="93"/>
                  </a:lnTo>
                  <a:lnTo>
                    <a:pt x="281" y="93"/>
                  </a:lnTo>
                  <a:lnTo>
                    <a:pt x="281" y="91"/>
                  </a:lnTo>
                  <a:lnTo>
                    <a:pt x="281" y="91"/>
                  </a:lnTo>
                  <a:lnTo>
                    <a:pt x="281" y="89"/>
                  </a:lnTo>
                  <a:lnTo>
                    <a:pt x="281" y="87"/>
                  </a:lnTo>
                  <a:lnTo>
                    <a:pt x="281" y="87"/>
                  </a:lnTo>
                  <a:lnTo>
                    <a:pt x="279" y="87"/>
                  </a:lnTo>
                  <a:lnTo>
                    <a:pt x="275" y="89"/>
                  </a:lnTo>
                  <a:lnTo>
                    <a:pt x="275" y="87"/>
                  </a:lnTo>
                  <a:lnTo>
                    <a:pt x="275" y="85"/>
                  </a:lnTo>
                  <a:lnTo>
                    <a:pt x="275" y="83"/>
                  </a:lnTo>
                  <a:lnTo>
                    <a:pt x="277" y="81"/>
                  </a:lnTo>
                  <a:lnTo>
                    <a:pt x="279" y="83"/>
                  </a:lnTo>
                  <a:lnTo>
                    <a:pt x="281" y="83"/>
                  </a:lnTo>
                  <a:lnTo>
                    <a:pt x="283" y="85"/>
                  </a:lnTo>
                  <a:lnTo>
                    <a:pt x="285" y="83"/>
                  </a:lnTo>
                  <a:lnTo>
                    <a:pt x="285" y="87"/>
                  </a:lnTo>
                  <a:lnTo>
                    <a:pt x="285" y="91"/>
                  </a:lnTo>
                  <a:lnTo>
                    <a:pt x="285" y="95"/>
                  </a:lnTo>
                  <a:lnTo>
                    <a:pt x="285" y="99"/>
                  </a:lnTo>
                  <a:lnTo>
                    <a:pt x="285" y="99"/>
                  </a:lnTo>
                  <a:lnTo>
                    <a:pt x="287" y="100"/>
                  </a:lnTo>
                  <a:lnTo>
                    <a:pt x="289" y="102"/>
                  </a:lnTo>
                  <a:lnTo>
                    <a:pt x="290" y="104"/>
                  </a:lnTo>
                  <a:lnTo>
                    <a:pt x="290" y="106"/>
                  </a:lnTo>
                  <a:lnTo>
                    <a:pt x="292" y="110"/>
                  </a:lnTo>
                  <a:lnTo>
                    <a:pt x="292" y="116"/>
                  </a:lnTo>
                  <a:lnTo>
                    <a:pt x="294" y="121"/>
                  </a:lnTo>
                  <a:lnTo>
                    <a:pt x="292" y="125"/>
                  </a:lnTo>
                  <a:lnTo>
                    <a:pt x="290" y="131"/>
                  </a:lnTo>
                  <a:lnTo>
                    <a:pt x="289" y="131"/>
                  </a:lnTo>
                  <a:lnTo>
                    <a:pt x="289" y="131"/>
                  </a:lnTo>
                  <a:lnTo>
                    <a:pt x="289" y="133"/>
                  </a:lnTo>
                  <a:lnTo>
                    <a:pt x="287" y="133"/>
                  </a:lnTo>
                  <a:lnTo>
                    <a:pt x="287" y="135"/>
                  </a:lnTo>
                  <a:lnTo>
                    <a:pt x="287" y="136"/>
                  </a:lnTo>
                  <a:lnTo>
                    <a:pt x="285" y="140"/>
                  </a:lnTo>
                  <a:lnTo>
                    <a:pt x="285" y="140"/>
                  </a:lnTo>
                  <a:lnTo>
                    <a:pt x="283" y="142"/>
                  </a:lnTo>
                  <a:lnTo>
                    <a:pt x="283" y="142"/>
                  </a:lnTo>
                  <a:lnTo>
                    <a:pt x="281" y="142"/>
                  </a:lnTo>
                  <a:lnTo>
                    <a:pt x="279" y="144"/>
                  </a:lnTo>
                  <a:lnTo>
                    <a:pt x="279" y="144"/>
                  </a:lnTo>
                  <a:lnTo>
                    <a:pt x="277" y="148"/>
                  </a:lnTo>
                  <a:lnTo>
                    <a:pt x="277" y="150"/>
                  </a:lnTo>
                  <a:lnTo>
                    <a:pt x="277" y="157"/>
                  </a:lnTo>
                  <a:lnTo>
                    <a:pt x="279" y="161"/>
                  </a:lnTo>
                  <a:lnTo>
                    <a:pt x="277" y="163"/>
                  </a:lnTo>
                  <a:lnTo>
                    <a:pt x="277" y="167"/>
                  </a:lnTo>
                  <a:lnTo>
                    <a:pt x="273" y="174"/>
                  </a:lnTo>
                  <a:lnTo>
                    <a:pt x="271" y="180"/>
                  </a:lnTo>
                  <a:lnTo>
                    <a:pt x="271" y="186"/>
                  </a:lnTo>
                  <a:lnTo>
                    <a:pt x="275" y="191"/>
                  </a:lnTo>
                  <a:lnTo>
                    <a:pt x="273" y="191"/>
                  </a:lnTo>
                  <a:lnTo>
                    <a:pt x="271" y="193"/>
                  </a:lnTo>
                  <a:lnTo>
                    <a:pt x="270" y="193"/>
                  </a:lnTo>
                  <a:lnTo>
                    <a:pt x="270" y="195"/>
                  </a:lnTo>
                  <a:lnTo>
                    <a:pt x="270" y="197"/>
                  </a:lnTo>
                  <a:lnTo>
                    <a:pt x="270" y="199"/>
                  </a:lnTo>
                  <a:lnTo>
                    <a:pt x="268" y="199"/>
                  </a:lnTo>
                  <a:lnTo>
                    <a:pt x="268" y="201"/>
                  </a:lnTo>
                  <a:lnTo>
                    <a:pt x="268" y="201"/>
                  </a:lnTo>
                  <a:lnTo>
                    <a:pt x="264" y="203"/>
                  </a:lnTo>
                  <a:lnTo>
                    <a:pt x="262" y="207"/>
                  </a:lnTo>
                  <a:lnTo>
                    <a:pt x="260" y="207"/>
                  </a:lnTo>
                  <a:lnTo>
                    <a:pt x="258" y="205"/>
                  </a:lnTo>
                  <a:lnTo>
                    <a:pt x="258" y="203"/>
                  </a:lnTo>
                  <a:lnTo>
                    <a:pt x="260" y="199"/>
                  </a:lnTo>
                  <a:lnTo>
                    <a:pt x="260" y="197"/>
                  </a:lnTo>
                  <a:lnTo>
                    <a:pt x="262" y="197"/>
                  </a:lnTo>
                  <a:lnTo>
                    <a:pt x="262" y="195"/>
                  </a:lnTo>
                  <a:lnTo>
                    <a:pt x="262" y="195"/>
                  </a:lnTo>
                  <a:lnTo>
                    <a:pt x="262" y="193"/>
                  </a:lnTo>
                  <a:lnTo>
                    <a:pt x="262" y="193"/>
                  </a:lnTo>
                  <a:lnTo>
                    <a:pt x="260" y="191"/>
                  </a:lnTo>
                  <a:lnTo>
                    <a:pt x="260" y="191"/>
                  </a:lnTo>
                  <a:lnTo>
                    <a:pt x="258" y="193"/>
                  </a:lnTo>
                  <a:lnTo>
                    <a:pt x="258" y="193"/>
                  </a:lnTo>
                  <a:lnTo>
                    <a:pt x="258" y="193"/>
                  </a:lnTo>
                  <a:lnTo>
                    <a:pt x="258" y="195"/>
                  </a:lnTo>
                  <a:lnTo>
                    <a:pt x="256" y="197"/>
                  </a:lnTo>
                  <a:lnTo>
                    <a:pt x="256" y="199"/>
                  </a:lnTo>
                  <a:lnTo>
                    <a:pt x="256" y="199"/>
                  </a:lnTo>
                  <a:lnTo>
                    <a:pt x="256" y="199"/>
                  </a:lnTo>
                  <a:lnTo>
                    <a:pt x="258" y="199"/>
                  </a:lnTo>
                  <a:lnTo>
                    <a:pt x="256" y="201"/>
                  </a:lnTo>
                  <a:lnTo>
                    <a:pt x="252" y="199"/>
                  </a:lnTo>
                  <a:lnTo>
                    <a:pt x="249" y="201"/>
                  </a:lnTo>
                  <a:lnTo>
                    <a:pt x="247" y="203"/>
                  </a:lnTo>
                  <a:lnTo>
                    <a:pt x="247" y="209"/>
                  </a:lnTo>
                  <a:lnTo>
                    <a:pt x="245" y="210"/>
                  </a:lnTo>
                  <a:lnTo>
                    <a:pt x="243" y="210"/>
                  </a:lnTo>
                  <a:lnTo>
                    <a:pt x="241" y="209"/>
                  </a:lnTo>
                  <a:lnTo>
                    <a:pt x="243" y="207"/>
                  </a:lnTo>
                  <a:lnTo>
                    <a:pt x="245" y="205"/>
                  </a:lnTo>
                  <a:lnTo>
                    <a:pt x="241" y="203"/>
                  </a:lnTo>
                  <a:lnTo>
                    <a:pt x="237" y="205"/>
                  </a:lnTo>
                  <a:lnTo>
                    <a:pt x="235" y="209"/>
                  </a:lnTo>
                  <a:lnTo>
                    <a:pt x="234" y="212"/>
                  </a:lnTo>
                  <a:lnTo>
                    <a:pt x="232" y="212"/>
                  </a:lnTo>
                  <a:lnTo>
                    <a:pt x="224" y="210"/>
                  </a:lnTo>
                  <a:lnTo>
                    <a:pt x="220" y="210"/>
                  </a:lnTo>
                  <a:lnTo>
                    <a:pt x="218" y="210"/>
                  </a:lnTo>
                  <a:lnTo>
                    <a:pt x="215" y="212"/>
                  </a:lnTo>
                  <a:lnTo>
                    <a:pt x="216" y="210"/>
                  </a:lnTo>
                  <a:lnTo>
                    <a:pt x="216" y="210"/>
                  </a:lnTo>
                  <a:lnTo>
                    <a:pt x="218" y="210"/>
                  </a:lnTo>
                  <a:lnTo>
                    <a:pt x="218" y="209"/>
                  </a:lnTo>
                  <a:lnTo>
                    <a:pt x="216" y="209"/>
                  </a:lnTo>
                  <a:lnTo>
                    <a:pt x="215" y="209"/>
                  </a:lnTo>
                  <a:lnTo>
                    <a:pt x="215" y="209"/>
                  </a:lnTo>
                  <a:lnTo>
                    <a:pt x="213" y="209"/>
                  </a:lnTo>
                  <a:lnTo>
                    <a:pt x="213" y="209"/>
                  </a:lnTo>
                  <a:lnTo>
                    <a:pt x="213" y="210"/>
                  </a:lnTo>
                  <a:lnTo>
                    <a:pt x="211" y="209"/>
                  </a:lnTo>
                  <a:lnTo>
                    <a:pt x="211" y="207"/>
                  </a:lnTo>
                  <a:lnTo>
                    <a:pt x="211" y="205"/>
                  </a:lnTo>
                  <a:lnTo>
                    <a:pt x="213" y="205"/>
                  </a:lnTo>
                  <a:lnTo>
                    <a:pt x="211" y="203"/>
                  </a:lnTo>
                  <a:lnTo>
                    <a:pt x="209" y="205"/>
                  </a:lnTo>
                  <a:lnTo>
                    <a:pt x="209" y="205"/>
                  </a:lnTo>
                  <a:lnTo>
                    <a:pt x="207" y="209"/>
                  </a:lnTo>
                  <a:lnTo>
                    <a:pt x="207" y="210"/>
                  </a:lnTo>
                  <a:lnTo>
                    <a:pt x="207" y="210"/>
                  </a:lnTo>
                  <a:lnTo>
                    <a:pt x="209" y="212"/>
                  </a:lnTo>
                  <a:lnTo>
                    <a:pt x="211" y="214"/>
                  </a:lnTo>
                  <a:lnTo>
                    <a:pt x="211" y="216"/>
                  </a:lnTo>
                  <a:lnTo>
                    <a:pt x="211" y="216"/>
                  </a:lnTo>
                  <a:lnTo>
                    <a:pt x="209" y="218"/>
                  </a:lnTo>
                  <a:lnTo>
                    <a:pt x="205" y="218"/>
                  </a:lnTo>
                  <a:lnTo>
                    <a:pt x="203" y="220"/>
                  </a:lnTo>
                  <a:lnTo>
                    <a:pt x="201" y="222"/>
                  </a:lnTo>
                  <a:lnTo>
                    <a:pt x="198" y="229"/>
                  </a:lnTo>
                  <a:lnTo>
                    <a:pt x="194" y="231"/>
                  </a:lnTo>
                  <a:lnTo>
                    <a:pt x="192" y="231"/>
                  </a:lnTo>
                  <a:lnTo>
                    <a:pt x="188" y="229"/>
                  </a:lnTo>
                  <a:lnTo>
                    <a:pt x="186" y="228"/>
                  </a:lnTo>
                  <a:lnTo>
                    <a:pt x="184" y="224"/>
                  </a:lnTo>
                  <a:lnTo>
                    <a:pt x="184" y="224"/>
                  </a:lnTo>
                  <a:lnTo>
                    <a:pt x="184" y="222"/>
                  </a:lnTo>
                  <a:lnTo>
                    <a:pt x="182" y="220"/>
                  </a:lnTo>
                  <a:lnTo>
                    <a:pt x="184" y="218"/>
                  </a:lnTo>
                  <a:lnTo>
                    <a:pt x="184" y="216"/>
                  </a:lnTo>
                  <a:lnTo>
                    <a:pt x="186" y="216"/>
                  </a:lnTo>
                  <a:lnTo>
                    <a:pt x="188" y="214"/>
                  </a:lnTo>
                  <a:lnTo>
                    <a:pt x="188" y="212"/>
                  </a:lnTo>
                  <a:lnTo>
                    <a:pt x="188" y="212"/>
                  </a:lnTo>
                  <a:lnTo>
                    <a:pt x="188" y="210"/>
                  </a:lnTo>
                  <a:lnTo>
                    <a:pt x="186" y="210"/>
                  </a:lnTo>
                  <a:lnTo>
                    <a:pt x="184" y="210"/>
                  </a:lnTo>
                  <a:lnTo>
                    <a:pt x="180" y="210"/>
                  </a:lnTo>
                  <a:lnTo>
                    <a:pt x="177" y="209"/>
                  </a:lnTo>
                  <a:lnTo>
                    <a:pt x="173" y="209"/>
                  </a:lnTo>
                  <a:lnTo>
                    <a:pt x="171" y="210"/>
                  </a:lnTo>
                  <a:lnTo>
                    <a:pt x="163" y="212"/>
                  </a:lnTo>
                  <a:lnTo>
                    <a:pt x="148" y="218"/>
                  </a:lnTo>
                  <a:lnTo>
                    <a:pt x="146" y="218"/>
                  </a:lnTo>
                  <a:lnTo>
                    <a:pt x="143" y="218"/>
                  </a:lnTo>
                  <a:lnTo>
                    <a:pt x="141" y="216"/>
                  </a:lnTo>
                  <a:lnTo>
                    <a:pt x="139" y="216"/>
                  </a:lnTo>
                  <a:lnTo>
                    <a:pt x="137" y="218"/>
                  </a:lnTo>
                  <a:lnTo>
                    <a:pt x="137" y="220"/>
                  </a:lnTo>
                  <a:lnTo>
                    <a:pt x="137" y="224"/>
                  </a:lnTo>
                  <a:lnTo>
                    <a:pt x="135" y="226"/>
                  </a:lnTo>
                  <a:lnTo>
                    <a:pt x="131" y="224"/>
                  </a:lnTo>
                  <a:lnTo>
                    <a:pt x="129" y="222"/>
                  </a:lnTo>
                  <a:lnTo>
                    <a:pt x="126" y="222"/>
                  </a:lnTo>
                  <a:lnTo>
                    <a:pt x="122" y="224"/>
                  </a:lnTo>
                  <a:lnTo>
                    <a:pt x="120" y="224"/>
                  </a:lnTo>
                  <a:lnTo>
                    <a:pt x="120" y="224"/>
                  </a:lnTo>
                  <a:lnTo>
                    <a:pt x="118" y="222"/>
                  </a:lnTo>
                  <a:lnTo>
                    <a:pt x="118" y="222"/>
                  </a:lnTo>
                  <a:lnTo>
                    <a:pt x="116" y="224"/>
                  </a:lnTo>
                  <a:lnTo>
                    <a:pt x="116" y="220"/>
                  </a:lnTo>
                  <a:lnTo>
                    <a:pt x="116" y="218"/>
                  </a:lnTo>
                  <a:lnTo>
                    <a:pt x="116" y="216"/>
                  </a:lnTo>
                  <a:lnTo>
                    <a:pt x="118" y="216"/>
                  </a:lnTo>
                  <a:lnTo>
                    <a:pt x="120" y="216"/>
                  </a:lnTo>
                  <a:lnTo>
                    <a:pt x="120" y="216"/>
                  </a:lnTo>
                  <a:lnTo>
                    <a:pt x="122" y="216"/>
                  </a:lnTo>
                  <a:lnTo>
                    <a:pt x="126" y="214"/>
                  </a:lnTo>
                  <a:lnTo>
                    <a:pt x="127" y="212"/>
                  </a:lnTo>
                  <a:lnTo>
                    <a:pt x="144" y="197"/>
                  </a:lnTo>
                  <a:lnTo>
                    <a:pt x="148" y="195"/>
                  </a:lnTo>
                  <a:lnTo>
                    <a:pt x="150" y="195"/>
                  </a:lnTo>
                  <a:close/>
                  <a:moveTo>
                    <a:pt x="154" y="184"/>
                  </a:moveTo>
                  <a:lnTo>
                    <a:pt x="152" y="182"/>
                  </a:lnTo>
                  <a:lnTo>
                    <a:pt x="152" y="180"/>
                  </a:lnTo>
                  <a:lnTo>
                    <a:pt x="154" y="180"/>
                  </a:lnTo>
                  <a:lnTo>
                    <a:pt x="154" y="180"/>
                  </a:lnTo>
                  <a:lnTo>
                    <a:pt x="156" y="182"/>
                  </a:lnTo>
                  <a:lnTo>
                    <a:pt x="156" y="182"/>
                  </a:lnTo>
                  <a:lnTo>
                    <a:pt x="154" y="184"/>
                  </a:lnTo>
                  <a:lnTo>
                    <a:pt x="154" y="184"/>
                  </a:lnTo>
                  <a:close/>
                  <a:moveTo>
                    <a:pt x="89" y="216"/>
                  </a:moveTo>
                  <a:lnTo>
                    <a:pt x="91" y="218"/>
                  </a:lnTo>
                  <a:lnTo>
                    <a:pt x="91" y="218"/>
                  </a:lnTo>
                  <a:lnTo>
                    <a:pt x="89" y="220"/>
                  </a:lnTo>
                  <a:lnTo>
                    <a:pt x="89" y="222"/>
                  </a:lnTo>
                  <a:lnTo>
                    <a:pt x="88" y="220"/>
                  </a:lnTo>
                  <a:lnTo>
                    <a:pt x="89" y="220"/>
                  </a:lnTo>
                  <a:lnTo>
                    <a:pt x="89" y="216"/>
                  </a:lnTo>
                  <a:close/>
                  <a:moveTo>
                    <a:pt x="88" y="243"/>
                  </a:moveTo>
                  <a:lnTo>
                    <a:pt x="86" y="245"/>
                  </a:lnTo>
                  <a:lnTo>
                    <a:pt x="86" y="243"/>
                  </a:lnTo>
                  <a:lnTo>
                    <a:pt x="86" y="241"/>
                  </a:lnTo>
                  <a:lnTo>
                    <a:pt x="88" y="239"/>
                  </a:lnTo>
                  <a:lnTo>
                    <a:pt x="88" y="239"/>
                  </a:lnTo>
                  <a:lnTo>
                    <a:pt x="88" y="241"/>
                  </a:lnTo>
                  <a:lnTo>
                    <a:pt x="88" y="241"/>
                  </a:lnTo>
                  <a:lnTo>
                    <a:pt x="88" y="243"/>
                  </a:lnTo>
                  <a:close/>
                  <a:moveTo>
                    <a:pt x="91" y="237"/>
                  </a:moveTo>
                  <a:lnTo>
                    <a:pt x="93" y="235"/>
                  </a:lnTo>
                  <a:lnTo>
                    <a:pt x="93" y="235"/>
                  </a:lnTo>
                  <a:lnTo>
                    <a:pt x="95" y="235"/>
                  </a:lnTo>
                  <a:lnTo>
                    <a:pt x="93" y="235"/>
                  </a:lnTo>
                  <a:lnTo>
                    <a:pt x="93" y="237"/>
                  </a:lnTo>
                  <a:lnTo>
                    <a:pt x="93" y="237"/>
                  </a:lnTo>
                  <a:lnTo>
                    <a:pt x="91" y="237"/>
                  </a:lnTo>
                  <a:lnTo>
                    <a:pt x="91" y="237"/>
                  </a:lnTo>
                  <a:close/>
                  <a:moveTo>
                    <a:pt x="93" y="210"/>
                  </a:moveTo>
                  <a:lnTo>
                    <a:pt x="93" y="212"/>
                  </a:lnTo>
                  <a:lnTo>
                    <a:pt x="93" y="214"/>
                  </a:lnTo>
                  <a:lnTo>
                    <a:pt x="91" y="216"/>
                  </a:lnTo>
                  <a:lnTo>
                    <a:pt x="91" y="218"/>
                  </a:lnTo>
                  <a:lnTo>
                    <a:pt x="89" y="216"/>
                  </a:lnTo>
                  <a:lnTo>
                    <a:pt x="89" y="214"/>
                  </a:lnTo>
                  <a:lnTo>
                    <a:pt x="91" y="212"/>
                  </a:lnTo>
                  <a:lnTo>
                    <a:pt x="93" y="210"/>
                  </a:lnTo>
                  <a:close/>
                  <a:moveTo>
                    <a:pt x="65" y="358"/>
                  </a:moveTo>
                  <a:lnTo>
                    <a:pt x="67" y="357"/>
                  </a:lnTo>
                  <a:lnTo>
                    <a:pt x="67" y="355"/>
                  </a:lnTo>
                  <a:lnTo>
                    <a:pt x="69" y="353"/>
                  </a:lnTo>
                  <a:lnTo>
                    <a:pt x="69" y="353"/>
                  </a:lnTo>
                  <a:lnTo>
                    <a:pt x="69" y="353"/>
                  </a:lnTo>
                  <a:lnTo>
                    <a:pt x="69" y="353"/>
                  </a:lnTo>
                  <a:lnTo>
                    <a:pt x="69" y="353"/>
                  </a:lnTo>
                  <a:lnTo>
                    <a:pt x="69" y="353"/>
                  </a:lnTo>
                  <a:lnTo>
                    <a:pt x="69" y="353"/>
                  </a:lnTo>
                  <a:lnTo>
                    <a:pt x="69" y="353"/>
                  </a:lnTo>
                  <a:lnTo>
                    <a:pt x="71" y="353"/>
                  </a:lnTo>
                  <a:lnTo>
                    <a:pt x="71" y="353"/>
                  </a:lnTo>
                  <a:lnTo>
                    <a:pt x="71" y="353"/>
                  </a:lnTo>
                  <a:lnTo>
                    <a:pt x="72" y="351"/>
                  </a:lnTo>
                  <a:lnTo>
                    <a:pt x="72" y="351"/>
                  </a:lnTo>
                  <a:lnTo>
                    <a:pt x="72" y="349"/>
                  </a:lnTo>
                  <a:lnTo>
                    <a:pt x="74" y="349"/>
                  </a:lnTo>
                  <a:lnTo>
                    <a:pt x="74" y="349"/>
                  </a:lnTo>
                  <a:lnTo>
                    <a:pt x="74" y="353"/>
                  </a:lnTo>
                  <a:lnTo>
                    <a:pt x="69" y="357"/>
                  </a:lnTo>
                  <a:lnTo>
                    <a:pt x="69" y="358"/>
                  </a:lnTo>
                  <a:lnTo>
                    <a:pt x="67" y="358"/>
                  </a:lnTo>
                  <a:lnTo>
                    <a:pt x="67" y="360"/>
                  </a:lnTo>
                  <a:lnTo>
                    <a:pt x="65" y="362"/>
                  </a:lnTo>
                  <a:lnTo>
                    <a:pt x="65" y="362"/>
                  </a:lnTo>
                  <a:lnTo>
                    <a:pt x="63" y="360"/>
                  </a:lnTo>
                  <a:lnTo>
                    <a:pt x="65" y="358"/>
                  </a:lnTo>
                  <a:close/>
                  <a:moveTo>
                    <a:pt x="97" y="264"/>
                  </a:moveTo>
                  <a:lnTo>
                    <a:pt x="97" y="264"/>
                  </a:lnTo>
                  <a:lnTo>
                    <a:pt x="97" y="264"/>
                  </a:lnTo>
                  <a:lnTo>
                    <a:pt x="97" y="264"/>
                  </a:lnTo>
                  <a:lnTo>
                    <a:pt x="97" y="264"/>
                  </a:lnTo>
                  <a:lnTo>
                    <a:pt x="97" y="264"/>
                  </a:lnTo>
                  <a:lnTo>
                    <a:pt x="97" y="262"/>
                  </a:lnTo>
                  <a:lnTo>
                    <a:pt x="99" y="264"/>
                  </a:lnTo>
                  <a:lnTo>
                    <a:pt x="97" y="264"/>
                  </a:lnTo>
                  <a:close/>
                  <a:moveTo>
                    <a:pt x="101" y="254"/>
                  </a:moveTo>
                  <a:lnTo>
                    <a:pt x="101" y="254"/>
                  </a:lnTo>
                  <a:lnTo>
                    <a:pt x="101" y="252"/>
                  </a:lnTo>
                  <a:lnTo>
                    <a:pt x="101" y="252"/>
                  </a:lnTo>
                  <a:lnTo>
                    <a:pt x="101" y="248"/>
                  </a:lnTo>
                  <a:lnTo>
                    <a:pt x="103" y="248"/>
                  </a:lnTo>
                  <a:lnTo>
                    <a:pt x="105" y="250"/>
                  </a:lnTo>
                  <a:lnTo>
                    <a:pt x="105" y="250"/>
                  </a:lnTo>
                  <a:lnTo>
                    <a:pt x="105" y="252"/>
                  </a:lnTo>
                  <a:lnTo>
                    <a:pt x="105" y="254"/>
                  </a:lnTo>
                  <a:lnTo>
                    <a:pt x="103" y="254"/>
                  </a:lnTo>
                  <a:lnTo>
                    <a:pt x="103" y="254"/>
                  </a:lnTo>
                  <a:lnTo>
                    <a:pt x="101" y="254"/>
                  </a:lnTo>
                  <a:lnTo>
                    <a:pt x="101" y="254"/>
                  </a:lnTo>
                  <a:lnTo>
                    <a:pt x="101" y="254"/>
                  </a:lnTo>
                  <a:lnTo>
                    <a:pt x="101" y="254"/>
                  </a:lnTo>
                  <a:close/>
                  <a:moveTo>
                    <a:pt x="118" y="283"/>
                  </a:moveTo>
                  <a:lnTo>
                    <a:pt x="116" y="284"/>
                  </a:lnTo>
                  <a:lnTo>
                    <a:pt x="116" y="286"/>
                  </a:lnTo>
                  <a:lnTo>
                    <a:pt x="116" y="281"/>
                  </a:lnTo>
                  <a:lnTo>
                    <a:pt x="118" y="279"/>
                  </a:lnTo>
                  <a:lnTo>
                    <a:pt x="120" y="279"/>
                  </a:lnTo>
                  <a:lnTo>
                    <a:pt x="118" y="281"/>
                  </a:lnTo>
                  <a:lnTo>
                    <a:pt x="118" y="283"/>
                  </a:lnTo>
                  <a:close/>
                  <a:moveTo>
                    <a:pt x="110" y="288"/>
                  </a:moveTo>
                  <a:lnTo>
                    <a:pt x="108" y="288"/>
                  </a:lnTo>
                  <a:lnTo>
                    <a:pt x="108" y="286"/>
                  </a:lnTo>
                  <a:lnTo>
                    <a:pt x="108" y="284"/>
                  </a:lnTo>
                  <a:lnTo>
                    <a:pt x="110" y="284"/>
                  </a:lnTo>
                  <a:lnTo>
                    <a:pt x="110" y="286"/>
                  </a:lnTo>
                  <a:lnTo>
                    <a:pt x="112" y="286"/>
                  </a:lnTo>
                  <a:lnTo>
                    <a:pt x="112" y="288"/>
                  </a:lnTo>
                  <a:lnTo>
                    <a:pt x="110" y="288"/>
                  </a:lnTo>
                  <a:close/>
                  <a:moveTo>
                    <a:pt x="258" y="239"/>
                  </a:moveTo>
                  <a:lnTo>
                    <a:pt x="258" y="239"/>
                  </a:lnTo>
                  <a:lnTo>
                    <a:pt x="258" y="241"/>
                  </a:lnTo>
                  <a:lnTo>
                    <a:pt x="260" y="239"/>
                  </a:lnTo>
                  <a:lnTo>
                    <a:pt x="258" y="239"/>
                  </a:lnTo>
                  <a:close/>
                  <a:moveTo>
                    <a:pt x="252" y="210"/>
                  </a:moveTo>
                  <a:lnTo>
                    <a:pt x="252" y="210"/>
                  </a:lnTo>
                  <a:lnTo>
                    <a:pt x="252" y="209"/>
                  </a:lnTo>
                  <a:lnTo>
                    <a:pt x="252" y="209"/>
                  </a:lnTo>
                  <a:lnTo>
                    <a:pt x="252" y="209"/>
                  </a:lnTo>
                  <a:lnTo>
                    <a:pt x="251" y="209"/>
                  </a:lnTo>
                  <a:lnTo>
                    <a:pt x="252" y="210"/>
                  </a:lnTo>
                  <a:lnTo>
                    <a:pt x="252" y="210"/>
                  </a:lnTo>
                  <a:lnTo>
                    <a:pt x="252" y="21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13" name="Freeform 1866">
              <a:extLst>
                <a:ext uri="{FF2B5EF4-FFF2-40B4-BE49-F238E27FC236}">
                  <a16:creationId xmlns:a16="http://schemas.microsoft.com/office/drawing/2014/main" id="{C77BCC28-0159-4471-AF81-608DC0FDF4B8}"/>
                </a:ext>
              </a:extLst>
            </p:cNvPr>
            <p:cNvSpPr>
              <a:spLocks noEditPoints="1"/>
            </p:cNvSpPr>
            <p:nvPr/>
          </p:nvSpPr>
          <p:spPr bwMode="auto">
            <a:xfrm>
              <a:off x="13973175" y="-1847850"/>
              <a:ext cx="1552575" cy="1081088"/>
            </a:xfrm>
            <a:custGeom>
              <a:avLst/>
              <a:gdLst>
                <a:gd name="T0" fmla="*/ 570 w 978"/>
                <a:gd name="T1" fmla="*/ 654 h 681"/>
                <a:gd name="T2" fmla="*/ 625 w 978"/>
                <a:gd name="T3" fmla="*/ 622 h 681"/>
                <a:gd name="T4" fmla="*/ 773 w 978"/>
                <a:gd name="T5" fmla="*/ 449 h 681"/>
                <a:gd name="T6" fmla="*/ 976 w 978"/>
                <a:gd name="T7" fmla="*/ 121 h 681"/>
                <a:gd name="T8" fmla="*/ 923 w 978"/>
                <a:gd name="T9" fmla="*/ 134 h 681"/>
                <a:gd name="T10" fmla="*/ 896 w 978"/>
                <a:gd name="T11" fmla="*/ 98 h 681"/>
                <a:gd name="T12" fmla="*/ 864 w 978"/>
                <a:gd name="T13" fmla="*/ 78 h 681"/>
                <a:gd name="T14" fmla="*/ 843 w 978"/>
                <a:gd name="T15" fmla="*/ 26 h 681"/>
                <a:gd name="T16" fmla="*/ 800 w 978"/>
                <a:gd name="T17" fmla="*/ 0 h 681"/>
                <a:gd name="T18" fmla="*/ 754 w 978"/>
                <a:gd name="T19" fmla="*/ 32 h 681"/>
                <a:gd name="T20" fmla="*/ 731 w 978"/>
                <a:gd name="T21" fmla="*/ 72 h 681"/>
                <a:gd name="T22" fmla="*/ 676 w 978"/>
                <a:gd name="T23" fmla="*/ 119 h 681"/>
                <a:gd name="T24" fmla="*/ 727 w 978"/>
                <a:gd name="T25" fmla="*/ 134 h 681"/>
                <a:gd name="T26" fmla="*/ 682 w 978"/>
                <a:gd name="T27" fmla="*/ 176 h 681"/>
                <a:gd name="T28" fmla="*/ 585 w 978"/>
                <a:gd name="T29" fmla="*/ 239 h 681"/>
                <a:gd name="T30" fmla="*/ 364 w 978"/>
                <a:gd name="T31" fmla="*/ 235 h 681"/>
                <a:gd name="T32" fmla="*/ 276 w 978"/>
                <a:gd name="T33" fmla="*/ 188 h 681"/>
                <a:gd name="T34" fmla="*/ 231 w 978"/>
                <a:gd name="T35" fmla="*/ 117 h 681"/>
                <a:gd name="T36" fmla="*/ 195 w 978"/>
                <a:gd name="T37" fmla="*/ 119 h 681"/>
                <a:gd name="T38" fmla="*/ 144 w 978"/>
                <a:gd name="T39" fmla="*/ 186 h 681"/>
                <a:gd name="T40" fmla="*/ 111 w 978"/>
                <a:gd name="T41" fmla="*/ 235 h 681"/>
                <a:gd name="T42" fmla="*/ 32 w 978"/>
                <a:gd name="T43" fmla="*/ 282 h 681"/>
                <a:gd name="T44" fmla="*/ 3 w 978"/>
                <a:gd name="T45" fmla="*/ 320 h 681"/>
                <a:gd name="T46" fmla="*/ 26 w 978"/>
                <a:gd name="T47" fmla="*/ 351 h 681"/>
                <a:gd name="T48" fmla="*/ 70 w 978"/>
                <a:gd name="T49" fmla="*/ 377 h 681"/>
                <a:gd name="T50" fmla="*/ 83 w 978"/>
                <a:gd name="T51" fmla="*/ 406 h 681"/>
                <a:gd name="T52" fmla="*/ 85 w 978"/>
                <a:gd name="T53" fmla="*/ 434 h 681"/>
                <a:gd name="T54" fmla="*/ 81 w 978"/>
                <a:gd name="T55" fmla="*/ 444 h 681"/>
                <a:gd name="T56" fmla="*/ 104 w 978"/>
                <a:gd name="T57" fmla="*/ 461 h 681"/>
                <a:gd name="T58" fmla="*/ 184 w 978"/>
                <a:gd name="T59" fmla="*/ 499 h 681"/>
                <a:gd name="T60" fmla="*/ 237 w 978"/>
                <a:gd name="T61" fmla="*/ 510 h 681"/>
                <a:gd name="T62" fmla="*/ 269 w 978"/>
                <a:gd name="T63" fmla="*/ 508 h 681"/>
                <a:gd name="T64" fmla="*/ 305 w 978"/>
                <a:gd name="T65" fmla="*/ 510 h 681"/>
                <a:gd name="T66" fmla="*/ 329 w 978"/>
                <a:gd name="T67" fmla="*/ 491 h 681"/>
                <a:gd name="T68" fmla="*/ 360 w 978"/>
                <a:gd name="T69" fmla="*/ 485 h 681"/>
                <a:gd name="T70" fmla="*/ 364 w 978"/>
                <a:gd name="T71" fmla="*/ 501 h 681"/>
                <a:gd name="T72" fmla="*/ 392 w 978"/>
                <a:gd name="T73" fmla="*/ 508 h 681"/>
                <a:gd name="T74" fmla="*/ 386 w 978"/>
                <a:gd name="T75" fmla="*/ 565 h 681"/>
                <a:gd name="T76" fmla="*/ 415 w 978"/>
                <a:gd name="T77" fmla="*/ 599 h 681"/>
                <a:gd name="T78" fmla="*/ 449 w 978"/>
                <a:gd name="T79" fmla="*/ 631 h 681"/>
                <a:gd name="T80" fmla="*/ 481 w 978"/>
                <a:gd name="T81" fmla="*/ 603 h 681"/>
                <a:gd name="T82" fmla="*/ 530 w 978"/>
                <a:gd name="T83" fmla="*/ 603 h 681"/>
                <a:gd name="T84" fmla="*/ 574 w 978"/>
                <a:gd name="T85" fmla="*/ 624 h 681"/>
                <a:gd name="T86" fmla="*/ 589 w 978"/>
                <a:gd name="T87" fmla="*/ 628 h 681"/>
                <a:gd name="T88" fmla="*/ 623 w 978"/>
                <a:gd name="T89" fmla="*/ 620 h 681"/>
                <a:gd name="T90" fmla="*/ 650 w 978"/>
                <a:gd name="T91" fmla="*/ 607 h 681"/>
                <a:gd name="T92" fmla="*/ 688 w 978"/>
                <a:gd name="T93" fmla="*/ 597 h 681"/>
                <a:gd name="T94" fmla="*/ 710 w 978"/>
                <a:gd name="T95" fmla="*/ 573 h 681"/>
                <a:gd name="T96" fmla="*/ 737 w 978"/>
                <a:gd name="T97" fmla="*/ 556 h 681"/>
                <a:gd name="T98" fmla="*/ 752 w 978"/>
                <a:gd name="T99" fmla="*/ 521 h 681"/>
                <a:gd name="T100" fmla="*/ 773 w 978"/>
                <a:gd name="T101" fmla="*/ 484 h 681"/>
                <a:gd name="T102" fmla="*/ 771 w 978"/>
                <a:gd name="T103" fmla="*/ 459 h 681"/>
                <a:gd name="T104" fmla="*/ 756 w 978"/>
                <a:gd name="T105" fmla="*/ 427 h 681"/>
                <a:gd name="T106" fmla="*/ 756 w 978"/>
                <a:gd name="T107" fmla="*/ 358 h 681"/>
                <a:gd name="T108" fmla="*/ 773 w 978"/>
                <a:gd name="T109" fmla="*/ 341 h 681"/>
                <a:gd name="T110" fmla="*/ 705 w 978"/>
                <a:gd name="T111" fmla="*/ 320 h 681"/>
                <a:gd name="T112" fmla="*/ 777 w 978"/>
                <a:gd name="T113" fmla="*/ 286 h 681"/>
                <a:gd name="T114" fmla="*/ 771 w 978"/>
                <a:gd name="T115" fmla="*/ 313 h 681"/>
                <a:gd name="T116" fmla="*/ 866 w 978"/>
                <a:gd name="T117" fmla="*/ 265 h 681"/>
                <a:gd name="T118" fmla="*/ 911 w 978"/>
                <a:gd name="T119" fmla="*/ 241 h 681"/>
                <a:gd name="T120" fmla="*/ 919 w 978"/>
                <a:gd name="T121" fmla="*/ 197 h 681"/>
                <a:gd name="T122" fmla="*/ 953 w 978"/>
                <a:gd name="T123" fmla="*/ 182 h 681"/>
                <a:gd name="T124" fmla="*/ 968 w 978"/>
                <a:gd name="T125" fmla="*/ 14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8" h="681">
                  <a:moveTo>
                    <a:pt x="739" y="552"/>
                  </a:moveTo>
                  <a:lnTo>
                    <a:pt x="741" y="554"/>
                  </a:lnTo>
                  <a:lnTo>
                    <a:pt x="739" y="556"/>
                  </a:lnTo>
                  <a:lnTo>
                    <a:pt x="739" y="556"/>
                  </a:lnTo>
                  <a:lnTo>
                    <a:pt x="739" y="556"/>
                  </a:lnTo>
                  <a:lnTo>
                    <a:pt x="739" y="554"/>
                  </a:lnTo>
                  <a:lnTo>
                    <a:pt x="739" y="554"/>
                  </a:lnTo>
                  <a:lnTo>
                    <a:pt x="739" y="552"/>
                  </a:lnTo>
                  <a:lnTo>
                    <a:pt x="739" y="552"/>
                  </a:lnTo>
                  <a:close/>
                  <a:moveTo>
                    <a:pt x="777" y="480"/>
                  </a:moveTo>
                  <a:lnTo>
                    <a:pt x="777" y="478"/>
                  </a:lnTo>
                  <a:lnTo>
                    <a:pt x="775" y="480"/>
                  </a:lnTo>
                  <a:lnTo>
                    <a:pt x="775" y="480"/>
                  </a:lnTo>
                  <a:lnTo>
                    <a:pt x="775" y="480"/>
                  </a:lnTo>
                  <a:lnTo>
                    <a:pt x="777" y="480"/>
                  </a:lnTo>
                  <a:lnTo>
                    <a:pt x="777" y="482"/>
                  </a:lnTo>
                  <a:lnTo>
                    <a:pt x="777" y="480"/>
                  </a:lnTo>
                  <a:lnTo>
                    <a:pt x="777" y="480"/>
                  </a:lnTo>
                  <a:close/>
                  <a:moveTo>
                    <a:pt x="712" y="573"/>
                  </a:moveTo>
                  <a:lnTo>
                    <a:pt x="712" y="573"/>
                  </a:lnTo>
                  <a:lnTo>
                    <a:pt x="714" y="573"/>
                  </a:lnTo>
                  <a:lnTo>
                    <a:pt x="712" y="573"/>
                  </a:lnTo>
                  <a:lnTo>
                    <a:pt x="712" y="573"/>
                  </a:lnTo>
                  <a:close/>
                  <a:moveTo>
                    <a:pt x="597" y="650"/>
                  </a:moveTo>
                  <a:lnTo>
                    <a:pt x="595" y="649"/>
                  </a:lnTo>
                  <a:lnTo>
                    <a:pt x="593" y="649"/>
                  </a:lnTo>
                  <a:lnTo>
                    <a:pt x="591" y="650"/>
                  </a:lnTo>
                  <a:lnTo>
                    <a:pt x="591" y="650"/>
                  </a:lnTo>
                  <a:lnTo>
                    <a:pt x="589" y="650"/>
                  </a:lnTo>
                  <a:lnTo>
                    <a:pt x="589" y="650"/>
                  </a:lnTo>
                  <a:lnTo>
                    <a:pt x="589" y="650"/>
                  </a:lnTo>
                  <a:lnTo>
                    <a:pt x="589" y="650"/>
                  </a:lnTo>
                  <a:lnTo>
                    <a:pt x="587" y="650"/>
                  </a:lnTo>
                  <a:lnTo>
                    <a:pt x="583" y="650"/>
                  </a:lnTo>
                  <a:lnTo>
                    <a:pt x="572" y="652"/>
                  </a:lnTo>
                  <a:lnTo>
                    <a:pt x="570" y="652"/>
                  </a:lnTo>
                  <a:lnTo>
                    <a:pt x="570" y="654"/>
                  </a:lnTo>
                  <a:lnTo>
                    <a:pt x="570" y="654"/>
                  </a:lnTo>
                  <a:lnTo>
                    <a:pt x="570" y="654"/>
                  </a:lnTo>
                  <a:lnTo>
                    <a:pt x="568" y="656"/>
                  </a:lnTo>
                  <a:lnTo>
                    <a:pt x="564" y="658"/>
                  </a:lnTo>
                  <a:lnTo>
                    <a:pt x="563" y="660"/>
                  </a:lnTo>
                  <a:lnTo>
                    <a:pt x="561" y="662"/>
                  </a:lnTo>
                  <a:lnTo>
                    <a:pt x="561" y="664"/>
                  </a:lnTo>
                  <a:lnTo>
                    <a:pt x="561" y="669"/>
                  </a:lnTo>
                  <a:lnTo>
                    <a:pt x="563" y="673"/>
                  </a:lnTo>
                  <a:lnTo>
                    <a:pt x="563" y="675"/>
                  </a:lnTo>
                  <a:lnTo>
                    <a:pt x="564" y="677"/>
                  </a:lnTo>
                  <a:lnTo>
                    <a:pt x="570" y="679"/>
                  </a:lnTo>
                  <a:lnTo>
                    <a:pt x="572" y="681"/>
                  </a:lnTo>
                  <a:lnTo>
                    <a:pt x="574" y="681"/>
                  </a:lnTo>
                  <a:lnTo>
                    <a:pt x="576" y="681"/>
                  </a:lnTo>
                  <a:lnTo>
                    <a:pt x="576" y="681"/>
                  </a:lnTo>
                  <a:lnTo>
                    <a:pt x="578" y="679"/>
                  </a:lnTo>
                  <a:lnTo>
                    <a:pt x="578" y="679"/>
                  </a:lnTo>
                  <a:lnTo>
                    <a:pt x="582" y="677"/>
                  </a:lnTo>
                  <a:lnTo>
                    <a:pt x="582" y="677"/>
                  </a:lnTo>
                  <a:lnTo>
                    <a:pt x="583" y="677"/>
                  </a:lnTo>
                  <a:lnTo>
                    <a:pt x="585" y="675"/>
                  </a:lnTo>
                  <a:lnTo>
                    <a:pt x="589" y="671"/>
                  </a:lnTo>
                  <a:lnTo>
                    <a:pt x="589" y="671"/>
                  </a:lnTo>
                  <a:lnTo>
                    <a:pt x="591" y="669"/>
                  </a:lnTo>
                  <a:lnTo>
                    <a:pt x="593" y="662"/>
                  </a:lnTo>
                  <a:lnTo>
                    <a:pt x="593" y="662"/>
                  </a:lnTo>
                  <a:lnTo>
                    <a:pt x="595" y="660"/>
                  </a:lnTo>
                  <a:lnTo>
                    <a:pt x="597" y="658"/>
                  </a:lnTo>
                  <a:lnTo>
                    <a:pt x="599" y="656"/>
                  </a:lnTo>
                  <a:lnTo>
                    <a:pt x="599" y="654"/>
                  </a:lnTo>
                  <a:lnTo>
                    <a:pt x="597" y="652"/>
                  </a:lnTo>
                  <a:lnTo>
                    <a:pt x="597" y="650"/>
                  </a:lnTo>
                  <a:close/>
                  <a:moveTo>
                    <a:pt x="623" y="622"/>
                  </a:moveTo>
                  <a:lnTo>
                    <a:pt x="623" y="622"/>
                  </a:lnTo>
                  <a:lnTo>
                    <a:pt x="623" y="622"/>
                  </a:lnTo>
                  <a:lnTo>
                    <a:pt x="625" y="622"/>
                  </a:lnTo>
                  <a:lnTo>
                    <a:pt x="625" y="622"/>
                  </a:lnTo>
                  <a:lnTo>
                    <a:pt x="625" y="622"/>
                  </a:lnTo>
                  <a:lnTo>
                    <a:pt x="623" y="622"/>
                  </a:lnTo>
                  <a:lnTo>
                    <a:pt x="623" y="622"/>
                  </a:lnTo>
                  <a:close/>
                  <a:moveTo>
                    <a:pt x="627" y="622"/>
                  </a:moveTo>
                  <a:lnTo>
                    <a:pt x="627" y="622"/>
                  </a:lnTo>
                  <a:lnTo>
                    <a:pt x="627" y="624"/>
                  </a:lnTo>
                  <a:lnTo>
                    <a:pt x="627" y="622"/>
                  </a:lnTo>
                  <a:lnTo>
                    <a:pt x="627" y="622"/>
                  </a:lnTo>
                  <a:lnTo>
                    <a:pt x="629" y="620"/>
                  </a:lnTo>
                  <a:lnTo>
                    <a:pt x="627" y="620"/>
                  </a:lnTo>
                  <a:lnTo>
                    <a:pt x="627" y="622"/>
                  </a:lnTo>
                  <a:close/>
                  <a:moveTo>
                    <a:pt x="762" y="508"/>
                  </a:moveTo>
                  <a:lnTo>
                    <a:pt x="762" y="506"/>
                  </a:lnTo>
                  <a:lnTo>
                    <a:pt x="762" y="506"/>
                  </a:lnTo>
                  <a:lnTo>
                    <a:pt x="762" y="506"/>
                  </a:lnTo>
                  <a:lnTo>
                    <a:pt x="762" y="508"/>
                  </a:lnTo>
                  <a:lnTo>
                    <a:pt x="760" y="508"/>
                  </a:lnTo>
                  <a:lnTo>
                    <a:pt x="760" y="508"/>
                  </a:lnTo>
                  <a:lnTo>
                    <a:pt x="762" y="508"/>
                  </a:lnTo>
                  <a:lnTo>
                    <a:pt x="762" y="508"/>
                  </a:lnTo>
                  <a:lnTo>
                    <a:pt x="762" y="508"/>
                  </a:lnTo>
                  <a:lnTo>
                    <a:pt x="762" y="508"/>
                  </a:lnTo>
                  <a:lnTo>
                    <a:pt x="762" y="508"/>
                  </a:lnTo>
                  <a:lnTo>
                    <a:pt x="762" y="508"/>
                  </a:lnTo>
                  <a:close/>
                  <a:moveTo>
                    <a:pt x="638" y="601"/>
                  </a:moveTo>
                  <a:lnTo>
                    <a:pt x="637" y="601"/>
                  </a:lnTo>
                  <a:lnTo>
                    <a:pt x="638" y="601"/>
                  </a:lnTo>
                  <a:lnTo>
                    <a:pt x="638" y="601"/>
                  </a:lnTo>
                  <a:lnTo>
                    <a:pt x="638" y="603"/>
                  </a:lnTo>
                  <a:lnTo>
                    <a:pt x="640" y="603"/>
                  </a:lnTo>
                  <a:lnTo>
                    <a:pt x="638" y="603"/>
                  </a:lnTo>
                  <a:lnTo>
                    <a:pt x="638" y="601"/>
                  </a:lnTo>
                  <a:lnTo>
                    <a:pt x="638" y="601"/>
                  </a:lnTo>
                  <a:close/>
                  <a:moveTo>
                    <a:pt x="764" y="444"/>
                  </a:moveTo>
                  <a:lnTo>
                    <a:pt x="762" y="444"/>
                  </a:lnTo>
                  <a:lnTo>
                    <a:pt x="764" y="446"/>
                  </a:lnTo>
                  <a:lnTo>
                    <a:pt x="765" y="447"/>
                  </a:lnTo>
                  <a:lnTo>
                    <a:pt x="769" y="449"/>
                  </a:lnTo>
                  <a:lnTo>
                    <a:pt x="773" y="449"/>
                  </a:lnTo>
                  <a:lnTo>
                    <a:pt x="771" y="447"/>
                  </a:lnTo>
                  <a:lnTo>
                    <a:pt x="767" y="446"/>
                  </a:lnTo>
                  <a:lnTo>
                    <a:pt x="764" y="444"/>
                  </a:lnTo>
                  <a:close/>
                  <a:moveTo>
                    <a:pt x="777" y="472"/>
                  </a:moveTo>
                  <a:lnTo>
                    <a:pt x="775" y="472"/>
                  </a:lnTo>
                  <a:lnTo>
                    <a:pt x="775" y="472"/>
                  </a:lnTo>
                  <a:lnTo>
                    <a:pt x="775" y="474"/>
                  </a:lnTo>
                  <a:lnTo>
                    <a:pt x="777" y="476"/>
                  </a:lnTo>
                  <a:lnTo>
                    <a:pt x="779" y="476"/>
                  </a:lnTo>
                  <a:lnTo>
                    <a:pt x="781" y="474"/>
                  </a:lnTo>
                  <a:lnTo>
                    <a:pt x="779" y="474"/>
                  </a:lnTo>
                  <a:lnTo>
                    <a:pt x="777" y="472"/>
                  </a:lnTo>
                  <a:close/>
                  <a:moveTo>
                    <a:pt x="589" y="631"/>
                  </a:moveTo>
                  <a:lnTo>
                    <a:pt x="587" y="631"/>
                  </a:lnTo>
                  <a:lnTo>
                    <a:pt x="587" y="633"/>
                  </a:lnTo>
                  <a:lnTo>
                    <a:pt x="587" y="633"/>
                  </a:lnTo>
                  <a:lnTo>
                    <a:pt x="589" y="633"/>
                  </a:lnTo>
                  <a:lnTo>
                    <a:pt x="591" y="633"/>
                  </a:lnTo>
                  <a:lnTo>
                    <a:pt x="591" y="633"/>
                  </a:lnTo>
                  <a:lnTo>
                    <a:pt x="591" y="633"/>
                  </a:lnTo>
                  <a:lnTo>
                    <a:pt x="589" y="631"/>
                  </a:lnTo>
                  <a:close/>
                  <a:moveTo>
                    <a:pt x="781" y="476"/>
                  </a:moveTo>
                  <a:lnTo>
                    <a:pt x="781" y="476"/>
                  </a:lnTo>
                  <a:lnTo>
                    <a:pt x="781" y="476"/>
                  </a:lnTo>
                  <a:lnTo>
                    <a:pt x="781" y="478"/>
                  </a:lnTo>
                  <a:lnTo>
                    <a:pt x="781" y="478"/>
                  </a:lnTo>
                  <a:lnTo>
                    <a:pt x="781" y="478"/>
                  </a:lnTo>
                  <a:lnTo>
                    <a:pt x="781" y="478"/>
                  </a:lnTo>
                  <a:lnTo>
                    <a:pt x="781" y="476"/>
                  </a:lnTo>
                  <a:lnTo>
                    <a:pt x="781" y="476"/>
                  </a:lnTo>
                  <a:close/>
                  <a:moveTo>
                    <a:pt x="976" y="131"/>
                  </a:moveTo>
                  <a:lnTo>
                    <a:pt x="976" y="127"/>
                  </a:lnTo>
                  <a:lnTo>
                    <a:pt x="976" y="127"/>
                  </a:lnTo>
                  <a:lnTo>
                    <a:pt x="978" y="125"/>
                  </a:lnTo>
                  <a:lnTo>
                    <a:pt x="978" y="125"/>
                  </a:lnTo>
                  <a:lnTo>
                    <a:pt x="978" y="123"/>
                  </a:lnTo>
                  <a:lnTo>
                    <a:pt x="978" y="123"/>
                  </a:lnTo>
                  <a:lnTo>
                    <a:pt x="976" y="121"/>
                  </a:lnTo>
                  <a:lnTo>
                    <a:pt x="976" y="121"/>
                  </a:lnTo>
                  <a:lnTo>
                    <a:pt x="974" y="121"/>
                  </a:lnTo>
                  <a:lnTo>
                    <a:pt x="972" y="119"/>
                  </a:lnTo>
                  <a:lnTo>
                    <a:pt x="970" y="119"/>
                  </a:lnTo>
                  <a:lnTo>
                    <a:pt x="968" y="121"/>
                  </a:lnTo>
                  <a:lnTo>
                    <a:pt x="966" y="121"/>
                  </a:lnTo>
                  <a:lnTo>
                    <a:pt x="964" y="123"/>
                  </a:lnTo>
                  <a:lnTo>
                    <a:pt x="963" y="123"/>
                  </a:lnTo>
                  <a:lnTo>
                    <a:pt x="959" y="125"/>
                  </a:lnTo>
                  <a:lnTo>
                    <a:pt x="959" y="127"/>
                  </a:lnTo>
                  <a:lnTo>
                    <a:pt x="955" y="127"/>
                  </a:lnTo>
                  <a:lnTo>
                    <a:pt x="953" y="127"/>
                  </a:lnTo>
                  <a:lnTo>
                    <a:pt x="953" y="127"/>
                  </a:lnTo>
                  <a:lnTo>
                    <a:pt x="951" y="127"/>
                  </a:lnTo>
                  <a:lnTo>
                    <a:pt x="951" y="127"/>
                  </a:lnTo>
                  <a:lnTo>
                    <a:pt x="949" y="127"/>
                  </a:lnTo>
                  <a:lnTo>
                    <a:pt x="949" y="129"/>
                  </a:lnTo>
                  <a:lnTo>
                    <a:pt x="947" y="129"/>
                  </a:lnTo>
                  <a:lnTo>
                    <a:pt x="947" y="129"/>
                  </a:lnTo>
                  <a:lnTo>
                    <a:pt x="945" y="129"/>
                  </a:lnTo>
                  <a:lnTo>
                    <a:pt x="945" y="131"/>
                  </a:lnTo>
                  <a:lnTo>
                    <a:pt x="945" y="131"/>
                  </a:lnTo>
                  <a:lnTo>
                    <a:pt x="944" y="133"/>
                  </a:lnTo>
                  <a:lnTo>
                    <a:pt x="944" y="133"/>
                  </a:lnTo>
                  <a:lnTo>
                    <a:pt x="944" y="133"/>
                  </a:lnTo>
                  <a:lnTo>
                    <a:pt x="944" y="134"/>
                  </a:lnTo>
                  <a:lnTo>
                    <a:pt x="942" y="134"/>
                  </a:lnTo>
                  <a:lnTo>
                    <a:pt x="942" y="134"/>
                  </a:lnTo>
                  <a:lnTo>
                    <a:pt x="940" y="134"/>
                  </a:lnTo>
                  <a:lnTo>
                    <a:pt x="938" y="134"/>
                  </a:lnTo>
                  <a:lnTo>
                    <a:pt x="934" y="134"/>
                  </a:lnTo>
                  <a:lnTo>
                    <a:pt x="932" y="134"/>
                  </a:lnTo>
                  <a:lnTo>
                    <a:pt x="928" y="134"/>
                  </a:lnTo>
                  <a:lnTo>
                    <a:pt x="927" y="134"/>
                  </a:lnTo>
                  <a:lnTo>
                    <a:pt x="925" y="134"/>
                  </a:lnTo>
                  <a:lnTo>
                    <a:pt x="925" y="134"/>
                  </a:lnTo>
                  <a:lnTo>
                    <a:pt x="923" y="134"/>
                  </a:lnTo>
                  <a:lnTo>
                    <a:pt x="923" y="134"/>
                  </a:lnTo>
                  <a:lnTo>
                    <a:pt x="921" y="134"/>
                  </a:lnTo>
                  <a:lnTo>
                    <a:pt x="921" y="134"/>
                  </a:lnTo>
                  <a:lnTo>
                    <a:pt x="919" y="134"/>
                  </a:lnTo>
                  <a:lnTo>
                    <a:pt x="917" y="134"/>
                  </a:lnTo>
                  <a:lnTo>
                    <a:pt x="917" y="131"/>
                  </a:lnTo>
                  <a:lnTo>
                    <a:pt x="917" y="131"/>
                  </a:lnTo>
                  <a:lnTo>
                    <a:pt x="915" y="129"/>
                  </a:lnTo>
                  <a:lnTo>
                    <a:pt x="915" y="129"/>
                  </a:lnTo>
                  <a:lnTo>
                    <a:pt x="915" y="129"/>
                  </a:lnTo>
                  <a:lnTo>
                    <a:pt x="915" y="129"/>
                  </a:lnTo>
                  <a:lnTo>
                    <a:pt x="915" y="129"/>
                  </a:lnTo>
                  <a:lnTo>
                    <a:pt x="913" y="127"/>
                  </a:lnTo>
                  <a:lnTo>
                    <a:pt x="913" y="127"/>
                  </a:lnTo>
                  <a:lnTo>
                    <a:pt x="913" y="125"/>
                  </a:lnTo>
                  <a:lnTo>
                    <a:pt x="915" y="123"/>
                  </a:lnTo>
                  <a:lnTo>
                    <a:pt x="915" y="123"/>
                  </a:lnTo>
                  <a:lnTo>
                    <a:pt x="915" y="123"/>
                  </a:lnTo>
                  <a:lnTo>
                    <a:pt x="915" y="123"/>
                  </a:lnTo>
                  <a:lnTo>
                    <a:pt x="915" y="121"/>
                  </a:lnTo>
                  <a:lnTo>
                    <a:pt x="915" y="121"/>
                  </a:lnTo>
                  <a:lnTo>
                    <a:pt x="915" y="119"/>
                  </a:lnTo>
                  <a:lnTo>
                    <a:pt x="911" y="115"/>
                  </a:lnTo>
                  <a:lnTo>
                    <a:pt x="911" y="114"/>
                  </a:lnTo>
                  <a:lnTo>
                    <a:pt x="911" y="114"/>
                  </a:lnTo>
                  <a:lnTo>
                    <a:pt x="911" y="112"/>
                  </a:lnTo>
                  <a:lnTo>
                    <a:pt x="911" y="112"/>
                  </a:lnTo>
                  <a:lnTo>
                    <a:pt x="913" y="112"/>
                  </a:lnTo>
                  <a:lnTo>
                    <a:pt x="911" y="110"/>
                  </a:lnTo>
                  <a:lnTo>
                    <a:pt x="909" y="110"/>
                  </a:lnTo>
                  <a:lnTo>
                    <a:pt x="908" y="108"/>
                  </a:lnTo>
                  <a:lnTo>
                    <a:pt x="906" y="108"/>
                  </a:lnTo>
                  <a:lnTo>
                    <a:pt x="904" y="108"/>
                  </a:lnTo>
                  <a:lnTo>
                    <a:pt x="904" y="106"/>
                  </a:lnTo>
                  <a:lnTo>
                    <a:pt x="902" y="104"/>
                  </a:lnTo>
                  <a:lnTo>
                    <a:pt x="900" y="102"/>
                  </a:lnTo>
                  <a:lnTo>
                    <a:pt x="898" y="100"/>
                  </a:lnTo>
                  <a:lnTo>
                    <a:pt x="896" y="100"/>
                  </a:lnTo>
                  <a:lnTo>
                    <a:pt x="896" y="98"/>
                  </a:lnTo>
                  <a:lnTo>
                    <a:pt x="896" y="98"/>
                  </a:lnTo>
                  <a:lnTo>
                    <a:pt x="894" y="98"/>
                  </a:lnTo>
                  <a:lnTo>
                    <a:pt x="894" y="96"/>
                  </a:lnTo>
                  <a:lnTo>
                    <a:pt x="894" y="96"/>
                  </a:lnTo>
                  <a:lnTo>
                    <a:pt x="892" y="96"/>
                  </a:lnTo>
                  <a:lnTo>
                    <a:pt x="892" y="96"/>
                  </a:lnTo>
                  <a:lnTo>
                    <a:pt x="892" y="98"/>
                  </a:lnTo>
                  <a:lnTo>
                    <a:pt x="892" y="98"/>
                  </a:lnTo>
                  <a:lnTo>
                    <a:pt x="890" y="98"/>
                  </a:lnTo>
                  <a:lnTo>
                    <a:pt x="890" y="96"/>
                  </a:lnTo>
                  <a:lnTo>
                    <a:pt x="889" y="96"/>
                  </a:lnTo>
                  <a:lnTo>
                    <a:pt x="889" y="96"/>
                  </a:lnTo>
                  <a:lnTo>
                    <a:pt x="887" y="96"/>
                  </a:lnTo>
                  <a:lnTo>
                    <a:pt x="887" y="96"/>
                  </a:lnTo>
                  <a:lnTo>
                    <a:pt x="883" y="95"/>
                  </a:lnTo>
                  <a:lnTo>
                    <a:pt x="883" y="95"/>
                  </a:lnTo>
                  <a:lnTo>
                    <a:pt x="883" y="93"/>
                  </a:lnTo>
                  <a:lnTo>
                    <a:pt x="883" y="93"/>
                  </a:lnTo>
                  <a:lnTo>
                    <a:pt x="883" y="93"/>
                  </a:lnTo>
                  <a:lnTo>
                    <a:pt x="881" y="93"/>
                  </a:lnTo>
                  <a:lnTo>
                    <a:pt x="881" y="93"/>
                  </a:lnTo>
                  <a:lnTo>
                    <a:pt x="873" y="93"/>
                  </a:lnTo>
                  <a:lnTo>
                    <a:pt x="870" y="93"/>
                  </a:lnTo>
                  <a:lnTo>
                    <a:pt x="868" y="91"/>
                  </a:lnTo>
                  <a:lnTo>
                    <a:pt x="868" y="91"/>
                  </a:lnTo>
                  <a:lnTo>
                    <a:pt x="866" y="91"/>
                  </a:lnTo>
                  <a:lnTo>
                    <a:pt x="866" y="91"/>
                  </a:lnTo>
                  <a:lnTo>
                    <a:pt x="866" y="89"/>
                  </a:lnTo>
                  <a:lnTo>
                    <a:pt x="864" y="89"/>
                  </a:lnTo>
                  <a:lnTo>
                    <a:pt x="864" y="87"/>
                  </a:lnTo>
                  <a:lnTo>
                    <a:pt x="864" y="87"/>
                  </a:lnTo>
                  <a:lnTo>
                    <a:pt x="862" y="87"/>
                  </a:lnTo>
                  <a:lnTo>
                    <a:pt x="862" y="85"/>
                  </a:lnTo>
                  <a:lnTo>
                    <a:pt x="862" y="83"/>
                  </a:lnTo>
                  <a:lnTo>
                    <a:pt x="864" y="81"/>
                  </a:lnTo>
                  <a:lnTo>
                    <a:pt x="864" y="79"/>
                  </a:lnTo>
                  <a:lnTo>
                    <a:pt x="864" y="78"/>
                  </a:lnTo>
                  <a:lnTo>
                    <a:pt x="864" y="78"/>
                  </a:lnTo>
                  <a:lnTo>
                    <a:pt x="862" y="78"/>
                  </a:lnTo>
                  <a:lnTo>
                    <a:pt x="862" y="76"/>
                  </a:lnTo>
                  <a:lnTo>
                    <a:pt x="862" y="76"/>
                  </a:lnTo>
                  <a:lnTo>
                    <a:pt x="860" y="76"/>
                  </a:lnTo>
                  <a:lnTo>
                    <a:pt x="860" y="74"/>
                  </a:lnTo>
                  <a:lnTo>
                    <a:pt x="860" y="74"/>
                  </a:lnTo>
                  <a:lnTo>
                    <a:pt x="860" y="72"/>
                  </a:lnTo>
                  <a:lnTo>
                    <a:pt x="860" y="72"/>
                  </a:lnTo>
                  <a:lnTo>
                    <a:pt x="860" y="70"/>
                  </a:lnTo>
                  <a:lnTo>
                    <a:pt x="860" y="70"/>
                  </a:lnTo>
                  <a:lnTo>
                    <a:pt x="860" y="68"/>
                  </a:lnTo>
                  <a:lnTo>
                    <a:pt x="860" y="68"/>
                  </a:lnTo>
                  <a:lnTo>
                    <a:pt x="860" y="68"/>
                  </a:lnTo>
                  <a:lnTo>
                    <a:pt x="860" y="66"/>
                  </a:lnTo>
                  <a:lnTo>
                    <a:pt x="858" y="64"/>
                  </a:lnTo>
                  <a:lnTo>
                    <a:pt x="858" y="62"/>
                  </a:lnTo>
                  <a:lnTo>
                    <a:pt x="854" y="59"/>
                  </a:lnTo>
                  <a:lnTo>
                    <a:pt x="853" y="57"/>
                  </a:lnTo>
                  <a:lnTo>
                    <a:pt x="853" y="55"/>
                  </a:lnTo>
                  <a:lnTo>
                    <a:pt x="853" y="51"/>
                  </a:lnTo>
                  <a:lnTo>
                    <a:pt x="853" y="49"/>
                  </a:lnTo>
                  <a:lnTo>
                    <a:pt x="853" y="49"/>
                  </a:lnTo>
                  <a:lnTo>
                    <a:pt x="851" y="47"/>
                  </a:lnTo>
                  <a:lnTo>
                    <a:pt x="851" y="47"/>
                  </a:lnTo>
                  <a:lnTo>
                    <a:pt x="851" y="45"/>
                  </a:lnTo>
                  <a:lnTo>
                    <a:pt x="849" y="45"/>
                  </a:lnTo>
                  <a:lnTo>
                    <a:pt x="849" y="43"/>
                  </a:lnTo>
                  <a:lnTo>
                    <a:pt x="849" y="43"/>
                  </a:lnTo>
                  <a:lnTo>
                    <a:pt x="849" y="41"/>
                  </a:lnTo>
                  <a:lnTo>
                    <a:pt x="849" y="41"/>
                  </a:lnTo>
                  <a:lnTo>
                    <a:pt x="849" y="40"/>
                  </a:lnTo>
                  <a:lnTo>
                    <a:pt x="847" y="36"/>
                  </a:lnTo>
                  <a:lnTo>
                    <a:pt x="847" y="34"/>
                  </a:lnTo>
                  <a:lnTo>
                    <a:pt x="845" y="32"/>
                  </a:lnTo>
                  <a:lnTo>
                    <a:pt x="845" y="32"/>
                  </a:lnTo>
                  <a:lnTo>
                    <a:pt x="845" y="30"/>
                  </a:lnTo>
                  <a:lnTo>
                    <a:pt x="845" y="28"/>
                  </a:lnTo>
                  <a:lnTo>
                    <a:pt x="843" y="26"/>
                  </a:lnTo>
                  <a:lnTo>
                    <a:pt x="843" y="26"/>
                  </a:lnTo>
                  <a:lnTo>
                    <a:pt x="843" y="26"/>
                  </a:lnTo>
                  <a:lnTo>
                    <a:pt x="843" y="26"/>
                  </a:lnTo>
                  <a:lnTo>
                    <a:pt x="843" y="24"/>
                  </a:lnTo>
                  <a:lnTo>
                    <a:pt x="843" y="24"/>
                  </a:lnTo>
                  <a:lnTo>
                    <a:pt x="841" y="23"/>
                  </a:lnTo>
                  <a:lnTo>
                    <a:pt x="839" y="23"/>
                  </a:lnTo>
                  <a:lnTo>
                    <a:pt x="839" y="21"/>
                  </a:lnTo>
                  <a:lnTo>
                    <a:pt x="839" y="19"/>
                  </a:lnTo>
                  <a:lnTo>
                    <a:pt x="839" y="19"/>
                  </a:lnTo>
                  <a:lnTo>
                    <a:pt x="839" y="19"/>
                  </a:lnTo>
                  <a:lnTo>
                    <a:pt x="839" y="17"/>
                  </a:lnTo>
                  <a:lnTo>
                    <a:pt x="837" y="17"/>
                  </a:lnTo>
                  <a:lnTo>
                    <a:pt x="837" y="15"/>
                  </a:lnTo>
                  <a:lnTo>
                    <a:pt x="834" y="15"/>
                  </a:lnTo>
                  <a:lnTo>
                    <a:pt x="834" y="11"/>
                  </a:lnTo>
                  <a:lnTo>
                    <a:pt x="832" y="11"/>
                  </a:lnTo>
                  <a:lnTo>
                    <a:pt x="830" y="11"/>
                  </a:lnTo>
                  <a:lnTo>
                    <a:pt x="828" y="9"/>
                  </a:lnTo>
                  <a:lnTo>
                    <a:pt x="826" y="9"/>
                  </a:lnTo>
                  <a:lnTo>
                    <a:pt x="824" y="7"/>
                  </a:lnTo>
                  <a:lnTo>
                    <a:pt x="824" y="7"/>
                  </a:lnTo>
                  <a:lnTo>
                    <a:pt x="822" y="7"/>
                  </a:lnTo>
                  <a:lnTo>
                    <a:pt x="820" y="9"/>
                  </a:lnTo>
                  <a:lnTo>
                    <a:pt x="820" y="9"/>
                  </a:lnTo>
                  <a:lnTo>
                    <a:pt x="818" y="9"/>
                  </a:lnTo>
                  <a:lnTo>
                    <a:pt x="817" y="7"/>
                  </a:lnTo>
                  <a:lnTo>
                    <a:pt x="815" y="7"/>
                  </a:lnTo>
                  <a:lnTo>
                    <a:pt x="813" y="5"/>
                  </a:lnTo>
                  <a:lnTo>
                    <a:pt x="811" y="5"/>
                  </a:lnTo>
                  <a:lnTo>
                    <a:pt x="809" y="4"/>
                  </a:lnTo>
                  <a:lnTo>
                    <a:pt x="807" y="4"/>
                  </a:lnTo>
                  <a:lnTo>
                    <a:pt x="807" y="4"/>
                  </a:lnTo>
                  <a:lnTo>
                    <a:pt x="803" y="2"/>
                  </a:lnTo>
                  <a:lnTo>
                    <a:pt x="801" y="0"/>
                  </a:lnTo>
                  <a:lnTo>
                    <a:pt x="801" y="0"/>
                  </a:lnTo>
                  <a:lnTo>
                    <a:pt x="800" y="0"/>
                  </a:lnTo>
                  <a:lnTo>
                    <a:pt x="800" y="0"/>
                  </a:lnTo>
                  <a:lnTo>
                    <a:pt x="798" y="0"/>
                  </a:lnTo>
                  <a:lnTo>
                    <a:pt x="798" y="0"/>
                  </a:lnTo>
                  <a:lnTo>
                    <a:pt x="798" y="0"/>
                  </a:lnTo>
                  <a:lnTo>
                    <a:pt x="796" y="0"/>
                  </a:lnTo>
                  <a:lnTo>
                    <a:pt x="796" y="0"/>
                  </a:lnTo>
                  <a:lnTo>
                    <a:pt x="794" y="0"/>
                  </a:lnTo>
                  <a:lnTo>
                    <a:pt x="792" y="0"/>
                  </a:lnTo>
                  <a:lnTo>
                    <a:pt x="792" y="2"/>
                  </a:lnTo>
                  <a:lnTo>
                    <a:pt x="790" y="2"/>
                  </a:lnTo>
                  <a:lnTo>
                    <a:pt x="788" y="2"/>
                  </a:lnTo>
                  <a:lnTo>
                    <a:pt x="786" y="2"/>
                  </a:lnTo>
                  <a:lnTo>
                    <a:pt x="784" y="2"/>
                  </a:lnTo>
                  <a:lnTo>
                    <a:pt x="782" y="2"/>
                  </a:lnTo>
                  <a:lnTo>
                    <a:pt x="779" y="2"/>
                  </a:lnTo>
                  <a:lnTo>
                    <a:pt x="765" y="5"/>
                  </a:lnTo>
                  <a:lnTo>
                    <a:pt x="762" y="5"/>
                  </a:lnTo>
                  <a:lnTo>
                    <a:pt x="760" y="5"/>
                  </a:lnTo>
                  <a:lnTo>
                    <a:pt x="756" y="7"/>
                  </a:lnTo>
                  <a:lnTo>
                    <a:pt x="754" y="9"/>
                  </a:lnTo>
                  <a:lnTo>
                    <a:pt x="748" y="15"/>
                  </a:lnTo>
                  <a:lnTo>
                    <a:pt x="746" y="15"/>
                  </a:lnTo>
                  <a:lnTo>
                    <a:pt x="745" y="17"/>
                  </a:lnTo>
                  <a:lnTo>
                    <a:pt x="745" y="17"/>
                  </a:lnTo>
                  <a:lnTo>
                    <a:pt x="743" y="19"/>
                  </a:lnTo>
                  <a:lnTo>
                    <a:pt x="743" y="19"/>
                  </a:lnTo>
                  <a:lnTo>
                    <a:pt x="745" y="21"/>
                  </a:lnTo>
                  <a:lnTo>
                    <a:pt x="745" y="21"/>
                  </a:lnTo>
                  <a:lnTo>
                    <a:pt x="746" y="21"/>
                  </a:lnTo>
                  <a:lnTo>
                    <a:pt x="746" y="21"/>
                  </a:lnTo>
                  <a:lnTo>
                    <a:pt x="748" y="21"/>
                  </a:lnTo>
                  <a:lnTo>
                    <a:pt x="750" y="21"/>
                  </a:lnTo>
                  <a:lnTo>
                    <a:pt x="752" y="23"/>
                  </a:lnTo>
                  <a:lnTo>
                    <a:pt x="754" y="23"/>
                  </a:lnTo>
                  <a:lnTo>
                    <a:pt x="754" y="24"/>
                  </a:lnTo>
                  <a:lnTo>
                    <a:pt x="752" y="26"/>
                  </a:lnTo>
                  <a:lnTo>
                    <a:pt x="754" y="28"/>
                  </a:lnTo>
                  <a:lnTo>
                    <a:pt x="754" y="30"/>
                  </a:lnTo>
                  <a:lnTo>
                    <a:pt x="754" y="32"/>
                  </a:lnTo>
                  <a:lnTo>
                    <a:pt x="754" y="32"/>
                  </a:lnTo>
                  <a:lnTo>
                    <a:pt x="754" y="34"/>
                  </a:lnTo>
                  <a:lnTo>
                    <a:pt x="754" y="34"/>
                  </a:lnTo>
                  <a:lnTo>
                    <a:pt x="754" y="34"/>
                  </a:lnTo>
                  <a:lnTo>
                    <a:pt x="754" y="36"/>
                  </a:lnTo>
                  <a:lnTo>
                    <a:pt x="752" y="36"/>
                  </a:lnTo>
                  <a:lnTo>
                    <a:pt x="752" y="38"/>
                  </a:lnTo>
                  <a:lnTo>
                    <a:pt x="752" y="38"/>
                  </a:lnTo>
                  <a:lnTo>
                    <a:pt x="750" y="38"/>
                  </a:lnTo>
                  <a:lnTo>
                    <a:pt x="750" y="40"/>
                  </a:lnTo>
                  <a:lnTo>
                    <a:pt x="748" y="40"/>
                  </a:lnTo>
                  <a:lnTo>
                    <a:pt x="746" y="41"/>
                  </a:lnTo>
                  <a:lnTo>
                    <a:pt x="746" y="41"/>
                  </a:lnTo>
                  <a:lnTo>
                    <a:pt x="743" y="43"/>
                  </a:lnTo>
                  <a:lnTo>
                    <a:pt x="743" y="47"/>
                  </a:lnTo>
                  <a:lnTo>
                    <a:pt x="741" y="49"/>
                  </a:lnTo>
                  <a:lnTo>
                    <a:pt x="741" y="51"/>
                  </a:lnTo>
                  <a:lnTo>
                    <a:pt x="739" y="53"/>
                  </a:lnTo>
                  <a:lnTo>
                    <a:pt x="739" y="53"/>
                  </a:lnTo>
                  <a:lnTo>
                    <a:pt x="739" y="53"/>
                  </a:lnTo>
                  <a:lnTo>
                    <a:pt x="739" y="55"/>
                  </a:lnTo>
                  <a:lnTo>
                    <a:pt x="739" y="55"/>
                  </a:lnTo>
                  <a:lnTo>
                    <a:pt x="739" y="57"/>
                  </a:lnTo>
                  <a:lnTo>
                    <a:pt x="737" y="57"/>
                  </a:lnTo>
                  <a:lnTo>
                    <a:pt x="737" y="59"/>
                  </a:lnTo>
                  <a:lnTo>
                    <a:pt x="737" y="59"/>
                  </a:lnTo>
                  <a:lnTo>
                    <a:pt x="735" y="60"/>
                  </a:lnTo>
                  <a:lnTo>
                    <a:pt x="735" y="60"/>
                  </a:lnTo>
                  <a:lnTo>
                    <a:pt x="735" y="60"/>
                  </a:lnTo>
                  <a:lnTo>
                    <a:pt x="735" y="62"/>
                  </a:lnTo>
                  <a:lnTo>
                    <a:pt x="735" y="62"/>
                  </a:lnTo>
                  <a:lnTo>
                    <a:pt x="735" y="64"/>
                  </a:lnTo>
                  <a:lnTo>
                    <a:pt x="733" y="64"/>
                  </a:lnTo>
                  <a:lnTo>
                    <a:pt x="731" y="68"/>
                  </a:lnTo>
                  <a:lnTo>
                    <a:pt x="731" y="70"/>
                  </a:lnTo>
                  <a:lnTo>
                    <a:pt x="731" y="70"/>
                  </a:lnTo>
                  <a:lnTo>
                    <a:pt x="731" y="70"/>
                  </a:lnTo>
                  <a:lnTo>
                    <a:pt x="731" y="72"/>
                  </a:lnTo>
                  <a:lnTo>
                    <a:pt x="729" y="72"/>
                  </a:lnTo>
                  <a:lnTo>
                    <a:pt x="729" y="74"/>
                  </a:lnTo>
                  <a:lnTo>
                    <a:pt x="729" y="74"/>
                  </a:lnTo>
                  <a:lnTo>
                    <a:pt x="731" y="74"/>
                  </a:lnTo>
                  <a:lnTo>
                    <a:pt x="731" y="74"/>
                  </a:lnTo>
                  <a:lnTo>
                    <a:pt x="731" y="74"/>
                  </a:lnTo>
                  <a:lnTo>
                    <a:pt x="731" y="74"/>
                  </a:lnTo>
                  <a:lnTo>
                    <a:pt x="731" y="76"/>
                  </a:lnTo>
                  <a:lnTo>
                    <a:pt x="731" y="76"/>
                  </a:lnTo>
                  <a:lnTo>
                    <a:pt x="731" y="76"/>
                  </a:lnTo>
                  <a:lnTo>
                    <a:pt x="731" y="78"/>
                  </a:lnTo>
                  <a:lnTo>
                    <a:pt x="731" y="78"/>
                  </a:lnTo>
                  <a:lnTo>
                    <a:pt x="731" y="78"/>
                  </a:lnTo>
                  <a:lnTo>
                    <a:pt x="731" y="79"/>
                  </a:lnTo>
                  <a:lnTo>
                    <a:pt x="731" y="79"/>
                  </a:lnTo>
                  <a:lnTo>
                    <a:pt x="731" y="79"/>
                  </a:lnTo>
                  <a:lnTo>
                    <a:pt x="731" y="81"/>
                  </a:lnTo>
                  <a:lnTo>
                    <a:pt x="731" y="81"/>
                  </a:lnTo>
                  <a:lnTo>
                    <a:pt x="729" y="81"/>
                  </a:lnTo>
                  <a:lnTo>
                    <a:pt x="729" y="81"/>
                  </a:lnTo>
                  <a:lnTo>
                    <a:pt x="727" y="83"/>
                  </a:lnTo>
                  <a:lnTo>
                    <a:pt x="726" y="83"/>
                  </a:lnTo>
                  <a:lnTo>
                    <a:pt x="722" y="83"/>
                  </a:lnTo>
                  <a:lnTo>
                    <a:pt x="718" y="87"/>
                  </a:lnTo>
                  <a:lnTo>
                    <a:pt x="710" y="93"/>
                  </a:lnTo>
                  <a:lnTo>
                    <a:pt x="709" y="93"/>
                  </a:lnTo>
                  <a:lnTo>
                    <a:pt x="709" y="95"/>
                  </a:lnTo>
                  <a:lnTo>
                    <a:pt x="707" y="93"/>
                  </a:lnTo>
                  <a:lnTo>
                    <a:pt x="695" y="89"/>
                  </a:lnTo>
                  <a:lnTo>
                    <a:pt x="693" y="89"/>
                  </a:lnTo>
                  <a:lnTo>
                    <a:pt x="691" y="87"/>
                  </a:lnTo>
                  <a:lnTo>
                    <a:pt x="690" y="87"/>
                  </a:lnTo>
                  <a:lnTo>
                    <a:pt x="678" y="110"/>
                  </a:lnTo>
                  <a:lnTo>
                    <a:pt x="678" y="112"/>
                  </a:lnTo>
                  <a:lnTo>
                    <a:pt x="676" y="114"/>
                  </a:lnTo>
                  <a:lnTo>
                    <a:pt x="676" y="115"/>
                  </a:lnTo>
                  <a:lnTo>
                    <a:pt x="674" y="117"/>
                  </a:lnTo>
                  <a:lnTo>
                    <a:pt x="676" y="119"/>
                  </a:lnTo>
                  <a:lnTo>
                    <a:pt x="674" y="121"/>
                  </a:lnTo>
                  <a:lnTo>
                    <a:pt x="674" y="123"/>
                  </a:lnTo>
                  <a:lnTo>
                    <a:pt x="673" y="125"/>
                  </a:lnTo>
                  <a:lnTo>
                    <a:pt x="671" y="125"/>
                  </a:lnTo>
                  <a:lnTo>
                    <a:pt x="671" y="127"/>
                  </a:lnTo>
                  <a:lnTo>
                    <a:pt x="671" y="129"/>
                  </a:lnTo>
                  <a:lnTo>
                    <a:pt x="673" y="131"/>
                  </a:lnTo>
                  <a:lnTo>
                    <a:pt x="673" y="131"/>
                  </a:lnTo>
                  <a:lnTo>
                    <a:pt x="673" y="133"/>
                  </a:lnTo>
                  <a:lnTo>
                    <a:pt x="674" y="133"/>
                  </a:lnTo>
                  <a:lnTo>
                    <a:pt x="676" y="134"/>
                  </a:lnTo>
                  <a:lnTo>
                    <a:pt x="676" y="134"/>
                  </a:lnTo>
                  <a:lnTo>
                    <a:pt x="678" y="134"/>
                  </a:lnTo>
                  <a:lnTo>
                    <a:pt x="680" y="134"/>
                  </a:lnTo>
                  <a:lnTo>
                    <a:pt x="680" y="133"/>
                  </a:lnTo>
                  <a:lnTo>
                    <a:pt x="682" y="133"/>
                  </a:lnTo>
                  <a:lnTo>
                    <a:pt x="684" y="131"/>
                  </a:lnTo>
                  <a:lnTo>
                    <a:pt x="688" y="131"/>
                  </a:lnTo>
                  <a:lnTo>
                    <a:pt x="690" y="131"/>
                  </a:lnTo>
                  <a:lnTo>
                    <a:pt x="691" y="131"/>
                  </a:lnTo>
                  <a:lnTo>
                    <a:pt x="695" y="133"/>
                  </a:lnTo>
                  <a:lnTo>
                    <a:pt x="699" y="134"/>
                  </a:lnTo>
                  <a:lnTo>
                    <a:pt x="701" y="136"/>
                  </a:lnTo>
                  <a:lnTo>
                    <a:pt x="701" y="134"/>
                  </a:lnTo>
                  <a:lnTo>
                    <a:pt x="705" y="131"/>
                  </a:lnTo>
                  <a:lnTo>
                    <a:pt x="707" y="131"/>
                  </a:lnTo>
                  <a:lnTo>
                    <a:pt x="707" y="129"/>
                  </a:lnTo>
                  <a:lnTo>
                    <a:pt x="709" y="129"/>
                  </a:lnTo>
                  <a:lnTo>
                    <a:pt x="709" y="129"/>
                  </a:lnTo>
                  <a:lnTo>
                    <a:pt x="712" y="127"/>
                  </a:lnTo>
                  <a:lnTo>
                    <a:pt x="714" y="129"/>
                  </a:lnTo>
                  <a:lnTo>
                    <a:pt x="718" y="129"/>
                  </a:lnTo>
                  <a:lnTo>
                    <a:pt x="720" y="129"/>
                  </a:lnTo>
                  <a:lnTo>
                    <a:pt x="720" y="131"/>
                  </a:lnTo>
                  <a:lnTo>
                    <a:pt x="724" y="133"/>
                  </a:lnTo>
                  <a:lnTo>
                    <a:pt x="724" y="134"/>
                  </a:lnTo>
                  <a:lnTo>
                    <a:pt x="726" y="134"/>
                  </a:lnTo>
                  <a:lnTo>
                    <a:pt x="727" y="134"/>
                  </a:lnTo>
                  <a:lnTo>
                    <a:pt x="727" y="136"/>
                  </a:lnTo>
                  <a:lnTo>
                    <a:pt x="729" y="136"/>
                  </a:lnTo>
                  <a:lnTo>
                    <a:pt x="731" y="140"/>
                  </a:lnTo>
                  <a:lnTo>
                    <a:pt x="731" y="142"/>
                  </a:lnTo>
                  <a:lnTo>
                    <a:pt x="735" y="144"/>
                  </a:lnTo>
                  <a:lnTo>
                    <a:pt x="739" y="150"/>
                  </a:lnTo>
                  <a:lnTo>
                    <a:pt x="741" y="155"/>
                  </a:lnTo>
                  <a:lnTo>
                    <a:pt x="739" y="157"/>
                  </a:lnTo>
                  <a:lnTo>
                    <a:pt x="735" y="159"/>
                  </a:lnTo>
                  <a:lnTo>
                    <a:pt x="733" y="157"/>
                  </a:lnTo>
                  <a:lnTo>
                    <a:pt x="729" y="157"/>
                  </a:lnTo>
                  <a:lnTo>
                    <a:pt x="726" y="155"/>
                  </a:lnTo>
                  <a:lnTo>
                    <a:pt x="722" y="155"/>
                  </a:lnTo>
                  <a:lnTo>
                    <a:pt x="714" y="157"/>
                  </a:lnTo>
                  <a:lnTo>
                    <a:pt x="712" y="157"/>
                  </a:lnTo>
                  <a:lnTo>
                    <a:pt x="710" y="157"/>
                  </a:lnTo>
                  <a:lnTo>
                    <a:pt x="709" y="159"/>
                  </a:lnTo>
                  <a:lnTo>
                    <a:pt x="707" y="159"/>
                  </a:lnTo>
                  <a:lnTo>
                    <a:pt x="707" y="159"/>
                  </a:lnTo>
                  <a:lnTo>
                    <a:pt x="705" y="159"/>
                  </a:lnTo>
                  <a:lnTo>
                    <a:pt x="703" y="159"/>
                  </a:lnTo>
                  <a:lnTo>
                    <a:pt x="701" y="159"/>
                  </a:lnTo>
                  <a:lnTo>
                    <a:pt x="701" y="159"/>
                  </a:lnTo>
                  <a:lnTo>
                    <a:pt x="701" y="159"/>
                  </a:lnTo>
                  <a:lnTo>
                    <a:pt x="699" y="161"/>
                  </a:lnTo>
                  <a:lnTo>
                    <a:pt x="699" y="163"/>
                  </a:lnTo>
                  <a:lnTo>
                    <a:pt x="699" y="163"/>
                  </a:lnTo>
                  <a:lnTo>
                    <a:pt x="699" y="163"/>
                  </a:lnTo>
                  <a:lnTo>
                    <a:pt x="697" y="163"/>
                  </a:lnTo>
                  <a:lnTo>
                    <a:pt x="693" y="163"/>
                  </a:lnTo>
                  <a:lnTo>
                    <a:pt x="691" y="163"/>
                  </a:lnTo>
                  <a:lnTo>
                    <a:pt x="690" y="163"/>
                  </a:lnTo>
                  <a:lnTo>
                    <a:pt x="688" y="165"/>
                  </a:lnTo>
                  <a:lnTo>
                    <a:pt x="686" y="167"/>
                  </a:lnTo>
                  <a:lnTo>
                    <a:pt x="684" y="169"/>
                  </a:lnTo>
                  <a:lnTo>
                    <a:pt x="682" y="172"/>
                  </a:lnTo>
                  <a:lnTo>
                    <a:pt x="682" y="174"/>
                  </a:lnTo>
                  <a:lnTo>
                    <a:pt x="682" y="176"/>
                  </a:lnTo>
                  <a:lnTo>
                    <a:pt x="678" y="178"/>
                  </a:lnTo>
                  <a:lnTo>
                    <a:pt x="674" y="182"/>
                  </a:lnTo>
                  <a:lnTo>
                    <a:pt x="673" y="182"/>
                  </a:lnTo>
                  <a:lnTo>
                    <a:pt x="669" y="184"/>
                  </a:lnTo>
                  <a:lnTo>
                    <a:pt x="665" y="184"/>
                  </a:lnTo>
                  <a:lnTo>
                    <a:pt x="663" y="184"/>
                  </a:lnTo>
                  <a:lnTo>
                    <a:pt x="661" y="184"/>
                  </a:lnTo>
                  <a:lnTo>
                    <a:pt x="659" y="184"/>
                  </a:lnTo>
                  <a:lnTo>
                    <a:pt x="657" y="184"/>
                  </a:lnTo>
                  <a:lnTo>
                    <a:pt x="657" y="184"/>
                  </a:lnTo>
                  <a:lnTo>
                    <a:pt x="655" y="186"/>
                  </a:lnTo>
                  <a:lnTo>
                    <a:pt x="650" y="191"/>
                  </a:lnTo>
                  <a:lnTo>
                    <a:pt x="646" y="195"/>
                  </a:lnTo>
                  <a:lnTo>
                    <a:pt x="644" y="195"/>
                  </a:lnTo>
                  <a:lnTo>
                    <a:pt x="642" y="197"/>
                  </a:lnTo>
                  <a:lnTo>
                    <a:pt x="638" y="197"/>
                  </a:lnTo>
                  <a:lnTo>
                    <a:pt x="637" y="197"/>
                  </a:lnTo>
                  <a:lnTo>
                    <a:pt x="631" y="197"/>
                  </a:lnTo>
                  <a:lnTo>
                    <a:pt x="627" y="195"/>
                  </a:lnTo>
                  <a:lnTo>
                    <a:pt x="621" y="191"/>
                  </a:lnTo>
                  <a:lnTo>
                    <a:pt x="619" y="191"/>
                  </a:lnTo>
                  <a:lnTo>
                    <a:pt x="616" y="191"/>
                  </a:lnTo>
                  <a:lnTo>
                    <a:pt x="614" y="191"/>
                  </a:lnTo>
                  <a:lnTo>
                    <a:pt x="612" y="193"/>
                  </a:lnTo>
                  <a:lnTo>
                    <a:pt x="610" y="195"/>
                  </a:lnTo>
                  <a:lnTo>
                    <a:pt x="608" y="197"/>
                  </a:lnTo>
                  <a:lnTo>
                    <a:pt x="606" y="199"/>
                  </a:lnTo>
                  <a:lnTo>
                    <a:pt x="606" y="203"/>
                  </a:lnTo>
                  <a:lnTo>
                    <a:pt x="604" y="205"/>
                  </a:lnTo>
                  <a:lnTo>
                    <a:pt x="606" y="208"/>
                  </a:lnTo>
                  <a:lnTo>
                    <a:pt x="608" y="210"/>
                  </a:lnTo>
                  <a:lnTo>
                    <a:pt x="612" y="214"/>
                  </a:lnTo>
                  <a:lnTo>
                    <a:pt x="614" y="218"/>
                  </a:lnTo>
                  <a:lnTo>
                    <a:pt x="610" y="222"/>
                  </a:lnTo>
                  <a:lnTo>
                    <a:pt x="600" y="226"/>
                  </a:lnTo>
                  <a:lnTo>
                    <a:pt x="597" y="229"/>
                  </a:lnTo>
                  <a:lnTo>
                    <a:pt x="589" y="237"/>
                  </a:lnTo>
                  <a:lnTo>
                    <a:pt x="585" y="239"/>
                  </a:lnTo>
                  <a:lnTo>
                    <a:pt x="574" y="244"/>
                  </a:lnTo>
                  <a:lnTo>
                    <a:pt x="568" y="244"/>
                  </a:lnTo>
                  <a:lnTo>
                    <a:pt x="549" y="246"/>
                  </a:lnTo>
                  <a:lnTo>
                    <a:pt x="536" y="246"/>
                  </a:lnTo>
                  <a:lnTo>
                    <a:pt x="530" y="248"/>
                  </a:lnTo>
                  <a:lnTo>
                    <a:pt x="523" y="250"/>
                  </a:lnTo>
                  <a:lnTo>
                    <a:pt x="506" y="258"/>
                  </a:lnTo>
                  <a:lnTo>
                    <a:pt x="506" y="260"/>
                  </a:lnTo>
                  <a:lnTo>
                    <a:pt x="504" y="260"/>
                  </a:lnTo>
                  <a:lnTo>
                    <a:pt x="504" y="262"/>
                  </a:lnTo>
                  <a:lnTo>
                    <a:pt x="502" y="262"/>
                  </a:lnTo>
                  <a:lnTo>
                    <a:pt x="496" y="262"/>
                  </a:lnTo>
                  <a:lnTo>
                    <a:pt x="494" y="260"/>
                  </a:lnTo>
                  <a:lnTo>
                    <a:pt x="494" y="260"/>
                  </a:lnTo>
                  <a:lnTo>
                    <a:pt x="494" y="256"/>
                  </a:lnTo>
                  <a:lnTo>
                    <a:pt x="485" y="258"/>
                  </a:lnTo>
                  <a:lnTo>
                    <a:pt x="481" y="258"/>
                  </a:lnTo>
                  <a:lnTo>
                    <a:pt x="479" y="258"/>
                  </a:lnTo>
                  <a:lnTo>
                    <a:pt x="474" y="254"/>
                  </a:lnTo>
                  <a:lnTo>
                    <a:pt x="472" y="254"/>
                  </a:lnTo>
                  <a:lnTo>
                    <a:pt x="468" y="252"/>
                  </a:lnTo>
                  <a:lnTo>
                    <a:pt x="460" y="250"/>
                  </a:lnTo>
                  <a:lnTo>
                    <a:pt x="456" y="250"/>
                  </a:lnTo>
                  <a:lnTo>
                    <a:pt x="455" y="248"/>
                  </a:lnTo>
                  <a:lnTo>
                    <a:pt x="453" y="248"/>
                  </a:lnTo>
                  <a:lnTo>
                    <a:pt x="451" y="246"/>
                  </a:lnTo>
                  <a:lnTo>
                    <a:pt x="447" y="243"/>
                  </a:lnTo>
                  <a:lnTo>
                    <a:pt x="441" y="243"/>
                  </a:lnTo>
                  <a:lnTo>
                    <a:pt x="424" y="241"/>
                  </a:lnTo>
                  <a:lnTo>
                    <a:pt x="411" y="241"/>
                  </a:lnTo>
                  <a:lnTo>
                    <a:pt x="405" y="241"/>
                  </a:lnTo>
                  <a:lnTo>
                    <a:pt x="379" y="239"/>
                  </a:lnTo>
                  <a:lnTo>
                    <a:pt x="371" y="239"/>
                  </a:lnTo>
                  <a:lnTo>
                    <a:pt x="367" y="239"/>
                  </a:lnTo>
                  <a:lnTo>
                    <a:pt x="365" y="239"/>
                  </a:lnTo>
                  <a:lnTo>
                    <a:pt x="364" y="239"/>
                  </a:lnTo>
                  <a:lnTo>
                    <a:pt x="364" y="237"/>
                  </a:lnTo>
                  <a:lnTo>
                    <a:pt x="364" y="235"/>
                  </a:lnTo>
                  <a:lnTo>
                    <a:pt x="364" y="235"/>
                  </a:lnTo>
                  <a:lnTo>
                    <a:pt x="364" y="235"/>
                  </a:lnTo>
                  <a:lnTo>
                    <a:pt x="362" y="233"/>
                  </a:lnTo>
                  <a:lnTo>
                    <a:pt x="362" y="233"/>
                  </a:lnTo>
                  <a:lnTo>
                    <a:pt x="358" y="231"/>
                  </a:lnTo>
                  <a:lnTo>
                    <a:pt x="356" y="227"/>
                  </a:lnTo>
                  <a:lnTo>
                    <a:pt x="356" y="226"/>
                  </a:lnTo>
                  <a:lnTo>
                    <a:pt x="352" y="218"/>
                  </a:lnTo>
                  <a:lnTo>
                    <a:pt x="352" y="216"/>
                  </a:lnTo>
                  <a:lnTo>
                    <a:pt x="350" y="214"/>
                  </a:lnTo>
                  <a:lnTo>
                    <a:pt x="350" y="214"/>
                  </a:lnTo>
                  <a:lnTo>
                    <a:pt x="348" y="212"/>
                  </a:lnTo>
                  <a:lnTo>
                    <a:pt x="348" y="212"/>
                  </a:lnTo>
                  <a:lnTo>
                    <a:pt x="348" y="212"/>
                  </a:lnTo>
                  <a:lnTo>
                    <a:pt x="348" y="210"/>
                  </a:lnTo>
                  <a:lnTo>
                    <a:pt x="348" y="208"/>
                  </a:lnTo>
                  <a:lnTo>
                    <a:pt x="348" y="208"/>
                  </a:lnTo>
                  <a:lnTo>
                    <a:pt x="347" y="207"/>
                  </a:lnTo>
                  <a:lnTo>
                    <a:pt x="341" y="207"/>
                  </a:lnTo>
                  <a:lnTo>
                    <a:pt x="339" y="207"/>
                  </a:lnTo>
                  <a:lnTo>
                    <a:pt x="337" y="205"/>
                  </a:lnTo>
                  <a:lnTo>
                    <a:pt x="331" y="201"/>
                  </a:lnTo>
                  <a:lnTo>
                    <a:pt x="329" y="201"/>
                  </a:lnTo>
                  <a:lnTo>
                    <a:pt x="329" y="199"/>
                  </a:lnTo>
                  <a:lnTo>
                    <a:pt x="326" y="199"/>
                  </a:lnTo>
                  <a:lnTo>
                    <a:pt x="326" y="199"/>
                  </a:lnTo>
                  <a:lnTo>
                    <a:pt x="324" y="197"/>
                  </a:lnTo>
                  <a:lnTo>
                    <a:pt x="322" y="195"/>
                  </a:lnTo>
                  <a:lnTo>
                    <a:pt x="322" y="195"/>
                  </a:lnTo>
                  <a:lnTo>
                    <a:pt x="320" y="193"/>
                  </a:lnTo>
                  <a:lnTo>
                    <a:pt x="318" y="193"/>
                  </a:lnTo>
                  <a:lnTo>
                    <a:pt x="314" y="193"/>
                  </a:lnTo>
                  <a:lnTo>
                    <a:pt x="286" y="189"/>
                  </a:lnTo>
                  <a:lnTo>
                    <a:pt x="284" y="189"/>
                  </a:lnTo>
                  <a:lnTo>
                    <a:pt x="280" y="188"/>
                  </a:lnTo>
                  <a:lnTo>
                    <a:pt x="280" y="188"/>
                  </a:lnTo>
                  <a:lnTo>
                    <a:pt x="278" y="188"/>
                  </a:lnTo>
                  <a:lnTo>
                    <a:pt x="276" y="188"/>
                  </a:lnTo>
                  <a:lnTo>
                    <a:pt x="276" y="188"/>
                  </a:lnTo>
                  <a:lnTo>
                    <a:pt x="274" y="186"/>
                  </a:lnTo>
                  <a:lnTo>
                    <a:pt x="273" y="180"/>
                  </a:lnTo>
                  <a:lnTo>
                    <a:pt x="274" y="176"/>
                  </a:lnTo>
                  <a:lnTo>
                    <a:pt x="278" y="170"/>
                  </a:lnTo>
                  <a:lnTo>
                    <a:pt x="278" y="169"/>
                  </a:lnTo>
                  <a:lnTo>
                    <a:pt x="276" y="169"/>
                  </a:lnTo>
                  <a:lnTo>
                    <a:pt x="276" y="165"/>
                  </a:lnTo>
                  <a:lnTo>
                    <a:pt x="276" y="163"/>
                  </a:lnTo>
                  <a:lnTo>
                    <a:pt x="278" y="161"/>
                  </a:lnTo>
                  <a:lnTo>
                    <a:pt x="278" y="159"/>
                  </a:lnTo>
                  <a:lnTo>
                    <a:pt x="278" y="153"/>
                  </a:lnTo>
                  <a:lnTo>
                    <a:pt x="274" y="152"/>
                  </a:lnTo>
                  <a:lnTo>
                    <a:pt x="273" y="148"/>
                  </a:lnTo>
                  <a:lnTo>
                    <a:pt x="271" y="144"/>
                  </a:lnTo>
                  <a:lnTo>
                    <a:pt x="269" y="138"/>
                  </a:lnTo>
                  <a:lnTo>
                    <a:pt x="267" y="136"/>
                  </a:lnTo>
                  <a:lnTo>
                    <a:pt x="267" y="134"/>
                  </a:lnTo>
                  <a:lnTo>
                    <a:pt x="265" y="134"/>
                  </a:lnTo>
                  <a:lnTo>
                    <a:pt x="265" y="134"/>
                  </a:lnTo>
                  <a:lnTo>
                    <a:pt x="263" y="131"/>
                  </a:lnTo>
                  <a:lnTo>
                    <a:pt x="261" y="131"/>
                  </a:lnTo>
                  <a:lnTo>
                    <a:pt x="259" y="133"/>
                  </a:lnTo>
                  <a:lnTo>
                    <a:pt x="257" y="131"/>
                  </a:lnTo>
                  <a:lnTo>
                    <a:pt x="256" y="131"/>
                  </a:lnTo>
                  <a:lnTo>
                    <a:pt x="256" y="129"/>
                  </a:lnTo>
                  <a:lnTo>
                    <a:pt x="254" y="129"/>
                  </a:lnTo>
                  <a:lnTo>
                    <a:pt x="252" y="127"/>
                  </a:lnTo>
                  <a:lnTo>
                    <a:pt x="250" y="129"/>
                  </a:lnTo>
                  <a:lnTo>
                    <a:pt x="248" y="127"/>
                  </a:lnTo>
                  <a:lnTo>
                    <a:pt x="246" y="127"/>
                  </a:lnTo>
                  <a:lnTo>
                    <a:pt x="240" y="125"/>
                  </a:lnTo>
                  <a:lnTo>
                    <a:pt x="240" y="123"/>
                  </a:lnTo>
                  <a:lnTo>
                    <a:pt x="238" y="123"/>
                  </a:lnTo>
                  <a:lnTo>
                    <a:pt x="238" y="121"/>
                  </a:lnTo>
                  <a:lnTo>
                    <a:pt x="238" y="119"/>
                  </a:lnTo>
                  <a:lnTo>
                    <a:pt x="237" y="119"/>
                  </a:lnTo>
                  <a:lnTo>
                    <a:pt x="231" y="117"/>
                  </a:lnTo>
                  <a:lnTo>
                    <a:pt x="229" y="115"/>
                  </a:lnTo>
                  <a:lnTo>
                    <a:pt x="229" y="115"/>
                  </a:lnTo>
                  <a:lnTo>
                    <a:pt x="231" y="114"/>
                  </a:lnTo>
                  <a:lnTo>
                    <a:pt x="231" y="112"/>
                  </a:lnTo>
                  <a:lnTo>
                    <a:pt x="231" y="112"/>
                  </a:lnTo>
                  <a:lnTo>
                    <a:pt x="229" y="110"/>
                  </a:lnTo>
                  <a:lnTo>
                    <a:pt x="227" y="110"/>
                  </a:lnTo>
                  <a:lnTo>
                    <a:pt x="227" y="110"/>
                  </a:lnTo>
                  <a:lnTo>
                    <a:pt x="227" y="108"/>
                  </a:lnTo>
                  <a:lnTo>
                    <a:pt x="227" y="108"/>
                  </a:lnTo>
                  <a:lnTo>
                    <a:pt x="227" y="108"/>
                  </a:lnTo>
                  <a:lnTo>
                    <a:pt x="227" y="106"/>
                  </a:lnTo>
                  <a:lnTo>
                    <a:pt x="227" y="104"/>
                  </a:lnTo>
                  <a:lnTo>
                    <a:pt x="227" y="102"/>
                  </a:lnTo>
                  <a:lnTo>
                    <a:pt x="227" y="102"/>
                  </a:lnTo>
                  <a:lnTo>
                    <a:pt x="227" y="102"/>
                  </a:lnTo>
                  <a:lnTo>
                    <a:pt x="225" y="102"/>
                  </a:lnTo>
                  <a:lnTo>
                    <a:pt x="225" y="102"/>
                  </a:lnTo>
                  <a:lnTo>
                    <a:pt x="223" y="102"/>
                  </a:lnTo>
                  <a:lnTo>
                    <a:pt x="221" y="104"/>
                  </a:lnTo>
                  <a:lnTo>
                    <a:pt x="221" y="104"/>
                  </a:lnTo>
                  <a:lnTo>
                    <a:pt x="221" y="104"/>
                  </a:lnTo>
                  <a:lnTo>
                    <a:pt x="220" y="104"/>
                  </a:lnTo>
                  <a:lnTo>
                    <a:pt x="220" y="104"/>
                  </a:lnTo>
                  <a:lnTo>
                    <a:pt x="218" y="104"/>
                  </a:lnTo>
                  <a:lnTo>
                    <a:pt x="216" y="104"/>
                  </a:lnTo>
                  <a:lnTo>
                    <a:pt x="214" y="104"/>
                  </a:lnTo>
                  <a:lnTo>
                    <a:pt x="212" y="104"/>
                  </a:lnTo>
                  <a:lnTo>
                    <a:pt x="212" y="104"/>
                  </a:lnTo>
                  <a:lnTo>
                    <a:pt x="210" y="106"/>
                  </a:lnTo>
                  <a:lnTo>
                    <a:pt x="210" y="110"/>
                  </a:lnTo>
                  <a:lnTo>
                    <a:pt x="210" y="114"/>
                  </a:lnTo>
                  <a:lnTo>
                    <a:pt x="208" y="115"/>
                  </a:lnTo>
                  <a:lnTo>
                    <a:pt x="204" y="117"/>
                  </a:lnTo>
                  <a:lnTo>
                    <a:pt x="201" y="119"/>
                  </a:lnTo>
                  <a:lnTo>
                    <a:pt x="197" y="119"/>
                  </a:lnTo>
                  <a:lnTo>
                    <a:pt x="195" y="119"/>
                  </a:lnTo>
                  <a:lnTo>
                    <a:pt x="195" y="119"/>
                  </a:lnTo>
                  <a:lnTo>
                    <a:pt x="193" y="121"/>
                  </a:lnTo>
                  <a:lnTo>
                    <a:pt x="193" y="123"/>
                  </a:lnTo>
                  <a:lnTo>
                    <a:pt x="191" y="127"/>
                  </a:lnTo>
                  <a:lnTo>
                    <a:pt x="191" y="131"/>
                  </a:lnTo>
                  <a:lnTo>
                    <a:pt x="191" y="134"/>
                  </a:lnTo>
                  <a:lnTo>
                    <a:pt x="193" y="144"/>
                  </a:lnTo>
                  <a:lnTo>
                    <a:pt x="193" y="144"/>
                  </a:lnTo>
                  <a:lnTo>
                    <a:pt x="191" y="146"/>
                  </a:lnTo>
                  <a:lnTo>
                    <a:pt x="189" y="148"/>
                  </a:lnTo>
                  <a:lnTo>
                    <a:pt x="189" y="148"/>
                  </a:lnTo>
                  <a:lnTo>
                    <a:pt x="187" y="148"/>
                  </a:lnTo>
                  <a:lnTo>
                    <a:pt x="185" y="150"/>
                  </a:lnTo>
                  <a:lnTo>
                    <a:pt x="185" y="150"/>
                  </a:lnTo>
                  <a:lnTo>
                    <a:pt x="184" y="152"/>
                  </a:lnTo>
                  <a:lnTo>
                    <a:pt x="182" y="153"/>
                  </a:lnTo>
                  <a:lnTo>
                    <a:pt x="180" y="153"/>
                  </a:lnTo>
                  <a:lnTo>
                    <a:pt x="180" y="153"/>
                  </a:lnTo>
                  <a:lnTo>
                    <a:pt x="178" y="152"/>
                  </a:lnTo>
                  <a:lnTo>
                    <a:pt x="178" y="152"/>
                  </a:lnTo>
                  <a:lnTo>
                    <a:pt x="176" y="150"/>
                  </a:lnTo>
                  <a:lnTo>
                    <a:pt x="174" y="150"/>
                  </a:lnTo>
                  <a:lnTo>
                    <a:pt x="166" y="150"/>
                  </a:lnTo>
                  <a:lnTo>
                    <a:pt x="163" y="150"/>
                  </a:lnTo>
                  <a:lnTo>
                    <a:pt x="157" y="148"/>
                  </a:lnTo>
                  <a:lnTo>
                    <a:pt x="153" y="146"/>
                  </a:lnTo>
                  <a:lnTo>
                    <a:pt x="151" y="146"/>
                  </a:lnTo>
                  <a:lnTo>
                    <a:pt x="149" y="148"/>
                  </a:lnTo>
                  <a:lnTo>
                    <a:pt x="149" y="152"/>
                  </a:lnTo>
                  <a:lnTo>
                    <a:pt x="142" y="174"/>
                  </a:lnTo>
                  <a:lnTo>
                    <a:pt x="140" y="178"/>
                  </a:lnTo>
                  <a:lnTo>
                    <a:pt x="140" y="178"/>
                  </a:lnTo>
                  <a:lnTo>
                    <a:pt x="140" y="180"/>
                  </a:lnTo>
                  <a:lnTo>
                    <a:pt x="140" y="182"/>
                  </a:lnTo>
                  <a:lnTo>
                    <a:pt x="142" y="182"/>
                  </a:lnTo>
                  <a:lnTo>
                    <a:pt x="142" y="182"/>
                  </a:lnTo>
                  <a:lnTo>
                    <a:pt x="144" y="184"/>
                  </a:lnTo>
                  <a:lnTo>
                    <a:pt x="144" y="184"/>
                  </a:lnTo>
                  <a:lnTo>
                    <a:pt x="144" y="186"/>
                  </a:lnTo>
                  <a:lnTo>
                    <a:pt x="144" y="188"/>
                  </a:lnTo>
                  <a:lnTo>
                    <a:pt x="144" y="188"/>
                  </a:lnTo>
                  <a:lnTo>
                    <a:pt x="142" y="189"/>
                  </a:lnTo>
                  <a:lnTo>
                    <a:pt x="142" y="189"/>
                  </a:lnTo>
                  <a:lnTo>
                    <a:pt x="142" y="189"/>
                  </a:lnTo>
                  <a:lnTo>
                    <a:pt x="140" y="188"/>
                  </a:lnTo>
                  <a:lnTo>
                    <a:pt x="138" y="188"/>
                  </a:lnTo>
                  <a:lnTo>
                    <a:pt x="136" y="189"/>
                  </a:lnTo>
                  <a:lnTo>
                    <a:pt x="134" y="189"/>
                  </a:lnTo>
                  <a:lnTo>
                    <a:pt x="132" y="188"/>
                  </a:lnTo>
                  <a:lnTo>
                    <a:pt x="132" y="188"/>
                  </a:lnTo>
                  <a:lnTo>
                    <a:pt x="130" y="186"/>
                  </a:lnTo>
                  <a:lnTo>
                    <a:pt x="130" y="186"/>
                  </a:lnTo>
                  <a:lnTo>
                    <a:pt x="127" y="186"/>
                  </a:lnTo>
                  <a:lnTo>
                    <a:pt x="123" y="188"/>
                  </a:lnTo>
                  <a:lnTo>
                    <a:pt x="119" y="188"/>
                  </a:lnTo>
                  <a:lnTo>
                    <a:pt x="115" y="189"/>
                  </a:lnTo>
                  <a:lnTo>
                    <a:pt x="106" y="191"/>
                  </a:lnTo>
                  <a:lnTo>
                    <a:pt x="104" y="191"/>
                  </a:lnTo>
                  <a:lnTo>
                    <a:pt x="100" y="195"/>
                  </a:lnTo>
                  <a:lnTo>
                    <a:pt x="102" y="195"/>
                  </a:lnTo>
                  <a:lnTo>
                    <a:pt x="108" y="197"/>
                  </a:lnTo>
                  <a:lnTo>
                    <a:pt x="110" y="197"/>
                  </a:lnTo>
                  <a:lnTo>
                    <a:pt x="110" y="199"/>
                  </a:lnTo>
                  <a:lnTo>
                    <a:pt x="108" y="201"/>
                  </a:lnTo>
                  <a:lnTo>
                    <a:pt x="108" y="205"/>
                  </a:lnTo>
                  <a:lnTo>
                    <a:pt x="108" y="208"/>
                  </a:lnTo>
                  <a:lnTo>
                    <a:pt x="110" y="212"/>
                  </a:lnTo>
                  <a:lnTo>
                    <a:pt x="111" y="220"/>
                  </a:lnTo>
                  <a:lnTo>
                    <a:pt x="113" y="226"/>
                  </a:lnTo>
                  <a:lnTo>
                    <a:pt x="113" y="227"/>
                  </a:lnTo>
                  <a:lnTo>
                    <a:pt x="113" y="229"/>
                  </a:lnTo>
                  <a:lnTo>
                    <a:pt x="115" y="229"/>
                  </a:lnTo>
                  <a:lnTo>
                    <a:pt x="115" y="231"/>
                  </a:lnTo>
                  <a:lnTo>
                    <a:pt x="113" y="231"/>
                  </a:lnTo>
                  <a:lnTo>
                    <a:pt x="110" y="233"/>
                  </a:lnTo>
                  <a:lnTo>
                    <a:pt x="108" y="235"/>
                  </a:lnTo>
                  <a:lnTo>
                    <a:pt x="111" y="235"/>
                  </a:lnTo>
                  <a:lnTo>
                    <a:pt x="110" y="237"/>
                  </a:lnTo>
                  <a:lnTo>
                    <a:pt x="108" y="237"/>
                  </a:lnTo>
                  <a:lnTo>
                    <a:pt x="106" y="239"/>
                  </a:lnTo>
                  <a:lnTo>
                    <a:pt x="106" y="243"/>
                  </a:lnTo>
                  <a:lnTo>
                    <a:pt x="106" y="244"/>
                  </a:lnTo>
                  <a:lnTo>
                    <a:pt x="106" y="246"/>
                  </a:lnTo>
                  <a:lnTo>
                    <a:pt x="106" y="248"/>
                  </a:lnTo>
                  <a:lnTo>
                    <a:pt x="106" y="250"/>
                  </a:lnTo>
                  <a:lnTo>
                    <a:pt x="106" y="252"/>
                  </a:lnTo>
                  <a:lnTo>
                    <a:pt x="106" y="252"/>
                  </a:lnTo>
                  <a:lnTo>
                    <a:pt x="104" y="254"/>
                  </a:lnTo>
                  <a:lnTo>
                    <a:pt x="102" y="254"/>
                  </a:lnTo>
                  <a:lnTo>
                    <a:pt x="100" y="254"/>
                  </a:lnTo>
                  <a:lnTo>
                    <a:pt x="96" y="256"/>
                  </a:lnTo>
                  <a:lnTo>
                    <a:pt x="87" y="260"/>
                  </a:lnTo>
                  <a:lnTo>
                    <a:pt x="81" y="263"/>
                  </a:lnTo>
                  <a:lnTo>
                    <a:pt x="77" y="265"/>
                  </a:lnTo>
                  <a:lnTo>
                    <a:pt x="75" y="269"/>
                  </a:lnTo>
                  <a:lnTo>
                    <a:pt x="72" y="271"/>
                  </a:lnTo>
                  <a:lnTo>
                    <a:pt x="70" y="273"/>
                  </a:lnTo>
                  <a:lnTo>
                    <a:pt x="66" y="273"/>
                  </a:lnTo>
                  <a:lnTo>
                    <a:pt x="62" y="273"/>
                  </a:lnTo>
                  <a:lnTo>
                    <a:pt x="55" y="273"/>
                  </a:lnTo>
                  <a:lnTo>
                    <a:pt x="53" y="273"/>
                  </a:lnTo>
                  <a:lnTo>
                    <a:pt x="51" y="275"/>
                  </a:lnTo>
                  <a:lnTo>
                    <a:pt x="49" y="279"/>
                  </a:lnTo>
                  <a:lnTo>
                    <a:pt x="47" y="282"/>
                  </a:lnTo>
                  <a:lnTo>
                    <a:pt x="45" y="284"/>
                  </a:lnTo>
                  <a:lnTo>
                    <a:pt x="45" y="286"/>
                  </a:lnTo>
                  <a:lnTo>
                    <a:pt x="43" y="286"/>
                  </a:lnTo>
                  <a:lnTo>
                    <a:pt x="43" y="286"/>
                  </a:lnTo>
                  <a:lnTo>
                    <a:pt x="41" y="286"/>
                  </a:lnTo>
                  <a:lnTo>
                    <a:pt x="39" y="286"/>
                  </a:lnTo>
                  <a:lnTo>
                    <a:pt x="38" y="286"/>
                  </a:lnTo>
                  <a:lnTo>
                    <a:pt x="36" y="288"/>
                  </a:lnTo>
                  <a:lnTo>
                    <a:pt x="34" y="288"/>
                  </a:lnTo>
                  <a:lnTo>
                    <a:pt x="32" y="286"/>
                  </a:lnTo>
                  <a:lnTo>
                    <a:pt x="32" y="282"/>
                  </a:lnTo>
                  <a:lnTo>
                    <a:pt x="32" y="281"/>
                  </a:lnTo>
                  <a:lnTo>
                    <a:pt x="30" y="281"/>
                  </a:lnTo>
                  <a:lnTo>
                    <a:pt x="28" y="282"/>
                  </a:lnTo>
                  <a:lnTo>
                    <a:pt x="28" y="282"/>
                  </a:lnTo>
                  <a:lnTo>
                    <a:pt x="26" y="284"/>
                  </a:lnTo>
                  <a:lnTo>
                    <a:pt x="24" y="284"/>
                  </a:lnTo>
                  <a:lnTo>
                    <a:pt x="21" y="284"/>
                  </a:lnTo>
                  <a:lnTo>
                    <a:pt x="21" y="284"/>
                  </a:lnTo>
                  <a:lnTo>
                    <a:pt x="19" y="284"/>
                  </a:lnTo>
                  <a:lnTo>
                    <a:pt x="19" y="284"/>
                  </a:lnTo>
                  <a:lnTo>
                    <a:pt x="19" y="284"/>
                  </a:lnTo>
                  <a:lnTo>
                    <a:pt x="19" y="284"/>
                  </a:lnTo>
                  <a:lnTo>
                    <a:pt x="19" y="286"/>
                  </a:lnTo>
                  <a:lnTo>
                    <a:pt x="19" y="286"/>
                  </a:lnTo>
                  <a:lnTo>
                    <a:pt x="21" y="286"/>
                  </a:lnTo>
                  <a:lnTo>
                    <a:pt x="19" y="286"/>
                  </a:lnTo>
                  <a:lnTo>
                    <a:pt x="19" y="286"/>
                  </a:lnTo>
                  <a:lnTo>
                    <a:pt x="19" y="286"/>
                  </a:lnTo>
                  <a:lnTo>
                    <a:pt x="19" y="286"/>
                  </a:lnTo>
                  <a:lnTo>
                    <a:pt x="15" y="290"/>
                  </a:lnTo>
                  <a:lnTo>
                    <a:pt x="11" y="290"/>
                  </a:lnTo>
                  <a:lnTo>
                    <a:pt x="7" y="292"/>
                  </a:lnTo>
                  <a:lnTo>
                    <a:pt x="5" y="296"/>
                  </a:lnTo>
                  <a:lnTo>
                    <a:pt x="3" y="298"/>
                  </a:lnTo>
                  <a:lnTo>
                    <a:pt x="5" y="301"/>
                  </a:lnTo>
                  <a:lnTo>
                    <a:pt x="3" y="303"/>
                  </a:lnTo>
                  <a:lnTo>
                    <a:pt x="0" y="303"/>
                  </a:lnTo>
                  <a:lnTo>
                    <a:pt x="0" y="305"/>
                  </a:lnTo>
                  <a:lnTo>
                    <a:pt x="0" y="307"/>
                  </a:lnTo>
                  <a:lnTo>
                    <a:pt x="0" y="309"/>
                  </a:lnTo>
                  <a:lnTo>
                    <a:pt x="2" y="309"/>
                  </a:lnTo>
                  <a:lnTo>
                    <a:pt x="2" y="311"/>
                  </a:lnTo>
                  <a:lnTo>
                    <a:pt x="3" y="313"/>
                  </a:lnTo>
                  <a:lnTo>
                    <a:pt x="3" y="313"/>
                  </a:lnTo>
                  <a:lnTo>
                    <a:pt x="2" y="315"/>
                  </a:lnTo>
                  <a:lnTo>
                    <a:pt x="2" y="315"/>
                  </a:lnTo>
                  <a:lnTo>
                    <a:pt x="2" y="318"/>
                  </a:lnTo>
                  <a:lnTo>
                    <a:pt x="3" y="320"/>
                  </a:lnTo>
                  <a:lnTo>
                    <a:pt x="5" y="320"/>
                  </a:lnTo>
                  <a:lnTo>
                    <a:pt x="7" y="320"/>
                  </a:lnTo>
                  <a:lnTo>
                    <a:pt x="7" y="320"/>
                  </a:lnTo>
                  <a:lnTo>
                    <a:pt x="9" y="320"/>
                  </a:lnTo>
                  <a:lnTo>
                    <a:pt x="9" y="318"/>
                  </a:lnTo>
                  <a:lnTo>
                    <a:pt x="11" y="318"/>
                  </a:lnTo>
                  <a:lnTo>
                    <a:pt x="11" y="318"/>
                  </a:lnTo>
                  <a:lnTo>
                    <a:pt x="17" y="320"/>
                  </a:lnTo>
                  <a:lnTo>
                    <a:pt x="19" y="322"/>
                  </a:lnTo>
                  <a:lnTo>
                    <a:pt x="19" y="322"/>
                  </a:lnTo>
                  <a:lnTo>
                    <a:pt x="19" y="324"/>
                  </a:lnTo>
                  <a:lnTo>
                    <a:pt x="19" y="324"/>
                  </a:lnTo>
                  <a:lnTo>
                    <a:pt x="19" y="324"/>
                  </a:lnTo>
                  <a:lnTo>
                    <a:pt x="19" y="326"/>
                  </a:lnTo>
                  <a:lnTo>
                    <a:pt x="19" y="328"/>
                  </a:lnTo>
                  <a:lnTo>
                    <a:pt x="21" y="332"/>
                  </a:lnTo>
                  <a:lnTo>
                    <a:pt x="21" y="336"/>
                  </a:lnTo>
                  <a:lnTo>
                    <a:pt x="21" y="336"/>
                  </a:lnTo>
                  <a:lnTo>
                    <a:pt x="21" y="337"/>
                  </a:lnTo>
                  <a:lnTo>
                    <a:pt x="21" y="337"/>
                  </a:lnTo>
                  <a:lnTo>
                    <a:pt x="21" y="339"/>
                  </a:lnTo>
                  <a:lnTo>
                    <a:pt x="22" y="339"/>
                  </a:lnTo>
                  <a:lnTo>
                    <a:pt x="22" y="341"/>
                  </a:lnTo>
                  <a:lnTo>
                    <a:pt x="22" y="343"/>
                  </a:lnTo>
                  <a:lnTo>
                    <a:pt x="24" y="343"/>
                  </a:lnTo>
                  <a:lnTo>
                    <a:pt x="22" y="345"/>
                  </a:lnTo>
                  <a:lnTo>
                    <a:pt x="21" y="345"/>
                  </a:lnTo>
                  <a:lnTo>
                    <a:pt x="17" y="345"/>
                  </a:lnTo>
                  <a:lnTo>
                    <a:pt x="15" y="345"/>
                  </a:lnTo>
                  <a:lnTo>
                    <a:pt x="13" y="347"/>
                  </a:lnTo>
                  <a:lnTo>
                    <a:pt x="15" y="349"/>
                  </a:lnTo>
                  <a:lnTo>
                    <a:pt x="17" y="349"/>
                  </a:lnTo>
                  <a:lnTo>
                    <a:pt x="19" y="349"/>
                  </a:lnTo>
                  <a:lnTo>
                    <a:pt x="19" y="351"/>
                  </a:lnTo>
                  <a:lnTo>
                    <a:pt x="21" y="351"/>
                  </a:lnTo>
                  <a:lnTo>
                    <a:pt x="22" y="351"/>
                  </a:lnTo>
                  <a:lnTo>
                    <a:pt x="24" y="351"/>
                  </a:lnTo>
                  <a:lnTo>
                    <a:pt x="26" y="351"/>
                  </a:lnTo>
                  <a:lnTo>
                    <a:pt x="28" y="351"/>
                  </a:lnTo>
                  <a:lnTo>
                    <a:pt x="28" y="353"/>
                  </a:lnTo>
                  <a:lnTo>
                    <a:pt x="28" y="353"/>
                  </a:lnTo>
                  <a:lnTo>
                    <a:pt x="28" y="355"/>
                  </a:lnTo>
                  <a:lnTo>
                    <a:pt x="30" y="355"/>
                  </a:lnTo>
                  <a:lnTo>
                    <a:pt x="30" y="355"/>
                  </a:lnTo>
                  <a:lnTo>
                    <a:pt x="34" y="355"/>
                  </a:lnTo>
                  <a:lnTo>
                    <a:pt x="36" y="356"/>
                  </a:lnTo>
                  <a:lnTo>
                    <a:pt x="38" y="358"/>
                  </a:lnTo>
                  <a:lnTo>
                    <a:pt x="38" y="360"/>
                  </a:lnTo>
                  <a:lnTo>
                    <a:pt x="38" y="362"/>
                  </a:lnTo>
                  <a:lnTo>
                    <a:pt x="38" y="366"/>
                  </a:lnTo>
                  <a:lnTo>
                    <a:pt x="38" y="366"/>
                  </a:lnTo>
                  <a:lnTo>
                    <a:pt x="38" y="366"/>
                  </a:lnTo>
                  <a:lnTo>
                    <a:pt x="38" y="368"/>
                  </a:lnTo>
                  <a:lnTo>
                    <a:pt x="38" y="368"/>
                  </a:lnTo>
                  <a:lnTo>
                    <a:pt x="41" y="372"/>
                  </a:lnTo>
                  <a:lnTo>
                    <a:pt x="41" y="372"/>
                  </a:lnTo>
                  <a:lnTo>
                    <a:pt x="43" y="372"/>
                  </a:lnTo>
                  <a:lnTo>
                    <a:pt x="43" y="372"/>
                  </a:lnTo>
                  <a:lnTo>
                    <a:pt x="47" y="370"/>
                  </a:lnTo>
                  <a:lnTo>
                    <a:pt x="47" y="372"/>
                  </a:lnTo>
                  <a:lnTo>
                    <a:pt x="49" y="373"/>
                  </a:lnTo>
                  <a:lnTo>
                    <a:pt x="49" y="373"/>
                  </a:lnTo>
                  <a:lnTo>
                    <a:pt x="51" y="375"/>
                  </a:lnTo>
                  <a:lnTo>
                    <a:pt x="51" y="375"/>
                  </a:lnTo>
                  <a:lnTo>
                    <a:pt x="57" y="377"/>
                  </a:lnTo>
                  <a:lnTo>
                    <a:pt x="62" y="377"/>
                  </a:lnTo>
                  <a:lnTo>
                    <a:pt x="64" y="377"/>
                  </a:lnTo>
                  <a:lnTo>
                    <a:pt x="64" y="377"/>
                  </a:lnTo>
                  <a:lnTo>
                    <a:pt x="66" y="377"/>
                  </a:lnTo>
                  <a:lnTo>
                    <a:pt x="66" y="377"/>
                  </a:lnTo>
                  <a:lnTo>
                    <a:pt x="68" y="377"/>
                  </a:lnTo>
                  <a:lnTo>
                    <a:pt x="68" y="377"/>
                  </a:lnTo>
                  <a:lnTo>
                    <a:pt x="68" y="377"/>
                  </a:lnTo>
                  <a:lnTo>
                    <a:pt x="68" y="377"/>
                  </a:lnTo>
                  <a:lnTo>
                    <a:pt x="68" y="379"/>
                  </a:lnTo>
                  <a:lnTo>
                    <a:pt x="70" y="377"/>
                  </a:lnTo>
                  <a:lnTo>
                    <a:pt x="70" y="377"/>
                  </a:lnTo>
                  <a:lnTo>
                    <a:pt x="70" y="377"/>
                  </a:lnTo>
                  <a:lnTo>
                    <a:pt x="72" y="377"/>
                  </a:lnTo>
                  <a:lnTo>
                    <a:pt x="70" y="381"/>
                  </a:lnTo>
                  <a:lnTo>
                    <a:pt x="70" y="383"/>
                  </a:lnTo>
                  <a:lnTo>
                    <a:pt x="72" y="385"/>
                  </a:lnTo>
                  <a:lnTo>
                    <a:pt x="74" y="389"/>
                  </a:lnTo>
                  <a:lnTo>
                    <a:pt x="74" y="392"/>
                  </a:lnTo>
                  <a:lnTo>
                    <a:pt x="75" y="392"/>
                  </a:lnTo>
                  <a:lnTo>
                    <a:pt x="75" y="392"/>
                  </a:lnTo>
                  <a:lnTo>
                    <a:pt x="75" y="392"/>
                  </a:lnTo>
                  <a:lnTo>
                    <a:pt x="75" y="392"/>
                  </a:lnTo>
                  <a:lnTo>
                    <a:pt x="75" y="394"/>
                  </a:lnTo>
                  <a:lnTo>
                    <a:pt x="75" y="394"/>
                  </a:lnTo>
                  <a:lnTo>
                    <a:pt x="75" y="394"/>
                  </a:lnTo>
                  <a:lnTo>
                    <a:pt x="75" y="394"/>
                  </a:lnTo>
                  <a:lnTo>
                    <a:pt x="79" y="394"/>
                  </a:lnTo>
                  <a:lnTo>
                    <a:pt x="81" y="394"/>
                  </a:lnTo>
                  <a:lnTo>
                    <a:pt x="81" y="394"/>
                  </a:lnTo>
                  <a:lnTo>
                    <a:pt x="81" y="396"/>
                  </a:lnTo>
                  <a:lnTo>
                    <a:pt x="81" y="396"/>
                  </a:lnTo>
                  <a:lnTo>
                    <a:pt x="83" y="396"/>
                  </a:lnTo>
                  <a:lnTo>
                    <a:pt x="85" y="398"/>
                  </a:lnTo>
                  <a:lnTo>
                    <a:pt x="85" y="398"/>
                  </a:lnTo>
                  <a:lnTo>
                    <a:pt x="85" y="398"/>
                  </a:lnTo>
                  <a:lnTo>
                    <a:pt x="85" y="398"/>
                  </a:lnTo>
                  <a:lnTo>
                    <a:pt x="85" y="400"/>
                  </a:lnTo>
                  <a:lnTo>
                    <a:pt x="85" y="400"/>
                  </a:lnTo>
                  <a:lnTo>
                    <a:pt x="87" y="400"/>
                  </a:lnTo>
                  <a:lnTo>
                    <a:pt x="85" y="400"/>
                  </a:lnTo>
                  <a:lnTo>
                    <a:pt x="85" y="400"/>
                  </a:lnTo>
                  <a:lnTo>
                    <a:pt x="85" y="402"/>
                  </a:lnTo>
                  <a:lnTo>
                    <a:pt x="83" y="402"/>
                  </a:lnTo>
                  <a:lnTo>
                    <a:pt x="81" y="404"/>
                  </a:lnTo>
                  <a:lnTo>
                    <a:pt x="81" y="404"/>
                  </a:lnTo>
                  <a:lnTo>
                    <a:pt x="81" y="404"/>
                  </a:lnTo>
                  <a:lnTo>
                    <a:pt x="81" y="406"/>
                  </a:lnTo>
                  <a:lnTo>
                    <a:pt x="83" y="406"/>
                  </a:lnTo>
                  <a:lnTo>
                    <a:pt x="83" y="408"/>
                  </a:lnTo>
                  <a:lnTo>
                    <a:pt x="83" y="411"/>
                  </a:lnTo>
                  <a:lnTo>
                    <a:pt x="83" y="411"/>
                  </a:lnTo>
                  <a:lnTo>
                    <a:pt x="83" y="413"/>
                  </a:lnTo>
                  <a:lnTo>
                    <a:pt x="83" y="415"/>
                  </a:lnTo>
                  <a:lnTo>
                    <a:pt x="85" y="415"/>
                  </a:lnTo>
                  <a:lnTo>
                    <a:pt x="87" y="417"/>
                  </a:lnTo>
                  <a:lnTo>
                    <a:pt x="87" y="417"/>
                  </a:lnTo>
                  <a:lnTo>
                    <a:pt x="87" y="419"/>
                  </a:lnTo>
                  <a:lnTo>
                    <a:pt x="87" y="419"/>
                  </a:lnTo>
                  <a:lnTo>
                    <a:pt x="89" y="419"/>
                  </a:lnTo>
                  <a:lnTo>
                    <a:pt x="89" y="419"/>
                  </a:lnTo>
                  <a:lnTo>
                    <a:pt x="89" y="421"/>
                  </a:lnTo>
                  <a:lnTo>
                    <a:pt x="89" y="421"/>
                  </a:lnTo>
                  <a:lnTo>
                    <a:pt x="89" y="423"/>
                  </a:lnTo>
                  <a:lnTo>
                    <a:pt x="89" y="423"/>
                  </a:lnTo>
                  <a:lnTo>
                    <a:pt x="89" y="423"/>
                  </a:lnTo>
                  <a:lnTo>
                    <a:pt x="89" y="423"/>
                  </a:lnTo>
                  <a:lnTo>
                    <a:pt x="89" y="423"/>
                  </a:lnTo>
                  <a:lnTo>
                    <a:pt x="89" y="425"/>
                  </a:lnTo>
                  <a:lnTo>
                    <a:pt x="89" y="425"/>
                  </a:lnTo>
                  <a:lnTo>
                    <a:pt x="89" y="425"/>
                  </a:lnTo>
                  <a:lnTo>
                    <a:pt x="89" y="427"/>
                  </a:lnTo>
                  <a:lnTo>
                    <a:pt x="91" y="427"/>
                  </a:lnTo>
                  <a:lnTo>
                    <a:pt x="91" y="427"/>
                  </a:lnTo>
                  <a:lnTo>
                    <a:pt x="91" y="428"/>
                  </a:lnTo>
                  <a:lnTo>
                    <a:pt x="91" y="428"/>
                  </a:lnTo>
                  <a:lnTo>
                    <a:pt x="91" y="428"/>
                  </a:lnTo>
                  <a:lnTo>
                    <a:pt x="91" y="428"/>
                  </a:lnTo>
                  <a:lnTo>
                    <a:pt x="91" y="430"/>
                  </a:lnTo>
                  <a:lnTo>
                    <a:pt x="91" y="432"/>
                  </a:lnTo>
                  <a:lnTo>
                    <a:pt x="89" y="432"/>
                  </a:lnTo>
                  <a:lnTo>
                    <a:pt x="89" y="432"/>
                  </a:lnTo>
                  <a:lnTo>
                    <a:pt x="89" y="432"/>
                  </a:lnTo>
                  <a:lnTo>
                    <a:pt x="87" y="432"/>
                  </a:lnTo>
                  <a:lnTo>
                    <a:pt x="87" y="434"/>
                  </a:lnTo>
                  <a:lnTo>
                    <a:pt x="87" y="434"/>
                  </a:lnTo>
                  <a:lnTo>
                    <a:pt x="85" y="434"/>
                  </a:lnTo>
                  <a:lnTo>
                    <a:pt x="83" y="432"/>
                  </a:lnTo>
                  <a:lnTo>
                    <a:pt x="83" y="432"/>
                  </a:lnTo>
                  <a:lnTo>
                    <a:pt x="83" y="432"/>
                  </a:lnTo>
                  <a:lnTo>
                    <a:pt x="83" y="432"/>
                  </a:lnTo>
                  <a:lnTo>
                    <a:pt x="83" y="432"/>
                  </a:lnTo>
                  <a:lnTo>
                    <a:pt x="83" y="430"/>
                  </a:lnTo>
                  <a:lnTo>
                    <a:pt x="83" y="430"/>
                  </a:lnTo>
                  <a:lnTo>
                    <a:pt x="81" y="430"/>
                  </a:lnTo>
                  <a:lnTo>
                    <a:pt x="81" y="430"/>
                  </a:lnTo>
                  <a:lnTo>
                    <a:pt x="81" y="430"/>
                  </a:lnTo>
                  <a:lnTo>
                    <a:pt x="81" y="430"/>
                  </a:lnTo>
                  <a:lnTo>
                    <a:pt x="81" y="430"/>
                  </a:lnTo>
                  <a:lnTo>
                    <a:pt x="81" y="430"/>
                  </a:lnTo>
                  <a:lnTo>
                    <a:pt x="79" y="430"/>
                  </a:lnTo>
                  <a:lnTo>
                    <a:pt x="79" y="430"/>
                  </a:lnTo>
                  <a:lnTo>
                    <a:pt x="77" y="430"/>
                  </a:lnTo>
                  <a:lnTo>
                    <a:pt x="77" y="430"/>
                  </a:lnTo>
                  <a:lnTo>
                    <a:pt x="77" y="432"/>
                  </a:lnTo>
                  <a:lnTo>
                    <a:pt x="77" y="432"/>
                  </a:lnTo>
                  <a:lnTo>
                    <a:pt x="77" y="432"/>
                  </a:lnTo>
                  <a:lnTo>
                    <a:pt x="77" y="432"/>
                  </a:lnTo>
                  <a:lnTo>
                    <a:pt x="77" y="432"/>
                  </a:lnTo>
                  <a:lnTo>
                    <a:pt x="77" y="434"/>
                  </a:lnTo>
                  <a:lnTo>
                    <a:pt x="77" y="434"/>
                  </a:lnTo>
                  <a:lnTo>
                    <a:pt x="77" y="434"/>
                  </a:lnTo>
                  <a:lnTo>
                    <a:pt x="77" y="436"/>
                  </a:lnTo>
                  <a:lnTo>
                    <a:pt x="79" y="438"/>
                  </a:lnTo>
                  <a:lnTo>
                    <a:pt x="81" y="440"/>
                  </a:lnTo>
                  <a:lnTo>
                    <a:pt x="81" y="440"/>
                  </a:lnTo>
                  <a:lnTo>
                    <a:pt x="81" y="440"/>
                  </a:lnTo>
                  <a:lnTo>
                    <a:pt x="81" y="440"/>
                  </a:lnTo>
                  <a:lnTo>
                    <a:pt x="81" y="440"/>
                  </a:lnTo>
                  <a:lnTo>
                    <a:pt x="81" y="442"/>
                  </a:lnTo>
                  <a:lnTo>
                    <a:pt x="81" y="442"/>
                  </a:lnTo>
                  <a:lnTo>
                    <a:pt x="81" y="442"/>
                  </a:lnTo>
                  <a:lnTo>
                    <a:pt x="81" y="442"/>
                  </a:lnTo>
                  <a:lnTo>
                    <a:pt x="81" y="444"/>
                  </a:lnTo>
                  <a:lnTo>
                    <a:pt x="81" y="444"/>
                  </a:lnTo>
                  <a:lnTo>
                    <a:pt x="81" y="444"/>
                  </a:lnTo>
                  <a:lnTo>
                    <a:pt x="81" y="446"/>
                  </a:lnTo>
                  <a:lnTo>
                    <a:pt x="83" y="447"/>
                  </a:lnTo>
                  <a:lnTo>
                    <a:pt x="83" y="447"/>
                  </a:lnTo>
                  <a:lnTo>
                    <a:pt x="83" y="447"/>
                  </a:lnTo>
                  <a:lnTo>
                    <a:pt x="83" y="449"/>
                  </a:lnTo>
                  <a:lnTo>
                    <a:pt x="81" y="449"/>
                  </a:lnTo>
                  <a:lnTo>
                    <a:pt x="83" y="449"/>
                  </a:lnTo>
                  <a:lnTo>
                    <a:pt x="83" y="451"/>
                  </a:lnTo>
                  <a:lnTo>
                    <a:pt x="83" y="451"/>
                  </a:lnTo>
                  <a:lnTo>
                    <a:pt x="83" y="451"/>
                  </a:lnTo>
                  <a:lnTo>
                    <a:pt x="83" y="453"/>
                  </a:lnTo>
                  <a:lnTo>
                    <a:pt x="83" y="453"/>
                  </a:lnTo>
                  <a:lnTo>
                    <a:pt x="83" y="453"/>
                  </a:lnTo>
                  <a:lnTo>
                    <a:pt x="85" y="453"/>
                  </a:lnTo>
                  <a:lnTo>
                    <a:pt x="85" y="451"/>
                  </a:lnTo>
                  <a:lnTo>
                    <a:pt x="87" y="451"/>
                  </a:lnTo>
                  <a:lnTo>
                    <a:pt x="87" y="451"/>
                  </a:lnTo>
                  <a:lnTo>
                    <a:pt x="87" y="449"/>
                  </a:lnTo>
                  <a:lnTo>
                    <a:pt x="87" y="449"/>
                  </a:lnTo>
                  <a:lnTo>
                    <a:pt x="87" y="451"/>
                  </a:lnTo>
                  <a:lnTo>
                    <a:pt x="89" y="451"/>
                  </a:lnTo>
                  <a:lnTo>
                    <a:pt x="91" y="453"/>
                  </a:lnTo>
                  <a:lnTo>
                    <a:pt x="93" y="455"/>
                  </a:lnTo>
                  <a:lnTo>
                    <a:pt x="93" y="457"/>
                  </a:lnTo>
                  <a:lnTo>
                    <a:pt x="94" y="457"/>
                  </a:lnTo>
                  <a:lnTo>
                    <a:pt x="94" y="459"/>
                  </a:lnTo>
                  <a:lnTo>
                    <a:pt x="96" y="459"/>
                  </a:lnTo>
                  <a:lnTo>
                    <a:pt x="96" y="459"/>
                  </a:lnTo>
                  <a:lnTo>
                    <a:pt x="98" y="459"/>
                  </a:lnTo>
                  <a:lnTo>
                    <a:pt x="98" y="459"/>
                  </a:lnTo>
                  <a:lnTo>
                    <a:pt x="100" y="459"/>
                  </a:lnTo>
                  <a:lnTo>
                    <a:pt x="100" y="459"/>
                  </a:lnTo>
                  <a:lnTo>
                    <a:pt x="102" y="459"/>
                  </a:lnTo>
                  <a:lnTo>
                    <a:pt x="102" y="461"/>
                  </a:lnTo>
                  <a:lnTo>
                    <a:pt x="104" y="461"/>
                  </a:lnTo>
                  <a:lnTo>
                    <a:pt x="104" y="461"/>
                  </a:lnTo>
                  <a:lnTo>
                    <a:pt x="104" y="461"/>
                  </a:lnTo>
                  <a:lnTo>
                    <a:pt x="106" y="463"/>
                  </a:lnTo>
                  <a:lnTo>
                    <a:pt x="106" y="465"/>
                  </a:lnTo>
                  <a:lnTo>
                    <a:pt x="106" y="465"/>
                  </a:lnTo>
                  <a:lnTo>
                    <a:pt x="111" y="466"/>
                  </a:lnTo>
                  <a:lnTo>
                    <a:pt x="111" y="466"/>
                  </a:lnTo>
                  <a:lnTo>
                    <a:pt x="111" y="466"/>
                  </a:lnTo>
                  <a:lnTo>
                    <a:pt x="113" y="468"/>
                  </a:lnTo>
                  <a:lnTo>
                    <a:pt x="113" y="468"/>
                  </a:lnTo>
                  <a:lnTo>
                    <a:pt x="113" y="468"/>
                  </a:lnTo>
                  <a:lnTo>
                    <a:pt x="117" y="470"/>
                  </a:lnTo>
                  <a:lnTo>
                    <a:pt x="117" y="470"/>
                  </a:lnTo>
                  <a:lnTo>
                    <a:pt x="119" y="472"/>
                  </a:lnTo>
                  <a:lnTo>
                    <a:pt x="119" y="474"/>
                  </a:lnTo>
                  <a:lnTo>
                    <a:pt x="121" y="474"/>
                  </a:lnTo>
                  <a:lnTo>
                    <a:pt x="123" y="472"/>
                  </a:lnTo>
                  <a:lnTo>
                    <a:pt x="125" y="470"/>
                  </a:lnTo>
                  <a:lnTo>
                    <a:pt x="127" y="468"/>
                  </a:lnTo>
                  <a:lnTo>
                    <a:pt x="129" y="468"/>
                  </a:lnTo>
                  <a:lnTo>
                    <a:pt x="132" y="468"/>
                  </a:lnTo>
                  <a:lnTo>
                    <a:pt x="134" y="468"/>
                  </a:lnTo>
                  <a:lnTo>
                    <a:pt x="134" y="470"/>
                  </a:lnTo>
                  <a:lnTo>
                    <a:pt x="136" y="472"/>
                  </a:lnTo>
                  <a:lnTo>
                    <a:pt x="138" y="474"/>
                  </a:lnTo>
                  <a:lnTo>
                    <a:pt x="153" y="484"/>
                  </a:lnTo>
                  <a:lnTo>
                    <a:pt x="159" y="487"/>
                  </a:lnTo>
                  <a:lnTo>
                    <a:pt x="161" y="489"/>
                  </a:lnTo>
                  <a:lnTo>
                    <a:pt x="161" y="489"/>
                  </a:lnTo>
                  <a:lnTo>
                    <a:pt x="163" y="487"/>
                  </a:lnTo>
                  <a:lnTo>
                    <a:pt x="166" y="487"/>
                  </a:lnTo>
                  <a:lnTo>
                    <a:pt x="166" y="489"/>
                  </a:lnTo>
                  <a:lnTo>
                    <a:pt x="168" y="489"/>
                  </a:lnTo>
                  <a:lnTo>
                    <a:pt x="168" y="491"/>
                  </a:lnTo>
                  <a:lnTo>
                    <a:pt x="170" y="493"/>
                  </a:lnTo>
                  <a:lnTo>
                    <a:pt x="172" y="497"/>
                  </a:lnTo>
                  <a:lnTo>
                    <a:pt x="176" y="499"/>
                  </a:lnTo>
                  <a:lnTo>
                    <a:pt x="178" y="499"/>
                  </a:lnTo>
                  <a:lnTo>
                    <a:pt x="180" y="501"/>
                  </a:lnTo>
                  <a:lnTo>
                    <a:pt x="184" y="499"/>
                  </a:lnTo>
                  <a:lnTo>
                    <a:pt x="184" y="499"/>
                  </a:lnTo>
                  <a:lnTo>
                    <a:pt x="185" y="501"/>
                  </a:lnTo>
                  <a:lnTo>
                    <a:pt x="184" y="502"/>
                  </a:lnTo>
                  <a:lnTo>
                    <a:pt x="184" y="504"/>
                  </a:lnTo>
                  <a:lnTo>
                    <a:pt x="185" y="504"/>
                  </a:lnTo>
                  <a:lnTo>
                    <a:pt x="187" y="504"/>
                  </a:lnTo>
                  <a:lnTo>
                    <a:pt x="191" y="504"/>
                  </a:lnTo>
                  <a:lnTo>
                    <a:pt x="193" y="504"/>
                  </a:lnTo>
                  <a:lnTo>
                    <a:pt x="195" y="506"/>
                  </a:lnTo>
                  <a:lnTo>
                    <a:pt x="197" y="510"/>
                  </a:lnTo>
                  <a:lnTo>
                    <a:pt x="197" y="512"/>
                  </a:lnTo>
                  <a:lnTo>
                    <a:pt x="199" y="512"/>
                  </a:lnTo>
                  <a:lnTo>
                    <a:pt x="199" y="510"/>
                  </a:lnTo>
                  <a:lnTo>
                    <a:pt x="199" y="508"/>
                  </a:lnTo>
                  <a:lnTo>
                    <a:pt x="201" y="508"/>
                  </a:lnTo>
                  <a:lnTo>
                    <a:pt x="201" y="508"/>
                  </a:lnTo>
                  <a:lnTo>
                    <a:pt x="202" y="510"/>
                  </a:lnTo>
                  <a:lnTo>
                    <a:pt x="204" y="510"/>
                  </a:lnTo>
                  <a:lnTo>
                    <a:pt x="206" y="512"/>
                  </a:lnTo>
                  <a:lnTo>
                    <a:pt x="206" y="510"/>
                  </a:lnTo>
                  <a:lnTo>
                    <a:pt x="208" y="510"/>
                  </a:lnTo>
                  <a:lnTo>
                    <a:pt x="208" y="508"/>
                  </a:lnTo>
                  <a:lnTo>
                    <a:pt x="210" y="508"/>
                  </a:lnTo>
                  <a:lnTo>
                    <a:pt x="212" y="510"/>
                  </a:lnTo>
                  <a:lnTo>
                    <a:pt x="214" y="512"/>
                  </a:lnTo>
                  <a:lnTo>
                    <a:pt x="216" y="512"/>
                  </a:lnTo>
                  <a:lnTo>
                    <a:pt x="220" y="514"/>
                  </a:lnTo>
                  <a:lnTo>
                    <a:pt x="229" y="512"/>
                  </a:lnTo>
                  <a:lnTo>
                    <a:pt x="233" y="512"/>
                  </a:lnTo>
                  <a:lnTo>
                    <a:pt x="233" y="512"/>
                  </a:lnTo>
                  <a:lnTo>
                    <a:pt x="233" y="512"/>
                  </a:lnTo>
                  <a:lnTo>
                    <a:pt x="233" y="512"/>
                  </a:lnTo>
                  <a:lnTo>
                    <a:pt x="233" y="510"/>
                  </a:lnTo>
                  <a:lnTo>
                    <a:pt x="233" y="510"/>
                  </a:lnTo>
                  <a:lnTo>
                    <a:pt x="233" y="510"/>
                  </a:lnTo>
                  <a:lnTo>
                    <a:pt x="235" y="510"/>
                  </a:lnTo>
                  <a:lnTo>
                    <a:pt x="235" y="510"/>
                  </a:lnTo>
                  <a:lnTo>
                    <a:pt x="237" y="510"/>
                  </a:lnTo>
                  <a:lnTo>
                    <a:pt x="238" y="510"/>
                  </a:lnTo>
                  <a:lnTo>
                    <a:pt x="238" y="508"/>
                  </a:lnTo>
                  <a:lnTo>
                    <a:pt x="238" y="508"/>
                  </a:lnTo>
                  <a:lnTo>
                    <a:pt x="240" y="508"/>
                  </a:lnTo>
                  <a:lnTo>
                    <a:pt x="240" y="508"/>
                  </a:lnTo>
                  <a:lnTo>
                    <a:pt x="240" y="508"/>
                  </a:lnTo>
                  <a:lnTo>
                    <a:pt x="242" y="510"/>
                  </a:lnTo>
                  <a:lnTo>
                    <a:pt x="242" y="510"/>
                  </a:lnTo>
                  <a:lnTo>
                    <a:pt x="242" y="510"/>
                  </a:lnTo>
                  <a:lnTo>
                    <a:pt x="244" y="510"/>
                  </a:lnTo>
                  <a:lnTo>
                    <a:pt x="244" y="510"/>
                  </a:lnTo>
                  <a:lnTo>
                    <a:pt x="244" y="512"/>
                  </a:lnTo>
                  <a:lnTo>
                    <a:pt x="244" y="512"/>
                  </a:lnTo>
                  <a:lnTo>
                    <a:pt x="244" y="514"/>
                  </a:lnTo>
                  <a:lnTo>
                    <a:pt x="244" y="516"/>
                  </a:lnTo>
                  <a:lnTo>
                    <a:pt x="242" y="516"/>
                  </a:lnTo>
                  <a:lnTo>
                    <a:pt x="242" y="518"/>
                  </a:lnTo>
                  <a:lnTo>
                    <a:pt x="242" y="520"/>
                  </a:lnTo>
                  <a:lnTo>
                    <a:pt x="244" y="521"/>
                  </a:lnTo>
                  <a:lnTo>
                    <a:pt x="244" y="523"/>
                  </a:lnTo>
                  <a:lnTo>
                    <a:pt x="246" y="521"/>
                  </a:lnTo>
                  <a:lnTo>
                    <a:pt x="246" y="518"/>
                  </a:lnTo>
                  <a:lnTo>
                    <a:pt x="254" y="510"/>
                  </a:lnTo>
                  <a:lnTo>
                    <a:pt x="256" y="508"/>
                  </a:lnTo>
                  <a:lnTo>
                    <a:pt x="257" y="506"/>
                  </a:lnTo>
                  <a:lnTo>
                    <a:pt x="259" y="506"/>
                  </a:lnTo>
                  <a:lnTo>
                    <a:pt x="261" y="504"/>
                  </a:lnTo>
                  <a:lnTo>
                    <a:pt x="263" y="504"/>
                  </a:lnTo>
                  <a:lnTo>
                    <a:pt x="263" y="504"/>
                  </a:lnTo>
                  <a:lnTo>
                    <a:pt x="265" y="504"/>
                  </a:lnTo>
                  <a:lnTo>
                    <a:pt x="267" y="504"/>
                  </a:lnTo>
                  <a:lnTo>
                    <a:pt x="267" y="506"/>
                  </a:lnTo>
                  <a:lnTo>
                    <a:pt x="267" y="506"/>
                  </a:lnTo>
                  <a:lnTo>
                    <a:pt x="269" y="506"/>
                  </a:lnTo>
                  <a:lnTo>
                    <a:pt x="269" y="506"/>
                  </a:lnTo>
                  <a:lnTo>
                    <a:pt x="269" y="508"/>
                  </a:lnTo>
                  <a:lnTo>
                    <a:pt x="269" y="508"/>
                  </a:lnTo>
                  <a:lnTo>
                    <a:pt x="269" y="508"/>
                  </a:lnTo>
                  <a:lnTo>
                    <a:pt x="269" y="508"/>
                  </a:lnTo>
                  <a:lnTo>
                    <a:pt x="271" y="508"/>
                  </a:lnTo>
                  <a:lnTo>
                    <a:pt x="273" y="508"/>
                  </a:lnTo>
                  <a:lnTo>
                    <a:pt x="274" y="508"/>
                  </a:lnTo>
                  <a:lnTo>
                    <a:pt x="274" y="510"/>
                  </a:lnTo>
                  <a:lnTo>
                    <a:pt x="278" y="510"/>
                  </a:lnTo>
                  <a:lnTo>
                    <a:pt x="280" y="510"/>
                  </a:lnTo>
                  <a:lnTo>
                    <a:pt x="282" y="510"/>
                  </a:lnTo>
                  <a:lnTo>
                    <a:pt x="282" y="510"/>
                  </a:lnTo>
                  <a:lnTo>
                    <a:pt x="284" y="510"/>
                  </a:lnTo>
                  <a:lnTo>
                    <a:pt x="284" y="510"/>
                  </a:lnTo>
                  <a:lnTo>
                    <a:pt x="286" y="510"/>
                  </a:lnTo>
                  <a:lnTo>
                    <a:pt x="288" y="512"/>
                  </a:lnTo>
                  <a:lnTo>
                    <a:pt x="288" y="512"/>
                  </a:lnTo>
                  <a:lnTo>
                    <a:pt x="288" y="514"/>
                  </a:lnTo>
                  <a:lnTo>
                    <a:pt x="290" y="514"/>
                  </a:lnTo>
                  <a:lnTo>
                    <a:pt x="292" y="514"/>
                  </a:lnTo>
                  <a:lnTo>
                    <a:pt x="293" y="516"/>
                  </a:lnTo>
                  <a:lnTo>
                    <a:pt x="293" y="516"/>
                  </a:lnTo>
                  <a:lnTo>
                    <a:pt x="295" y="514"/>
                  </a:lnTo>
                  <a:lnTo>
                    <a:pt x="295" y="514"/>
                  </a:lnTo>
                  <a:lnTo>
                    <a:pt x="295" y="514"/>
                  </a:lnTo>
                  <a:lnTo>
                    <a:pt x="297" y="514"/>
                  </a:lnTo>
                  <a:lnTo>
                    <a:pt x="297" y="514"/>
                  </a:lnTo>
                  <a:lnTo>
                    <a:pt x="297" y="514"/>
                  </a:lnTo>
                  <a:lnTo>
                    <a:pt x="297" y="514"/>
                  </a:lnTo>
                  <a:lnTo>
                    <a:pt x="299" y="514"/>
                  </a:lnTo>
                  <a:lnTo>
                    <a:pt x="299" y="514"/>
                  </a:lnTo>
                  <a:lnTo>
                    <a:pt x="301" y="514"/>
                  </a:lnTo>
                  <a:lnTo>
                    <a:pt x="303" y="512"/>
                  </a:lnTo>
                  <a:lnTo>
                    <a:pt x="303" y="512"/>
                  </a:lnTo>
                  <a:lnTo>
                    <a:pt x="305" y="512"/>
                  </a:lnTo>
                  <a:lnTo>
                    <a:pt x="305" y="510"/>
                  </a:lnTo>
                  <a:lnTo>
                    <a:pt x="305" y="510"/>
                  </a:lnTo>
                  <a:lnTo>
                    <a:pt x="305" y="510"/>
                  </a:lnTo>
                  <a:lnTo>
                    <a:pt x="305" y="510"/>
                  </a:lnTo>
                  <a:lnTo>
                    <a:pt x="305" y="510"/>
                  </a:lnTo>
                  <a:lnTo>
                    <a:pt x="305" y="510"/>
                  </a:lnTo>
                  <a:lnTo>
                    <a:pt x="305" y="510"/>
                  </a:lnTo>
                  <a:lnTo>
                    <a:pt x="305" y="510"/>
                  </a:lnTo>
                  <a:lnTo>
                    <a:pt x="305" y="510"/>
                  </a:lnTo>
                  <a:lnTo>
                    <a:pt x="305" y="510"/>
                  </a:lnTo>
                  <a:lnTo>
                    <a:pt x="305" y="508"/>
                  </a:lnTo>
                  <a:lnTo>
                    <a:pt x="305" y="508"/>
                  </a:lnTo>
                  <a:lnTo>
                    <a:pt x="305" y="508"/>
                  </a:lnTo>
                  <a:lnTo>
                    <a:pt x="305" y="508"/>
                  </a:lnTo>
                  <a:lnTo>
                    <a:pt x="305" y="508"/>
                  </a:lnTo>
                  <a:lnTo>
                    <a:pt x="305" y="508"/>
                  </a:lnTo>
                  <a:lnTo>
                    <a:pt x="309" y="506"/>
                  </a:lnTo>
                  <a:lnTo>
                    <a:pt x="311" y="504"/>
                  </a:lnTo>
                  <a:lnTo>
                    <a:pt x="311" y="504"/>
                  </a:lnTo>
                  <a:lnTo>
                    <a:pt x="312" y="504"/>
                  </a:lnTo>
                  <a:lnTo>
                    <a:pt x="312" y="502"/>
                  </a:lnTo>
                  <a:lnTo>
                    <a:pt x="312" y="502"/>
                  </a:lnTo>
                  <a:lnTo>
                    <a:pt x="312" y="502"/>
                  </a:lnTo>
                  <a:lnTo>
                    <a:pt x="312" y="501"/>
                  </a:lnTo>
                  <a:lnTo>
                    <a:pt x="314" y="499"/>
                  </a:lnTo>
                  <a:lnTo>
                    <a:pt x="314" y="499"/>
                  </a:lnTo>
                  <a:lnTo>
                    <a:pt x="314" y="499"/>
                  </a:lnTo>
                  <a:lnTo>
                    <a:pt x="316" y="499"/>
                  </a:lnTo>
                  <a:lnTo>
                    <a:pt x="316" y="499"/>
                  </a:lnTo>
                  <a:lnTo>
                    <a:pt x="320" y="499"/>
                  </a:lnTo>
                  <a:lnTo>
                    <a:pt x="322" y="497"/>
                  </a:lnTo>
                  <a:lnTo>
                    <a:pt x="322" y="497"/>
                  </a:lnTo>
                  <a:lnTo>
                    <a:pt x="324" y="497"/>
                  </a:lnTo>
                  <a:lnTo>
                    <a:pt x="326" y="495"/>
                  </a:lnTo>
                  <a:lnTo>
                    <a:pt x="326" y="495"/>
                  </a:lnTo>
                  <a:lnTo>
                    <a:pt x="326" y="495"/>
                  </a:lnTo>
                  <a:lnTo>
                    <a:pt x="326" y="495"/>
                  </a:lnTo>
                  <a:lnTo>
                    <a:pt x="326" y="493"/>
                  </a:lnTo>
                  <a:lnTo>
                    <a:pt x="326" y="493"/>
                  </a:lnTo>
                  <a:lnTo>
                    <a:pt x="326" y="493"/>
                  </a:lnTo>
                  <a:lnTo>
                    <a:pt x="328" y="493"/>
                  </a:lnTo>
                  <a:lnTo>
                    <a:pt x="328" y="493"/>
                  </a:lnTo>
                  <a:lnTo>
                    <a:pt x="328" y="493"/>
                  </a:lnTo>
                  <a:lnTo>
                    <a:pt x="329" y="491"/>
                  </a:lnTo>
                  <a:lnTo>
                    <a:pt x="329" y="491"/>
                  </a:lnTo>
                  <a:lnTo>
                    <a:pt x="329" y="491"/>
                  </a:lnTo>
                  <a:lnTo>
                    <a:pt x="331" y="489"/>
                  </a:lnTo>
                  <a:lnTo>
                    <a:pt x="331" y="489"/>
                  </a:lnTo>
                  <a:lnTo>
                    <a:pt x="333" y="489"/>
                  </a:lnTo>
                  <a:lnTo>
                    <a:pt x="333" y="489"/>
                  </a:lnTo>
                  <a:lnTo>
                    <a:pt x="337" y="487"/>
                  </a:lnTo>
                  <a:lnTo>
                    <a:pt x="337" y="487"/>
                  </a:lnTo>
                  <a:lnTo>
                    <a:pt x="337" y="487"/>
                  </a:lnTo>
                  <a:lnTo>
                    <a:pt x="337" y="487"/>
                  </a:lnTo>
                  <a:lnTo>
                    <a:pt x="337" y="487"/>
                  </a:lnTo>
                  <a:lnTo>
                    <a:pt x="339" y="489"/>
                  </a:lnTo>
                  <a:lnTo>
                    <a:pt x="339" y="489"/>
                  </a:lnTo>
                  <a:lnTo>
                    <a:pt x="341" y="489"/>
                  </a:lnTo>
                  <a:lnTo>
                    <a:pt x="343" y="489"/>
                  </a:lnTo>
                  <a:lnTo>
                    <a:pt x="343" y="489"/>
                  </a:lnTo>
                  <a:lnTo>
                    <a:pt x="343" y="489"/>
                  </a:lnTo>
                  <a:lnTo>
                    <a:pt x="345" y="491"/>
                  </a:lnTo>
                  <a:lnTo>
                    <a:pt x="347" y="491"/>
                  </a:lnTo>
                  <a:lnTo>
                    <a:pt x="347" y="491"/>
                  </a:lnTo>
                  <a:lnTo>
                    <a:pt x="348" y="491"/>
                  </a:lnTo>
                  <a:lnTo>
                    <a:pt x="348" y="491"/>
                  </a:lnTo>
                  <a:lnTo>
                    <a:pt x="348" y="491"/>
                  </a:lnTo>
                  <a:lnTo>
                    <a:pt x="348" y="491"/>
                  </a:lnTo>
                  <a:lnTo>
                    <a:pt x="348" y="491"/>
                  </a:lnTo>
                  <a:lnTo>
                    <a:pt x="350" y="491"/>
                  </a:lnTo>
                  <a:lnTo>
                    <a:pt x="350" y="491"/>
                  </a:lnTo>
                  <a:lnTo>
                    <a:pt x="350" y="491"/>
                  </a:lnTo>
                  <a:lnTo>
                    <a:pt x="350" y="489"/>
                  </a:lnTo>
                  <a:lnTo>
                    <a:pt x="350" y="489"/>
                  </a:lnTo>
                  <a:lnTo>
                    <a:pt x="350" y="489"/>
                  </a:lnTo>
                  <a:lnTo>
                    <a:pt x="350" y="489"/>
                  </a:lnTo>
                  <a:lnTo>
                    <a:pt x="354" y="487"/>
                  </a:lnTo>
                  <a:lnTo>
                    <a:pt x="358" y="485"/>
                  </a:lnTo>
                  <a:lnTo>
                    <a:pt x="360" y="485"/>
                  </a:lnTo>
                  <a:lnTo>
                    <a:pt x="360" y="485"/>
                  </a:lnTo>
                  <a:lnTo>
                    <a:pt x="360" y="485"/>
                  </a:lnTo>
                  <a:lnTo>
                    <a:pt x="360" y="485"/>
                  </a:lnTo>
                  <a:lnTo>
                    <a:pt x="360" y="485"/>
                  </a:lnTo>
                  <a:lnTo>
                    <a:pt x="362" y="487"/>
                  </a:lnTo>
                  <a:lnTo>
                    <a:pt x="362" y="487"/>
                  </a:lnTo>
                  <a:lnTo>
                    <a:pt x="362" y="487"/>
                  </a:lnTo>
                  <a:lnTo>
                    <a:pt x="362" y="487"/>
                  </a:lnTo>
                  <a:lnTo>
                    <a:pt x="362" y="487"/>
                  </a:lnTo>
                  <a:lnTo>
                    <a:pt x="364" y="487"/>
                  </a:lnTo>
                  <a:lnTo>
                    <a:pt x="364" y="487"/>
                  </a:lnTo>
                  <a:lnTo>
                    <a:pt x="364" y="487"/>
                  </a:lnTo>
                  <a:lnTo>
                    <a:pt x="364" y="487"/>
                  </a:lnTo>
                  <a:lnTo>
                    <a:pt x="364" y="487"/>
                  </a:lnTo>
                  <a:lnTo>
                    <a:pt x="364" y="489"/>
                  </a:lnTo>
                  <a:lnTo>
                    <a:pt x="364" y="489"/>
                  </a:lnTo>
                  <a:lnTo>
                    <a:pt x="364" y="489"/>
                  </a:lnTo>
                  <a:lnTo>
                    <a:pt x="364" y="489"/>
                  </a:lnTo>
                  <a:lnTo>
                    <a:pt x="362" y="489"/>
                  </a:lnTo>
                  <a:lnTo>
                    <a:pt x="360" y="491"/>
                  </a:lnTo>
                  <a:lnTo>
                    <a:pt x="360" y="491"/>
                  </a:lnTo>
                  <a:lnTo>
                    <a:pt x="360" y="493"/>
                  </a:lnTo>
                  <a:lnTo>
                    <a:pt x="360" y="493"/>
                  </a:lnTo>
                  <a:lnTo>
                    <a:pt x="360" y="493"/>
                  </a:lnTo>
                  <a:lnTo>
                    <a:pt x="362" y="493"/>
                  </a:lnTo>
                  <a:lnTo>
                    <a:pt x="362" y="493"/>
                  </a:lnTo>
                  <a:lnTo>
                    <a:pt x="364" y="493"/>
                  </a:lnTo>
                  <a:lnTo>
                    <a:pt x="364" y="491"/>
                  </a:lnTo>
                  <a:lnTo>
                    <a:pt x="365" y="491"/>
                  </a:lnTo>
                  <a:lnTo>
                    <a:pt x="365" y="491"/>
                  </a:lnTo>
                  <a:lnTo>
                    <a:pt x="365" y="493"/>
                  </a:lnTo>
                  <a:lnTo>
                    <a:pt x="365" y="493"/>
                  </a:lnTo>
                  <a:lnTo>
                    <a:pt x="367" y="495"/>
                  </a:lnTo>
                  <a:lnTo>
                    <a:pt x="367" y="495"/>
                  </a:lnTo>
                  <a:lnTo>
                    <a:pt x="367" y="497"/>
                  </a:lnTo>
                  <a:lnTo>
                    <a:pt x="367" y="497"/>
                  </a:lnTo>
                  <a:lnTo>
                    <a:pt x="367" y="497"/>
                  </a:lnTo>
                  <a:lnTo>
                    <a:pt x="365" y="499"/>
                  </a:lnTo>
                  <a:lnTo>
                    <a:pt x="365" y="499"/>
                  </a:lnTo>
                  <a:lnTo>
                    <a:pt x="364" y="501"/>
                  </a:lnTo>
                  <a:lnTo>
                    <a:pt x="364" y="501"/>
                  </a:lnTo>
                  <a:lnTo>
                    <a:pt x="364" y="502"/>
                  </a:lnTo>
                  <a:lnTo>
                    <a:pt x="364" y="502"/>
                  </a:lnTo>
                  <a:lnTo>
                    <a:pt x="364" y="502"/>
                  </a:lnTo>
                  <a:lnTo>
                    <a:pt x="364" y="502"/>
                  </a:lnTo>
                  <a:lnTo>
                    <a:pt x="364" y="502"/>
                  </a:lnTo>
                  <a:lnTo>
                    <a:pt x="364" y="502"/>
                  </a:lnTo>
                  <a:lnTo>
                    <a:pt x="364" y="502"/>
                  </a:lnTo>
                  <a:lnTo>
                    <a:pt x="364" y="502"/>
                  </a:lnTo>
                  <a:lnTo>
                    <a:pt x="364" y="504"/>
                  </a:lnTo>
                  <a:lnTo>
                    <a:pt x="365" y="502"/>
                  </a:lnTo>
                  <a:lnTo>
                    <a:pt x="365" y="502"/>
                  </a:lnTo>
                  <a:lnTo>
                    <a:pt x="365" y="502"/>
                  </a:lnTo>
                  <a:lnTo>
                    <a:pt x="365" y="502"/>
                  </a:lnTo>
                  <a:lnTo>
                    <a:pt x="367" y="502"/>
                  </a:lnTo>
                  <a:lnTo>
                    <a:pt x="369" y="502"/>
                  </a:lnTo>
                  <a:lnTo>
                    <a:pt x="369" y="502"/>
                  </a:lnTo>
                  <a:lnTo>
                    <a:pt x="369" y="502"/>
                  </a:lnTo>
                  <a:lnTo>
                    <a:pt x="371" y="502"/>
                  </a:lnTo>
                  <a:lnTo>
                    <a:pt x="371" y="504"/>
                  </a:lnTo>
                  <a:lnTo>
                    <a:pt x="375" y="504"/>
                  </a:lnTo>
                  <a:lnTo>
                    <a:pt x="375" y="504"/>
                  </a:lnTo>
                  <a:lnTo>
                    <a:pt x="375" y="504"/>
                  </a:lnTo>
                  <a:lnTo>
                    <a:pt x="375" y="504"/>
                  </a:lnTo>
                  <a:lnTo>
                    <a:pt x="377" y="504"/>
                  </a:lnTo>
                  <a:lnTo>
                    <a:pt x="379" y="506"/>
                  </a:lnTo>
                  <a:lnTo>
                    <a:pt x="379" y="506"/>
                  </a:lnTo>
                  <a:lnTo>
                    <a:pt x="383" y="502"/>
                  </a:lnTo>
                  <a:lnTo>
                    <a:pt x="383" y="501"/>
                  </a:lnTo>
                  <a:lnTo>
                    <a:pt x="384" y="501"/>
                  </a:lnTo>
                  <a:lnTo>
                    <a:pt x="384" y="501"/>
                  </a:lnTo>
                  <a:lnTo>
                    <a:pt x="386" y="502"/>
                  </a:lnTo>
                  <a:lnTo>
                    <a:pt x="386" y="502"/>
                  </a:lnTo>
                  <a:lnTo>
                    <a:pt x="388" y="504"/>
                  </a:lnTo>
                  <a:lnTo>
                    <a:pt x="388" y="504"/>
                  </a:lnTo>
                  <a:lnTo>
                    <a:pt x="390" y="504"/>
                  </a:lnTo>
                  <a:lnTo>
                    <a:pt x="390" y="506"/>
                  </a:lnTo>
                  <a:lnTo>
                    <a:pt x="392" y="508"/>
                  </a:lnTo>
                  <a:lnTo>
                    <a:pt x="392" y="508"/>
                  </a:lnTo>
                  <a:lnTo>
                    <a:pt x="394" y="516"/>
                  </a:lnTo>
                  <a:lnTo>
                    <a:pt x="394" y="518"/>
                  </a:lnTo>
                  <a:lnTo>
                    <a:pt x="396" y="518"/>
                  </a:lnTo>
                  <a:lnTo>
                    <a:pt x="396" y="518"/>
                  </a:lnTo>
                  <a:lnTo>
                    <a:pt x="398" y="518"/>
                  </a:lnTo>
                  <a:lnTo>
                    <a:pt x="398" y="516"/>
                  </a:lnTo>
                  <a:lnTo>
                    <a:pt x="400" y="518"/>
                  </a:lnTo>
                  <a:lnTo>
                    <a:pt x="401" y="520"/>
                  </a:lnTo>
                  <a:lnTo>
                    <a:pt x="401" y="525"/>
                  </a:lnTo>
                  <a:lnTo>
                    <a:pt x="401" y="533"/>
                  </a:lnTo>
                  <a:lnTo>
                    <a:pt x="401" y="537"/>
                  </a:lnTo>
                  <a:lnTo>
                    <a:pt x="401" y="540"/>
                  </a:lnTo>
                  <a:lnTo>
                    <a:pt x="400" y="544"/>
                  </a:lnTo>
                  <a:lnTo>
                    <a:pt x="400" y="546"/>
                  </a:lnTo>
                  <a:lnTo>
                    <a:pt x="400" y="546"/>
                  </a:lnTo>
                  <a:lnTo>
                    <a:pt x="400" y="548"/>
                  </a:lnTo>
                  <a:lnTo>
                    <a:pt x="401" y="548"/>
                  </a:lnTo>
                  <a:lnTo>
                    <a:pt x="401" y="548"/>
                  </a:lnTo>
                  <a:lnTo>
                    <a:pt x="400" y="550"/>
                  </a:lnTo>
                  <a:lnTo>
                    <a:pt x="398" y="550"/>
                  </a:lnTo>
                  <a:lnTo>
                    <a:pt x="398" y="550"/>
                  </a:lnTo>
                  <a:lnTo>
                    <a:pt x="398" y="550"/>
                  </a:lnTo>
                  <a:lnTo>
                    <a:pt x="396" y="552"/>
                  </a:lnTo>
                  <a:lnTo>
                    <a:pt x="396" y="554"/>
                  </a:lnTo>
                  <a:lnTo>
                    <a:pt x="396" y="554"/>
                  </a:lnTo>
                  <a:lnTo>
                    <a:pt x="394" y="554"/>
                  </a:lnTo>
                  <a:lnTo>
                    <a:pt x="392" y="554"/>
                  </a:lnTo>
                  <a:lnTo>
                    <a:pt x="392" y="556"/>
                  </a:lnTo>
                  <a:lnTo>
                    <a:pt x="390" y="558"/>
                  </a:lnTo>
                  <a:lnTo>
                    <a:pt x="390" y="559"/>
                  </a:lnTo>
                  <a:lnTo>
                    <a:pt x="390" y="559"/>
                  </a:lnTo>
                  <a:lnTo>
                    <a:pt x="388" y="559"/>
                  </a:lnTo>
                  <a:lnTo>
                    <a:pt x="388" y="559"/>
                  </a:lnTo>
                  <a:lnTo>
                    <a:pt x="388" y="559"/>
                  </a:lnTo>
                  <a:lnTo>
                    <a:pt x="386" y="559"/>
                  </a:lnTo>
                  <a:lnTo>
                    <a:pt x="386" y="561"/>
                  </a:lnTo>
                  <a:lnTo>
                    <a:pt x="386" y="563"/>
                  </a:lnTo>
                  <a:lnTo>
                    <a:pt x="386" y="565"/>
                  </a:lnTo>
                  <a:lnTo>
                    <a:pt x="386" y="565"/>
                  </a:lnTo>
                  <a:lnTo>
                    <a:pt x="386" y="567"/>
                  </a:lnTo>
                  <a:lnTo>
                    <a:pt x="386" y="567"/>
                  </a:lnTo>
                  <a:lnTo>
                    <a:pt x="384" y="567"/>
                  </a:lnTo>
                  <a:lnTo>
                    <a:pt x="384" y="569"/>
                  </a:lnTo>
                  <a:lnTo>
                    <a:pt x="383" y="571"/>
                  </a:lnTo>
                  <a:lnTo>
                    <a:pt x="383" y="573"/>
                  </a:lnTo>
                  <a:lnTo>
                    <a:pt x="384" y="573"/>
                  </a:lnTo>
                  <a:lnTo>
                    <a:pt x="384" y="575"/>
                  </a:lnTo>
                  <a:lnTo>
                    <a:pt x="384" y="576"/>
                  </a:lnTo>
                  <a:lnTo>
                    <a:pt x="386" y="576"/>
                  </a:lnTo>
                  <a:lnTo>
                    <a:pt x="386" y="578"/>
                  </a:lnTo>
                  <a:lnTo>
                    <a:pt x="384" y="578"/>
                  </a:lnTo>
                  <a:lnTo>
                    <a:pt x="384" y="580"/>
                  </a:lnTo>
                  <a:lnTo>
                    <a:pt x="383" y="582"/>
                  </a:lnTo>
                  <a:lnTo>
                    <a:pt x="384" y="584"/>
                  </a:lnTo>
                  <a:lnTo>
                    <a:pt x="386" y="582"/>
                  </a:lnTo>
                  <a:lnTo>
                    <a:pt x="390" y="580"/>
                  </a:lnTo>
                  <a:lnTo>
                    <a:pt x="392" y="580"/>
                  </a:lnTo>
                  <a:lnTo>
                    <a:pt x="396" y="580"/>
                  </a:lnTo>
                  <a:lnTo>
                    <a:pt x="403" y="578"/>
                  </a:lnTo>
                  <a:lnTo>
                    <a:pt x="403" y="580"/>
                  </a:lnTo>
                  <a:lnTo>
                    <a:pt x="401" y="582"/>
                  </a:lnTo>
                  <a:lnTo>
                    <a:pt x="401" y="582"/>
                  </a:lnTo>
                  <a:lnTo>
                    <a:pt x="401" y="584"/>
                  </a:lnTo>
                  <a:lnTo>
                    <a:pt x="401" y="584"/>
                  </a:lnTo>
                  <a:lnTo>
                    <a:pt x="401" y="584"/>
                  </a:lnTo>
                  <a:lnTo>
                    <a:pt x="403" y="586"/>
                  </a:lnTo>
                  <a:lnTo>
                    <a:pt x="403" y="592"/>
                  </a:lnTo>
                  <a:lnTo>
                    <a:pt x="405" y="595"/>
                  </a:lnTo>
                  <a:lnTo>
                    <a:pt x="405" y="595"/>
                  </a:lnTo>
                  <a:lnTo>
                    <a:pt x="405" y="595"/>
                  </a:lnTo>
                  <a:lnTo>
                    <a:pt x="407" y="597"/>
                  </a:lnTo>
                  <a:lnTo>
                    <a:pt x="409" y="597"/>
                  </a:lnTo>
                  <a:lnTo>
                    <a:pt x="411" y="597"/>
                  </a:lnTo>
                  <a:lnTo>
                    <a:pt x="411" y="597"/>
                  </a:lnTo>
                  <a:lnTo>
                    <a:pt x="413" y="597"/>
                  </a:lnTo>
                  <a:lnTo>
                    <a:pt x="415" y="599"/>
                  </a:lnTo>
                  <a:lnTo>
                    <a:pt x="413" y="601"/>
                  </a:lnTo>
                  <a:lnTo>
                    <a:pt x="413" y="603"/>
                  </a:lnTo>
                  <a:lnTo>
                    <a:pt x="411" y="605"/>
                  </a:lnTo>
                  <a:lnTo>
                    <a:pt x="411" y="609"/>
                  </a:lnTo>
                  <a:lnTo>
                    <a:pt x="411" y="609"/>
                  </a:lnTo>
                  <a:lnTo>
                    <a:pt x="409" y="611"/>
                  </a:lnTo>
                  <a:lnTo>
                    <a:pt x="409" y="613"/>
                  </a:lnTo>
                  <a:lnTo>
                    <a:pt x="409" y="614"/>
                  </a:lnTo>
                  <a:lnTo>
                    <a:pt x="411" y="614"/>
                  </a:lnTo>
                  <a:lnTo>
                    <a:pt x="413" y="614"/>
                  </a:lnTo>
                  <a:lnTo>
                    <a:pt x="419" y="614"/>
                  </a:lnTo>
                  <a:lnTo>
                    <a:pt x="420" y="616"/>
                  </a:lnTo>
                  <a:lnTo>
                    <a:pt x="420" y="616"/>
                  </a:lnTo>
                  <a:lnTo>
                    <a:pt x="420" y="618"/>
                  </a:lnTo>
                  <a:lnTo>
                    <a:pt x="422" y="622"/>
                  </a:lnTo>
                  <a:lnTo>
                    <a:pt x="422" y="622"/>
                  </a:lnTo>
                  <a:lnTo>
                    <a:pt x="424" y="622"/>
                  </a:lnTo>
                  <a:lnTo>
                    <a:pt x="424" y="624"/>
                  </a:lnTo>
                  <a:lnTo>
                    <a:pt x="424" y="624"/>
                  </a:lnTo>
                  <a:lnTo>
                    <a:pt x="424" y="624"/>
                  </a:lnTo>
                  <a:lnTo>
                    <a:pt x="426" y="626"/>
                  </a:lnTo>
                  <a:lnTo>
                    <a:pt x="426" y="626"/>
                  </a:lnTo>
                  <a:lnTo>
                    <a:pt x="430" y="626"/>
                  </a:lnTo>
                  <a:lnTo>
                    <a:pt x="432" y="626"/>
                  </a:lnTo>
                  <a:lnTo>
                    <a:pt x="434" y="624"/>
                  </a:lnTo>
                  <a:lnTo>
                    <a:pt x="436" y="622"/>
                  </a:lnTo>
                  <a:lnTo>
                    <a:pt x="437" y="622"/>
                  </a:lnTo>
                  <a:lnTo>
                    <a:pt x="439" y="620"/>
                  </a:lnTo>
                  <a:lnTo>
                    <a:pt x="441" y="622"/>
                  </a:lnTo>
                  <a:lnTo>
                    <a:pt x="441" y="624"/>
                  </a:lnTo>
                  <a:lnTo>
                    <a:pt x="441" y="626"/>
                  </a:lnTo>
                  <a:lnTo>
                    <a:pt x="441" y="628"/>
                  </a:lnTo>
                  <a:lnTo>
                    <a:pt x="441" y="630"/>
                  </a:lnTo>
                  <a:lnTo>
                    <a:pt x="443" y="630"/>
                  </a:lnTo>
                  <a:lnTo>
                    <a:pt x="445" y="630"/>
                  </a:lnTo>
                  <a:lnTo>
                    <a:pt x="447" y="630"/>
                  </a:lnTo>
                  <a:lnTo>
                    <a:pt x="449" y="630"/>
                  </a:lnTo>
                  <a:lnTo>
                    <a:pt x="449" y="631"/>
                  </a:lnTo>
                  <a:lnTo>
                    <a:pt x="451" y="631"/>
                  </a:lnTo>
                  <a:lnTo>
                    <a:pt x="451" y="630"/>
                  </a:lnTo>
                  <a:lnTo>
                    <a:pt x="451" y="630"/>
                  </a:lnTo>
                  <a:lnTo>
                    <a:pt x="451" y="620"/>
                  </a:lnTo>
                  <a:lnTo>
                    <a:pt x="447" y="614"/>
                  </a:lnTo>
                  <a:lnTo>
                    <a:pt x="447" y="611"/>
                  </a:lnTo>
                  <a:lnTo>
                    <a:pt x="447" y="611"/>
                  </a:lnTo>
                  <a:lnTo>
                    <a:pt x="449" y="609"/>
                  </a:lnTo>
                  <a:lnTo>
                    <a:pt x="449" y="609"/>
                  </a:lnTo>
                  <a:lnTo>
                    <a:pt x="451" y="607"/>
                  </a:lnTo>
                  <a:lnTo>
                    <a:pt x="451" y="609"/>
                  </a:lnTo>
                  <a:lnTo>
                    <a:pt x="451" y="609"/>
                  </a:lnTo>
                  <a:lnTo>
                    <a:pt x="451" y="609"/>
                  </a:lnTo>
                  <a:lnTo>
                    <a:pt x="453" y="609"/>
                  </a:lnTo>
                  <a:lnTo>
                    <a:pt x="453" y="609"/>
                  </a:lnTo>
                  <a:lnTo>
                    <a:pt x="455" y="609"/>
                  </a:lnTo>
                  <a:lnTo>
                    <a:pt x="456" y="609"/>
                  </a:lnTo>
                  <a:lnTo>
                    <a:pt x="456" y="611"/>
                  </a:lnTo>
                  <a:lnTo>
                    <a:pt x="458" y="607"/>
                  </a:lnTo>
                  <a:lnTo>
                    <a:pt x="460" y="605"/>
                  </a:lnTo>
                  <a:lnTo>
                    <a:pt x="462" y="603"/>
                  </a:lnTo>
                  <a:lnTo>
                    <a:pt x="466" y="605"/>
                  </a:lnTo>
                  <a:lnTo>
                    <a:pt x="470" y="609"/>
                  </a:lnTo>
                  <a:lnTo>
                    <a:pt x="470" y="609"/>
                  </a:lnTo>
                  <a:lnTo>
                    <a:pt x="472" y="609"/>
                  </a:lnTo>
                  <a:lnTo>
                    <a:pt x="472" y="607"/>
                  </a:lnTo>
                  <a:lnTo>
                    <a:pt x="474" y="605"/>
                  </a:lnTo>
                  <a:lnTo>
                    <a:pt x="475" y="605"/>
                  </a:lnTo>
                  <a:lnTo>
                    <a:pt x="475" y="603"/>
                  </a:lnTo>
                  <a:lnTo>
                    <a:pt x="475" y="603"/>
                  </a:lnTo>
                  <a:lnTo>
                    <a:pt x="475" y="603"/>
                  </a:lnTo>
                  <a:lnTo>
                    <a:pt x="477" y="603"/>
                  </a:lnTo>
                  <a:lnTo>
                    <a:pt x="477" y="605"/>
                  </a:lnTo>
                  <a:lnTo>
                    <a:pt x="477" y="607"/>
                  </a:lnTo>
                  <a:lnTo>
                    <a:pt x="479" y="605"/>
                  </a:lnTo>
                  <a:lnTo>
                    <a:pt x="479" y="603"/>
                  </a:lnTo>
                  <a:lnTo>
                    <a:pt x="481" y="603"/>
                  </a:lnTo>
                  <a:lnTo>
                    <a:pt x="481" y="603"/>
                  </a:lnTo>
                  <a:lnTo>
                    <a:pt x="483" y="605"/>
                  </a:lnTo>
                  <a:lnTo>
                    <a:pt x="485" y="607"/>
                  </a:lnTo>
                  <a:lnTo>
                    <a:pt x="487" y="607"/>
                  </a:lnTo>
                  <a:lnTo>
                    <a:pt x="487" y="605"/>
                  </a:lnTo>
                  <a:lnTo>
                    <a:pt x="487" y="605"/>
                  </a:lnTo>
                  <a:lnTo>
                    <a:pt x="487" y="603"/>
                  </a:lnTo>
                  <a:lnTo>
                    <a:pt x="489" y="603"/>
                  </a:lnTo>
                  <a:lnTo>
                    <a:pt x="491" y="603"/>
                  </a:lnTo>
                  <a:lnTo>
                    <a:pt x="491" y="603"/>
                  </a:lnTo>
                  <a:lnTo>
                    <a:pt x="491" y="603"/>
                  </a:lnTo>
                  <a:lnTo>
                    <a:pt x="491" y="603"/>
                  </a:lnTo>
                  <a:lnTo>
                    <a:pt x="492" y="603"/>
                  </a:lnTo>
                  <a:lnTo>
                    <a:pt x="492" y="603"/>
                  </a:lnTo>
                  <a:lnTo>
                    <a:pt x="492" y="603"/>
                  </a:lnTo>
                  <a:lnTo>
                    <a:pt x="494" y="603"/>
                  </a:lnTo>
                  <a:lnTo>
                    <a:pt x="496" y="603"/>
                  </a:lnTo>
                  <a:lnTo>
                    <a:pt x="498" y="601"/>
                  </a:lnTo>
                  <a:lnTo>
                    <a:pt x="498" y="601"/>
                  </a:lnTo>
                  <a:lnTo>
                    <a:pt x="498" y="599"/>
                  </a:lnTo>
                  <a:lnTo>
                    <a:pt x="500" y="597"/>
                  </a:lnTo>
                  <a:lnTo>
                    <a:pt x="500" y="595"/>
                  </a:lnTo>
                  <a:lnTo>
                    <a:pt x="502" y="595"/>
                  </a:lnTo>
                  <a:lnTo>
                    <a:pt x="506" y="594"/>
                  </a:lnTo>
                  <a:lnTo>
                    <a:pt x="506" y="594"/>
                  </a:lnTo>
                  <a:lnTo>
                    <a:pt x="510" y="594"/>
                  </a:lnTo>
                  <a:lnTo>
                    <a:pt x="513" y="599"/>
                  </a:lnTo>
                  <a:lnTo>
                    <a:pt x="515" y="599"/>
                  </a:lnTo>
                  <a:lnTo>
                    <a:pt x="517" y="599"/>
                  </a:lnTo>
                  <a:lnTo>
                    <a:pt x="519" y="599"/>
                  </a:lnTo>
                  <a:lnTo>
                    <a:pt x="521" y="599"/>
                  </a:lnTo>
                  <a:lnTo>
                    <a:pt x="521" y="599"/>
                  </a:lnTo>
                  <a:lnTo>
                    <a:pt x="523" y="601"/>
                  </a:lnTo>
                  <a:lnTo>
                    <a:pt x="523" y="601"/>
                  </a:lnTo>
                  <a:lnTo>
                    <a:pt x="525" y="601"/>
                  </a:lnTo>
                  <a:lnTo>
                    <a:pt x="528" y="601"/>
                  </a:lnTo>
                  <a:lnTo>
                    <a:pt x="530" y="601"/>
                  </a:lnTo>
                  <a:lnTo>
                    <a:pt x="530" y="603"/>
                  </a:lnTo>
                  <a:lnTo>
                    <a:pt x="530" y="603"/>
                  </a:lnTo>
                  <a:lnTo>
                    <a:pt x="530" y="605"/>
                  </a:lnTo>
                  <a:lnTo>
                    <a:pt x="528" y="607"/>
                  </a:lnTo>
                  <a:lnTo>
                    <a:pt x="528" y="607"/>
                  </a:lnTo>
                  <a:lnTo>
                    <a:pt x="527" y="609"/>
                  </a:lnTo>
                  <a:lnTo>
                    <a:pt x="527" y="609"/>
                  </a:lnTo>
                  <a:lnTo>
                    <a:pt x="528" y="611"/>
                  </a:lnTo>
                  <a:lnTo>
                    <a:pt x="528" y="611"/>
                  </a:lnTo>
                  <a:lnTo>
                    <a:pt x="528" y="613"/>
                  </a:lnTo>
                  <a:lnTo>
                    <a:pt x="528" y="616"/>
                  </a:lnTo>
                  <a:lnTo>
                    <a:pt x="532" y="616"/>
                  </a:lnTo>
                  <a:lnTo>
                    <a:pt x="534" y="618"/>
                  </a:lnTo>
                  <a:lnTo>
                    <a:pt x="538" y="622"/>
                  </a:lnTo>
                  <a:lnTo>
                    <a:pt x="540" y="622"/>
                  </a:lnTo>
                  <a:lnTo>
                    <a:pt x="547" y="622"/>
                  </a:lnTo>
                  <a:lnTo>
                    <a:pt x="549" y="624"/>
                  </a:lnTo>
                  <a:lnTo>
                    <a:pt x="553" y="624"/>
                  </a:lnTo>
                  <a:lnTo>
                    <a:pt x="555" y="624"/>
                  </a:lnTo>
                  <a:lnTo>
                    <a:pt x="555" y="624"/>
                  </a:lnTo>
                  <a:lnTo>
                    <a:pt x="557" y="622"/>
                  </a:lnTo>
                  <a:lnTo>
                    <a:pt x="557" y="622"/>
                  </a:lnTo>
                  <a:lnTo>
                    <a:pt x="557" y="622"/>
                  </a:lnTo>
                  <a:lnTo>
                    <a:pt x="557" y="622"/>
                  </a:lnTo>
                  <a:lnTo>
                    <a:pt x="559" y="622"/>
                  </a:lnTo>
                  <a:lnTo>
                    <a:pt x="559" y="622"/>
                  </a:lnTo>
                  <a:lnTo>
                    <a:pt x="559" y="622"/>
                  </a:lnTo>
                  <a:lnTo>
                    <a:pt x="559" y="618"/>
                  </a:lnTo>
                  <a:lnTo>
                    <a:pt x="559" y="618"/>
                  </a:lnTo>
                  <a:lnTo>
                    <a:pt x="559" y="618"/>
                  </a:lnTo>
                  <a:lnTo>
                    <a:pt x="561" y="620"/>
                  </a:lnTo>
                  <a:lnTo>
                    <a:pt x="561" y="622"/>
                  </a:lnTo>
                  <a:lnTo>
                    <a:pt x="563" y="622"/>
                  </a:lnTo>
                  <a:lnTo>
                    <a:pt x="564" y="622"/>
                  </a:lnTo>
                  <a:lnTo>
                    <a:pt x="566" y="624"/>
                  </a:lnTo>
                  <a:lnTo>
                    <a:pt x="568" y="624"/>
                  </a:lnTo>
                  <a:lnTo>
                    <a:pt x="568" y="626"/>
                  </a:lnTo>
                  <a:lnTo>
                    <a:pt x="570" y="626"/>
                  </a:lnTo>
                  <a:lnTo>
                    <a:pt x="572" y="626"/>
                  </a:lnTo>
                  <a:lnTo>
                    <a:pt x="574" y="624"/>
                  </a:lnTo>
                  <a:lnTo>
                    <a:pt x="574" y="622"/>
                  </a:lnTo>
                  <a:lnTo>
                    <a:pt x="576" y="622"/>
                  </a:lnTo>
                  <a:lnTo>
                    <a:pt x="576" y="624"/>
                  </a:lnTo>
                  <a:lnTo>
                    <a:pt x="578" y="624"/>
                  </a:lnTo>
                  <a:lnTo>
                    <a:pt x="578" y="624"/>
                  </a:lnTo>
                  <a:lnTo>
                    <a:pt x="580" y="624"/>
                  </a:lnTo>
                  <a:lnTo>
                    <a:pt x="580" y="626"/>
                  </a:lnTo>
                  <a:lnTo>
                    <a:pt x="580" y="626"/>
                  </a:lnTo>
                  <a:lnTo>
                    <a:pt x="582" y="626"/>
                  </a:lnTo>
                  <a:lnTo>
                    <a:pt x="582" y="626"/>
                  </a:lnTo>
                  <a:lnTo>
                    <a:pt x="582" y="628"/>
                  </a:lnTo>
                  <a:lnTo>
                    <a:pt x="580" y="628"/>
                  </a:lnTo>
                  <a:lnTo>
                    <a:pt x="580" y="628"/>
                  </a:lnTo>
                  <a:lnTo>
                    <a:pt x="578" y="630"/>
                  </a:lnTo>
                  <a:lnTo>
                    <a:pt x="578" y="631"/>
                  </a:lnTo>
                  <a:lnTo>
                    <a:pt x="578" y="633"/>
                  </a:lnTo>
                  <a:lnTo>
                    <a:pt x="578" y="635"/>
                  </a:lnTo>
                  <a:lnTo>
                    <a:pt x="578" y="635"/>
                  </a:lnTo>
                  <a:lnTo>
                    <a:pt x="578" y="637"/>
                  </a:lnTo>
                  <a:lnTo>
                    <a:pt x="582" y="643"/>
                  </a:lnTo>
                  <a:lnTo>
                    <a:pt x="582" y="643"/>
                  </a:lnTo>
                  <a:lnTo>
                    <a:pt x="582" y="645"/>
                  </a:lnTo>
                  <a:lnTo>
                    <a:pt x="583" y="647"/>
                  </a:lnTo>
                  <a:lnTo>
                    <a:pt x="587" y="647"/>
                  </a:lnTo>
                  <a:lnTo>
                    <a:pt x="589" y="645"/>
                  </a:lnTo>
                  <a:lnTo>
                    <a:pt x="591" y="643"/>
                  </a:lnTo>
                  <a:lnTo>
                    <a:pt x="591" y="643"/>
                  </a:lnTo>
                  <a:lnTo>
                    <a:pt x="589" y="641"/>
                  </a:lnTo>
                  <a:lnTo>
                    <a:pt x="587" y="639"/>
                  </a:lnTo>
                  <a:lnTo>
                    <a:pt x="587" y="639"/>
                  </a:lnTo>
                  <a:lnTo>
                    <a:pt x="589" y="637"/>
                  </a:lnTo>
                  <a:lnTo>
                    <a:pt x="589" y="637"/>
                  </a:lnTo>
                  <a:lnTo>
                    <a:pt x="587" y="637"/>
                  </a:lnTo>
                  <a:lnTo>
                    <a:pt x="585" y="635"/>
                  </a:lnTo>
                  <a:lnTo>
                    <a:pt x="585" y="635"/>
                  </a:lnTo>
                  <a:lnTo>
                    <a:pt x="585" y="633"/>
                  </a:lnTo>
                  <a:lnTo>
                    <a:pt x="589" y="630"/>
                  </a:lnTo>
                  <a:lnTo>
                    <a:pt x="589" y="628"/>
                  </a:lnTo>
                  <a:lnTo>
                    <a:pt x="589" y="630"/>
                  </a:lnTo>
                  <a:lnTo>
                    <a:pt x="591" y="630"/>
                  </a:lnTo>
                  <a:lnTo>
                    <a:pt x="591" y="630"/>
                  </a:lnTo>
                  <a:lnTo>
                    <a:pt x="593" y="630"/>
                  </a:lnTo>
                  <a:lnTo>
                    <a:pt x="593" y="630"/>
                  </a:lnTo>
                  <a:lnTo>
                    <a:pt x="595" y="628"/>
                  </a:lnTo>
                  <a:lnTo>
                    <a:pt x="595" y="628"/>
                  </a:lnTo>
                  <a:lnTo>
                    <a:pt x="595" y="626"/>
                  </a:lnTo>
                  <a:lnTo>
                    <a:pt x="599" y="626"/>
                  </a:lnTo>
                  <a:lnTo>
                    <a:pt x="599" y="626"/>
                  </a:lnTo>
                  <a:lnTo>
                    <a:pt x="599" y="626"/>
                  </a:lnTo>
                  <a:lnTo>
                    <a:pt x="599" y="626"/>
                  </a:lnTo>
                  <a:lnTo>
                    <a:pt x="599" y="624"/>
                  </a:lnTo>
                  <a:lnTo>
                    <a:pt x="600" y="624"/>
                  </a:lnTo>
                  <a:lnTo>
                    <a:pt x="600" y="626"/>
                  </a:lnTo>
                  <a:lnTo>
                    <a:pt x="600" y="626"/>
                  </a:lnTo>
                  <a:lnTo>
                    <a:pt x="600" y="626"/>
                  </a:lnTo>
                  <a:lnTo>
                    <a:pt x="604" y="624"/>
                  </a:lnTo>
                  <a:lnTo>
                    <a:pt x="606" y="624"/>
                  </a:lnTo>
                  <a:lnTo>
                    <a:pt x="608" y="624"/>
                  </a:lnTo>
                  <a:lnTo>
                    <a:pt x="608" y="622"/>
                  </a:lnTo>
                  <a:lnTo>
                    <a:pt x="610" y="622"/>
                  </a:lnTo>
                  <a:lnTo>
                    <a:pt x="612" y="620"/>
                  </a:lnTo>
                  <a:lnTo>
                    <a:pt x="612" y="620"/>
                  </a:lnTo>
                  <a:lnTo>
                    <a:pt x="614" y="618"/>
                  </a:lnTo>
                  <a:lnTo>
                    <a:pt x="614" y="618"/>
                  </a:lnTo>
                  <a:lnTo>
                    <a:pt x="616" y="620"/>
                  </a:lnTo>
                  <a:lnTo>
                    <a:pt x="619" y="620"/>
                  </a:lnTo>
                  <a:lnTo>
                    <a:pt x="621" y="620"/>
                  </a:lnTo>
                  <a:lnTo>
                    <a:pt x="619" y="616"/>
                  </a:lnTo>
                  <a:lnTo>
                    <a:pt x="621" y="616"/>
                  </a:lnTo>
                  <a:lnTo>
                    <a:pt x="621" y="618"/>
                  </a:lnTo>
                  <a:lnTo>
                    <a:pt x="621" y="618"/>
                  </a:lnTo>
                  <a:lnTo>
                    <a:pt x="621" y="618"/>
                  </a:lnTo>
                  <a:lnTo>
                    <a:pt x="621" y="618"/>
                  </a:lnTo>
                  <a:lnTo>
                    <a:pt x="623" y="620"/>
                  </a:lnTo>
                  <a:lnTo>
                    <a:pt x="623" y="620"/>
                  </a:lnTo>
                  <a:lnTo>
                    <a:pt x="623" y="620"/>
                  </a:lnTo>
                  <a:lnTo>
                    <a:pt x="625" y="620"/>
                  </a:lnTo>
                  <a:lnTo>
                    <a:pt x="625" y="618"/>
                  </a:lnTo>
                  <a:lnTo>
                    <a:pt x="625" y="618"/>
                  </a:lnTo>
                  <a:lnTo>
                    <a:pt x="625" y="618"/>
                  </a:lnTo>
                  <a:lnTo>
                    <a:pt x="627" y="616"/>
                  </a:lnTo>
                  <a:lnTo>
                    <a:pt x="627" y="618"/>
                  </a:lnTo>
                  <a:lnTo>
                    <a:pt x="629" y="618"/>
                  </a:lnTo>
                  <a:lnTo>
                    <a:pt x="629" y="618"/>
                  </a:lnTo>
                  <a:lnTo>
                    <a:pt x="629" y="618"/>
                  </a:lnTo>
                  <a:lnTo>
                    <a:pt x="631" y="616"/>
                  </a:lnTo>
                  <a:lnTo>
                    <a:pt x="631" y="614"/>
                  </a:lnTo>
                  <a:lnTo>
                    <a:pt x="633" y="613"/>
                  </a:lnTo>
                  <a:lnTo>
                    <a:pt x="633" y="614"/>
                  </a:lnTo>
                  <a:lnTo>
                    <a:pt x="635" y="614"/>
                  </a:lnTo>
                  <a:lnTo>
                    <a:pt x="638" y="613"/>
                  </a:lnTo>
                  <a:lnTo>
                    <a:pt x="638" y="613"/>
                  </a:lnTo>
                  <a:lnTo>
                    <a:pt x="638" y="613"/>
                  </a:lnTo>
                  <a:lnTo>
                    <a:pt x="638" y="613"/>
                  </a:lnTo>
                  <a:lnTo>
                    <a:pt x="638" y="613"/>
                  </a:lnTo>
                  <a:lnTo>
                    <a:pt x="638" y="613"/>
                  </a:lnTo>
                  <a:lnTo>
                    <a:pt x="640" y="611"/>
                  </a:lnTo>
                  <a:lnTo>
                    <a:pt x="638" y="607"/>
                  </a:lnTo>
                  <a:lnTo>
                    <a:pt x="637" y="603"/>
                  </a:lnTo>
                  <a:lnTo>
                    <a:pt x="637" y="601"/>
                  </a:lnTo>
                  <a:lnTo>
                    <a:pt x="637" y="599"/>
                  </a:lnTo>
                  <a:lnTo>
                    <a:pt x="638" y="597"/>
                  </a:lnTo>
                  <a:lnTo>
                    <a:pt x="640" y="597"/>
                  </a:lnTo>
                  <a:lnTo>
                    <a:pt x="640" y="599"/>
                  </a:lnTo>
                  <a:lnTo>
                    <a:pt x="642" y="603"/>
                  </a:lnTo>
                  <a:lnTo>
                    <a:pt x="644" y="607"/>
                  </a:lnTo>
                  <a:lnTo>
                    <a:pt x="646" y="607"/>
                  </a:lnTo>
                  <a:lnTo>
                    <a:pt x="648" y="607"/>
                  </a:lnTo>
                  <a:lnTo>
                    <a:pt x="648" y="607"/>
                  </a:lnTo>
                  <a:lnTo>
                    <a:pt x="648" y="607"/>
                  </a:lnTo>
                  <a:lnTo>
                    <a:pt x="648" y="607"/>
                  </a:lnTo>
                  <a:lnTo>
                    <a:pt x="648" y="607"/>
                  </a:lnTo>
                  <a:lnTo>
                    <a:pt x="650" y="607"/>
                  </a:lnTo>
                  <a:lnTo>
                    <a:pt x="650" y="607"/>
                  </a:lnTo>
                  <a:lnTo>
                    <a:pt x="650" y="607"/>
                  </a:lnTo>
                  <a:lnTo>
                    <a:pt x="652" y="607"/>
                  </a:lnTo>
                  <a:lnTo>
                    <a:pt x="654" y="607"/>
                  </a:lnTo>
                  <a:lnTo>
                    <a:pt x="654" y="607"/>
                  </a:lnTo>
                  <a:lnTo>
                    <a:pt x="655" y="607"/>
                  </a:lnTo>
                  <a:lnTo>
                    <a:pt x="655" y="607"/>
                  </a:lnTo>
                  <a:lnTo>
                    <a:pt x="655" y="605"/>
                  </a:lnTo>
                  <a:lnTo>
                    <a:pt x="655" y="603"/>
                  </a:lnTo>
                  <a:lnTo>
                    <a:pt x="657" y="603"/>
                  </a:lnTo>
                  <a:lnTo>
                    <a:pt x="657" y="603"/>
                  </a:lnTo>
                  <a:lnTo>
                    <a:pt x="659" y="605"/>
                  </a:lnTo>
                  <a:lnTo>
                    <a:pt x="659" y="605"/>
                  </a:lnTo>
                  <a:lnTo>
                    <a:pt x="659" y="605"/>
                  </a:lnTo>
                  <a:lnTo>
                    <a:pt x="659" y="605"/>
                  </a:lnTo>
                  <a:lnTo>
                    <a:pt x="661" y="605"/>
                  </a:lnTo>
                  <a:lnTo>
                    <a:pt x="663" y="605"/>
                  </a:lnTo>
                  <a:lnTo>
                    <a:pt x="663" y="603"/>
                  </a:lnTo>
                  <a:lnTo>
                    <a:pt x="665" y="603"/>
                  </a:lnTo>
                  <a:lnTo>
                    <a:pt x="667" y="603"/>
                  </a:lnTo>
                  <a:lnTo>
                    <a:pt x="669" y="603"/>
                  </a:lnTo>
                  <a:lnTo>
                    <a:pt x="669" y="603"/>
                  </a:lnTo>
                  <a:lnTo>
                    <a:pt x="669" y="603"/>
                  </a:lnTo>
                  <a:lnTo>
                    <a:pt x="671" y="603"/>
                  </a:lnTo>
                  <a:lnTo>
                    <a:pt x="671" y="603"/>
                  </a:lnTo>
                  <a:lnTo>
                    <a:pt x="671" y="601"/>
                  </a:lnTo>
                  <a:lnTo>
                    <a:pt x="673" y="601"/>
                  </a:lnTo>
                  <a:lnTo>
                    <a:pt x="674" y="601"/>
                  </a:lnTo>
                  <a:lnTo>
                    <a:pt x="676" y="601"/>
                  </a:lnTo>
                  <a:lnTo>
                    <a:pt x="680" y="601"/>
                  </a:lnTo>
                  <a:lnTo>
                    <a:pt x="682" y="599"/>
                  </a:lnTo>
                  <a:lnTo>
                    <a:pt x="682" y="599"/>
                  </a:lnTo>
                  <a:lnTo>
                    <a:pt x="684" y="599"/>
                  </a:lnTo>
                  <a:lnTo>
                    <a:pt x="684" y="599"/>
                  </a:lnTo>
                  <a:lnTo>
                    <a:pt x="686" y="599"/>
                  </a:lnTo>
                  <a:lnTo>
                    <a:pt x="686" y="599"/>
                  </a:lnTo>
                  <a:lnTo>
                    <a:pt x="688" y="599"/>
                  </a:lnTo>
                  <a:lnTo>
                    <a:pt x="688" y="597"/>
                  </a:lnTo>
                  <a:lnTo>
                    <a:pt x="688" y="597"/>
                  </a:lnTo>
                  <a:lnTo>
                    <a:pt x="688" y="595"/>
                  </a:lnTo>
                  <a:lnTo>
                    <a:pt x="688" y="595"/>
                  </a:lnTo>
                  <a:lnTo>
                    <a:pt x="690" y="594"/>
                  </a:lnTo>
                  <a:lnTo>
                    <a:pt x="690" y="594"/>
                  </a:lnTo>
                  <a:lnTo>
                    <a:pt x="688" y="594"/>
                  </a:lnTo>
                  <a:lnTo>
                    <a:pt x="690" y="594"/>
                  </a:lnTo>
                  <a:lnTo>
                    <a:pt x="691" y="592"/>
                  </a:lnTo>
                  <a:lnTo>
                    <a:pt x="691" y="592"/>
                  </a:lnTo>
                  <a:lnTo>
                    <a:pt x="691" y="592"/>
                  </a:lnTo>
                  <a:lnTo>
                    <a:pt x="693" y="590"/>
                  </a:lnTo>
                  <a:lnTo>
                    <a:pt x="693" y="588"/>
                  </a:lnTo>
                  <a:lnTo>
                    <a:pt x="693" y="588"/>
                  </a:lnTo>
                  <a:lnTo>
                    <a:pt x="693" y="588"/>
                  </a:lnTo>
                  <a:lnTo>
                    <a:pt x="695" y="588"/>
                  </a:lnTo>
                  <a:lnTo>
                    <a:pt x="695" y="588"/>
                  </a:lnTo>
                  <a:lnTo>
                    <a:pt x="697" y="588"/>
                  </a:lnTo>
                  <a:lnTo>
                    <a:pt x="699" y="588"/>
                  </a:lnTo>
                  <a:lnTo>
                    <a:pt x="699" y="588"/>
                  </a:lnTo>
                  <a:lnTo>
                    <a:pt x="701" y="588"/>
                  </a:lnTo>
                  <a:lnTo>
                    <a:pt x="701" y="588"/>
                  </a:lnTo>
                  <a:lnTo>
                    <a:pt x="701" y="586"/>
                  </a:lnTo>
                  <a:lnTo>
                    <a:pt x="701" y="586"/>
                  </a:lnTo>
                  <a:lnTo>
                    <a:pt x="701" y="584"/>
                  </a:lnTo>
                  <a:lnTo>
                    <a:pt x="703" y="584"/>
                  </a:lnTo>
                  <a:lnTo>
                    <a:pt x="703" y="584"/>
                  </a:lnTo>
                  <a:lnTo>
                    <a:pt x="703" y="584"/>
                  </a:lnTo>
                  <a:lnTo>
                    <a:pt x="705" y="584"/>
                  </a:lnTo>
                  <a:lnTo>
                    <a:pt x="705" y="584"/>
                  </a:lnTo>
                  <a:lnTo>
                    <a:pt x="707" y="582"/>
                  </a:lnTo>
                  <a:lnTo>
                    <a:pt x="707" y="580"/>
                  </a:lnTo>
                  <a:lnTo>
                    <a:pt x="709" y="580"/>
                  </a:lnTo>
                  <a:lnTo>
                    <a:pt x="710" y="578"/>
                  </a:lnTo>
                  <a:lnTo>
                    <a:pt x="710" y="576"/>
                  </a:lnTo>
                  <a:lnTo>
                    <a:pt x="710" y="575"/>
                  </a:lnTo>
                  <a:lnTo>
                    <a:pt x="709" y="575"/>
                  </a:lnTo>
                  <a:lnTo>
                    <a:pt x="709" y="573"/>
                  </a:lnTo>
                  <a:lnTo>
                    <a:pt x="709" y="573"/>
                  </a:lnTo>
                  <a:lnTo>
                    <a:pt x="710" y="573"/>
                  </a:lnTo>
                  <a:lnTo>
                    <a:pt x="710" y="573"/>
                  </a:lnTo>
                  <a:lnTo>
                    <a:pt x="710" y="573"/>
                  </a:lnTo>
                  <a:lnTo>
                    <a:pt x="712" y="571"/>
                  </a:lnTo>
                  <a:lnTo>
                    <a:pt x="712" y="571"/>
                  </a:lnTo>
                  <a:lnTo>
                    <a:pt x="712" y="571"/>
                  </a:lnTo>
                  <a:lnTo>
                    <a:pt x="714" y="571"/>
                  </a:lnTo>
                  <a:lnTo>
                    <a:pt x="714" y="571"/>
                  </a:lnTo>
                  <a:lnTo>
                    <a:pt x="714" y="571"/>
                  </a:lnTo>
                  <a:lnTo>
                    <a:pt x="716" y="571"/>
                  </a:lnTo>
                  <a:lnTo>
                    <a:pt x="718" y="571"/>
                  </a:lnTo>
                  <a:lnTo>
                    <a:pt x="720" y="571"/>
                  </a:lnTo>
                  <a:lnTo>
                    <a:pt x="722" y="569"/>
                  </a:lnTo>
                  <a:lnTo>
                    <a:pt x="720" y="567"/>
                  </a:lnTo>
                  <a:lnTo>
                    <a:pt x="722" y="567"/>
                  </a:lnTo>
                  <a:lnTo>
                    <a:pt x="724" y="565"/>
                  </a:lnTo>
                  <a:lnTo>
                    <a:pt x="726" y="565"/>
                  </a:lnTo>
                  <a:lnTo>
                    <a:pt x="726" y="563"/>
                  </a:lnTo>
                  <a:lnTo>
                    <a:pt x="726" y="563"/>
                  </a:lnTo>
                  <a:lnTo>
                    <a:pt x="726" y="561"/>
                  </a:lnTo>
                  <a:lnTo>
                    <a:pt x="726" y="561"/>
                  </a:lnTo>
                  <a:lnTo>
                    <a:pt x="727" y="559"/>
                  </a:lnTo>
                  <a:lnTo>
                    <a:pt x="727" y="559"/>
                  </a:lnTo>
                  <a:lnTo>
                    <a:pt x="729" y="559"/>
                  </a:lnTo>
                  <a:lnTo>
                    <a:pt x="729" y="559"/>
                  </a:lnTo>
                  <a:lnTo>
                    <a:pt x="731" y="559"/>
                  </a:lnTo>
                  <a:lnTo>
                    <a:pt x="731" y="559"/>
                  </a:lnTo>
                  <a:lnTo>
                    <a:pt x="731" y="559"/>
                  </a:lnTo>
                  <a:lnTo>
                    <a:pt x="729" y="558"/>
                  </a:lnTo>
                  <a:lnTo>
                    <a:pt x="729" y="558"/>
                  </a:lnTo>
                  <a:lnTo>
                    <a:pt x="729" y="558"/>
                  </a:lnTo>
                  <a:lnTo>
                    <a:pt x="729" y="556"/>
                  </a:lnTo>
                  <a:lnTo>
                    <a:pt x="729" y="556"/>
                  </a:lnTo>
                  <a:lnTo>
                    <a:pt x="731" y="556"/>
                  </a:lnTo>
                  <a:lnTo>
                    <a:pt x="733" y="556"/>
                  </a:lnTo>
                  <a:lnTo>
                    <a:pt x="735" y="558"/>
                  </a:lnTo>
                  <a:lnTo>
                    <a:pt x="735" y="558"/>
                  </a:lnTo>
                  <a:lnTo>
                    <a:pt x="737" y="558"/>
                  </a:lnTo>
                  <a:lnTo>
                    <a:pt x="737" y="556"/>
                  </a:lnTo>
                  <a:lnTo>
                    <a:pt x="737" y="556"/>
                  </a:lnTo>
                  <a:lnTo>
                    <a:pt x="735" y="554"/>
                  </a:lnTo>
                  <a:lnTo>
                    <a:pt x="735" y="554"/>
                  </a:lnTo>
                  <a:lnTo>
                    <a:pt x="735" y="554"/>
                  </a:lnTo>
                  <a:lnTo>
                    <a:pt x="737" y="548"/>
                  </a:lnTo>
                  <a:lnTo>
                    <a:pt x="737" y="546"/>
                  </a:lnTo>
                  <a:lnTo>
                    <a:pt x="735" y="546"/>
                  </a:lnTo>
                  <a:lnTo>
                    <a:pt x="733" y="546"/>
                  </a:lnTo>
                  <a:lnTo>
                    <a:pt x="731" y="546"/>
                  </a:lnTo>
                  <a:lnTo>
                    <a:pt x="729" y="546"/>
                  </a:lnTo>
                  <a:lnTo>
                    <a:pt x="729" y="544"/>
                  </a:lnTo>
                  <a:lnTo>
                    <a:pt x="731" y="544"/>
                  </a:lnTo>
                  <a:lnTo>
                    <a:pt x="733" y="544"/>
                  </a:lnTo>
                  <a:lnTo>
                    <a:pt x="735" y="544"/>
                  </a:lnTo>
                  <a:lnTo>
                    <a:pt x="735" y="544"/>
                  </a:lnTo>
                  <a:lnTo>
                    <a:pt x="739" y="540"/>
                  </a:lnTo>
                  <a:lnTo>
                    <a:pt x="741" y="540"/>
                  </a:lnTo>
                  <a:lnTo>
                    <a:pt x="741" y="539"/>
                  </a:lnTo>
                  <a:lnTo>
                    <a:pt x="739" y="537"/>
                  </a:lnTo>
                  <a:lnTo>
                    <a:pt x="737" y="535"/>
                  </a:lnTo>
                  <a:lnTo>
                    <a:pt x="735" y="533"/>
                  </a:lnTo>
                  <a:lnTo>
                    <a:pt x="737" y="533"/>
                  </a:lnTo>
                  <a:lnTo>
                    <a:pt x="739" y="533"/>
                  </a:lnTo>
                  <a:lnTo>
                    <a:pt x="739" y="533"/>
                  </a:lnTo>
                  <a:lnTo>
                    <a:pt x="739" y="531"/>
                  </a:lnTo>
                  <a:lnTo>
                    <a:pt x="739" y="533"/>
                  </a:lnTo>
                  <a:lnTo>
                    <a:pt x="741" y="535"/>
                  </a:lnTo>
                  <a:lnTo>
                    <a:pt x="741" y="535"/>
                  </a:lnTo>
                  <a:lnTo>
                    <a:pt x="743" y="535"/>
                  </a:lnTo>
                  <a:lnTo>
                    <a:pt x="745" y="535"/>
                  </a:lnTo>
                  <a:lnTo>
                    <a:pt x="745" y="533"/>
                  </a:lnTo>
                  <a:lnTo>
                    <a:pt x="745" y="531"/>
                  </a:lnTo>
                  <a:lnTo>
                    <a:pt x="745" y="531"/>
                  </a:lnTo>
                  <a:lnTo>
                    <a:pt x="746" y="529"/>
                  </a:lnTo>
                  <a:lnTo>
                    <a:pt x="746" y="527"/>
                  </a:lnTo>
                  <a:lnTo>
                    <a:pt x="748" y="525"/>
                  </a:lnTo>
                  <a:lnTo>
                    <a:pt x="750" y="523"/>
                  </a:lnTo>
                  <a:lnTo>
                    <a:pt x="752" y="521"/>
                  </a:lnTo>
                  <a:lnTo>
                    <a:pt x="754" y="516"/>
                  </a:lnTo>
                  <a:lnTo>
                    <a:pt x="756" y="514"/>
                  </a:lnTo>
                  <a:lnTo>
                    <a:pt x="756" y="512"/>
                  </a:lnTo>
                  <a:lnTo>
                    <a:pt x="754" y="510"/>
                  </a:lnTo>
                  <a:lnTo>
                    <a:pt x="758" y="510"/>
                  </a:lnTo>
                  <a:lnTo>
                    <a:pt x="758" y="508"/>
                  </a:lnTo>
                  <a:lnTo>
                    <a:pt x="760" y="506"/>
                  </a:lnTo>
                  <a:lnTo>
                    <a:pt x="760" y="504"/>
                  </a:lnTo>
                  <a:lnTo>
                    <a:pt x="762" y="504"/>
                  </a:lnTo>
                  <a:lnTo>
                    <a:pt x="762" y="504"/>
                  </a:lnTo>
                  <a:lnTo>
                    <a:pt x="762" y="506"/>
                  </a:lnTo>
                  <a:lnTo>
                    <a:pt x="764" y="506"/>
                  </a:lnTo>
                  <a:lnTo>
                    <a:pt x="764" y="506"/>
                  </a:lnTo>
                  <a:lnTo>
                    <a:pt x="765" y="504"/>
                  </a:lnTo>
                  <a:lnTo>
                    <a:pt x="767" y="504"/>
                  </a:lnTo>
                  <a:lnTo>
                    <a:pt x="769" y="504"/>
                  </a:lnTo>
                  <a:lnTo>
                    <a:pt x="767" y="502"/>
                  </a:lnTo>
                  <a:lnTo>
                    <a:pt x="767" y="499"/>
                  </a:lnTo>
                  <a:lnTo>
                    <a:pt x="767" y="497"/>
                  </a:lnTo>
                  <a:lnTo>
                    <a:pt x="767" y="497"/>
                  </a:lnTo>
                  <a:lnTo>
                    <a:pt x="769" y="495"/>
                  </a:lnTo>
                  <a:lnTo>
                    <a:pt x="769" y="495"/>
                  </a:lnTo>
                  <a:lnTo>
                    <a:pt x="767" y="493"/>
                  </a:lnTo>
                  <a:lnTo>
                    <a:pt x="769" y="493"/>
                  </a:lnTo>
                  <a:lnTo>
                    <a:pt x="769" y="493"/>
                  </a:lnTo>
                  <a:lnTo>
                    <a:pt x="767" y="491"/>
                  </a:lnTo>
                  <a:lnTo>
                    <a:pt x="765" y="489"/>
                  </a:lnTo>
                  <a:lnTo>
                    <a:pt x="767" y="489"/>
                  </a:lnTo>
                  <a:lnTo>
                    <a:pt x="767" y="487"/>
                  </a:lnTo>
                  <a:lnTo>
                    <a:pt x="769" y="487"/>
                  </a:lnTo>
                  <a:lnTo>
                    <a:pt x="771" y="487"/>
                  </a:lnTo>
                  <a:lnTo>
                    <a:pt x="771" y="489"/>
                  </a:lnTo>
                  <a:lnTo>
                    <a:pt x="773" y="489"/>
                  </a:lnTo>
                  <a:lnTo>
                    <a:pt x="773" y="489"/>
                  </a:lnTo>
                  <a:lnTo>
                    <a:pt x="773" y="487"/>
                  </a:lnTo>
                  <a:lnTo>
                    <a:pt x="773" y="485"/>
                  </a:lnTo>
                  <a:lnTo>
                    <a:pt x="775" y="484"/>
                  </a:lnTo>
                  <a:lnTo>
                    <a:pt x="773" y="484"/>
                  </a:lnTo>
                  <a:lnTo>
                    <a:pt x="773" y="482"/>
                  </a:lnTo>
                  <a:lnTo>
                    <a:pt x="771" y="482"/>
                  </a:lnTo>
                  <a:lnTo>
                    <a:pt x="767" y="484"/>
                  </a:lnTo>
                  <a:lnTo>
                    <a:pt x="767" y="484"/>
                  </a:lnTo>
                  <a:lnTo>
                    <a:pt x="773" y="478"/>
                  </a:lnTo>
                  <a:lnTo>
                    <a:pt x="777" y="478"/>
                  </a:lnTo>
                  <a:lnTo>
                    <a:pt x="775" y="476"/>
                  </a:lnTo>
                  <a:lnTo>
                    <a:pt x="773" y="476"/>
                  </a:lnTo>
                  <a:lnTo>
                    <a:pt x="771" y="476"/>
                  </a:lnTo>
                  <a:lnTo>
                    <a:pt x="769" y="474"/>
                  </a:lnTo>
                  <a:lnTo>
                    <a:pt x="767" y="474"/>
                  </a:lnTo>
                  <a:lnTo>
                    <a:pt x="765" y="472"/>
                  </a:lnTo>
                  <a:lnTo>
                    <a:pt x="764" y="470"/>
                  </a:lnTo>
                  <a:lnTo>
                    <a:pt x="762" y="470"/>
                  </a:lnTo>
                  <a:lnTo>
                    <a:pt x="758" y="470"/>
                  </a:lnTo>
                  <a:lnTo>
                    <a:pt x="756" y="472"/>
                  </a:lnTo>
                  <a:lnTo>
                    <a:pt x="754" y="472"/>
                  </a:lnTo>
                  <a:lnTo>
                    <a:pt x="752" y="472"/>
                  </a:lnTo>
                  <a:lnTo>
                    <a:pt x="752" y="472"/>
                  </a:lnTo>
                  <a:lnTo>
                    <a:pt x="750" y="470"/>
                  </a:lnTo>
                  <a:lnTo>
                    <a:pt x="750" y="470"/>
                  </a:lnTo>
                  <a:lnTo>
                    <a:pt x="750" y="470"/>
                  </a:lnTo>
                  <a:lnTo>
                    <a:pt x="748" y="470"/>
                  </a:lnTo>
                  <a:lnTo>
                    <a:pt x="748" y="470"/>
                  </a:lnTo>
                  <a:lnTo>
                    <a:pt x="748" y="470"/>
                  </a:lnTo>
                  <a:lnTo>
                    <a:pt x="746" y="470"/>
                  </a:lnTo>
                  <a:lnTo>
                    <a:pt x="746" y="470"/>
                  </a:lnTo>
                  <a:lnTo>
                    <a:pt x="746" y="470"/>
                  </a:lnTo>
                  <a:lnTo>
                    <a:pt x="748" y="468"/>
                  </a:lnTo>
                  <a:lnTo>
                    <a:pt x="750" y="468"/>
                  </a:lnTo>
                  <a:lnTo>
                    <a:pt x="756" y="468"/>
                  </a:lnTo>
                  <a:lnTo>
                    <a:pt x="756" y="468"/>
                  </a:lnTo>
                  <a:lnTo>
                    <a:pt x="760" y="465"/>
                  </a:lnTo>
                  <a:lnTo>
                    <a:pt x="760" y="465"/>
                  </a:lnTo>
                  <a:lnTo>
                    <a:pt x="765" y="461"/>
                  </a:lnTo>
                  <a:lnTo>
                    <a:pt x="767" y="461"/>
                  </a:lnTo>
                  <a:lnTo>
                    <a:pt x="771" y="459"/>
                  </a:lnTo>
                  <a:lnTo>
                    <a:pt x="771" y="459"/>
                  </a:lnTo>
                  <a:lnTo>
                    <a:pt x="771" y="457"/>
                  </a:lnTo>
                  <a:lnTo>
                    <a:pt x="769" y="453"/>
                  </a:lnTo>
                  <a:lnTo>
                    <a:pt x="765" y="449"/>
                  </a:lnTo>
                  <a:lnTo>
                    <a:pt x="758" y="444"/>
                  </a:lnTo>
                  <a:lnTo>
                    <a:pt x="754" y="442"/>
                  </a:lnTo>
                  <a:lnTo>
                    <a:pt x="754" y="442"/>
                  </a:lnTo>
                  <a:lnTo>
                    <a:pt x="754" y="440"/>
                  </a:lnTo>
                  <a:lnTo>
                    <a:pt x="752" y="440"/>
                  </a:lnTo>
                  <a:lnTo>
                    <a:pt x="752" y="440"/>
                  </a:lnTo>
                  <a:lnTo>
                    <a:pt x="750" y="440"/>
                  </a:lnTo>
                  <a:lnTo>
                    <a:pt x="748" y="442"/>
                  </a:lnTo>
                  <a:lnTo>
                    <a:pt x="745" y="442"/>
                  </a:lnTo>
                  <a:lnTo>
                    <a:pt x="743" y="442"/>
                  </a:lnTo>
                  <a:lnTo>
                    <a:pt x="746" y="440"/>
                  </a:lnTo>
                  <a:lnTo>
                    <a:pt x="750" y="440"/>
                  </a:lnTo>
                  <a:lnTo>
                    <a:pt x="752" y="440"/>
                  </a:lnTo>
                  <a:lnTo>
                    <a:pt x="758" y="442"/>
                  </a:lnTo>
                  <a:lnTo>
                    <a:pt x="760" y="442"/>
                  </a:lnTo>
                  <a:lnTo>
                    <a:pt x="764" y="442"/>
                  </a:lnTo>
                  <a:lnTo>
                    <a:pt x="765" y="444"/>
                  </a:lnTo>
                  <a:lnTo>
                    <a:pt x="767" y="444"/>
                  </a:lnTo>
                  <a:lnTo>
                    <a:pt x="769" y="446"/>
                  </a:lnTo>
                  <a:lnTo>
                    <a:pt x="773" y="446"/>
                  </a:lnTo>
                  <a:lnTo>
                    <a:pt x="771" y="442"/>
                  </a:lnTo>
                  <a:lnTo>
                    <a:pt x="771" y="442"/>
                  </a:lnTo>
                  <a:lnTo>
                    <a:pt x="769" y="440"/>
                  </a:lnTo>
                  <a:lnTo>
                    <a:pt x="767" y="438"/>
                  </a:lnTo>
                  <a:lnTo>
                    <a:pt x="765" y="436"/>
                  </a:lnTo>
                  <a:lnTo>
                    <a:pt x="765" y="434"/>
                  </a:lnTo>
                  <a:lnTo>
                    <a:pt x="764" y="434"/>
                  </a:lnTo>
                  <a:lnTo>
                    <a:pt x="762" y="432"/>
                  </a:lnTo>
                  <a:lnTo>
                    <a:pt x="762" y="432"/>
                  </a:lnTo>
                  <a:lnTo>
                    <a:pt x="760" y="430"/>
                  </a:lnTo>
                  <a:lnTo>
                    <a:pt x="758" y="430"/>
                  </a:lnTo>
                  <a:lnTo>
                    <a:pt x="758" y="430"/>
                  </a:lnTo>
                  <a:lnTo>
                    <a:pt x="756" y="428"/>
                  </a:lnTo>
                  <a:lnTo>
                    <a:pt x="756" y="428"/>
                  </a:lnTo>
                  <a:lnTo>
                    <a:pt x="756" y="427"/>
                  </a:lnTo>
                  <a:lnTo>
                    <a:pt x="756" y="425"/>
                  </a:lnTo>
                  <a:lnTo>
                    <a:pt x="756" y="423"/>
                  </a:lnTo>
                  <a:lnTo>
                    <a:pt x="756" y="419"/>
                  </a:lnTo>
                  <a:lnTo>
                    <a:pt x="752" y="413"/>
                  </a:lnTo>
                  <a:lnTo>
                    <a:pt x="748" y="404"/>
                  </a:lnTo>
                  <a:lnTo>
                    <a:pt x="746" y="400"/>
                  </a:lnTo>
                  <a:lnTo>
                    <a:pt x="741" y="396"/>
                  </a:lnTo>
                  <a:lnTo>
                    <a:pt x="733" y="391"/>
                  </a:lnTo>
                  <a:lnTo>
                    <a:pt x="731" y="391"/>
                  </a:lnTo>
                  <a:lnTo>
                    <a:pt x="731" y="391"/>
                  </a:lnTo>
                  <a:lnTo>
                    <a:pt x="729" y="391"/>
                  </a:lnTo>
                  <a:lnTo>
                    <a:pt x="729" y="389"/>
                  </a:lnTo>
                  <a:lnTo>
                    <a:pt x="729" y="387"/>
                  </a:lnTo>
                  <a:lnTo>
                    <a:pt x="729" y="387"/>
                  </a:lnTo>
                  <a:lnTo>
                    <a:pt x="731" y="385"/>
                  </a:lnTo>
                  <a:lnTo>
                    <a:pt x="731" y="385"/>
                  </a:lnTo>
                  <a:lnTo>
                    <a:pt x="735" y="379"/>
                  </a:lnTo>
                  <a:lnTo>
                    <a:pt x="737" y="377"/>
                  </a:lnTo>
                  <a:lnTo>
                    <a:pt x="746" y="368"/>
                  </a:lnTo>
                  <a:lnTo>
                    <a:pt x="745" y="368"/>
                  </a:lnTo>
                  <a:lnTo>
                    <a:pt x="745" y="366"/>
                  </a:lnTo>
                  <a:lnTo>
                    <a:pt x="745" y="364"/>
                  </a:lnTo>
                  <a:lnTo>
                    <a:pt x="746" y="364"/>
                  </a:lnTo>
                  <a:lnTo>
                    <a:pt x="748" y="366"/>
                  </a:lnTo>
                  <a:lnTo>
                    <a:pt x="748" y="366"/>
                  </a:lnTo>
                  <a:lnTo>
                    <a:pt x="750" y="368"/>
                  </a:lnTo>
                  <a:lnTo>
                    <a:pt x="752" y="366"/>
                  </a:lnTo>
                  <a:lnTo>
                    <a:pt x="752" y="366"/>
                  </a:lnTo>
                  <a:lnTo>
                    <a:pt x="752" y="364"/>
                  </a:lnTo>
                  <a:lnTo>
                    <a:pt x="752" y="364"/>
                  </a:lnTo>
                  <a:lnTo>
                    <a:pt x="754" y="362"/>
                  </a:lnTo>
                  <a:lnTo>
                    <a:pt x="754" y="362"/>
                  </a:lnTo>
                  <a:lnTo>
                    <a:pt x="756" y="360"/>
                  </a:lnTo>
                  <a:lnTo>
                    <a:pt x="756" y="360"/>
                  </a:lnTo>
                  <a:lnTo>
                    <a:pt x="756" y="360"/>
                  </a:lnTo>
                  <a:lnTo>
                    <a:pt x="756" y="358"/>
                  </a:lnTo>
                  <a:lnTo>
                    <a:pt x="756" y="358"/>
                  </a:lnTo>
                  <a:lnTo>
                    <a:pt x="756" y="358"/>
                  </a:lnTo>
                  <a:lnTo>
                    <a:pt x="756" y="358"/>
                  </a:lnTo>
                  <a:lnTo>
                    <a:pt x="756" y="358"/>
                  </a:lnTo>
                  <a:lnTo>
                    <a:pt x="756" y="356"/>
                  </a:lnTo>
                  <a:lnTo>
                    <a:pt x="756" y="356"/>
                  </a:lnTo>
                  <a:lnTo>
                    <a:pt x="756" y="356"/>
                  </a:lnTo>
                  <a:lnTo>
                    <a:pt x="758" y="356"/>
                  </a:lnTo>
                  <a:lnTo>
                    <a:pt x="758" y="356"/>
                  </a:lnTo>
                  <a:lnTo>
                    <a:pt x="758" y="356"/>
                  </a:lnTo>
                  <a:lnTo>
                    <a:pt x="769" y="353"/>
                  </a:lnTo>
                  <a:lnTo>
                    <a:pt x="771" y="351"/>
                  </a:lnTo>
                  <a:lnTo>
                    <a:pt x="773" y="351"/>
                  </a:lnTo>
                  <a:lnTo>
                    <a:pt x="775" y="351"/>
                  </a:lnTo>
                  <a:lnTo>
                    <a:pt x="775" y="351"/>
                  </a:lnTo>
                  <a:lnTo>
                    <a:pt x="777" y="351"/>
                  </a:lnTo>
                  <a:lnTo>
                    <a:pt x="777" y="353"/>
                  </a:lnTo>
                  <a:lnTo>
                    <a:pt x="779" y="353"/>
                  </a:lnTo>
                  <a:lnTo>
                    <a:pt x="779" y="353"/>
                  </a:lnTo>
                  <a:lnTo>
                    <a:pt x="781" y="353"/>
                  </a:lnTo>
                  <a:lnTo>
                    <a:pt x="782" y="351"/>
                  </a:lnTo>
                  <a:lnTo>
                    <a:pt x="782" y="351"/>
                  </a:lnTo>
                  <a:lnTo>
                    <a:pt x="782" y="349"/>
                  </a:lnTo>
                  <a:lnTo>
                    <a:pt x="782" y="349"/>
                  </a:lnTo>
                  <a:lnTo>
                    <a:pt x="782" y="349"/>
                  </a:lnTo>
                  <a:lnTo>
                    <a:pt x="782" y="349"/>
                  </a:lnTo>
                  <a:lnTo>
                    <a:pt x="782" y="349"/>
                  </a:lnTo>
                  <a:lnTo>
                    <a:pt x="782" y="347"/>
                  </a:lnTo>
                  <a:lnTo>
                    <a:pt x="782" y="347"/>
                  </a:lnTo>
                  <a:lnTo>
                    <a:pt x="784" y="345"/>
                  </a:lnTo>
                  <a:lnTo>
                    <a:pt x="784" y="343"/>
                  </a:lnTo>
                  <a:lnTo>
                    <a:pt x="784" y="343"/>
                  </a:lnTo>
                  <a:lnTo>
                    <a:pt x="784" y="343"/>
                  </a:lnTo>
                  <a:lnTo>
                    <a:pt x="781" y="343"/>
                  </a:lnTo>
                  <a:lnTo>
                    <a:pt x="781" y="343"/>
                  </a:lnTo>
                  <a:lnTo>
                    <a:pt x="779" y="341"/>
                  </a:lnTo>
                  <a:lnTo>
                    <a:pt x="777" y="341"/>
                  </a:lnTo>
                  <a:lnTo>
                    <a:pt x="777" y="339"/>
                  </a:lnTo>
                  <a:lnTo>
                    <a:pt x="775" y="339"/>
                  </a:lnTo>
                  <a:lnTo>
                    <a:pt x="773" y="341"/>
                  </a:lnTo>
                  <a:lnTo>
                    <a:pt x="773" y="341"/>
                  </a:lnTo>
                  <a:lnTo>
                    <a:pt x="771" y="341"/>
                  </a:lnTo>
                  <a:lnTo>
                    <a:pt x="769" y="341"/>
                  </a:lnTo>
                  <a:lnTo>
                    <a:pt x="767" y="341"/>
                  </a:lnTo>
                  <a:lnTo>
                    <a:pt x="764" y="339"/>
                  </a:lnTo>
                  <a:lnTo>
                    <a:pt x="758" y="336"/>
                  </a:lnTo>
                  <a:lnTo>
                    <a:pt x="754" y="336"/>
                  </a:lnTo>
                  <a:lnTo>
                    <a:pt x="752" y="336"/>
                  </a:lnTo>
                  <a:lnTo>
                    <a:pt x="746" y="337"/>
                  </a:lnTo>
                  <a:lnTo>
                    <a:pt x="746" y="339"/>
                  </a:lnTo>
                  <a:lnTo>
                    <a:pt x="746" y="339"/>
                  </a:lnTo>
                  <a:lnTo>
                    <a:pt x="741" y="343"/>
                  </a:lnTo>
                  <a:lnTo>
                    <a:pt x="741" y="343"/>
                  </a:lnTo>
                  <a:lnTo>
                    <a:pt x="741" y="345"/>
                  </a:lnTo>
                  <a:lnTo>
                    <a:pt x="741" y="345"/>
                  </a:lnTo>
                  <a:lnTo>
                    <a:pt x="741" y="345"/>
                  </a:lnTo>
                  <a:lnTo>
                    <a:pt x="739" y="347"/>
                  </a:lnTo>
                  <a:lnTo>
                    <a:pt x="735" y="347"/>
                  </a:lnTo>
                  <a:lnTo>
                    <a:pt x="731" y="347"/>
                  </a:lnTo>
                  <a:lnTo>
                    <a:pt x="727" y="345"/>
                  </a:lnTo>
                  <a:lnTo>
                    <a:pt x="726" y="343"/>
                  </a:lnTo>
                  <a:lnTo>
                    <a:pt x="726" y="341"/>
                  </a:lnTo>
                  <a:lnTo>
                    <a:pt x="726" y="339"/>
                  </a:lnTo>
                  <a:lnTo>
                    <a:pt x="727" y="337"/>
                  </a:lnTo>
                  <a:lnTo>
                    <a:pt x="727" y="336"/>
                  </a:lnTo>
                  <a:lnTo>
                    <a:pt x="727" y="336"/>
                  </a:lnTo>
                  <a:lnTo>
                    <a:pt x="727" y="334"/>
                  </a:lnTo>
                  <a:lnTo>
                    <a:pt x="726" y="332"/>
                  </a:lnTo>
                  <a:lnTo>
                    <a:pt x="726" y="330"/>
                  </a:lnTo>
                  <a:lnTo>
                    <a:pt x="724" y="330"/>
                  </a:lnTo>
                  <a:lnTo>
                    <a:pt x="722" y="330"/>
                  </a:lnTo>
                  <a:lnTo>
                    <a:pt x="718" y="330"/>
                  </a:lnTo>
                  <a:lnTo>
                    <a:pt x="716" y="330"/>
                  </a:lnTo>
                  <a:lnTo>
                    <a:pt x="714" y="328"/>
                  </a:lnTo>
                  <a:lnTo>
                    <a:pt x="712" y="328"/>
                  </a:lnTo>
                  <a:lnTo>
                    <a:pt x="709" y="328"/>
                  </a:lnTo>
                  <a:lnTo>
                    <a:pt x="707" y="324"/>
                  </a:lnTo>
                  <a:lnTo>
                    <a:pt x="705" y="320"/>
                  </a:lnTo>
                  <a:lnTo>
                    <a:pt x="705" y="317"/>
                  </a:lnTo>
                  <a:lnTo>
                    <a:pt x="705" y="313"/>
                  </a:lnTo>
                  <a:lnTo>
                    <a:pt x="707" y="311"/>
                  </a:lnTo>
                  <a:lnTo>
                    <a:pt x="709" y="309"/>
                  </a:lnTo>
                  <a:lnTo>
                    <a:pt x="710" y="309"/>
                  </a:lnTo>
                  <a:lnTo>
                    <a:pt x="712" y="309"/>
                  </a:lnTo>
                  <a:lnTo>
                    <a:pt x="712" y="309"/>
                  </a:lnTo>
                  <a:lnTo>
                    <a:pt x="714" y="311"/>
                  </a:lnTo>
                  <a:lnTo>
                    <a:pt x="716" y="311"/>
                  </a:lnTo>
                  <a:lnTo>
                    <a:pt x="716" y="311"/>
                  </a:lnTo>
                  <a:lnTo>
                    <a:pt x="718" y="309"/>
                  </a:lnTo>
                  <a:lnTo>
                    <a:pt x="720" y="309"/>
                  </a:lnTo>
                  <a:lnTo>
                    <a:pt x="722" y="309"/>
                  </a:lnTo>
                  <a:lnTo>
                    <a:pt x="724" y="309"/>
                  </a:lnTo>
                  <a:lnTo>
                    <a:pt x="726" y="309"/>
                  </a:lnTo>
                  <a:lnTo>
                    <a:pt x="727" y="307"/>
                  </a:lnTo>
                  <a:lnTo>
                    <a:pt x="729" y="305"/>
                  </a:lnTo>
                  <a:lnTo>
                    <a:pt x="731" y="301"/>
                  </a:lnTo>
                  <a:lnTo>
                    <a:pt x="733" y="298"/>
                  </a:lnTo>
                  <a:lnTo>
                    <a:pt x="735" y="296"/>
                  </a:lnTo>
                  <a:lnTo>
                    <a:pt x="739" y="294"/>
                  </a:lnTo>
                  <a:lnTo>
                    <a:pt x="746" y="290"/>
                  </a:lnTo>
                  <a:lnTo>
                    <a:pt x="748" y="288"/>
                  </a:lnTo>
                  <a:lnTo>
                    <a:pt x="750" y="288"/>
                  </a:lnTo>
                  <a:lnTo>
                    <a:pt x="752" y="286"/>
                  </a:lnTo>
                  <a:lnTo>
                    <a:pt x="756" y="281"/>
                  </a:lnTo>
                  <a:lnTo>
                    <a:pt x="760" y="277"/>
                  </a:lnTo>
                  <a:lnTo>
                    <a:pt x="762" y="277"/>
                  </a:lnTo>
                  <a:lnTo>
                    <a:pt x="764" y="275"/>
                  </a:lnTo>
                  <a:lnTo>
                    <a:pt x="765" y="277"/>
                  </a:lnTo>
                  <a:lnTo>
                    <a:pt x="767" y="277"/>
                  </a:lnTo>
                  <a:lnTo>
                    <a:pt x="769" y="277"/>
                  </a:lnTo>
                  <a:lnTo>
                    <a:pt x="771" y="277"/>
                  </a:lnTo>
                  <a:lnTo>
                    <a:pt x="771" y="275"/>
                  </a:lnTo>
                  <a:lnTo>
                    <a:pt x="773" y="279"/>
                  </a:lnTo>
                  <a:lnTo>
                    <a:pt x="777" y="281"/>
                  </a:lnTo>
                  <a:lnTo>
                    <a:pt x="779" y="282"/>
                  </a:lnTo>
                  <a:lnTo>
                    <a:pt x="777" y="286"/>
                  </a:lnTo>
                  <a:lnTo>
                    <a:pt x="775" y="290"/>
                  </a:lnTo>
                  <a:lnTo>
                    <a:pt x="773" y="292"/>
                  </a:lnTo>
                  <a:lnTo>
                    <a:pt x="771" y="294"/>
                  </a:lnTo>
                  <a:lnTo>
                    <a:pt x="767" y="296"/>
                  </a:lnTo>
                  <a:lnTo>
                    <a:pt x="765" y="298"/>
                  </a:lnTo>
                  <a:lnTo>
                    <a:pt x="767" y="299"/>
                  </a:lnTo>
                  <a:lnTo>
                    <a:pt x="765" y="301"/>
                  </a:lnTo>
                  <a:lnTo>
                    <a:pt x="764" y="301"/>
                  </a:lnTo>
                  <a:lnTo>
                    <a:pt x="764" y="303"/>
                  </a:lnTo>
                  <a:lnTo>
                    <a:pt x="764" y="305"/>
                  </a:lnTo>
                  <a:lnTo>
                    <a:pt x="765" y="305"/>
                  </a:lnTo>
                  <a:lnTo>
                    <a:pt x="769" y="305"/>
                  </a:lnTo>
                  <a:lnTo>
                    <a:pt x="771" y="305"/>
                  </a:lnTo>
                  <a:lnTo>
                    <a:pt x="771" y="305"/>
                  </a:lnTo>
                  <a:lnTo>
                    <a:pt x="769" y="307"/>
                  </a:lnTo>
                  <a:lnTo>
                    <a:pt x="769" y="309"/>
                  </a:lnTo>
                  <a:lnTo>
                    <a:pt x="769" y="309"/>
                  </a:lnTo>
                  <a:lnTo>
                    <a:pt x="769" y="311"/>
                  </a:lnTo>
                  <a:lnTo>
                    <a:pt x="769" y="311"/>
                  </a:lnTo>
                  <a:lnTo>
                    <a:pt x="769" y="311"/>
                  </a:lnTo>
                  <a:lnTo>
                    <a:pt x="767" y="311"/>
                  </a:lnTo>
                  <a:lnTo>
                    <a:pt x="765" y="313"/>
                  </a:lnTo>
                  <a:lnTo>
                    <a:pt x="764" y="313"/>
                  </a:lnTo>
                  <a:lnTo>
                    <a:pt x="762" y="315"/>
                  </a:lnTo>
                  <a:lnTo>
                    <a:pt x="760" y="317"/>
                  </a:lnTo>
                  <a:lnTo>
                    <a:pt x="762" y="317"/>
                  </a:lnTo>
                  <a:lnTo>
                    <a:pt x="762" y="317"/>
                  </a:lnTo>
                  <a:lnTo>
                    <a:pt x="765" y="317"/>
                  </a:lnTo>
                  <a:lnTo>
                    <a:pt x="767" y="315"/>
                  </a:lnTo>
                  <a:lnTo>
                    <a:pt x="769" y="315"/>
                  </a:lnTo>
                  <a:lnTo>
                    <a:pt x="769" y="315"/>
                  </a:lnTo>
                  <a:lnTo>
                    <a:pt x="769" y="313"/>
                  </a:lnTo>
                  <a:lnTo>
                    <a:pt x="769" y="313"/>
                  </a:lnTo>
                  <a:lnTo>
                    <a:pt x="769" y="313"/>
                  </a:lnTo>
                  <a:lnTo>
                    <a:pt x="769" y="313"/>
                  </a:lnTo>
                  <a:lnTo>
                    <a:pt x="771" y="313"/>
                  </a:lnTo>
                  <a:lnTo>
                    <a:pt x="771" y="313"/>
                  </a:lnTo>
                  <a:lnTo>
                    <a:pt x="771" y="313"/>
                  </a:lnTo>
                  <a:lnTo>
                    <a:pt x="773" y="311"/>
                  </a:lnTo>
                  <a:lnTo>
                    <a:pt x="775" y="311"/>
                  </a:lnTo>
                  <a:lnTo>
                    <a:pt x="777" y="309"/>
                  </a:lnTo>
                  <a:lnTo>
                    <a:pt x="781" y="305"/>
                  </a:lnTo>
                  <a:lnTo>
                    <a:pt x="784" y="303"/>
                  </a:lnTo>
                  <a:lnTo>
                    <a:pt x="790" y="301"/>
                  </a:lnTo>
                  <a:lnTo>
                    <a:pt x="800" y="298"/>
                  </a:lnTo>
                  <a:lnTo>
                    <a:pt x="800" y="298"/>
                  </a:lnTo>
                  <a:lnTo>
                    <a:pt x="800" y="296"/>
                  </a:lnTo>
                  <a:lnTo>
                    <a:pt x="801" y="296"/>
                  </a:lnTo>
                  <a:lnTo>
                    <a:pt x="801" y="296"/>
                  </a:lnTo>
                  <a:lnTo>
                    <a:pt x="801" y="296"/>
                  </a:lnTo>
                  <a:lnTo>
                    <a:pt x="801" y="296"/>
                  </a:lnTo>
                  <a:lnTo>
                    <a:pt x="807" y="296"/>
                  </a:lnTo>
                  <a:lnTo>
                    <a:pt x="811" y="296"/>
                  </a:lnTo>
                  <a:lnTo>
                    <a:pt x="813" y="294"/>
                  </a:lnTo>
                  <a:lnTo>
                    <a:pt x="815" y="290"/>
                  </a:lnTo>
                  <a:lnTo>
                    <a:pt x="818" y="286"/>
                  </a:lnTo>
                  <a:lnTo>
                    <a:pt x="837" y="275"/>
                  </a:lnTo>
                  <a:lnTo>
                    <a:pt x="839" y="273"/>
                  </a:lnTo>
                  <a:lnTo>
                    <a:pt x="841" y="271"/>
                  </a:lnTo>
                  <a:lnTo>
                    <a:pt x="845" y="269"/>
                  </a:lnTo>
                  <a:lnTo>
                    <a:pt x="845" y="267"/>
                  </a:lnTo>
                  <a:lnTo>
                    <a:pt x="847" y="265"/>
                  </a:lnTo>
                  <a:lnTo>
                    <a:pt x="847" y="263"/>
                  </a:lnTo>
                  <a:lnTo>
                    <a:pt x="849" y="262"/>
                  </a:lnTo>
                  <a:lnTo>
                    <a:pt x="849" y="260"/>
                  </a:lnTo>
                  <a:lnTo>
                    <a:pt x="851" y="260"/>
                  </a:lnTo>
                  <a:lnTo>
                    <a:pt x="853" y="258"/>
                  </a:lnTo>
                  <a:lnTo>
                    <a:pt x="853" y="258"/>
                  </a:lnTo>
                  <a:lnTo>
                    <a:pt x="854" y="260"/>
                  </a:lnTo>
                  <a:lnTo>
                    <a:pt x="854" y="260"/>
                  </a:lnTo>
                  <a:lnTo>
                    <a:pt x="856" y="262"/>
                  </a:lnTo>
                  <a:lnTo>
                    <a:pt x="856" y="263"/>
                  </a:lnTo>
                  <a:lnTo>
                    <a:pt x="858" y="263"/>
                  </a:lnTo>
                  <a:lnTo>
                    <a:pt x="860" y="263"/>
                  </a:lnTo>
                  <a:lnTo>
                    <a:pt x="864" y="265"/>
                  </a:lnTo>
                  <a:lnTo>
                    <a:pt x="866" y="265"/>
                  </a:lnTo>
                  <a:lnTo>
                    <a:pt x="868" y="265"/>
                  </a:lnTo>
                  <a:lnTo>
                    <a:pt x="870" y="265"/>
                  </a:lnTo>
                  <a:lnTo>
                    <a:pt x="870" y="265"/>
                  </a:lnTo>
                  <a:lnTo>
                    <a:pt x="872" y="265"/>
                  </a:lnTo>
                  <a:lnTo>
                    <a:pt x="872" y="265"/>
                  </a:lnTo>
                  <a:lnTo>
                    <a:pt x="875" y="263"/>
                  </a:lnTo>
                  <a:lnTo>
                    <a:pt x="873" y="262"/>
                  </a:lnTo>
                  <a:lnTo>
                    <a:pt x="872" y="258"/>
                  </a:lnTo>
                  <a:lnTo>
                    <a:pt x="872" y="254"/>
                  </a:lnTo>
                  <a:lnTo>
                    <a:pt x="873" y="254"/>
                  </a:lnTo>
                  <a:lnTo>
                    <a:pt x="875" y="254"/>
                  </a:lnTo>
                  <a:lnTo>
                    <a:pt x="881" y="254"/>
                  </a:lnTo>
                  <a:lnTo>
                    <a:pt x="883" y="254"/>
                  </a:lnTo>
                  <a:lnTo>
                    <a:pt x="885" y="252"/>
                  </a:lnTo>
                  <a:lnTo>
                    <a:pt x="887" y="252"/>
                  </a:lnTo>
                  <a:lnTo>
                    <a:pt x="889" y="250"/>
                  </a:lnTo>
                  <a:lnTo>
                    <a:pt x="889" y="250"/>
                  </a:lnTo>
                  <a:lnTo>
                    <a:pt x="890" y="246"/>
                  </a:lnTo>
                  <a:lnTo>
                    <a:pt x="892" y="244"/>
                  </a:lnTo>
                  <a:lnTo>
                    <a:pt x="892" y="244"/>
                  </a:lnTo>
                  <a:lnTo>
                    <a:pt x="894" y="244"/>
                  </a:lnTo>
                  <a:lnTo>
                    <a:pt x="896" y="244"/>
                  </a:lnTo>
                  <a:lnTo>
                    <a:pt x="898" y="243"/>
                  </a:lnTo>
                  <a:lnTo>
                    <a:pt x="900" y="235"/>
                  </a:lnTo>
                  <a:lnTo>
                    <a:pt x="902" y="233"/>
                  </a:lnTo>
                  <a:lnTo>
                    <a:pt x="904" y="235"/>
                  </a:lnTo>
                  <a:lnTo>
                    <a:pt x="906" y="235"/>
                  </a:lnTo>
                  <a:lnTo>
                    <a:pt x="906" y="235"/>
                  </a:lnTo>
                  <a:lnTo>
                    <a:pt x="906" y="237"/>
                  </a:lnTo>
                  <a:lnTo>
                    <a:pt x="908" y="237"/>
                  </a:lnTo>
                  <a:lnTo>
                    <a:pt x="908" y="239"/>
                  </a:lnTo>
                  <a:lnTo>
                    <a:pt x="908" y="241"/>
                  </a:lnTo>
                  <a:lnTo>
                    <a:pt x="908" y="241"/>
                  </a:lnTo>
                  <a:lnTo>
                    <a:pt x="909" y="241"/>
                  </a:lnTo>
                  <a:lnTo>
                    <a:pt x="911" y="243"/>
                  </a:lnTo>
                  <a:lnTo>
                    <a:pt x="911" y="243"/>
                  </a:lnTo>
                  <a:lnTo>
                    <a:pt x="911" y="241"/>
                  </a:lnTo>
                  <a:lnTo>
                    <a:pt x="911" y="241"/>
                  </a:lnTo>
                  <a:lnTo>
                    <a:pt x="911" y="241"/>
                  </a:lnTo>
                  <a:lnTo>
                    <a:pt x="909" y="241"/>
                  </a:lnTo>
                  <a:lnTo>
                    <a:pt x="909" y="239"/>
                  </a:lnTo>
                  <a:lnTo>
                    <a:pt x="909" y="239"/>
                  </a:lnTo>
                  <a:lnTo>
                    <a:pt x="909" y="239"/>
                  </a:lnTo>
                  <a:lnTo>
                    <a:pt x="909" y="239"/>
                  </a:lnTo>
                  <a:lnTo>
                    <a:pt x="909" y="239"/>
                  </a:lnTo>
                  <a:lnTo>
                    <a:pt x="909" y="239"/>
                  </a:lnTo>
                  <a:lnTo>
                    <a:pt x="911" y="237"/>
                  </a:lnTo>
                  <a:lnTo>
                    <a:pt x="911" y="237"/>
                  </a:lnTo>
                  <a:lnTo>
                    <a:pt x="911" y="237"/>
                  </a:lnTo>
                  <a:lnTo>
                    <a:pt x="917" y="237"/>
                  </a:lnTo>
                  <a:lnTo>
                    <a:pt x="917" y="237"/>
                  </a:lnTo>
                  <a:lnTo>
                    <a:pt x="917" y="237"/>
                  </a:lnTo>
                  <a:lnTo>
                    <a:pt x="919" y="237"/>
                  </a:lnTo>
                  <a:lnTo>
                    <a:pt x="919" y="235"/>
                  </a:lnTo>
                  <a:lnTo>
                    <a:pt x="919" y="235"/>
                  </a:lnTo>
                  <a:lnTo>
                    <a:pt x="921" y="233"/>
                  </a:lnTo>
                  <a:lnTo>
                    <a:pt x="921" y="233"/>
                  </a:lnTo>
                  <a:lnTo>
                    <a:pt x="921" y="231"/>
                  </a:lnTo>
                  <a:lnTo>
                    <a:pt x="921" y="229"/>
                  </a:lnTo>
                  <a:lnTo>
                    <a:pt x="923" y="227"/>
                  </a:lnTo>
                  <a:lnTo>
                    <a:pt x="923" y="226"/>
                  </a:lnTo>
                  <a:lnTo>
                    <a:pt x="923" y="226"/>
                  </a:lnTo>
                  <a:lnTo>
                    <a:pt x="923" y="224"/>
                  </a:lnTo>
                  <a:lnTo>
                    <a:pt x="923" y="224"/>
                  </a:lnTo>
                  <a:lnTo>
                    <a:pt x="921" y="224"/>
                  </a:lnTo>
                  <a:lnTo>
                    <a:pt x="921" y="224"/>
                  </a:lnTo>
                  <a:lnTo>
                    <a:pt x="921" y="222"/>
                  </a:lnTo>
                  <a:lnTo>
                    <a:pt x="921" y="222"/>
                  </a:lnTo>
                  <a:lnTo>
                    <a:pt x="921" y="218"/>
                  </a:lnTo>
                  <a:lnTo>
                    <a:pt x="923" y="214"/>
                  </a:lnTo>
                  <a:lnTo>
                    <a:pt x="923" y="212"/>
                  </a:lnTo>
                  <a:lnTo>
                    <a:pt x="923" y="208"/>
                  </a:lnTo>
                  <a:lnTo>
                    <a:pt x="921" y="203"/>
                  </a:lnTo>
                  <a:lnTo>
                    <a:pt x="919" y="201"/>
                  </a:lnTo>
                  <a:lnTo>
                    <a:pt x="919" y="199"/>
                  </a:lnTo>
                  <a:lnTo>
                    <a:pt x="919" y="197"/>
                  </a:lnTo>
                  <a:lnTo>
                    <a:pt x="919" y="197"/>
                  </a:lnTo>
                  <a:lnTo>
                    <a:pt x="919" y="195"/>
                  </a:lnTo>
                  <a:lnTo>
                    <a:pt x="919" y="195"/>
                  </a:lnTo>
                  <a:lnTo>
                    <a:pt x="919" y="195"/>
                  </a:lnTo>
                  <a:lnTo>
                    <a:pt x="919" y="195"/>
                  </a:lnTo>
                  <a:lnTo>
                    <a:pt x="919" y="193"/>
                  </a:lnTo>
                  <a:lnTo>
                    <a:pt x="921" y="193"/>
                  </a:lnTo>
                  <a:lnTo>
                    <a:pt x="923" y="193"/>
                  </a:lnTo>
                  <a:lnTo>
                    <a:pt x="923" y="193"/>
                  </a:lnTo>
                  <a:lnTo>
                    <a:pt x="925" y="193"/>
                  </a:lnTo>
                  <a:lnTo>
                    <a:pt x="925" y="193"/>
                  </a:lnTo>
                  <a:lnTo>
                    <a:pt x="925" y="193"/>
                  </a:lnTo>
                  <a:lnTo>
                    <a:pt x="927" y="193"/>
                  </a:lnTo>
                  <a:lnTo>
                    <a:pt x="927" y="191"/>
                  </a:lnTo>
                  <a:lnTo>
                    <a:pt x="927" y="191"/>
                  </a:lnTo>
                  <a:lnTo>
                    <a:pt x="928" y="191"/>
                  </a:lnTo>
                  <a:lnTo>
                    <a:pt x="928" y="189"/>
                  </a:lnTo>
                  <a:lnTo>
                    <a:pt x="928" y="189"/>
                  </a:lnTo>
                  <a:lnTo>
                    <a:pt x="928" y="189"/>
                  </a:lnTo>
                  <a:lnTo>
                    <a:pt x="932" y="186"/>
                  </a:lnTo>
                  <a:lnTo>
                    <a:pt x="932" y="186"/>
                  </a:lnTo>
                  <a:lnTo>
                    <a:pt x="934" y="186"/>
                  </a:lnTo>
                  <a:lnTo>
                    <a:pt x="934" y="188"/>
                  </a:lnTo>
                  <a:lnTo>
                    <a:pt x="934" y="188"/>
                  </a:lnTo>
                  <a:lnTo>
                    <a:pt x="940" y="188"/>
                  </a:lnTo>
                  <a:lnTo>
                    <a:pt x="942" y="189"/>
                  </a:lnTo>
                  <a:lnTo>
                    <a:pt x="945" y="189"/>
                  </a:lnTo>
                  <a:lnTo>
                    <a:pt x="949" y="191"/>
                  </a:lnTo>
                  <a:lnTo>
                    <a:pt x="949" y="191"/>
                  </a:lnTo>
                  <a:lnTo>
                    <a:pt x="951" y="191"/>
                  </a:lnTo>
                  <a:lnTo>
                    <a:pt x="953" y="189"/>
                  </a:lnTo>
                  <a:lnTo>
                    <a:pt x="953" y="188"/>
                  </a:lnTo>
                  <a:lnTo>
                    <a:pt x="953" y="186"/>
                  </a:lnTo>
                  <a:lnTo>
                    <a:pt x="953" y="186"/>
                  </a:lnTo>
                  <a:lnTo>
                    <a:pt x="953" y="184"/>
                  </a:lnTo>
                  <a:lnTo>
                    <a:pt x="953" y="184"/>
                  </a:lnTo>
                  <a:lnTo>
                    <a:pt x="953" y="182"/>
                  </a:lnTo>
                  <a:lnTo>
                    <a:pt x="953" y="182"/>
                  </a:lnTo>
                  <a:lnTo>
                    <a:pt x="955" y="180"/>
                  </a:lnTo>
                  <a:lnTo>
                    <a:pt x="955" y="180"/>
                  </a:lnTo>
                  <a:lnTo>
                    <a:pt x="955" y="180"/>
                  </a:lnTo>
                  <a:lnTo>
                    <a:pt x="957" y="180"/>
                  </a:lnTo>
                  <a:lnTo>
                    <a:pt x="957" y="180"/>
                  </a:lnTo>
                  <a:lnTo>
                    <a:pt x="959" y="178"/>
                  </a:lnTo>
                  <a:lnTo>
                    <a:pt x="957" y="178"/>
                  </a:lnTo>
                  <a:lnTo>
                    <a:pt x="959" y="176"/>
                  </a:lnTo>
                  <a:lnTo>
                    <a:pt x="959" y="176"/>
                  </a:lnTo>
                  <a:lnTo>
                    <a:pt x="959" y="176"/>
                  </a:lnTo>
                  <a:lnTo>
                    <a:pt x="959" y="174"/>
                  </a:lnTo>
                  <a:lnTo>
                    <a:pt x="959" y="174"/>
                  </a:lnTo>
                  <a:lnTo>
                    <a:pt x="959" y="174"/>
                  </a:lnTo>
                  <a:lnTo>
                    <a:pt x="959" y="172"/>
                  </a:lnTo>
                  <a:lnTo>
                    <a:pt x="961" y="172"/>
                  </a:lnTo>
                  <a:lnTo>
                    <a:pt x="961" y="172"/>
                  </a:lnTo>
                  <a:lnTo>
                    <a:pt x="961" y="172"/>
                  </a:lnTo>
                  <a:lnTo>
                    <a:pt x="961" y="170"/>
                  </a:lnTo>
                  <a:lnTo>
                    <a:pt x="961" y="170"/>
                  </a:lnTo>
                  <a:lnTo>
                    <a:pt x="963" y="169"/>
                  </a:lnTo>
                  <a:lnTo>
                    <a:pt x="963" y="169"/>
                  </a:lnTo>
                  <a:lnTo>
                    <a:pt x="963" y="169"/>
                  </a:lnTo>
                  <a:lnTo>
                    <a:pt x="963" y="167"/>
                  </a:lnTo>
                  <a:lnTo>
                    <a:pt x="964" y="167"/>
                  </a:lnTo>
                  <a:lnTo>
                    <a:pt x="964" y="165"/>
                  </a:lnTo>
                  <a:lnTo>
                    <a:pt x="964" y="163"/>
                  </a:lnTo>
                  <a:lnTo>
                    <a:pt x="964" y="161"/>
                  </a:lnTo>
                  <a:lnTo>
                    <a:pt x="964" y="161"/>
                  </a:lnTo>
                  <a:lnTo>
                    <a:pt x="964" y="159"/>
                  </a:lnTo>
                  <a:lnTo>
                    <a:pt x="966" y="157"/>
                  </a:lnTo>
                  <a:lnTo>
                    <a:pt x="966" y="155"/>
                  </a:lnTo>
                  <a:lnTo>
                    <a:pt x="966" y="155"/>
                  </a:lnTo>
                  <a:lnTo>
                    <a:pt x="966" y="153"/>
                  </a:lnTo>
                  <a:lnTo>
                    <a:pt x="966" y="153"/>
                  </a:lnTo>
                  <a:lnTo>
                    <a:pt x="968" y="152"/>
                  </a:lnTo>
                  <a:lnTo>
                    <a:pt x="968" y="150"/>
                  </a:lnTo>
                  <a:lnTo>
                    <a:pt x="968" y="150"/>
                  </a:lnTo>
                  <a:lnTo>
                    <a:pt x="968" y="148"/>
                  </a:lnTo>
                  <a:lnTo>
                    <a:pt x="970" y="148"/>
                  </a:lnTo>
                  <a:lnTo>
                    <a:pt x="970" y="148"/>
                  </a:lnTo>
                  <a:lnTo>
                    <a:pt x="970" y="146"/>
                  </a:lnTo>
                  <a:lnTo>
                    <a:pt x="970" y="144"/>
                  </a:lnTo>
                  <a:lnTo>
                    <a:pt x="970" y="144"/>
                  </a:lnTo>
                  <a:lnTo>
                    <a:pt x="970" y="142"/>
                  </a:lnTo>
                  <a:lnTo>
                    <a:pt x="970" y="142"/>
                  </a:lnTo>
                  <a:lnTo>
                    <a:pt x="970" y="142"/>
                  </a:lnTo>
                  <a:lnTo>
                    <a:pt x="972" y="140"/>
                  </a:lnTo>
                  <a:lnTo>
                    <a:pt x="972" y="140"/>
                  </a:lnTo>
                  <a:lnTo>
                    <a:pt x="972" y="140"/>
                  </a:lnTo>
                  <a:lnTo>
                    <a:pt x="974" y="140"/>
                  </a:lnTo>
                  <a:lnTo>
                    <a:pt x="976" y="138"/>
                  </a:lnTo>
                  <a:lnTo>
                    <a:pt x="978" y="138"/>
                  </a:lnTo>
                  <a:lnTo>
                    <a:pt x="978" y="136"/>
                  </a:lnTo>
                  <a:lnTo>
                    <a:pt x="978" y="136"/>
                  </a:lnTo>
                  <a:lnTo>
                    <a:pt x="978" y="134"/>
                  </a:lnTo>
                  <a:lnTo>
                    <a:pt x="976" y="13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14" name="Freeform 1867">
              <a:extLst>
                <a:ext uri="{FF2B5EF4-FFF2-40B4-BE49-F238E27FC236}">
                  <a16:creationId xmlns:a16="http://schemas.microsoft.com/office/drawing/2014/main" id="{9EB2457B-65EB-4431-9730-79946ED34E3B}"/>
                </a:ext>
              </a:extLst>
            </p:cNvPr>
            <p:cNvSpPr>
              <a:spLocks noEditPoints="1"/>
            </p:cNvSpPr>
            <p:nvPr/>
          </p:nvSpPr>
          <p:spPr bwMode="auto">
            <a:xfrm>
              <a:off x="13833475" y="-1252538"/>
              <a:ext cx="744538" cy="784225"/>
            </a:xfrm>
            <a:custGeom>
              <a:avLst/>
              <a:gdLst>
                <a:gd name="T0" fmla="*/ 397 w 469"/>
                <a:gd name="T1" fmla="*/ 406 h 494"/>
                <a:gd name="T2" fmla="*/ 399 w 469"/>
                <a:gd name="T3" fmla="*/ 410 h 494"/>
                <a:gd name="T4" fmla="*/ 410 w 469"/>
                <a:gd name="T5" fmla="*/ 484 h 494"/>
                <a:gd name="T6" fmla="*/ 452 w 469"/>
                <a:gd name="T7" fmla="*/ 126 h 494"/>
                <a:gd name="T8" fmla="*/ 452 w 469"/>
                <a:gd name="T9" fmla="*/ 112 h 494"/>
                <a:gd name="T10" fmla="*/ 429 w 469"/>
                <a:gd name="T11" fmla="*/ 114 h 494"/>
                <a:gd name="T12" fmla="*/ 402 w 469"/>
                <a:gd name="T13" fmla="*/ 124 h 494"/>
                <a:gd name="T14" fmla="*/ 387 w 469"/>
                <a:gd name="T15" fmla="*/ 139 h 494"/>
                <a:gd name="T16" fmla="*/ 383 w 469"/>
                <a:gd name="T17" fmla="*/ 150 h 494"/>
                <a:gd name="T18" fmla="*/ 364 w 469"/>
                <a:gd name="T19" fmla="*/ 158 h 494"/>
                <a:gd name="T20" fmla="*/ 344 w 469"/>
                <a:gd name="T21" fmla="*/ 158 h 494"/>
                <a:gd name="T22" fmla="*/ 332 w 469"/>
                <a:gd name="T23" fmla="*/ 148 h 494"/>
                <a:gd name="T24" fmla="*/ 321 w 469"/>
                <a:gd name="T25" fmla="*/ 137 h 494"/>
                <a:gd name="T26" fmla="*/ 313 w 469"/>
                <a:gd name="T27" fmla="*/ 164 h 494"/>
                <a:gd name="T28" fmla="*/ 281 w 469"/>
                <a:gd name="T29" fmla="*/ 156 h 494"/>
                <a:gd name="T30" fmla="*/ 254 w 469"/>
                <a:gd name="T31" fmla="*/ 145 h 494"/>
                <a:gd name="T32" fmla="*/ 224 w 469"/>
                <a:gd name="T33" fmla="*/ 137 h 494"/>
                <a:gd name="T34" fmla="*/ 196 w 469"/>
                <a:gd name="T35" fmla="*/ 124 h 494"/>
                <a:gd name="T36" fmla="*/ 194 w 469"/>
                <a:gd name="T37" fmla="*/ 90 h 494"/>
                <a:gd name="T38" fmla="*/ 171 w 469"/>
                <a:gd name="T39" fmla="*/ 76 h 494"/>
                <a:gd name="T40" fmla="*/ 165 w 469"/>
                <a:gd name="T41" fmla="*/ 55 h 494"/>
                <a:gd name="T42" fmla="*/ 177 w 469"/>
                <a:gd name="T43" fmla="*/ 52 h 494"/>
                <a:gd name="T44" fmla="*/ 173 w 469"/>
                <a:gd name="T45" fmla="*/ 25 h 494"/>
                <a:gd name="T46" fmla="*/ 156 w 469"/>
                <a:gd name="T47" fmla="*/ 4 h 494"/>
                <a:gd name="T48" fmla="*/ 135 w 469"/>
                <a:gd name="T49" fmla="*/ 16 h 494"/>
                <a:gd name="T50" fmla="*/ 93 w 469"/>
                <a:gd name="T51" fmla="*/ 27 h 494"/>
                <a:gd name="T52" fmla="*/ 99 w 469"/>
                <a:gd name="T53" fmla="*/ 50 h 494"/>
                <a:gd name="T54" fmla="*/ 103 w 469"/>
                <a:gd name="T55" fmla="*/ 69 h 494"/>
                <a:gd name="T56" fmla="*/ 93 w 469"/>
                <a:gd name="T57" fmla="*/ 95 h 494"/>
                <a:gd name="T58" fmla="*/ 63 w 469"/>
                <a:gd name="T59" fmla="*/ 129 h 494"/>
                <a:gd name="T60" fmla="*/ 38 w 469"/>
                <a:gd name="T61" fmla="*/ 135 h 494"/>
                <a:gd name="T62" fmla="*/ 33 w 469"/>
                <a:gd name="T63" fmla="*/ 162 h 494"/>
                <a:gd name="T64" fmla="*/ 38 w 469"/>
                <a:gd name="T65" fmla="*/ 177 h 494"/>
                <a:gd name="T66" fmla="*/ 48 w 469"/>
                <a:gd name="T67" fmla="*/ 200 h 494"/>
                <a:gd name="T68" fmla="*/ 35 w 469"/>
                <a:gd name="T69" fmla="*/ 200 h 494"/>
                <a:gd name="T70" fmla="*/ 4 w 469"/>
                <a:gd name="T71" fmla="*/ 207 h 494"/>
                <a:gd name="T72" fmla="*/ 36 w 469"/>
                <a:gd name="T73" fmla="*/ 222 h 494"/>
                <a:gd name="T74" fmla="*/ 67 w 469"/>
                <a:gd name="T75" fmla="*/ 239 h 494"/>
                <a:gd name="T76" fmla="*/ 74 w 469"/>
                <a:gd name="T77" fmla="*/ 275 h 494"/>
                <a:gd name="T78" fmla="*/ 93 w 469"/>
                <a:gd name="T79" fmla="*/ 353 h 494"/>
                <a:gd name="T80" fmla="*/ 154 w 469"/>
                <a:gd name="T81" fmla="*/ 471 h 494"/>
                <a:gd name="T82" fmla="*/ 188 w 469"/>
                <a:gd name="T83" fmla="*/ 412 h 494"/>
                <a:gd name="T84" fmla="*/ 209 w 469"/>
                <a:gd name="T85" fmla="*/ 342 h 494"/>
                <a:gd name="T86" fmla="*/ 273 w 469"/>
                <a:gd name="T87" fmla="*/ 283 h 494"/>
                <a:gd name="T88" fmla="*/ 321 w 469"/>
                <a:gd name="T89" fmla="*/ 239 h 494"/>
                <a:gd name="T90" fmla="*/ 332 w 469"/>
                <a:gd name="T91" fmla="*/ 247 h 494"/>
                <a:gd name="T92" fmla="*/ 326 w 469"/>
                <a:gd name="T93" fmla="*/ 213 h 494"/>
                <a:gd name="T94" fmla="*/ 330 w 469"/>
                <a:gd name="T95" fmla="*/ 186 h 494"/>
                <a:gd name="T96" fmla="*/ 321 w 469"/>
                <a:gd name="T97" fmla="*/ 169 h 494"/>
                <a:gd name="T98" fmla="*/ 330 w 469"/>
                <a:gd name="T99" fmla="*/ 165 h 494"/>
                <a:gd name="T100" fmla="*/ 344 w 469"/>
                <a:gd name="T101" fmla="*/ 169 h 494"/>
                <a:gd name="T102" fmla="*/ 362 w 469"/>
                <a:gd name="T103" fmla="*/ 186 h 494"/>
                <a:gd name="T104" fmla="*/ 383 w 469"/>
                <a:gd name="T105" fmla="*/ 198 h 494"/>
                <a:gd name="T106" fmla="*/ 372 w 469"/>
                <a:gd name="T107" fmla="*/ 205 h 494"/>
                <a:gd name="T108" fmla="*/ 380 w 469"/>
                <a:gd name="T109" fmla="*/ 219 h 494"/>
                <a:gd name="T110" fmla="*/ 391 w 469"/>
                <a:gd name="T111" fmla="*/ 230 h 494"/>
                <a:gd name="T112" fmla="*/ 400 w 469"/>
                <a:gd name="T113" fmla="*/ 232 h 494"/>
                <a:gd name="T114" fmla="*/ 408 w 469"/>
                <a:gd name="T115" fmla="*/ 207 h 494"/>
                <a:gd name="T116" fmla="*/ 423 w 469"/>
                <a:gd name="T117" fmla="*/ 186 h 494"/>
                <a:gd name="T118" fmla="*/ 431 w 469"/>
                <a:gd name="T119" fmla="*/ 167 h 494"/>
                <a:gd name="T120" fmla="*/ 455 w 469"/>
                <a:gd name="T121" fmla="*/ 146 h 494"/>
                <a:gd name="T122" fmla="*/ 400 w 469"/>
                <a:gd name="T123" fmla="*/ 469 h 494"/>
                <a:gd name="T124" fmla="*/ 406 w 469"/>
                <a:gd name="T125" fmla="*/ 47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9" h="494">
                  <a:moveTo>
                    <a:pt x="393" y="395"/>
                  </a:moveTo>
                  <a:lnTo>
                    <a:pt x="393" y="393"/>
                  </a:lnTo>
                  <a:lnTo>
                    <a:pt x="393" y="393"/>
                  </a:lnTo>
                  <a:lnTo>
                    <a:pt x="395" y="395"/>
                  </a:lnTo>
                  <a:lnTo>
                    <a:pt x="395" y="395"/>
                  </a:lnTo>
                  <a:lnTo>
                    <a:pt x="393" y="395"/>
                  </a:lnTo>
                  <a:close/>
                  <a:moveTo>
                    <a:pt x="399" y="384"/>
                  </a:moveTo>
                  <a:lnTo>
                    <a:pt x="397" y="385"/>
                  </a:lnTo>
                  <a:lnTo>
                    <a:pt x="395" y="391"/>
                  </a:lnTo>
                  <a:lnTo>
                    <a:pt x="395" y="397"/>
                  </a:lnTo>
                  <a:lnTo>
                    <a:pt x="395" y="403"/>
                  </a:lnTo>
                  <a:lnTo>
                    <a:pt x="395" y="403"/>
                  </a:lnTo>
                  <a:lnTo>
                    <a:pt x="395" y="404"/>
                  </a:lnTo>
                  <a:lnTo>
                    <a:pt x="395" y="406"/>
                  </a:lnTo>
                  <a:lnTo>
                    <a:pt x="395" y="404"/>
                  </a:lnTo>
                  <a:lnTo>
                    <a:pt x="395" y="406"/>
                  </a:lnTo>
                  <a:lnTo>
                    <a:pt x="393" y="406"/>
                  </a:lnTo>
                  <a:lnTo>
                    <a:pt x="393" y="406"/>
                  </a:lnTo>
                  <a:lnTo>
                    <a:pt x="393" y="406"/>
                  </a:lnTo>
                  <a:lnTo>
                    <a:pt x="393" y="408"/>
                  </a:lnTo>
                  <a:lnTo>
                    <a:pt x="393" y="408"/>
                  </a:lnTo>
                  <a:lnTo>
                    <a:pt x="391" y="410"/>
                  </a:lnTo>
                  <a:lnTo>
                    <a:pt x="391" y="412"/>
                  </a:lnTo>
                  <a:lnTo>
                    <a:pt x="393" y="414"/>
                  </a:lnTo>
                  <a:lnTo>
                    <a:pt x="393" y="418"/>
                  </a:lnTo>
                  <a:lnTo>
                    <a:pt x="395" y="416"/>
                  </a:lnTo>
                  <a:lnTo>
                    <a:pt x="395" y="412"/>
                  </a:lnTo>
                  <a:lnTo>
                    <a:pt x="395" y="410"/>
                  </a:lnTo>
                  <a:lnTo>
                    <a:pt x="395" y="408"/>
                  </a:lnTo>
                  <a:lnTo>
                    <a:pt x="395" y="408"/>
                  </a:lnTo>
                  <a:lnTo>
                    <a:pt x="397" y="406"/>
                  </a:lnTo>
                  <a:lnTo>
                    <a:pt x="397" y="406"/>
                  </a:lnTo>
                  <a:lnTo>
                    <a:pt x="397" y="404"/>
                  </a:lnTo>
                  <a:lnTo>
                    <a:pt x="397" y="403"/>
                  </a:lnTo>
                  <a:lnTo>
                    <a:pt x="397" y="403"/>
                  </a:lnTo>
                  <a:lnTo>
                    <a:pt x="397" y="403"/>
                  </a:lnTo>
                  <a:lnTo>
                    <a:pt x="397" y="403"/>
                  </a:lnTo>
                  <a:lnTo>
                    <a:pt x="397" y="401"/>
                  </a:lnTo>
                  <a:lnTo>
                    <a:pt x="399" y="401"/>
                  </a:lnTo>
                  <a:lnTo>
                    <a:pt x="399" y="399"/>
                  </a:lnTo>
                  <a:lnTo>
                    <a:pt x="399" y="395"/>
                  </a:lnTo>
                  <a:lnTo>
                    <a:pt x="399" y="395"/>
                  </a:lnTo>
                  <a:lnTo>
                    <a:pt x="397" y="393"/>
                  </a:lnTo>
                  <a:lnTo>
                    <a:pt x="397" y="393"/>
                  </a:lnTo>
                  <a:lnTo>
                    <a:pt x="397" y="393"/>
                  </a:lnTo>
                  <a:lnTo>
                    <a:pt x="399" y="391"/>
                  </a:lnTo>
                  <a:lnTo>
                    <a:pt x="399" y="391"/>
                  </a:lnTo>
                  <a:lnTo>
                    <a:pt x="399" y="387"/>
                  </a:lnTo>
                  <a:lnTo>
                    <a:pt x="400" y="385"/>
                  </a:lnTo>
                  <a:lnTo>
                    <a:pt x="399" y="384"/>
                  </a:lnTo>
                  <a:close/>
                  <a:moveTo>
                    <a:pt x="395" y="454"/>
                  </a:moveTo>
                  <a:lnTo>
                    <a:pt x="395" y="456"/>
                  </a:lnTo>
                  <a:lnTo>
                    <a:pt x="395" y="456"/>
                  </a:lnTo>
                  <a:lnTo>
                    <a:pt x="395" y="454"/>
                  </a:lnTo>
                  <a:lnTo>
                    <a:pt x="395" y="454"/>
                  </a:lnTo>
                  <a:close/>
                  <a:moveTo>
                    <a:pt x="399" y="408"/>
                  </a:moveTo>
                  <a:lnTo>
                    <a:pt x="399" y="408"/>
                  </a:lnTo>
                  <a:lnTo>
                    <a:pt x="399" y="408"/>
                  </a:lnTo>
                  <a:lnTo>
                    <a:pt x="399" y="408"/>
                  </a:lnTo>
                  <a:lnTo>
                    <a:pt x="399" y="408"/>
                  </a:lnTo>
                  <a:lnTo>
                    <a:pt x="399" y="410"/>
                  </a:lnTo>
                  <a:lnTo>
                    <a:pt x="399" y="410"/>
                  </a:lnTo>
                  <a:lnTo>
                    <a:pt x="399" y="410"/>
                  </a:lnTo>
                  <a:lnTo>
                    <a:pt x="399" y="410"/>
                  </a:lnTo>
                  <a:lnTo>
                    <a:pt x="399" y="408"/>
                  </a:lnTo>
                  <a:close/>
                  <a:moveTo>
                    <a:pt x="393" y="418"/>
                  </a:moveTo>
                  <a:lnTo>
                    <a:pt x="393" y="418"/>
                  </a:lnTo>
                  <a:lnTo>
                    <a:pt x="393" y="418"/>
                  </a:lnTo>
                  <a:lnTo>
                    <a:pt x="393" y="420"/>
                  </a:lnTo>
                  <a:lnTo>
                    <a:pt x="393" y="420"/>
                  </a:lnTo>
                  <a:lnTo>
                    <a:pt x="393" y="420"/>
                  </a:lnTo>
                  <a:lnTo>
                    <a:pt x="393" y="420"/>
                  </a:lnTo>
                  <a:lnTo>
                    <a:pt x="393" y="420"/>
                  </a:lnTo>
                  <a:lnTo>
                    <a:pt x="393" y="418"/>
                  </a:lnTo>
                  <a:lnTo>
                    <a:pt x="393" y="418"/>
                  </a:lnTo>
                  <a:close/>
                  <a:moveTo>
                    <a:pt x="389" y="427"/>
                  </a:moveTo>
                  <a:lnTo>
                    <a:pt x="389" y="427"/>
                  </a:lnTo>
                  <a:lnTo>
                    <a:pt x="389" y="429"/>
                  </a:lnTo>
                  <a:lnTo>
                    <a:pt x="387" y="429"/>
                  </a:lnTo>
                  <a:lnTo>
                    <a:pt x="389" y="433"/>
                  </a:lnTo>
                  <a:lnTo>
                    <a:pt x="391" y="433"/>
                  </a:lnTo>
                  <a:lnTo>
                    <a:pt x="391" y="431"/>
                  </a:lnTo>
                  <a:lnTo>
                    <a:pt x="391" y="427"/>
                  </a:lnTo>
                  <a:lnTo>
                    <a:pt x="389" y="427"/>
                  </a:lnTo>
                  <a:close/>
                  <a:moveTo>
                    <a:pt x="410" y="484"/>
                  </a:moveTo>
                  <a:lnTo>
                    <a:pt x="410" y="484"/>
                  </a:lnTo>
                  <a:lnTo>
                    <a:pt x="410" y="484"/>
                  </a:lnTo>
                  <a:lnTo>
                    <a:pt x="410" y="484"/>
                  </a:lnTo>
                  <a:lnTo>
                    <a:pt x="408" y="484"/>
                  </a:lnTo>
                  <a:lnTo>
                    <a:pt x="408" y="486"/>
                  </a:lnTo>
                  <a:lnTo>
                    <a:pt x="408" y="486"/>
                  </a:lnTo>
                  <a:lnTo>
                    <a:pt x="410" y="486"/>
                  </a:lnTo>
                  <a:lnTo>
                    <a:pt x="410" y="484"/>
                  </a:lnTo>
                  <a:close/>
                  <a:moveTo>
                    <a:pt x="467" y="133"/>
                  </a:moveTo>
                  <a:lnTo>
                    <a:pt x="467" y="131"/>
                  </a:lnTo>
                  <a:lnTo>
                    <a:pt x="467" y="131"/>
                  </a:lnTo>
                  <a:lnTo>
                    <a:pt x="467" y="131"/>
                  </a:lnTo>
                  <a:lnTo>
                    <a:pt x="467" y="131"/>
                  </a:lnTo>
                  <a:lnTo>
                    <a:pt x="467" y="131"/>
                  </a:lnTo>
                  <a:lnTo>
                    <a:pt x="465" y="129"/>
                  </a:lnTo>
                  <a:lnTo>
                    <a:pt x="463" y="129"/>
                  </a:lnTo>
                  <a:lnTo>
                    <a:pt x="463" y="129"/>
                  </a:lnTo>
                  <a:lnTo>
                    <a:pt x="463" y="129"/>
                  </a:lnTo>
                  <a:lnTo>
                    <a:pt x="463" y="129"/>
                  </a:lnTo>
                  <a:lnTo>
                    <a:pt x="459" y="129"/>
                  </a:lnTo>
                  <a:lnTo>
                    <a:pt x="459" y="127"/>
                  </a:lnTo>
                  <a:lnTo>
                    <a:pt x="457" y="127"/>
                  </a:lnTo>
                  <a:lnTo>
                    <a:pt x="457" y="127"/>
                  </a:lnTo>
                  <a:lnTo>
                    <a:pt x="457" y="127"/>
                  </a:lnTo>
                  <a:lnTo>
                    <a:pt x="455" y="127"/>
                  </a:lnTo>
                  <a:lnTo>
                    <a:pt x="453" y="127"/>
                  </a:lnTo>
                  <a:lnTo>
                    <a:pt x="453" y="127"/>
                  </a:lnTo>
                  <a:lnTo>
                    <a:pt x="453" y="127"/>
                  </a:lnTo>
                  <a:lnTo>
                    <a:pt x="453" y="127"/>
                  </a:lnTo>
                  <a:lnTo>
                    <a:pt x="452" y="129"/>
                  </a:lnTo>
                  <a:lnTo>
                    <a:pt x="452" y="127"/>
                  </a:lnTo>
                  <a:lnTo>
                    <a:pt x="452" y="127"/>
                  </a:lnTo>
                  <a:lnTo>
                    <a:pt x="452" y="127"/>
                  </a:lnTo>
                  <a:lnTo>
                    <a:pt x="452" y="127"/>
                  </a:lnTo>
                  <a:lnTo>
                    <a:pt x="452" y="127"/>
                  </a:lnTo>
                  <a:lnTo>
                    <a:pt x="452" y="127"/>
                  </a:lnTo>
                  <a:lnTo>
                    <a:pt x="452" y="127"/>
                  </a:lnTo>
                  <a:lnTo>
                    <a:pt x="452" y="127"/>
                  </a:lnTo>
                  <a:lnTo>
                    <a:pt x="452" y="126"/>
                  </a:lnTo>
                  <a:lnTo>
                    <a:pt x="452" y="126"/>
                  </a:lnTo>
                  <a:lnTo>
                    <a:pt x="453" y="124"/>
                  </a:lnTo>
                  <a:lnTo>
                    <a:pt x="453" y="124"/>
                  </a:lnTo>
                  <a:lnTo>
                    <a:pt x="455" y="122"/>
                  </a:lnTo>
                  <a:lnTo>
                    <a:pt x="455" y="122"/>
                  </a:lnTo>
                  <a:lnTo>
                    <a:pt x="455" y="122"/>
                  </a:lnTo>
                  <a:lnTo>
                    <a:pt x="455" y="120"/>
                  </a:lnTo>
                  <a:lnTo>
                    <a:pt x="455" y="120"/>
                  </a:lnTo>
                  <a:lnTo>
                    <a:pt x="453" y="118"/>
                  </a:lnTo>
                  <a:lnTo>
                    <a:pt x="453" y="118"/>
                  </a:lnTo>
                  <a:lnTo>
                    <a:pt x="453" y="116"/>
                  </a:lnTo>
                  <a:lnTo>
                    <a:pt x="453" y="116"/>
                  </a:lnTo>
                  <a:lnTo>
                    <a:pt x="452" y="116"/>
                  </a:lnTo>
                  <a:lnTo>
                    <a:pt x="452" y="118"/>
                  </a:lnTo>
                  <a:lnTo>
                    <a:pt x="450" y="118"/>
                  </a:lnTo>
                  <a:lnTo>
                    <a:pt x="450" y="118"/>
                  </a:lnTo>
                  <a:lnTo>
                    <a:pt x="448" y="118"/>
                  </a:lnTo>
                  <a:lnTo>
                    <a:pt x="448" y="118"/>
                  </a:lnTo>
                  <a:lnTo>
                    <a:pt x="448" y="118"/>
                  </a:lnTo>
                  <a:lnTo>
                    <a:pt x="448" y="116"/>
                  </a:lnTo>
                  <a:lnTo>
                    <a:pt x="448" y="116"/>
                  </a:lnTo>
                  <a:lnTo>
                    <a:pt x="450" y="114"/>
                  </a:lnTo>
                  <a:lnTo>
                    <a:pt x="452" y="114"/>
                  </a:lnTo>
                  <a:lnTo>
                    <a:pt x="452" y="114"/>
                  </a:lnTo>
                  <a:lnTo>
                    <a:pt x="452" y="114"/>
                  </a:lnTo>
                  <a:lnTo>
                    <a:pt x="452" y="114"/>
                  </a:lnTo>
                  <a:lnTo>
                    <a:pt x="452" y="112"/>
                  </a:lnTo>
                  <a:lnTo>
                    <a:pt x="452" y="112"/>
                  </a:lnTo>
                  <a:lnTo>
                    <a:pt x="452" y="112"/>
                  </a:lnTo>
                  <a:lnTo>
                    <a:pt x="452" y="112"/>
                  </a:lnTo>
                  <a:lnTo>
                    <a:pt x="452" y="112"/>
                  </a:lnTo>
                  <a:lnTo>
                    <a:pt x="450" y="112"/>
                  </a:lnTo>
                  <a:lnTo>
                    <a:pt x="450" y="112"/>
                  </a:lnTo>
                  <a:lnTo>
                    <a:pt x="450" y="112"/>
                  </a:lnTo>
                  <a:lnTo>
                    <a:pt x="450" y="112"/>
                  </a:lnTo>
                  <a:lnTo>
                    <a:pt x="450" y="112"/>
                  </a:lnTo>
                  <a:lnTo>
                    <a:pt x="448" y="110"/>
                  </a:lnTo>
                  <a:lnTo>
                    <a:pt x="448" y="110"/>
                  </a:lnTo>
                  <a:lnTo>
                    <a:pt x="448" y="110"/>
                  </a:lnTo>
                  <a:lnTo>
                    <a:pt x="448" y="110"/>
                  </a:lnTo>
                  <a:lnTo>
                    <a:pt x="448" y="110"/>
                  </a:lnTo>
                  <a:lnTo>
                    <a:pt x="446" y="110"/>
                  </a:lnTo>
                  <a:lnTo>
                    <a:pt x="442" y="112"/>
                  </a:lnTo>
                  <a:lnTo>
                    <a:pt x="438" y="114"/>
                  </a:lnTo>
                  <a:lnTo>
                    <a:pt x="438" y="114"/>
                  </a:lnTo>
                  <a:lnTo>
                    <a:pt x="438" y="114"/>
                  </a:lnTo>
                  <a:lnTo>
                    <a:pt x="438" y="114"/>
                  </a:lnTo>
                  <a:lnTo>
                    <a:pt x="438" y="116"/>
                  </a:lnTo>
                  <a:lnTo>
                    <a:pt x="438" y="116"/>
                  </a:lnTo>
                  <a:lnTo>
                    <a:pt x="438" y="116"/>
                  </a:lnTo>
                  <a:lnTo>
                    <a:pt x="436" y="116"/>
                  </a:lnTo>
                  <a:lnTo>
                    <a:pt x="436" y="116"/>
                  </a:lnTo>
                  <a:lnTo>
                    <a:pt x="436" y="116"/>
                  </a:lnTo>
                  <a:lnTo>
                    <a:pt x="436" y="116"/>
                  </a:lnTo>
                  <a:lnTo>
                    <a:pt x="436" y="116"/>
                  </a:lnTo>
                  <a:lnTo>
                    <a:pt x="435" y="116"/>
                  </a:lnTo>
                  <a:lnTo>
                    <a:pt x="435" y="116"/>
                  </a:lnTo>
                  <a:lnTo>
                    <a:pt x="433" y="116"/>
                  </a:lnTo>
                  <a:lnTo>
                    <a:pt x="431" y="114"/>
                  </a:lnTo>
                  <a:lnTo>
                    <a:pt x="431" y="114"/>
                  </a:lnTo>
                  <a:lnTo>
                    <a:pt x="431" y="114"/>
                  </a:lnTo>
                  <a:lnTo>
                    <a:pt x="429" y="114"/>
                  </a:lnTo>
                  <a:lnTo>
                    <a:pt x="427" y="114"/>
                  </a:lnTo>
                  <a:lnTo>
                    <a:pt x="427" y="114"/>
                  </a:lnTo>
                  <a:lnTo>
                    <a:pt x="425" y="112"/>
                  </a:lnTo>
                  <a:lnTo>
                    <a:pt x="425" y="112"/>
                  </a:lnTo>
                  <a:lnTo>
                    <a:pt x="425" y="112"/>
                  </a:lnTo>
                  <a:lnTo>
                    <a:pt x="425" y="112"/>
                  </a:lnTo>
                  <a:lnTo>
                    <a:pt x="425" y="112"/>
                  </a:lnTo>
                  <a:lnTo>
                    <a:pt x="421" y="114"/>
                  </a:lnTo>
                  <a:lnTo>
                    <a:pt x="421" y="114"/>
                  </a:lnTo>
                  <a:lnTo>
                    <a:pt x="419" y="114"/>
                  </a:lnTo>
                  <a:lnTo>
                    <a:pt x="419" y="114"/>
                  </a:lnTo>
                  <a:lnTo>
                    <a:pt x="417" y="116"/>
                  </a:lnTo>
                  <a:lnTo>
                    <a:pt x="417" y="116"/>
                  </a:lnTo>
                  <a:lnTo>
                    <a:pt x="417" y="116"/>
                  </a:lnTo>
                  <a:lnTo>
                    <a:pt x="416" y="118"/>
                  </a:lnTo>
                  <a:lnTo>
                    <a:pt x="416" y="118"/>
                  </a:lnTo>
                  <a:lnTo>
                    <a:pt x="416" y="118"/>
                  </a:lnTo>
                  <a:lnTo>
                    <a:pt x="414" y="118"/>
                  </a:lnTo>
                  <a:lnTo>
                    <a:pt x="414" y="118"/>
                  </a:lnTo>
                  <a:lnTo>
                    <a:pt x="414" y="118"/>
                  </a:lnTo>
                  <a:lnTo>
                    <a:pt x="414" y="120"/>
                  </a:lnTo>
                  <a:lnTo>
                    <a:pt x="414" y="120"/>
                  </a:lnTo>
                  <a:lnTo>
                    <a:pt x="414" y="120"/>
                  </a:lnTo>
                  <a:lnTo>
                    <a:pt x="414" y="120"/>
                  </a:lnTo>
                  <a:lnTo>
                    <a:pt x="412" y="122"/>
                  </a:lnTo>
                  <a:lnTo>
                    <a:pt x="410" y="122"/>
                  </a:lnTo>
                  <a:lnTo>
                    <a:pt x="410" y="122"/>
                  </a:lnTo>
                  <a:lnTo>
                    <a:pt x="408" y="124"/>
                  </a:lnTo>
                  <a:lnTo>
                    <a:pt x="404" y="124"/>
                  </a:lnTo>
                  <a:lnTo>
                    <a:pt x="404" y="124"/>
                  </a:lnTo>
                  <a:lnTo>
                    <a:pt x="402" y="124"/>
                  </a:lnTo>
                  <a:lnTo>
                    <a:pt x="402" y="124"/>
                  </a:lnTo>
                  <a:lnTo>
                    <a:pt x="402" y="124"/>
                  </a:lnTo>
                  <a:lnTo>
                    <a:pt x="400" y="126"/>
                  </a:lnTo>
                  <a:lnTo>
                    <a:pt x="400" y="127"/>
                  </a:lnTo>
                  <a:lnTo>
                    <a:pt x="400" y="127"/>
                  </a:lnTo>
                  <a:lnTo>
                    <a:pt x="400" y="127"/>
                  </a:lnTo>
                  <a:lnTo>
                    <a:pt x="400" y="129"/>
                  </a:lnTo>
                  <a:lnTo>
                    <a:pt x="399" y="129"/>
                  </a:lnTo>
                  <a:lnTo>
                    <a:pt x="399" y="129"/>
                  </a:lnTo>
                  <a:lnTo>
                    <a:pt x="397" y="131"/>
                  </a:lnTo>
                  <a:lnTo>
                    <a:pt x="393" y="133"/>
                  </a:lnTo>
                  <a:lnTo>
                    <a:pt x="393" y="133"/>
                  </a:lnTo>
                  <a:lnTo>
                    <a:pt x="393" y="133"/>
                  </a:lnTo>
                  <a:lnTo>
                    <a:pt x="393" y="133"/>
                  </a:lnTo>
                  <a:lnTo>
                    <a:pt x="393" y="133"/>
                  </a:lnTo>
                  <a:lnTo>
                    <a:pt x="393" y="133"/>
                  </a:lnTo>
                  <a:lnTo>
                    <a:pt x="393" y="135"/>
                  </a:lnTo>
                  <a:lnTo>
                    <a:pt x="393" y="135"/>
                  </a:lnTo>
                  <a:lnTo>
                    <a:pt x="393" y="135"/>
                  </a:lnTo>
                  <a:lnTo>
                    <a:pt x="393" y="135"/>
                  </a:lnTo>
                  <a:lnTo>
                    <a:pt x="393" y="135"/>
                  </a:lnTo>
                  <a:lnTo>
                    <a:pt x="393" y="135"/>
                  </a:lnTo>
                  <a:lnTo>
                    <a:pt x="393" y="135"/>
                  </a:lnTo>
                  <a:lnTo>
                    <a:pt x="393" y="135"/>
                  </a:lnTo>
                  <a:lnTo>
                    <a:pt x="393" y="135"/>
                  </a:lnTo>
                  <a:lnTo>
                    <a:pt x="393" y="135"/>
                  </a:lnTo>
                  <a:lnTo>
                    <a:pt x="393" y="137"/>
                  </a:lnTo>
                  <a:lnTo>
                    <a:pt x="391" y="137"/>
                  </a:lnTo>
                  <a:lnTo>
                    <a:pt x="391" y="137"/>
                  </a:lnTo>
                  <a:lnTo>
                    <a:pt x="389" y="139"/>
                  </a:lnTo>
                  <a:lnTo>
                    <a:pt x="387" y="139"/>
                  </a:lnTo>
                  <a:lnTo>
                    <a:pt x="387" y="139"/>
                  </a:lnTo>
                  <a:lnTo>
                    <a:pt x="385" y="139"/>
                  </a:lnTo>
                  <a:lnTo>
                    <a:pt x="385" y="139"/>
                  </a:lnTo>
                  <a:lnTo>
                    <a:pt x="385" y="139"/>
                  </a:lnTo>
                  <a:lnTo>
                    <a:pt x="385" y="139"/>
                  </a:lnTo>
                  <a:lnTo>
                    <a:pt x="383" y="139"/>
                  </a:lnTo>
                  <a:lnTo>
                    <a:pt x="383" y="139"/>
                  </a:lnTo>
                  <a:lnTo>
                    <a:pt x="383" y="139"/>
                  </a:lnTo>
                  <a:lnTo>
                    <a:pt x="381" y="141"/>
                  </a:lnTo>
                  <a:lnTo>
                    <a:pt x="381" y="141"/>
                  </a:lnTo>
                  <a:lnTo>
                    <a:pt x="380" y="139"/>
                  </a:lnTo>
                  <a:lnTo>
                    <a:pt x="378" y="139"/>
                  </a:lnTo>
                  <a:lnTo>
                    <a:pt x="376" y="139"/>
                  </a:lnTo>
                  <a:lnTo>
                    <a:pt x="376" y="141"/>
                  </a:lnTo>
                  <a:lnTo>
                    <a:pt x="376" y="141"/>
                  </a:lnTo>
                  <a:lnTo>
                    <a:pt x="376" y="143"/>
                  </a:lnTo>
                  <a:lnTo>
                    <a:pt x="376" y="143"/>
                  </a:lnTo>
                  <a:lnTo>
                    <a:pt x="376" y="143"/>
                  </a:lnTo>
                  <a:lnTo>
                    <a:pt x="376" y="145"/>
                  </a:lnTo>
                  <a:lnTo>
                    <a:pt x="378" y="145"/>
                  </a:lnTo>
                  <a:lnTo>
                    <a:pt x="378" y="145"/>
                  </a:lnTo>
                  <a:lnTo>
                    <a:pt x="378" y="145"/>
                  </a:lnTo>
                  <a:lnTo>
                    <a:pt x="380" y="145"/>
                  </a:lnTo>
                  <a:lnTo>
                    <a:pt x="381" y="145"/>
                  </a:lnTo>
                  <a:lnTo>
                    <a:pt x="381" y="145"/>
                  </a:lnTo>
                  <a:lnTo>
                    <a:pt x="383" y="146"/>
                  </a:lnTo>
                  <a:lnTo>
                    <a:pt x="383" y="146"/>
                  </a:lnTo>
                  <a:lnTo>
                    <a:pt x="383" y="148"/>
                  </a:lnTo>
                  <a:lnTo>
                    <a:pt x="383" y="148"/>
                  </a:lnTo>
                  <a:lnTo>
                    <a:pt x="383" y="148"/>
                  </a:lnTo>
                  <a:lnTo>
                    <a:pt x="383" y="150"/>
                  </a:lnTo>
                  <a:lnTo>
                    <a:pt x="383" y="150"/>
                  </a:lnTo>
                  <a:lnTo>
                    <a:pt x="381" y="152"/>
                  </a:lnTo>
                  <a:lnTo>
                    <a:pt x="381" y="152"/>
                  </a:lnTo>
                  <a:lnTo>
                    <a:pt x="381" y="152"/>
                  </a:lnTo>
                  <a:lnTo>
                    <a:pt x="381" y="152"/>
                  </a:lnTo>
                  <a:lnTo>
                    <a:pt x="381" y="152"/>
                  </a:lnTo>
                  <a:lnTo>
                    <a:pt x="381" y="152"/>
                  </a:lnTo>
                  <a:lnTo>
                    <a:pt x="383" y="152"/>
                  </a:lnTo>
                  <a:lnTo>
                    <a:pt x="383" y="152"/>
                  </a:lnTo>
                  <a:lnTo>
                    <a:pt x="383" y="152"/>
                  </a:lnTo>
                  <a:lnTo>
                    <a:pt x="383" y="154"/>
                  </a:lnTo>
                  <a:lnTo>
                    <a:pt x="383" y="154"/>
                  </a:lnTo>
                  <a:lnTo>
                    <a:pt x="383" y="156"/>
                  </a:lnTo>
                  <a:lnTo>
                    <a:pt x="381" y="156"/>
                  </a:lnTo>
                  <a:lnTo>
                    <a:pt x="381" y="156"/>
                  </a:lnTo>
                  <a:lnTo>
                    <a:pt x="380" y="156"/>
                  </a:lnTo>
                  <a:lnTo>
                    <a:pt x="380" y="156"/>
                  </a:lnTo>
                  <a:lnTo>
                    <a:pt x="380" y="156"/>
                  </a:lnTo>
                  <a:lnTo>
                    <a:pt x="378" y="156"/>
                  </a:lnTo>
                  <a:lnTo>
                    <a:pt x="376" y="156"/>
                  </a:lnTo>
                  <a:lnTo>
                    <a:pt x="376" y="156"/>
                  </a:lnTo>
                  <a:lnTo>
                    <a:pt x="376" y="156"/>
                  </a:lnTo>
                  <a:lnTo>
                    <a:pt x="374" y="156"/>
                  </a:lnTo>
                  <a:lnTo>
                    <a:pt x="374" y="156"/>
                  </a:lnTo>
                  <a:lnTo>
                    <a:pt x="374" y="156"/>
                  </a:lnTo>
                  <a:lnTo>
                    <a:pt x="374" y="156"/>
                  </a:lnTo>
                  <a:lnTo>
                    <a:pt x="374" y="156"/>
                  </a:lnTo>
                  <a:lnTo>
                    <a:pt x="374" y="156"/>
                  </a:lnTo>
                  <a:lnTo>
                    <a:pt x="372" y="156"/>
                  </a:lnTo>
                  <a:lnTo>
                    <a:pt x="368" y="158"/>
                  </a:lnTo>
                  <a:lnTo>
                    <a:pt x="364" y="158"/>
                  </a:lnTo>
                  <a:lnTo>
                    <a:pt x="362" y="158"/>
                  </a:lnTo>
                  <a:lnTo>
                    <a:pt x="361" y="158"/>
                  </a:lnTo>
                  <a:lnTo>
                    <a:pt x="361" y="158"/>
                  </a:lnTo>
                  <a:lnTo>
                    <a:pt x="361" y="158"/>
                  </a:lnTo>
                  <a:lnTo>
                    <a:pt x="361" y="158"/>
                  </a:lnTo>
                  <a:lnTo>
                    <a:pt x="359" y="158"/>
                  </a:lnTo>
                  <a:lnTo>
                    <a:pt x="359" y="156"/>
                  </a:lnTo>
                  <a:lnTo>
                    <a:pt x="359" y="156"/>
                  </a:lnTo>
                  <a:lnTo>
                    <a:pt x="357" y="156"/>
                  </a:lnTo>
                  <a:lnTo>
                    <a:pt x="357" y="156"/>
                  </a:lnTo>
                  <a:lnTo>
                    <a:pt x="355" y="156"/>
                  </a:lnTo>
                  <a:lnTo>
                    <a:pt x="355" y="156"/>
                  </a:lnTo>
                  <a:lnTo>
                    <a:pt x="355" y="156"/>
                  </a:lnTo>
                  <a:lnTo>
                    <a:pt x="353" y="156"/>
                  </a:lnTo>
                  <a:lnTo>
                    <a:pt x="353" y="156"/>
                  </a:lnTo>
                  <a:lnTo>
                    <a:pt x="353" y="158"/>
                  </a:lnTo>
                  <a:lnTo>
                    <a:pt x="353" y="158"/>
                  </a:lnTo>
                  <a:lnTo>
                    <a:pt x="349" y="158"/>
                  </a:lnTo>
                  <a:lnTo>
                    <a:pt x="347" y="158"/>
                  </a:lnTo>
                  <a:lnTo>
                    <a:pt x="347" y="158"/>
                  </a:lnTo>
                  <a:lnTo>
                    <a:pt x="347" y="158"/>
                  </a:lnTo>
                  <a:lnTo>
                    <a:pt x="347" y="158"/>
                  </a:lnTo>
                  <a:lnTo>
                    <a:pt x="345" y="158"/>
                  </a:lnTo>
                  <a:lnTo>
                    <a:pt x="345" y="158"/>
                  </a:lnTo>
                  <a:lnTo>
                    <a:pt x="345" y="158"/>
                  </a:lnTo>
                  <a:lnTo>
                    <a:pt x="345" y="158"/>
                  </a:lnTo>
                  <a:lnTo>
                    <a:pt x="345" y="158"/>
                  </a:lnTo>
                  <a:lnTo>
                    <a:pt x="345" y="158"/>
                  </a:lnTo>
                  <a:lnTo>
                    <a:pt x="344" y="158"/>
                  </a:lnTo>
                  <a:lnTo>
                    <a:pt x="344" y="158"/>
                  </a:lnTo>
                  <a:lnTo>
                    <a:pt x="344" y="158"/>
                  </a:lnTo>
                  <a:lnTo>
                    <a:pt x="344" y="158"/>
                  </a:lnTo>
                  <a:lnTo>
                    <a:pt x="344" y="158"/>
                  </a:lnTo>
                  <a:lnTo>
                    <a:pt x="344" y="158"/>
                  </a:lnTo>
                  <a:lnTo>
                    <a:pt x="344" y="158"/>
                  </a:lnTo>
                  <a:lnTo>
                    <a:pt x="342" y="156"/>
                  </a:lnTo>
                  <a:lnTo>
                    <a:pt x="342" y="156"/>
                  </a:lnTo>
                  <a:lnTo>
                    <a:pt x="340" y="156"/>
                  </a:lnTo>
                  <a:lnTo>
                    <a:pt x="340" y="156"/>
                  </a:lnTo>
                  <a:lnTo>
                    <a:pt x="340" y="156"/>
                  </a:lnTo>
                  <a:lnTo>
                    <a:pt x="338" y="156"/>
                  </a:lnTo>
                  <a:lnTo>
                    <a:pt x="338" y="156"/>
                  </a:lnTo>
                  <a:lnTo>
                    <a:pt x="338" y="156"/>
                  </a:lnTo>
                  <a:lnTo>
                    <a:pt x="336" y="156"/>
                  </a:lnTo>
                  <a:lnTo>
                    <a:pt x="336" y="156"/>
                  </a:lnTo>
                  <a:lnTo>
                    <a:pt x="334" y="156"/>
                  </a:lnTo>
                  <a:lnTo>
                    <a:pt x="334" y="154"/>
                  </a:lnTo>
                  <a:lnTo>
                    <a:pt x="332" y="154"/>
                  </a:lnTo>
                  <a:lnTo>
                    <a:pt x="332" y="152"/>
                  </a:lnTo>
                  <a:lnTo>
                    <a:pt x="332" y="152"/>
                  </a:lnTo>
                  <a:lnTo>
                    <a:pt x="332" y="152"/>
                  </a:lnTo>
                  <a:lnTo>
                    <a:pt x="332" y="152"/>
                  </a:lnTo>
                  <a:lnTo>
                    <a:pt x="332" y="152"/>
                  </a:lnTo>
                  <a:lnTo>
                    <a:pt x="330" y="150"/>
                  </a:lnTo>
                  <a:lnTo>
                    <a:pt x="330" y="150"/>
                  </a:lnTo>
                  <a:lnTo>
                    <a:pt x="330" y="150"/>
                  </a:lnTo>
                  <a:lnTo>
                    <a:pt x="330" y="150"/>
                  </a:lnTo>
                  <a:lnTo>
                    <a:pt x="330" y="150"/>
                  </a:lnTo>
                  <a:lnTo>
                    <a:pt x="330" y="148"/>
                  </a:lnTo>
                  <a:lnTo>
                    <a:pt x="332" y="148"/>
                  </a:lnTo>
                  <a:lnTo>
                    <a:pt x="332" y="148"/>
                  </a:lnTo>
                  <a:lnTo>
                    <a:pt x="332" y="148"/>
                  </a:lnTo>
                  <a:lnTo>
                    <a:pt x="332" y="146"/>
                  </a:lnTo>
                  <a:lnTo>
                    <a:pt x="330" y="145"/>
                  </a:lnTo>
                  <a:lnTo>
                    <a:pt x="330" y="143"/>
                  </a:lnTo>
                  <a:lnTo>
                    <a:pt x="330" y="141"/>
                  </a:lnTo>
                  <a:lnTo>
                    <a:pt x="332" y="141"/>
                  </a:lnTo>
                  <a:lnTo>
                    <a:pt x="332" y="139"/>
                  </a:lnTo>
                  <a:lnTo>
                    <a:pt x="332" y="137"/>
                  </a:lnTo>
                  <a:lnTo>
                    <a:pt x="332" y="137"/>
                  </a:lnTo>
                  <a:lnTo>
                    <a:pt x="332" y="135"/>
                  </a:lnTo>
                  <a:lnTo>
                    <a:pt x="332" y="135"/>
                  </a:lnTo>
                  <a:lnTo>
                    <a:pt x="330" y="135"/>
                  </a:lnTo>
                  <a:lnTo>
                    <a:pt x="330" y="135"/>
                  </a:lnTo>
                  <a:lnTo>
                    <a:pt x="330" y="135"/>
                  </a:lnTo>
                  <a:lnTo>
                    <a:pt x="328" y="133"/>
                  </a:lnTo>
                  <a:lnTo>
                    <a:pt x="328" y="133"/>
                  </a:lnTo>
                  <a:lnTo>
                    <a:pt x="328" y="133"/>
                  </a:lnTo>
                  <a:lnTo>
                    <a:pt x="326" y="133"/>
                  </a:lnTo>
                  <a:lnTo>
                    <a:pt x="326" y="133"/>
                  </a:lnTo>
                  <a:lnTo>
                    <a:pt x="326" y="135"/>
                  </a:lnTo>
                  <a:lnTo>
                    <a:pt x="325" y="135"/>
                  </a:lnTo>
                  <a:lnTo>
                    <a:pt x="323" y="135"/>
                  </a:lnTo>
                  <a:lnTo>
                    <a:pt x="323" y="135"/>
                  </a:lnTo>
                  <a:lnTo>
                    <a:pt x="321" y="135"/>
                  </a:lnTo>
                  <a:lnTo>
                    <a:pt x="321" y="135"/>
                  </a:lnTo>
                  <a:lnTo>
                    <a:pt x="321" y="135"/>
                  </a:lnTo>
                  <a:lnTo>
                    <a:pt x="321" y="137"/>
                  </a:lnTo>
                  <a:lnTo>
                    <a:pt x="321" y="137"/>
                  </a:lnTo>
                  <a:lnTo>
                    <a:pt x="321" y="137"/>
                  </a:lnTo>
                  <a:lnTo>
                    <a:pt x="321" y="137"/>
                  </a:lnTo>
                  <a:lnTo>
                    <a:pt x="321" y="137"/>
                  </a:lnTo>
                  <a:lnTo>
                    <a:pt x="321" y="137"/>
                  </a:lnTo>
                  <a:lnTo>
                    <a:pt x="321" y="139"/>
                  </a:lnTo>
                  <a:lnTo>
                    <a:pt x="321" y="139"/>
                  </a:lnTo>
                  <a:lnTo>
                    <a:pt x="321" y="141"/>
                  </a:lnTo>
                  <a:lnTo>
                    <a:pt x="319" y="145"/>
                  </a:lnTo>
                  <a:lnTo>
                    <a:pt x="319" y="146"/>
                  </a:lnTo>
                  <a:lnTo>
                    <a:pt x="319" y="148"/>
                  </a:lnTo>
                  <a:lnTo>
                    <a:pt x="319" y="148"/>
                  </a:lnTo>
                  <a:lnTo>
                    <a:pt x="319" y="150"/>
                  </a:lnTo>
                  <a:lnTo>
                    <a:pt x="319" y="150"/>
                  </a:lnTo>
                  <a:lnTo>
                    <a:pt x="319" y="152"/>
                  </a:lnTo>
                  <a:lnTo>
                    <a:pt x="319" y="154"/>
                  </a:lnTo>
                  <a:lnTo>
                    <a:pt x="321" y="154"/>
                  </a:lnTo>
                  <a:lnTo>
                    <a:pt x="321" y="156"/>
                  </a:lnTo>
                  <a:lnTo>
                    <a:pt x="321" y="156"/>
                  </a:lnTo>
                  <a:lnTo>
                    <a:pt x="321" y="156"/>
                  </a:lnTo>
                  <a:lnTo>
                    <a:pt x="321" y="158"/>
                  </a:lnTo>
                  <a:lnTo>
                    <a:pt x="321" y="158"/>
                  </a:lnTo>
                  <a:lnTo>
                    <a:pt x="321" y="160"/>
                  </a:lnTo>
                  <a:lnTo>
                    <a:pt x="319" y="162"/>
                  </a:lnTo>
                  <a:lnTo>
                    <a:pt x="319" y="162"/>
                  </a:lnTo>
                  <a:lnTo>
                    <a:pt x="319" y="164"/>
                  </a:lnTo>
                  <a:lnTo>
                    <a:pt x="319" y="164"/>
                  </a:lnTo>
                  <a:lnTo>
                    <a:pt x="319" y="164"/>
                  </a:lnTo>
                  <a:lnTo>
                    <a:pt x="319" y="164"/>
                  </a:lnTo>
                  <a:lnTo>
                    <a:pt x="317" y="164"/>
                  </a:lnTo>
                  <a:lnTo>
                    <a:pt x="317" y="164"/>
                  </a:lnTo>
                  <a:lnTo>
                    <a:pt x="315" y="164"/>
                  </a:lnTo>
                  <a:lnTo>
                    <a:pt x="315" y="164"/>
                  </a:lnTo>
                  <a:lnTo>
                    <a:pt x="315" y="164"/>
                  </a:lnTo>
                  <a:lnTo>
                    <a:pt x="313" y="164"/>
                  </a:lnTo>
                  <a:lnTo>
                    <a:pt x="313" y="164"/>
                  </a:lnTo>
                  <a:lnTo>
                    <a:pt x="311" y="164"/>
                  </a:lnTo>
                  <a:lnTo>
                    <a:pt x="309" y="164"/>
                  </a:lnTo>
                  <a:lnTo>
                    <a:pt x="309" y="164"/>
                  </a:lnTo>
                  <a:lnTo>
                    <a:pt x="308" y="164"/>
                  </a:lnTo>
                  <a:lnTo>
                    <a:pt x="308" y="164"/>
                  </a:lnTo>
                  <a:lnTo>
                    <a:pt x="308" y="165"/>
                  </a:lnTo>
                  <a:lnTo>
                    <a:pt x="306" y="164"/>
                  </a:lnTo>
                  <a:lnTo>
                    <a:pt x="306" y="164"/>
                  </a:lnTo>
                  <a:lnTo>
                    <a:pt x="306" y="164"/>
                  </a:lnTo>
                  <a:lnTo>
                    <a:pt x="304" y="164"/>
                  </a:lnTo>
                  <a:lnTo>
                    <a:pt x="304" y="164"/>
                  </a:lnTo>
                  <a:lnTo>
                    <a:pt x="304" y="162"/>
                  </a:lnTo>
                  <a:lnTo>
                    <a:pt x="304" y="162"/>
                  </a:lnTo>
                  <a:lnTo>
                    <a:pt x="304" y="162"/>
                  </a:lnTo>
                  <a:lnTo>
                    <a:pt x="304" y="162"/>
                  </a:lnTo>
                  <a:lnTo>
                    <a:pt x="302" y="162"/>
                  </a:lnTo>
                  <a:lnTo>
                    <a:pt x="300" y="162"/>
                  </a:lnTo>
                  <a:lnTo>
                    <a:pt x="298" y="164"/>
                  </a:lnTo>
                  <a:lnTo>
                    <a:pt x="296" y="164"/>
                  </a:lnTo>
                  <a:lnTo>
                    <a:pt x="294" y="162"/>
                  </a:lnTo>
                  <a:lnTo>
                    <a:pt x="294" y="162"/>
                  </a:lnTo>
                  <a:lnTo>
                    <a:pt x="292" y="162"/>
                  </a:lnTo>
                  <a:lnTo>
                    <a:pt x="287" y="160"/>
                  </a:lnTo>
                  <a:lnTo>
                    <a:pt x="287" y="160"/>
                  </a:lnTo>
                  <a:lnTo>
                    <a:pt x="287" y="160"/>
                  </a:lnTo>
                  <a:lnTo>
                    <a:pt x="287" y="160"/>
                  </a:lnTo>
                  <a:lnTo>
                    <a:pt x="285" y="160"/>
                  </a:lnTo>
                  <a:lnTo>
                    <a:pt x="283" y="160"/>
                  </a:lnTo>
                  <a:lnTo>
                    <a:pt x="283" y="160"/>
                  </a:lnTo>
                  <a:lnTo>
                    <a:pt x="281" y="156"/>
                  </a:lnTo>
                  <a:lnTo>
                    <a:pt x="281" y="156"/>
                  </a:lnTo>
                  <a:lnTo>
                    <a:pt x="279" y="156"/>
                  </a:lnTo>
                  <a:lnTo>
                    <a:pt x="279" y="156"/>
                  </a:lnTo>
                  <a:lnTo>
                    <a:pt x="279" y="156"/>
                  </a:lnTo>
                  <a:lnTo>
                    <a:pt x="275" y="158"/>
                  </a:lnTo>
                  <a:lnTo>
                    <a:pt x="275" y="158"/>
                  </a:lnTo>
                  <a:lnTo>
                    <a:pt x="273" y="158"/>
                  </a:lnTo>
                  <a:lnTo>
                    <a:pt x="273" y="158"/>
                  </a:lnTo>
                  <a:lnTo>
                    <a:pt x="273" y="156"/>
                  </a:lnTo>
                  <a:lnTo>
                    <a:pt x="273" y="156"/>
                  </a:lnTo>
                  <a:lnTo>
                    <a:pt x="273" y="156"/>
                  </a:lnTo>
                  <a:lnTo>
                    <a:pt x="272" y="156"/>
                  </a:lnTo>
                  <a:lnTo>
                    <a:pt x="272" y="156"/>
                  </a:lnTo>
                  <a:lnTo>
                    <a:pt x="272" y="156"/>
                  </a:lnTo>
                  <a:lnTo>
                    <a:pt x="272" y="156"/>
                  </a:lnTo>
                  <a:lnTo>
                    <a:pt x="272" y="156"/>
                  </a:lnTo>
                  <a:lnTo>
                    <a:pt x="270" y="154"/>
                  </a:lnTo>
                  <a:lnTo>
                    <a:pt x="268" y="154"/>
                  </a:lnTo>
                  <a:lnTo>
                    <a:pt x="266" y="152"/>
                  </a:lnTo>
                  <a:lnTo>
                    <a:pt x="266" y="152"/>
                  </a:lnTo>
                  <a:lnTo>
                    <a:pt x="264" y="150"/>
                  </a:lnTo>
                  <a:lnTo>
                    <a:pt x="264" y="150"/>
                  </a:lnTo>
                  <a:lnTo>
                    <a:pt x="264" y="150"/>
                  </a:lnTo>
                  <a:lnTo>
                    <a:pt x="264" y="148"/>
                  </a:lnTo>
                  <a:lnTo>
                    <a:pt x="264" y="148"/>
                  </a:lnTo>
                  <a:lnTo>
                    <a:pt x="264" y="148"/>
                  </a:lnTo>
                  <a:lnTo>
                    <a:pt x="264" y="148"/>
                  </a:lnTo>
                  <a:lnTo>
                    <a:pt x="262" y="146"/>
                  </a:lnTo>
                  <a:lnTo>
                    <a:pt x="258" y="145"/>
                  </a:lnTo>
                  <a:lnTo>
                    <a:pt x="256" y="145"/>
                  </a:lnTo>
                  <a:lnTo>
                    <a:pt x="254" y="145"/>
                  </a:lnTo>
                  <a:lnTo>
                    <a:pt x="254" y="145"/>
                  </a:lnTo>
                  <a:lnTo>
                    <a:pt x="254" y="145"/>
                  </a:lnTo>
                  <a:lnTo>
                    <a:pt x="254" y="145"/>
                  </a:lnTo>
                  <a:lnTo>
                    <a:pt x="253" y="145"/>
                  </a:lnTo>
                  <a:lnTo>
                    <a:pt x="253" y="145"/>
                  </a:lnTo>
                  <a:lnTo>
                    <a:pt x="253" y="146"/>
                  </a:lnTo>
                  <a:lnTo>
                    <a:pt x="253" y="146"/>
                  </a:lnTo>
                  <a:lnTo>
                    <a:pt x="251" y="146"/>
                  </a:lnTo>
                  <a:lnTo>
                    <a:pt x="251" y="146"/>
                  </a:lnTo>
                  <a:lnTo>
                    <a:pt x="249" y="145"/>
                  </a:lnTo>
                  <a:lnTo>
                    <a:pt x="247" y="145"/>
                  </a:lnTo>
                  <a:lnTo>
                    <a:pt x="245" y="145"/>
                  </a:lnTo>
                  <a:lnTo>
                    <a:pt x="245" y="145"/>
                  </a:lnTo>
                  <a:lnTo>
                    <a:pt x="243" y="146"/>
                  </a:lnTo>
                  <a:lnTo>
                    <a:pt x="243" y="146"/>
                  </a:lnTo>
                  <a:lnTo>
                    <a:pt x="241" y="146"/>
                  </a:lnTo>
                  <a:lnTo>
                    <a:pt x="241" y="146"/>
                  </a:lnTo>
                  <a:lnTo>
                    <a:pt x="239" y="145"/>
                  </a:lnTo>
                  <a:lnTo>
                    <a:pt x="237" y="145"/>
                  </a:lnTo>
                  <a:lnTo>
                    <a:pt x="237" y="145"/>
                  </a:lnTo>
                  <a:lnTo>
                    <a:pt x="236" y="145"/>
                  </a:lnTo>
                  <a:lnTo>
                    <a:pt x="234" y="145"/>
                  </a:lnTo>
                  <a:lnTo>
                    <a:pt x="234" y="143"/>
                  </a:lnTo>
                  <a:lnTo>
                    <a:pt x="234" y="141"/>
                  </a:lnTo>
                  <a:lnTo>
                    <a:pt x="232" y="141"/>
                  </a:lnTo>
                  <a:lnTo>
                    <a:pt x="232" y="141"/>
                  </a:lnTo>
                  <a:lnTo>
                    <a:pt x="230" y="141"/>
                  </a:lnTo>
                  <a:lnTo>
                    <a:pt x="228" y="141"/>
                  </a:lnTo>
                  <a:lnTo>
                    <a:pt x="228" y="141"/>
                  </a:lnTo>
                  <a:lnTo>
                    <a:pt x="226" y="139"/>
                  </a:lnTo>
                  <a:lnTo>
                    <a:pt x="224" y="139"/>
                  </a:lnTo>
                  <a:lnTo>
                    <a:pt x="224" y="137"/>
                  </a:lnTo>
                  <a:lnTo>
                    <a:pt x="224" y="137"/>
                  </a:lnTo>
                  <a:lnTo>
                    <a:pt x="222" y="137"/>
                  </a:lnTo>
                  <a:lnTo>
                    <a:pt x="222" y="137"/>
                  </a:lnTo>
                  <a:lnTo>
                    <a:pt x="222" y="137"/>
                  </a:lnTo>
                  <a:lnTo>
                    <a:pt x="222" y="137"/>
                  </a:lnTo>
                  <a:lnTo>
                    <a:pt x="220" y="137"/>
                  </a:lnTo>
                  <a:lnTo>
                    <a:pt x="220" y="137"/>
                  </a:lnTo>
                  <a:lnTo>
                    <a:pt x="220" y="137"/>
                  </a:lnTo>
                  <a:lnTo>
                    <a:pt x="220" y="137"/>
                  </a:lnTo>
                  <a:lnTo>
                    <a:pt x="220" y="137"/>
                  </a:lnTo>
                  <a:lnTo>
                    <a:pt x="218" y="137"/>
                  </a:lnTo>
                  <a:lnTo>
                    <a:pt x="217" y="137"/>
                  </a:lnTo>
                  <a:lnTo>
                    <a:pt x="217" y="135"/>
                  </a:lnTo>
                  <a:lnTo>
                    <a:pt x="215" y="135"/>
                  </a:lnTo>
                  <a:lnTo>
                    <a:pt x="213" y="133"/>
                  </a:lnTo>
                  <a:lnTo>
                    <a:pt x="211" y="131"/>
                  </a:lnTo>
                  <a:lnTo>
                    <a:pt x="209" y="129"/>
                  </a:lnTo>
                  <a:lnTo>
                    <a:pt x="205" y="127"/>
                  </a:lnTo>
                  <a:lnTo>
                    <a:pt x="201" y="126"/>
                  </a:lnTo>
                  <a:lnTo>
                    <a:pt x="201" y="124"/>
                  </a:lnTo>
                  <a:lnTo>
                    <a:pt x="199" y="124"/>
                  </a:lnTo>
                  <a:lnTo>
                    <a:pt x="199" y="124"/>
                  </a:lnTo>
                  <a:lnTo>
                    <a:pt x="199" y="124"/>
                  </a:lnTo>
                  <a:lnTo>
                    <a:pt x="199" y="124"/>
                  </a:lnTo>
                  <a:lnTo>
                    <a:pt x="199" y="124"/>
                  </a:lnTo>
                  <a:lnTo>
                    <a:pt x="198" y="124"/>
                  </a:lnTo>
                  <a:lnTo>
                    <a:pt x="198" y="124"/>
                  </a:lnTo>
                  <a:lnTo>
                    <a:pt x="198" y="124"/>
                  </a:lnTo>
                  <a:lnTo>
                    <a:pt x="198" y="124"/>
                  </a:lnTo>
                  <a:lnTo>
                    <a:pt x="196" y="124"/>
                  </a:lnTo>
                  <a:lnTo>
                    <a:pt x="196" y="124"/>
                  </a:lnTo>
                  <a:lnTo>
                    <a:pt x="196" y="124"/>
                  </a:lnTo>
                  <a:lnTo>
                    <a:pt x="194" y="122"/>
                  </a:lnTo>
                  <a:lnTo>
                    <a:pt x="192" y="122"/>
                  </a:lnTo>
                  <a:lnTo>
                    <a:pt x="192" y="120"/>
                  </a:lnTo>
                  <a:lnTo>
                    <a:pt x="192" y="118"/>
                  </a:lnTo>
                  <a:lnTo>
                    <a:pt x="192" y="118"/>
                  </a:lnTo>
                  <a:lnTo>
                    <a:pt x="192" y="116"/>
                  </a:lnTo>
                  <a:lnTo>
                    <a:pt x="194" y="114"/>
                  </a:lnTo>
                  <a:lnTo>
                    <a:pt x="194" y="112"/>
                  </a:lnTo>
                  <a:lnTo>
                    <a:pt x="194" y="110"/>
                  </a:lnTo>
                  <a:lnTo>
                    <a:pt x="194" y="110"/>
                  </a:lnTo>
                  <a:lnTo>
                    <a:pt x="196" y="107"/>
                  </a:lnTo>
                  <a:lnTo>
                    <a:pt x="196" y="105"/>
                  </a:lnTo>
                  <a:lnTo>
                    <a:pt x="198" y="105"/>
                  </a:lnTo>
                  <a:lnTo>
                    <a:pt x="199" y="101"/>
                  </a:lnTo>
                  <a:lnTo>
                    <a:pt x="203" y="97"/>
                  </a:lnTo>
                  <a:lnTo>
                    <a:pt x="205" y="97"/>
                  </a:lnTo>
                  <a:lnTo>
                    <a:pt x="205" y="97"/>
                  </a:lnTo>
                  <a:lnTo>
                    <a:pt x="205" y="97"/>
                  </a:lnTo>
                  <a:lnTo>
                    <a:pt x="205" y="97"/>
                  </a:lnTo>
                  <a:lnTo>
                    <a:pt x="207" y="97"/>
                  </a:lnTo>
                  <a:lnTo>
                    <a:pt x="205" y="95"/>
                  </a:lnTo>
                  <a:lnTo>
                    <a:pt x="205" y="95"/>
                  </a:lnTo>
                  <a:lnTo>
                    <a:pt x="201" y="93"/>
                  </a:lnTo>
                  <a:lnTo>
                    <a:pt x="201" y="93"/>
                  </a:lnTo>
                  <a:lnTo>
                    <a:pt x="201" y="93"/>
                  </a:lnTo>
                  <a:lnTo>
                    <a:pt x="199" y="91"/>
                  </a:lnTo>
                  <a:lnTo>
                    <a:pt x="199" y="91"/>
                  </a:lnTo>
                  <a:lnTo>
                    <a:pt x="199" y="91"/>
                  </a:lnTo>
                  <a:lnTo>
                    <a:pt x="194" y="90"/>
                  </a:lnTo>
                  <a:lnTo>
                    <a:pt x="194" y="90"/>
                  </a:lnTo>
                  <a:lnTo>
                    <a:pt x="194" y="88"/>
                  </a:lnTo>
                  <a:lnTo>
                    <a:pt x="192" y="86"/>
                  </a:lnTo>
                  <a:lnTo>
                    <a:pt x="192" y="86"/>
                  </a:lnTo>
                  <a:lnTo>
                    <a:pt x="192" y="86"/>
                  </a:lnTo>
                  <a:lnTo>
                    <a:pt x="190" y="86"/>
                  </a:lnTo>
                  <a:lnTo>
                    <a:pt x="190" y="84"/>
                  </a:lnTo>
                  <a:lnTo>
                    <a:pt x="188" y="84"/>
                  </a:lnTo>
                  <a:lnTo>
                    <a:pt x="188" y="84"/>
                  </a:lnTo>
                  <a:lnTo>
                    <a:pt x="186" y="84"/>
                  </a:lnTo>
                  <a:lnTo>
                    <a:pt x="186" y="84"/>
                  </a:lnTo>
                  <a:lnTo>
                    <a:pt x="184" y="84"/>
                  </a:lnTo>
                  <a:lnTo>
                    <a:pt x="184" y="84"/>
                  </a:lnTo>
                  <a:lnTo>
                    <a:pt x="182" y="84"/>
                  </a:lnTo>
                  <a:lnTo>
                    <a:pt x="182" y="82"/>
                  </a:lnTo>
                  <a:lnTo>
                    <a:pt x="181" y="82"/>
                  </a:lnTo>
                  <a:lnTo>
                    <a:pt x="181" y="80"/>
                  </a:lnTo>
                  <a:lnTo>
                    <a:pt x="179" y="78"/>
                  </a:lnTo>
                  <a:lnTo>
                    <a:pt x="177" y="76"/>
                  </a:lnTo>
                  <a:lnTo>
                    <a:pt x="175" y="76"/>
                  </a:lnTo>
                  <a:lnTo>
                    <a:pt x="175" y="74"/>
                  </a:lnTo>
                  <a:lnTo>
                    <a:pt x="175" y="74"/>
                  </a:lnTo>
                  <a:lnTo>
                    <a:pt x="175" y="76"/>
                  </a:lnTo>
                  <a:lnTo>
                    <a:pt x="175" y="76"/>
                  </a:lnTo>
                  <a:lnTo>
                    <a:pt x="173" y="76"/>
                  </a:lnTo>
                  <a:lnTo>
                    <a:pt x="173" y="78"/>
                  </a:lnTo>
                  <a:lnTo>
                    <a:pt x="171" y="78"/>
                  </a:lnTo>
                  <a:lnTo>
                    <a:pt x="171" y="78"/>
                  </a:lnTo>
                  <a:lnTo>
                    <a:pt x="171" y="78"/>
                  </a:lnTo>
                  <a:lnTo>
                    <a:pt x="171" y="76"/>
                  </a:lnTo>
                  <a:lnTo>
                    <a:pt x="171" y="76"/>
                  </a:lnTo>
                  <a:lnTo>
                    <a:pt x="171" y="76"/>
                  </a:lnTo>
                  <a:lnTo>
                    <a:pt x="171" y="74"/>
                  </a:lnTo>
                  <a:lnTo>
                    <a:pt x="169" y="74"/>
                  </a:lnTo>
                  <a:lnTo>
                    <a:pt x="171" y="74"/>
                  </a:lnTo>
                  <a:lnTo>
                    <a:pt x="171" y="72"/>
                  </a:lnTo>
                  <a:lnTo>
                    <a:pt x="171" y="72"/>
                  </a:lnTo>
                  <a:lnTo>
                    <a:pt x="171" y="72"/>
                  </a:lnTo>
                  <a:lnTo>
                    <a:pt x="169" y="71"/>
                  </a:lnTo>
                  <a:lnTo>
                    <a:pt x="169" y="69"/>
                  </a:lnTo>
                  <a:lnTo>
                    <a:pt x="169" y="69"/>
                  </a:lnTo>
                  <a:lnTo>
                    <a:pt x="169" y="69"/>
                  </a:lnTo>
                  <a:lnTo>
                    <a:pt x="169" y="67"/>
                  </a:lnTo>
                  <a:lnTo>
                    <a:pt x="169" y="67"/>
                  </a:lnTo>
                  <a:lnTo>
                    <a:pt x="169" y="67"/>
                  </a:lnTo>
                  <a:lnTo>
                    <a:pt x="169" y="67"/>
                  </a:lnTo>
                  <a:lnTo>
                    <a:pt x="169" y="65"/>
                  </a:lnTo>
                  <a:lnTo>
                    <a:pt x="169" y="65"/>
                  </a:lnTo>
                  <a:lnTo>
                    <a:pt x="169" y="65"/>
                  </a:lnTo>
                  <a:lnTo>
                    <a:pt x="169" y="65"/>
                  </a:lnTo>
                  <a:lnTo>
                    <a:pt x="169" y="65"/>
                  </a:lnTo>
                  <a:lnTo>
                    <a:pt x="167" y="63"/>
                  </a:lnTo>
                  <a:lnTo>
                    <a:pt x="165" y="61"/>
                  </a:lnTo>
                  <a:lnTo>
                    <a:pt x="165" y="59"/>
                  </a:lnTo>
                  <a:lnTo>
                    <a:pt x="165" y="59"/>
                  </a:lnTo>
                  <a:lnTo>
                    <a:pt x="165" y="59"/>
                  </a:lnTo>
                  <a:lnTo>
                    <a:pt x="165" y="57"/>
                  </a:lnTo>
                  <a:lnTo>
                    <a:pt x="165" y="57"/>
                  </a:lnTo>
                  <a:lnTo>
                    <a:pt x="165" y="57"/>
                  </a:lnTo>
                  <a:lnTo>
                    <a:pt x="165" y="57"/>
                  </a:lnTo>
                  <a:lnTo>
                    <a:pt x="165" y="57"/>
                  </a:lnTo>
                  <a:lnTo>
                    <a:pt x="165" y="55"/>
                  </a:lnTo>
                  <a:lnTo>
                    <a:pt x="165" y="55"/>
                  </a:lnTo>
                  <a:lnTo>
                    <a:pt x="167" y="55"/>
                  </a:lnTo>
                  <a:lnTo>
                    <a:pt x="167" y="55"/>
                  </a:lnTo>
                  <a:lnTo>
                    <a:pt x="169" y="55"/>
                  </a:lnTo>
                  <a:lnTo>
                    <a:pt x="169" y="55"/>
                  </a:lnTo>
                  <a:lnTo>
                    <a:pt x="169" y="55"/>
                  </a:lnTo>
                  <a:lnTo>
                    <a:pt x="169" y="55"/>
                  </a:lnTo>
                  <a:lnTo>
                    <a:pt x="169" y="55"/>
                  </a:lnTo>
                  <a:lnTo>
                    <a:pt x="169" y="55"/>
                  </a:lnTo>
                  <a:lnTo>
                    <a:pt x="171" y="55"/>
                  </a:lnTo>
                  <a:lnTo>
                    <a:pt x="171" y="55"/>
                  </a:lnTo>
                  <a:lnTo>
                    <a:pt x="171" y="57"/>
                  </a:lnTo>
                  <a:lnTo>
                    <a:pt x="171" y="57"/>
                  </a:lnTo>
                  <a:lnTo>
                    <a:pt x="171" y="57"/>
                  </a:lnTo>
                  <a:lnTo>
                    <a:pt x="171" y="57"/>
                  </a:lnTo>
                  <a:lnTo>
                    <a:pt x="171" y="57"/>
                  </a:lnTo>
                  <a:lnTo>
                    <a:pt x="173" y="59"/>
                  </a:lnTo>
                  <a:lnTo>
                    <a:pt x="175" y="59"/>
                  </a:lnTo>
                  <a:lnTo>
                    <a:pt x="175" y="59"/>
                  </a:lnTo>
                  <a:lnTo>
                    <a:pt x="175" y="57"/>
                  </a:lnTo>
                  <a:lnTo>
                    <a:pt x="177" y="57"/>
                  </a:lnTo>
                  <a:lnTo>
                    <a:pt x="177" y="57"/>
                  </a:lnTo>
                  <a:lnTo>
                    <a:pt x="177" y="57"/>
                  </a:lnTo>
                  <a:lnTo>
                    <a:pt x="179" y="57"/>
                  </a:lnTo>
                  <a:lnTo>
                    <a:pt x="179" y="55"/>
                  </a:lnTo>
                  <a:lnTo>
                    <a:pt x="179" y="53"/>
                  </a:lnTo>
                  <a:lnTo>
                    <a:pt x="179" y="53"/>
                  </a:lnTo>
                  <a:lnTo>
                    <a:pt x="179" y="53"/>
                  </a:lnTo>
                  <a:lnTo>
                    <a:pt x="179" y="53"/>
                  </a:lnTo>
                  <a:lnTo>
                    <a:pt x="179" y="52"/>
                  </a:lnTo>
                  <a:lnTo>
                    <a:pt x="179" y="52"/>
                  </a:lnTo>
                  <a:lnTo>
                    <a:pt x="177" y="52"/>
                  </a:lnTo>
                  <a:lnTo>
                    <a:pt x="177" y="50"/>
                  </a:lnTo>
                  <a:lnTo>
                    <a:pt x="177" y="50"/>
                  </a:lnTo>
                  <a:lnTo>
                    <a:pt x="177" y="50"/>
                  </a:lnTo>
                  <a:lnTo>
                    <a:pt x="177" y="48"/>
                  </a:lnTo>
                  <a:lnTo>
                    <a:pt x="177" y="48"/>
                  </a:lnTo>
                  <a:lnTo>
                    <a:pt x="177" y="48"/>
                  </a:lnTo>
                  <a:lnTo>
                    <a:pt x="177" y="48"/>
                  </a:lnTo>
                  <a:lnTo>
                    <a:pt x="177" y="48"/>
                  </a:lnTo>
                  <a:lnTo>
                    <a:pt x="177" y="46"/>
                  </a:lnTo>
                  <a:lnTo>
                    <a:pt x="177" y="46"/>
                  </a:lnTo>
                  <a:lnTo>
                    <a:pt x="177" y="44"/>
                  </a:lnTo>
                  <a:lnTo>
                    <a:pt x="177" y="44"/>
                  </a:lnTo>
                  <a:lnTo>
                    <a:pt x="175" y="44"/>
                  </a:lnTo>
                  <a:lnTo>
                    <a:pt x="175" y="44"/>
                  </a:lnTo>
                  <a:lnTo>
                    <a:pt x="175" y="42"/>
                  </a:lnTo>
                  <a:lnTo>
                    <a:pt x="175" y="42"/>
                  </a:lnTo>
                  <a:lnTo>
                    <a:pt x="173" y="40"/>
                  </a:lnTo>
                  <a:lnTo>
                    <a:pt x="171" y="40"/>
                  </a:lnTo>
                  <a:lnTo>
                    <a:pt x="171" y="38"/>
                  </a:lnTo>
                  <a:lnTo>
                    <a:pt x="171" y="36"/>
                  </a:lnTo>
                  <a:lnTo>
                    <a:pt x="171" y="36"/>
                  </a:lnTo>
                  <a:lnTo>
                    <a:pt x="171" y="33"/>
                  </a:lnTo>
                  <a:lnTo>
                    <a:pt x="171" y="31"/>
                  </a:lnTo>
                  <a:lnTo>
                    <a:pt x="169" y="31"/>
                  </a:lnTo>
                  <a:lnTo>
                    <a:pt x="169" y="29"/>
                  </a:lnTo>
                  <a:lnTo>
                    <a:pt x="169" y="29"/>
                  </a:lnTo>
                  <a:lnTo>
                    <a:pt x="169" y="29"/>
                  </a:lnTo>
                  <a:lnTo>
                    <a:pt x="171" y="27"/>
                  </a:lnTo>
                  <a:lnTo>
                    <a:pt x="173" y="27"/>
                  </a:lnTo>
                  <a:lnTo>
                    <a:pt x="173" y="25"/>
                  </a:lnTo>
                  <a:lnTo>
                    <a:pt x="173" y="25"/>
                  </a:lnTo>
                  <a:lnTo>
                    <a:pt x="175" y="25"/>
                  </a:lnTo>
                  <a:lnTo>
                    <a:pt x="173" y="25"/>
                  </a:lnTo>
                  <a:lnTo>
                    <a:pt x="173" y="25"/>
                  </a:lnTo>
                  <a:lnTo>
                    <a:pt x="173" y="23"/>
                  </a:lnTo>
                  <a:lnTo>
                    <a:pt x="173" y="23"/>
                  </a:lnTo>
                  <a:lnTo>
                    <a:pt x="173" y="23"/>
                  </a:lnTo>
                  <a:lnTo>
                    <a:pt x="173" y="23"/>
                  </a:lnTo>
                  <a:lnTo>
                    <a:pt x="171" y="21"/>
                  </a:lnTo>
                  <a:lnTo>
                    <a:pt x="169" y="21"/>
                  </a:lnTo>
                  <a:lnTo>
                    <a:pt x="169" y="21"/>
                  </a:lnTo>
                  <a:lnTo>
                    <a:pt x="169" y="19"/>
                  </a:lnTo>
                  <a:lnTo>
                    <a:pt x="169" y="19"/>
                  </a:lnTo>
                  <a:lnTo>
                    <a:pt x="167" y="19"/>
                  </a:lnTo>
                  <a:lnTo>
                    <a:pt x="163" y="19"/>
                  </a:lnTo>
                  <a:lnTo>
                    <a:pt x="163" y="19"/>
                  </a:lnTo>
                  <a:lnTo>
                    <a:pt x="163" y="19"/>
                  </a:lnTo>
                  <a:lnTo>
                    <a:pt x="163" y="19"/>
                  </a:lnTo>
                  <a:lnTo>
                    <a:pt x="163" y="17"/>
                  </a:lnTo>
                  <a:lnTo>
                    <a:pt x="163" y="17"/>
                  </a:lnTo>
                  <a:lnTo>
                    <a:pt x="163" y="17"/>
                  </a:lnTo>
                  <a:lnTo>
                    <a:pt x="163" y="17"/>
                  </a:lnTo>
                  <a:lnTo>
                    <a:pt x="162" y="17"/>
                  </a:lnTo>
                  <a:lnTo>
                    <a:pt x="162" y="14"/>
                  </a:lnTo>
                  <a:lnTo>
                    <a:pt x="160" y="10"/>
                  </a:lnTo>
                  <a:lnTo>
                    <a:pt x="158" y="8"/>
                  </a:lnTo>
                  <a:lnTo>
                    <a:pt x="158" y="6"/>
                  </a:lnTo>
                  <a:lnTo>
                    <a:pt x="160" y="2"/>
                  </a:lnTo>
                  <a:lnTo>
                    <a:pt x="158" y="2"/>
                  </a:lnTo>
                  <a:lnTo>
                    <a:pt x="158" y="2"/>
                  </a:lnTo>
                  <a:lnTo>
                    <a:pt x="158" y="2"/>
                  </a:lnTo>
                  <a:lnTo>
                    <a:pt x="156" y="4"/>
                  </a:lnTo>
                  <a:lnTo>
                    <a:pt x="156" y="2"/>
                  </a:lnTo>
                  <a:lnTo>
                    <a:pt x="156" y="2"/>
                  </a:lnTo>
                  <a:lnTo>
                    <a:pt x="156" y="2"/>
                  </a:lnTo>
                  <a:lnTo>
                    <a:pt x="156" y="2"/>
                  </a:lnTo>
                  <a:lnTo>
                    <a:pt x="154" y="2"/>
                  </a:lnTo>
                  <a:lnTo>
                    <a:pt x="154" y="2"/>
                  </a:lnTo>
                  <a:lnTo>
                    <a:pt x="152" y="2"/>
                  </a:lnTo>
                  <a:lnTo>
                    <a:pt x="152" y="2"/>
                  </a:lnTo>
                  <a:lnTo>
                    <a:pt x="150" y="2"/>
                  </a:lnTo>
                  <a:lnTo>
                    <a:pt x="145" y="2"/>
                  </a:lnTo>
                  <a:lnTo>
                    <a:pt x="139" y="0"/>
                  </a:lnTo>
                  <a:lnTo>
                    <a:pt x="139" y="0"/>
                  </a:lnTo>
                  <a:lnTo>
                    <a:pt x="139" y="0"/>
                  </a:lnTo>
                  <a:lnTo>
                    <a:pt x="141" y="2"/>
                  </a:lnTo>
                  <a:lnTo>
                    <a:pt x="141" y="6"/>
                  </a:lnTo>
                  <a:lnTo>
                    <a:pt x="143" y="8"/>
                  </a:lnTo>
                  <a:lnTo>
                    <a:pt x="143" y="10"/>
                  </a:lnTo>
                  <a:lnTo>
                    <a:pt x="143" y="10"/>
                  </a:lnTo>
                  <a:lnTo>
                    <a:pt x="143" y="12"/>
                  </a:lnTo>
                  <a:lnTo>
                    <a:pt x="143" y="12"/>
                  </a:lnTo>
                  <a:lnTo>
                    <a:pt x="143" y="12"/>
                  </a:lnTo>
                  <a:lnTo>
                    <a:pt x="141" y="12"/>
                  </a:lnTo>
                  <a:lnTo>
                    <a:pt x="141" y="12"/>
                  </a:lnTo>
                  <a:lnTo>
                    <a:pt x="139" y="14"/>
                  </a:lnTo>
                  <a:lnTo>
                    <a:pt x="139" y="14"/>
                  </a:lnTo>
                  <a:lnTo>
                    <a:pt x="139" y="14"/>
                  </a:lnTo>
                  <a:lnTo>
                    <a:pt x="139" y="14"/>
                  </a:lnTo>
                  <a:lnTo>
                    <a:pt x="137" y="16"/>
                  </a:lnTo>
                  <a:lnTo>
                    <a:pt x="137" y="16"/>
                  </a:lnTo>
                  <a:lnTo>
                    <a:pt x="137" y="16"/>
                  </a:lnTo>
                  <a:lnTo>
                    <a:pt x="135" y="16"/>
                  </a:lnTo>
                  <a:lnTo>
                    <a:pt x="135" y="16"/>
                  </a:lnTo>
                  <a:lnTo>
                    <a:pt x="133" y="16"/>
                  </a:lnTo>
                  <a:lnTo>
                    <a:pt x="129" y="17"/>
                  </a:lnTo>
                  <a:lnTo>
                    <a:pt x="129" y="17"/>
                  </a:lnTo>
                  <a:lnTo>
                    <a:pt x="127" y="17"/>
                  </a:lnTo>
                  <a:lnTo>
                    <a:pt x="126" y="17"/>
                  </a:lnTo>
                  <a:lnTo>
                    <a:pt x="126" y="19"/>
                  </a:lnTo>
                  <a:lnTo>
                    <a:pt x="124" y="19"/>
                  </a:lnTo>
                  <a:lnTo>
                    <a:pt x="124" y="19"/>
                  </a:lnTo>
                  <a:lnTo>
                    <a:pt x="122" y="21"/>
                  </a:lnTo>
                  <a:lnTo>
                    <a:pt x="120" y="21"/>
                  </a:lnTo>
                  <a:lnTo>
                    <a:pt x="116" y="19"/>
                  </a:lnTo>
                  <a:lnTo>
                    <a:pt x="114" y="19"/>
                  </a:lnTo>
                  <a:lnTo>
                    <a:pt x="114" y="17"/>
                  </a:lnTo>
                  <a:lnTo>
                    <a:pt x="112" y="17"/>
                  </a:lnTo>
                  <a:lnTo>
                    <a:pt x="110" y="17"/>
                  </a:lnTo>
                  <a:lnTo>
                    <a:pt x="109" y="17"/>
                  </a:lnTo>
                  <a:lnTo>
                    <a:pt x="105" y="17"/>
                  </a:lnTo>
                  <a:lnTo>
                    <a:pt x="103" y="17"/>
                  </a:lnTo>
                  <a:lnTo>
                    <a:pt x="99" y="16"/>
                  </a:lnTo>
                  <a:lnTo>
                    <a:pt x="97" y="17"/>
                  </a:lnTo>
                  <a:lnTo>
                    <a:pt x="95" y="17"/>
                  </a:lnTo>
                  <a:lnTo>
                    <a:pt x="93" y="17"/>
                  </a:lnTo>
                  <a:lnTo>
                    <a:pt x="91" y="21"/>
                  </a:lnTo>
                  <a:lnTo>
                    <a:pt x="91" y="23"/>
                  </a:lnTo>
                  <a:lnTo>
                    <a:pt x="91" y="23"/>
                  </a:lnTo>
                  <a:lnTo>
                    <a:pt x="91" y="25"/>
                  </a:lnTo>
                  <a:lnTo>
                    <a:pt x="93" y="25"/>
                  </a:lnTo>
                  <a:lnTo>
                    <a:pt x="93" y="25"/>
                  </a:lnTo>
                  <a:lnTo>
                    <a:pt x="93" y="27"/>
                  </a:lnTo>
                  <a:lnTo>
                    <a:pt x="93" y="27"/>
                  </a:lnTo>
                  <a:lnTo>
                    <a:pt x="93" y="29"/>
                  </a:lnTo>
                  <a:lnTo>
                    <a:pt x="93" y="29"/>
                  </a:lnTo>
                  <a:lnTo>
                    <a:pt x="95" y="29"/>
                  </a:lnTo>
                  <a:lnTo>
                    <a:pt x="95" y="29"/>
                  </a:lnTo>
                  <a:lnTo>
                    <a:pt x="95" y="29"/>
                  </a:lnTo>
                  <a:lnTo>
                    <a:pt x="97" y="29"/>
                  </a:lnTo>
                  <a:lnTo>
                    <a:pt x="97" y="31"/>
                  </a:lnTo>
                  <a:lnTo>
                    <a:pt x="99" y="31"/>
                  </a:lnTo>
                  <a:lnTo>
                    <a:pt x="97" y="33"/>
                  </a:lnTo>
                  <a:lnTo>
                    <a:pt x="97" y="33"/>
                  </a:lnTo>
                  <a:lnTo>
                    <a:pt x="95" y="33"/>
                  </a:lnTo>
                  <a:lnTo>
                    <a:pt x="95" y="33"/>
                  </a:lnTo>
                  <a:lnTo>
                    <a:pt x="93" y="35"/>
                  </a:lnTo>
                  <a:lnTo>
                    <a:pt x="93" y="35"/>
                  </a:lnTo>
                  <a:lnTo>
                    <a:pt x="93" y="36"/>
                  </a:lnTo>
                  <a:lnTo>
                    <a:pt x="95" y="38"/>
                  </a:lnTo>
                  <a:lnTo>
                    <a:pt x="97" y="38"/>
                  </a:lnTo>
                  <a:lnTo>
                    <a:pt x="97" y="40"/>
                  </a:lnTo>
                  <a:lnTo>
                    <a:pt x="95" y="40"/>
                  </a:lnTo>
                  <a:lnTo>
                    <a:pt x="95" y="42"/>
                  </a:lnTo>
                  <a:lnTo>
                    <a:pt x="95" y="42"/>
                  </a:lnTo>
                  <a:lnTo>
                    <a:pt x="93" y="44"/>
                  </a:lnTo>
                  <a:lnTo>
                    <a:pt x="95" y="44"/>
                  </a:lnTo>
                  <a:lnTo>
                    <a:pt x="95" y="46"/>
                  </a:lnTo>
                  <a:lnTo>
                    <a:pt x="97" y="48"/>
                  </a:lnTo>
                  <a:lnTo>
                    <a:pt x="97" y="48"/>
                  </a:lnTo>
                  <a:lnTo>
                    <a:pt x="99" y="48"/>
                  </a:lnTo>
                  <a:lnTo>
                    <a:pt x="99" y="48"/>
                  </a:lnTo>
                  <a:lnTo>
                    <a:pt x="99" y="50"/>
                  </a:lnTo>
                  <a:lnTo>
                    <a:pt x="99" y="50"/>
                  </a:lnTo>
                  <a:lnTo>
                    <a:pt x="99" y="50"/>
                  </a:lnTo>
                  <a:lnTo>
                    <a:pt x="99" y="52"/>
                  </a:lnTo>
                  <a:lnTo>
                    <a:pt x="99" y="52"/>
                  </a:lnTo>
                  <a:lnTo>
                    <a:pt x="101" y="52"/>
                  </a:lnTo>
                  <a:lnTo>
                    <a:pt x="103" y="52"/>
                  </a:lnTo>
                  <a:lnTo>
                    <a:pt x="103" y="52"/>
                  </a:lnTo>
                  <a:lnTo>
                    <a:pt x="103" y="52"/>
                  </a:lnTo>
                  <a:lnTo>
                    <a:pt x="105" y="52"/>
                  </a:lnTo>
                  <a:lnTo>
                    <a:pt x="105" y="52"/>
                  </a:lnTo>
                  <a:lnTo>
                    <a:pt x="105" y="53"/>
                  </a:lnTo>
                  <a:lnTo>
                    <a:pt x="105" y="55"/>
                  </a:lnTo>
                  <a:lnTo>
                    <a:pt x="107" y="57"/>
                  </a:lnTo>
                  <a:lnTo>
                    <a:pt x="109" y="57"/>
                  </a:lnTo>
                  <a:lnTo>
                    <a:pt x="110" y="57"/>
                  </a:lnTo>
                  <a:lnTo>
                    <a:pt x="112" y="57"/>
                  </a:lnTo>
                  <a:lnTo>
                    <a:pt x="114" y="59"/>
                  </a:lnTo>
                  <a:lnTo>
                    <a:pt x="114" y="59"/>
                  </a:lnTo>
                  <a:lnTo>
                    <a:pt x="116" y="59"/>
                  </a:lnTo>
                  <a:lnTo>
                    <a:pt x="116" y="61"/>
                  </a:lnTo>
                  <a:lnTo>
                    <a:pt x="116" y="61"/>
                  </a:lnTo>
                  <a:lnTo>
                    <a:pt x="114" y="63"/>
                  </a:lnTo>
                  <a:lnTo>
                    <a:pt x="114" y="63"/>
                  </a:lnTo>
                  <a:lnTo>
                    <a:pt x="114" y="63"/>
                  </a:lnTo>
                  <a:lnTo>
                    <a:pt x="114" y="63"/>
                  </a:lnTo>
                  <a:lnTo>
                    <a:pt x="112" y="63"/>
                  </a:lnTo>
                  <a:lnTo>
                    <a:pt x="110" y="65"/>
                  </a:lnTo>
                  <a:lnTo>
                    <a:pt x="109" y="65"/>
                  </a:lnTo>
                  <a:lnTo>
                    <a:pt x="107" y="65"/>
                  </a:lnTo>
                  <a:lnTo>
                    <a:pt x="107" y="67"/>
                  </a:lnTo>
                  <a:lnTo>
                    <a:pt x="105" y="67"/>
                  </a:lnTo>
                  <a:lnTo>
                    <a:pt x="103" y="69"/>
                  </a:lnTo>
                  <a:lnTo>
                    <a:pt x="103" y="69"/>
                  </a:lnTo>
                  <a:lnTo>
                    <a:pt x="103" y="69"/>
                  </a:lnTo>
                  <a:lnTo>
                    <a:pt x="103" y="71"/>
                  </a:lnTo>
                  <a:lnTo>
                    <a:pt x="103" y="71"/>
                  </a:lnTo>
                  <a:lnTo>
                    <a:pt x="103" y="72"/>
                  </a:lnTo>
                  <a:lnTo>
                    <a:pt x="103" y="74"/>
                  </a:lnTo>
                  <a:lnTo>
                    <a:pt x="103" y="76"/>
                  </a:lnTo>
                  <a:lnTo>
                    <a:pt x="103" y="80"/>
                  </a:lnTo>
                  <a:lnTo>
                    <a:pt x="103" y="80"/>
                  </a:lnTo>
                  <a:lnTo>
                    <a:pt x="103" y="80"/>
                  </a:lnTo>
                  <a:lnTo>
                    <a:pt x="103" y="80"/>
                  </a:lnTo>
                  <a:lnTo>
                    <a:pt x="105" y="80"/>
                  </a:lnTo>
                  <a:lnTo>
                    <a:pt x="105" y="82"/>
                  </a:lnTo>
                  <a:lnTo>
                    <a:pt x="105" y="82"/>
                  </a:lnTo>
                  <a:lnTo>
                    <a:pt x="101" y="84"/>
                  </a:lnTo>
                  <a:lnTo>
                    <a:pt x="101" y="84"/>
                  </a:lnTo>
                  <a:lnTo>
                    <a:pt x="99" y="84"/>
                  </a:lnTo>
                  <a:lnTo>
                    <a:pt x="99" y="86"/>
                  </a:lnTo>
                  <a:lnTo>
                    <a:pt x="97" y="88"/>
                  </a:lnTo>
                  <a:lnTo>
                    <a:pt x="95" y="90"/>
                  </a:lnTo>
                  <a:lnTo>
                    <a:pt x="95" y="90"/>
                  </a:lnTo>
                  <a:lnTo>
                    <a:pt x="95" y="90"/>
                  </a:lnTo>
                  <a:lnTo>
                    <a:pt x="93" y="91"/>
                  </a:lnTo>
                  <a:lnTo>
                    <a:pt x="93" y="91"/>
                  </a:lnTo>
                  <a:lnTo>
                    <a:pt x="93" y="91"/>
                  </a:lnTo>
                  <a:lnTo>
                    <a:pt x="93" y="91"/>
                  </a:lnTo>
                  <a:lnTo>
                    <a:pt x="93" y="93"/>
                  </a:lnTo>
                  <a:lnTo>
                    <a:pt x="93" y="93"/>
                  </a:lnTo>
                  <a:lnTo>
                    <a:pt x="91" y="93"/>
                  </a:lnTo>
                  <a:lnTo>
                    <a:pt x="93" y="95"/>
                  </a:lnTo>
                  <a:lnTo>
                    <a:pt x="93" y="95"/>
                  </a:lnTo>
                  <a:lnTo>
                    <a:pt x="93" y="95"/>
                  </a:lnTo>
                  <a:lnTo>
                    <a:pt x="93" y="95"/>
                  </a:lnTo>
                  <a:lnTo>
                    <a:pt x="93" y="95"/>
                  </a:lnTo>
                  <a:lnTo>
                    <a:pt x="93" y="97"/>
                  </a:lnTo>
                  <a:lnTo>
                    <a:pt x="91" y="97"/>
                  </a:lnTo>
                  <a:lnTo>
                    <a:pt x="91" y="97"/>
                  </a:lnTo>
                  <a:lnTo>
                    <a:pt x="91" y="99"/>
                  </a:lnTo>
                  <a:lnTo>
                    <a:pt x="90" y="99"/>
                  </a:lnTo>
                  <a:lnTo>
                    <a:pt x="86" y="101"/>
                  </a:lnTo>
                  <a:lnTo>
                    <a:pt x="86" y="101"/>
                  </a:lnTo>
                  <a:lnTo>
                    <a:pt x="84" y="101"/>
                  </a:lnTo>
                  <a:lnTo>
                    <a:pt x="84" y="101"/>
                  </a:lnTo>
                  <a:lnTo>
                    <a:pt x="84" y="103"/>
                  </a:lnTo>
                  <a:lnTo>
                    <a:pt x="82" y="107"/>
                  </a:lnTo>
                  <a:lnTo>
                    <a:pt x="82" y="109"/>
                  </a:lnTo>
                  <a:lnTo>
                    <a:pt x="78" y="114"/>
                  </a:lnTo>
                  <a:lnTo>
                    <a:pt x="78" y="116"/>
                  </a:lnTo>
                  <a:lnTo>
                    <a:pt x="76" y="116"/>
                  </a:lnTo>
                  <a:lnTo>
                    <a:pt x="76" y="118"/>
                  </a:lnTo>
                  <a:lnTo>
                    <a:pt x="76" y="118"/>
                  </a:lnTo>
                  <a:lnTo>
                    <a:pt x="74" y="118"/>
                  </a:lnTo>
                  <a:lnTo>
                    <a:pt x="71" y="120"/>
                  </a:lnTo>
                  <a:lnTo>
                    <a:pt x="69" y="122"/>
                  </a:lnTo>
                  <a:lnTo>
                    <a:pt x="67" y="124"/>
                  </a:lnTo>
                  <a:lnTo>
                    <a:pt x="65" y="126"/>
                  </a:lnTo>
                  <a:lnTo>
                    <a:pt x="65" y="127"/>
                  </a:lnTo>
                  <a:lnTo>
                    <a:pt x="65" y="127"/>
                  </a:lnTo>
                  <a:lnTo>
                    <a:pt x="65" y="127"/>
                  </a:lnTo>
                  <a:lnTo>
                    <a:pt x="65" y="127"/>
                  </a:lnTo>
                  <a:lnTo>
                    <a:pt x="65" y="129"/>
                  </a:lnTo>
                  <a:lnTo>
                    <a:pt x="63" y="129"/>
                  </a:lnTo>
                  <a:lnTo>
                    <a:pt x="63" y="129"/>
                  </a:lnTo>
                  <a:lnTo>
                    <a:pt x="63" y="131"/>
                  </a:lnTo>
                  <a:lnTo>
                    <a:pt x="63" y="131"/>
                  </a:lnTo>
                  <a:lnTo>
                    <a:pt x="61" y="131"/>
                  </a:lnTo>
                  <a:lnTo>
                    <a:pt x="61" y="133"/>
                  </a:lnTo>
                  <a:lnTo>
                    <a:pt x="61" y="133"/>
                  </a:lnTo>
                  <a:lnTo>
                    <a:pt x="61" y="133"/>
                  </a:lnTo>
                  <a:lnTo>
                    <a:pt x="61" y="133"/>
                  </a:lnTo>
                  <a:lnTo>
                    <a:pt x="61" y="135"/>
                  </a:lnTo>
                  <a:lnTo>
                    <a:pt x="61" y="135"/>
                  </a:lnTo>
                  <a:lnTo>
                    <a:pt x="61" y="135"/>
                  </a:lnTo>
                  <a:lnTo>
                    <a:pt x="55" y="137"/>
                  </a:lnTo>
                  <a:lnTo>
                    <a:pt x="55" y="137"/>
                  </a:lnTo>
                  <a:lnTo>
                    <a:pt x="55" y="137"/>
                  </a:lnTo>
                  <a:lnTo>
                    <a:pt x="54" y="137"/>
                  </a:lnTo>
                  <a:lnTo>
                    <a:pt x="54" y="137"/>
                  </a:lnTo>
                  <a:lnTo>
                    <a:pt x="52" y="137"/>
                  </a:lnTo>
                  <a:lnTo>
                    <a:pt x="50" y="139"/>
                  </a:lnTo>
                  <a:lnTo>
                    <a:pt x="48" y="139"/>
                  </a:lnTo>
                  <a:lnTo>
                    <a:pt x="46" y="139"/>
                  </a:lnTo>
                  <a:lnTo>
                    <a:pt x="44" y="141"/>
                  </a:lnTo>
                  <a:lnTo>
                    <a:pt x="44" y="141"/>
                  </a:lnTo>
                  <a:lnTo>
                    <a:pt x="44" y="141"/>
                  </a:lnTo>
                  <a:lnTo>
                    <a:pt x="42" y="141"/>
                  </a:lnTo>
                  <a:lnTo>
                    <a:pt x="42" y="141"/>
                  </a:lnTo>
                  <a:lnTo>
                    <a:pt x="42" y="139"/>
                  </a:lnTo>
                  <a:lnTo>
                    <a:pt x="42" y="139"/>
                  </a:lnTo>
                  <a:lnTo>
                    <a:pt x="40" y="139"/>
                  </a:lnTo>
                  <a:lnTo>
                    <a:pt x="40" y="139"/>
                  </a:lnTo>
                  <a:lnTo>
                    <a:pt x="40" y="137"/>
                  </a:lnTo>
                  <a:lnTo>
                    <a:pt x="40" y="135"/>
                  </a:lnTo>
                  <a:lnTo>
                    <a:pt x="38" y="135"/>
                  </a:lnTo>
                  <a:lnTo>
                    <a:pt x="36" y="135"/>
                  </a:lnTo>
                  <a:lnTo>
                    <a:pt x="35" y="135"/>
                  </a:lnTo>
                  <a:lnTo>
                    <a:pt x="35" y="137"/>
                  </a:lnTo>
                  <a:lnTo>
                    <a:pt x="33" y="137"/>
                  </a:lnTo>
                  <a:lnTo>
                    <a:pt x="33" y="137"/>
                  </a:lnTo>
                  <a:lnTo>
                    <a:pt x="31" y="141"/>
                  </a:lnTo>
                  <a:lnTo>
                    <a:pt x="29" y="145"/>
                  </a:lnTo>
                  <a:lnTo>
                    <a:pt x="25" y="148"/>
                  </a:lnTo>
                  <a:lnTo>
                    <a:pt x="25" y="148"/>
                  </a:lnTo>
                  <a:lnTo>
                    <a:pt x="25" y="148"/>
                  </a:lnTo>
                  <a:lnTo>
                    <a:pt x="25" y="148"/>
                  </a:lnTo>
                  <a:lnTo>
                    <a:pt x="23" y="150"/>
                  </a:lnTo>
                  <a:lnTo>
                    <a:pt x="23" y="152"/>
                  </a:lnTo>
                  <a:lnTo>
                    <a:pt x="23" y="152"/>
                  </a:lnTo>
                  <a:lnTo>
                    <a:pt x="21" y="154"/>
                  </a:lnTo>
                  <a:lnTo>
                    <a:pt x="21" y="156"/>
                  </a:lnTo>
                  <a:lnTo>
                    <a:pt x="21" y="158"/>
                  </a:lnTo>
                  <a:lnTo>
                    <a:pt x="23" y="158"/>
                  </a:lnTo>
                  <a:lnTo>
                    <a:pt x="23" y="158"/>
                  </a:lnTo>
                  <a:lnTo>
                    <a:pt x="25" y="160"/>
                  </a:lnTo>
                  <a:lnTo>
                    <a:pt x="25" y="160"/>
                  </a:lnTo>
                  <a:lnTo>
                    <a:pt x="27" y="160"/>
                  </a:lnTo>
                  <a:lnTo>
                    <a:pt x="27" y="160"/>
                  </a:lnTo>
                  <a:lnTo>
                    <a:pt x="27" y="160"/>
                  </a:lnTo>
                  <a:lnTo>
                    <a:pt x="29" y="160"/>
                  </a:lnTo>
                  <a:lnTo>
                    <a:pt x="29" y="160"/>
                  </a:lnTo>
                  <a:lnTo>
                    <a:pt x="29" y="160"/>
                  </a:lnTo>
                  <a:lnTo>
                    <a:pt x="31" y="160"/>
                  </a:lnTo>
                  <a:lnTo>
                    <a:pt x="31" y="162"/>
                  </a:lnTo>
                  <a:lnTo>
                    <a:pt x="31" y="162"/>
                  </a:lnTo>
                  <a:lnTo>
                    <a:pt x="33" y="162"/>
                  </a:lnTo>
                  <a:lnTo>
                    <a:pt x="33" y="162"/>
                  </a:lnTo>
                  <a:lnTo>
                    <a:pt x="33" y="162"/>
                  </a:lnTo>
                  <a:lnTo>
                    <a:pt x="33" y="164"/>
                  </a:lnTo>
                  <a:lnTo>
                    <a:pt x="33" y="165"/>
                  </a:lnTo>
                  <a:lnTo>
                    <a:pt x="33" y="165"/>
                  </a:lnTo>
                  <a:lnTo>
                    <a:pt x="33" y="167"/>
                  </a:lnTo>
                  <a:lnTo>
                    <a:pt x="33" y="167"/>
                  </a:lnTo>
                  <a:lnTo>
                    <a:pt x="33" y="167"/>
                  </a:lnTo>
                  <a:lnTo>
                    <a:pt x="33" y="169"/>
                  </a:lnTo>
                  <a:lnTo>
                    <a:pt x="31" y="169"/>
                  </a:lnTo>
                  <a:lnTo>
                    <a:pt x="31" y="169"/>
                  </a:lnTo>
                  <a:lnTo>
                    <a:pt x="31" y="169"/>
                  </a:lnTo>
                  <a:lnTo>
                    <a:pt x="31" y="171"/>
                  </a:lnTo>
                  <a:lnTo>
                    <a:pt x="31" y="171"/>
                  </a:lnTo>
                  <a:lnTo>
                    <a:pt x="31" y="171"/>
                  </a:lnTo>
                  <a:lnTo>
                    <a:pt x="31" y="173"/>
                  </a:lnTo>
                  <a:lnTo>
                    <a:pt x="33" y="173"/>
                  </a:lnTo>
                  <a:lnTo>
                    <a:pt x="33" y="175"/>
                  </a:lnTo>
                  <a:lnTo>
                    <a:pt x="33" y="175"/>
                  </a:lnTo>
                  <a:lnTo>
                    <a:pt x="35" y="175"/>
                  </a:lnTo>
                  <a:lnTo>
                    <a:pt x="35" y="177"/>
                  </a:lnTo>
                  <a:lnTo>
                    <a:pt x="35" y="177"/>
                  </a:lnTo>
                  <a:lnTo>
                    <a:pt x="36" y="177"/>
                  </a:lnTo>
                  <a:lnTo>
                    <a:pt x="36" y="177"/>
                  </a:lnTo>
                  <a:lnTo>
                    <a:pt x="36" y="177"/>
                  </a:lnTo>
                  <a:lnTo>
                    <a:pt x="36" y="177"/>
                  </a:lnTo>
                  <a:lnTo>
                    <a:pt x="38" y="177"/>
                  </a:lnTo>
                  <a:lnTo>
                    <a:pt x="38" y="177"/>
                  </a:lnTo>
                  <a:lnTo>
                    <a:pt x="38" y="177"/>
                  </a:lnTo>
                  <a:lnTo>
                    <a:pt x="38" y="177"/>
                  </a:lnTo>
                  <a:lnTo>
                    <a:pt x="38" y="177"/>
                  </a:lnTo>
                  <a:lnTo>
                    <a:pt x="40" y="177"/>
                  </a:lnTo>
                  <a:lnTo>
                    <a:pt x="40" y="177"/>
                  </a:lnTo>
                  <a:lnTo>
                    <a:pt x="40" y="177"/>
                  </a:lnTo>
                  <a:lnTo>
                    <a:pt x="40" y="177"/>
                  </a:lnTo>
                  <a:lnTo>
                    <a:pt x="40" y="179"/>
                  </a:lnTo>
                  <a:lnTo>
                    <a:pt x="40" y="179"/>
                  </a:lnTo>
                  <a:lnTo>
                    <a:pt x="40" y="181"/>
                  </a:lnTo>
                  <a:lnTo>
                    <a:pt x="40" y="181"/>
                  </a:lnTo>
                  <a:lnTo>
                    <a:pt x="40" y="183"/>
                  </a:lnTo>
                  <a:lnTo>
                    <a:pt x="42" y="183"/>
                  </a:lnTo>
                  <a:lnTo>
                    <a:pt x="42" y="184"/>
                  </a:lnTo>
                  <a:lnTo>
                    <a:pt x="44" y="186"/>
                  </a:lnTo>
                  <a:lnTo>
                    <a:pt x="44" y="188"/>
                  </a:lnTo>
                  <a:lnTo>
                    <a:pt x="44" y="190"/>
                  </a:lnTo>
                  <a:lnTo>
                    <a:pt x="46" y="192"/>
                  </a:lnTo>
                  <a:lnTo>
                    <a:pt x="46" y="194"/>
                  </a:lnTo>
                  <a:lnTo>
                    <a:pt x="48" y="194"/>
                  </a:lnTo>
                  <a:lnTo>
                    <a:pt x="46" y="194"/>
                  </a:lnTo>
                  <a:lnTo>
                    <a:pt x="46" y="196"/>
                  </a:lnTo>
                  <a:lnTo>
                    <a:pt x="46" y="196"/>
                  </a:lnTo>
                  <a:lnTo>
                    <a:pt x="46" y="196"/>
                  </a:lnTo>
                  <a:lnTo>
                    <a:pt x="46" y="198"/>
                  </a:lnTo>
                  <a:lnTo>
                    <a:pt x="46" y="198"/>
                  </a:lnTo>
                  <a:lnTo>
                    <a:pt x="46" y="198"/>
                  </a:lnTo>
                  <a:lnTo>
                    <a:pt x="46" y="198"/>
                  </a:lnTo>
                  <a:lnTo>
                    <a:pt x="46" y="200"/>
                  </a:lnTo>
                  <a:lnTo>
                    <a:pt x="46" y="200"/>
                  </a:lnTo>
                  <a:lnTo>
                    <a:pt x="48" y="200"/>
                  </a:lnTo>
                  <a:lnTo>
                    <a:pt x="48" y="200"/>
                  </a:lnTo>
                  <a:lnTo>
                    <a:pt x="48" y="200"/>
                  </a:lnTo>
                  <a:lnTo>
                    <a:pt x="48" y="200"/>
                  </a:lnTo>
                  <a:lnTo>
                    <a:pt x="46" y="200"/>
                  </a:lnTo>
                  <a:lnTo>
                    <a:pt x="46" y="200"/>
                  </a:lnTo>
                  <a:lnTo>
                    <a:pt x="46" y="200"/>
                  </a:lnTo>
                  <a:lnTo>
                    <a:pt x="46" y="200"/>
                  </a:lnTo>
                  <a:lnTo>
                    <a:pt x="46" y="200"/>
                  </a:lnTo>
                  <a:lnTo>
                    <a:pt x="44" y="200"/>
                  </a:lnTo>
                  <a:lnTo>
                    <a:pt x="44" y="200"/>
                  </a:lnTo>
                  <a:lnTo>
                    <a:pt x="44" y="201"/>
                  </a:lnTo>
                  <a:lnTo>
                    <a:pt x="44" y="201"/>
                  </a:lnTo>
                  <a:lnTo>
                    <a:pt x="44" y="201"/>
                  </a:lnTo>
                  <a:lnTo>
                    <a:pt x="42" y="201"/>
                  </a:lnTo>
                  <a:lnTo>
                    <a:pt x="42" y="201"/>
                  </a:lnTo>
                  <a:lnTo>
                    <a:pt x="42" y="201"/>
                  </a:lnTo>
                  <a:lnTo>
                    <a:pt x="42" y="201"/>
                  </a:lnTo>
                  <a:lnTo>
                    <a:pt x="42" y="201"/>
                  </a:lnTo>
                  <a:lnTo>
                    <a:pt x="40" y="201"/>
                  </a:lnTo>
                  <a:lnTo>
                    <a:pt x="40" y="201"/>
                  </a:lnTo>
                  <a:lnTo>
                    <a:pt x="40" y="201"/>
                  </a:lnTo>
                  <a:lnTo>
                    <a:pt x="40" y="201"/>
                  </a:lnTo>
                  <a:lnTo>
                    <a:pt x="40" y="201"/>
                  </a:lnTo>
                  <a:lnTo>
                    <a:pt x="40" y="201"/>
                  </a:lnTo>
                  <a:lnTo>
                    <a:pt x="40" y="201"/>
                  </a:lnTo>
                  <a:lnTo>
                    <a:pt x="38" y="201"/>
                  </a:lnTo>
                  <a:lnTo>
                    <a:pt x="38" y="201"/>
                  </a:lnTo>
                  <a:lnTo>
                    <a:pt x="38" y="200"/>
                  </a:lnTo>
                  <a:lnTo>
                    <a:pt x="38" y="200"/>
                  </a:lnTo>
                  <a:lnTo>
                    <a:pt x="38" y="200"/>
                  </a:lnTo>
                  <a:lnTo>
                    <a:pt x="38" y="200"/>
                  </a:lnTo>
                  <a:lnTo>
                    <a:pt x="38" y="200"/>
                  </a:lnTo>
                  <a:lnTo>
                    <a:pt x="38" y="200"/>
                  </a:lnTo>
                  <a:lnTo>
                    <a:pt x="35" y="200"/>
                  </a:lnTo>
                  <a:lnTo>
                    <a:pt x="33" y="201"/>
                  </a:lnTo>
                  <a:lnTo>
                    <a:pt x="33" y="201"/>
                  </a:lnTo>
                  <a:lnTo>
                    <a:pt x="33" y="201"/>
                  </a:lnTo>
                  <a:lnTo>
                    <a:pt x="31" y="201"/>
                  </a:lnTo>
                  <a:lnTo>
                    <a:pt x="31" y="201"/>
                  </a:lnTo>
                  <a:lnTo>
                    <a:pt x="31" y="203"/>
                  </a:lnTo>
                  <a:lnTo>
                    <a:pt x="31" y="203"/>
                  </a:lnTo>
                  <a:lnTo>
                    <a:pt x="29" y="203"/>
                  </a:lnTo>
                  <a:lnTo>
                    <a:pt x="29" y="203"/>
                  </a:lnTo>
                  <a:lnTo>
                    <a:pt x="27" y="203"/>
                  </a:lnTo>
                  <a:lnTo>
                    <a:pt x="25" y="203"/>
                  </a:lnTo>
                  <a:lnTo>
                    <a:pt x="23" y="201"/>
                  </a:lnTo>
                  <a:lnTo>
                    <a:pt x="18" y="201"/>
                  </a:lnTo>
                  <a:lnTo>
                    <a:pt x="16" y="201"/>
                  </a:lnTo>
                  <a:lnTo>
                    <a:pt x="16" y="201"/>
                  </a:lnTo>
                  <a:lnTo>
                    <a:pt x="14" y="201"/>
                  </a:lnTo>
                  <a:lnTo>
                    <a:pt x="14" y="201"/>
                  </a:lnTo>
                  <a:lnTo>
                    <a:pt x="12" y="201"/>
                  </a:lnTo>
                  <a:lnTo>
                    <a:pt x="12" y="201"/>
                  </a:lnTo>
                  <a:lnTo>
                    <a:pt x="12" y="201"/>
                  </a:lnTo>
                  <a:lnTo>
                    <a:pt x="12" y="201"/>
                  </a:lnTo>
                  <a:lnTo>
                    <a:pt x="12" y="201"/>
                  </a:lnTo>
                  <a:lnTo>
                    <a:pt x="12" y="201"/>
                  </a:lnTo>
                  <a:lnTo>
                    <a:pt x="10" y="201"/>
                  </a:lnTo>
                  <a:lnTo>
                    <a:pt x="10" y="201"/>
                  </a:lnTo>
                  <a:lnTo>
                    <a:pt x="10" y="203"/>
                  </a:lnTo>
                  <a:lnTo>
                    <a:pt x="10" y="207"/>
                  </a:lnTo>
                  <a:lnTo>
                    <a:pt x="8" y="207"/>
                  </a:lnTo>
                  <a:lnTo>
                    <a:pt x="6" y="207"/>
                  </a:lnTo>
                  <a:lnTo>
                    <a:pt x="6" y="207"/>
                  </a:lnTo>
                  <a:lnTo>
                    <a:pt x="4" y="207"/>
                  </a:lnTo>
                  <a:lnTo>
                    <a:pt x="4" y="207"/>
                  </a:lnTo>
                  <a:lnTo>
                    <a:pt x="2" y="207"/>
                  </a:lnTo>
                  <a:lnTo>
                    <a:pt x="2" y="209"/>
                  </a:lnTo>
                  <a:lnTo>
                    <a:pt x="0" y="209"/>
                  </a:lnTo>
                  <a:lnTo>
                    <a:pt x="0" y="211"/>
                  </a:lnTo>
                  <a:lnTo>
                    <a:pt x="2" y="213"/>
                  </a:lnTo>
                  <a:lnTo>
                    <a:pt x="2" y="213"/>
                  </a:lnTo>
                  <a:lnTo>
                    <a:pt x="4" y="213"/>
                  </a:lnTo>
                  <a:lnTo>
                    <a:pt x="6" y="211"/>
                  </a:lnTo>
                  <a:lnTo>
                    <a:pt x="8" y="209"/>
                  </a:lnTo>
                  <a:lnTo>
                    <a:pt x="10" y="209"/>
                  </a:lnTo>
                  <a:lnTo>
                    <a:pt x="8" y="211"/>
                  </a:lnTo>
                  <a:lnTo>
                    <a:pt x="6" y="213"/>
                  </a:lnTo>
                  <a:lnTo>
                    <a:pt x="4" y="215"/>
                  </a:lnTo>
                  <a:lnTo>
                    <a:pt x="6" y="217"/>
                  </a:lnTo>
                  <a:lnTo>
                    <a:pt x="6" y="219"/>
                  </a:lnTo>
                  <a:lnTo>
                    <a:pt x="8" y="220"/>
                  </a:lnTo>
                  <a:lnTo>
                    <a:pt x="10" y="222"/>
                  </a:lnTo>
                  <a:lnTo>
                    <a:pt x="14" y="224"/>
                  </a:lnTo>
                  <a:lnTo>
                    <a:pt x="18" y="226"/>
                  </a:lnTo>
                  <a:lnTo>
                    <a:pt x="21" y="228"/>
                  </a:lnTo>
                  <a:lnTo>
                    <a:pt x="27" y="228"/>
                  </a:lnTo>
                  <a:lnTo>
                    <a:pt x="27" y="228"/>
                  </a:lnTo>
                  <a:lnTo>
                    <a:pt x="31" y="226"/>
                  </a:lnTo>
                  <a:lnTo>
                    <a:pt x="33" y="224"/>
                  </a:lnTo>
                  <a:lnTo>
                    <a:pt x="33" y="224"/>
                  </a:lnTo>
                  <a:lnTo>
                    <a:pt x="35" y="224"/>
                  </a:lnTo>
                  <a:lnTo>
                    <a:pt x="36" y="224"/>
                  </a:lnTo>
                  <a:lnTo>
                    <a:pt x="36" y="224"/>
                  </a:lnTo>
                  <a:lnTo>
                    <a:pt x="36" y="222"/>
                  </a:lnTo>
                  <a:lnTo>
                    <a:pt x="36" y="222"/>
                  </a:lnTo>
                  <a:lnTo>
                    <a:pt x="38" y="222"/>
                  </a:lnTo>
                  <a:lnTo>
                    <a:pt x="38" y="222"/>
                  </a:lnTo>
                  <a:lnTo>
                    <a:pt x="38" y="224"/>
                  </a:lnTo>
                  <a:lnTo>
                    <a:pt x="36" y="224"/>
                  </a:lnTo>
                  <a:lnTo>
                    <a:pt x="36" y="226"/>
                  </a:lnTo>
                  <a:lnTo>
                    <a:pt x="35" y="228"/>
                  </a:lnTo>
                  <a:lnTo>
                    <a:pt x="35" y="230"/>
                  </a:lnTo>
                  <a:lnTo>
                    <a:pt x="33" y="232"/>
                  </a:lnTo>
                  <a:lnTo>
                    <a:pt x="31" y="232"/>
                  </a:lnTo>
                  <a:lnTo>
                    <a:pt x="25" y="234"/>
                  </a:lnTo>
                  <a:lnTo>
                    <a:pt x="19" y="236"/>
                  </a:lnTo>
                  <a:lnTo>
                    <a:pt x="18" y="236"/>
                  </a:lnTo>
                  <a:lnTo>
                    <a:pt x="18" y="236"/>
                  </a:lnTo>
                  <a:lnTo>
                    <a:pt x="16" y="234"/>
                  </a:lnTo>
                  <a:lnTo>
                    <a:pt x="16" y="234"/>
                  </a:lnTo>
                  <a:lnTo>
                    <a:pt x="14" y="234"/>
                  </a:lnTo>
                  <a:lnTo>
                    <a:pt x="14" y="236"/>
                  </a:lnTo>
                  <a:lnTo>
                    <a:pt x="16" y="239"/>
                  </a:lnTo>
                  <a:lnTo>
                    <a:pt x="16" y="239"/>
                  </a:lnTo>
                  <a:lnTo>
                    <a:pt x="33" y="256"/>
                  </a:lnTo>
                  <a:lnTo>
                    <a:pt x="36" y="260"/>
                  </a:lnTo>
                  <a:lnTo>
                    <a:pt x="38" y="262"/>
                  </a:lnTo>
                  <a:lnTo>
                    <a:pt x="42" y="262"/>
                  </a:lnTo>
                  <a:lnTo>
                    <a:pt x="48" y="262"/>
                  </a:lnTo>
                  <a:lnTo>
                    <a:pt x="52" y="262"/>
                  </a:lnTo>
                  <a:lnTo>
                    <a:pt x="61" y="256"/>
                  </a:lnTo>
                  <a:lnTo>
                    <a:pt x="63" y="255"/>
                  </a:lnTo>
                  <a:lnTo>
                    <a:pt x="65" y="251"/>
                  </a:lnTo>
                  <a:lnTo>
                    <a:pt x="67" y="247"/>
                  </a:lnTo>
                  <a:lnTo>
                    <a:pt x="63" y="245"/>
                  </a:lnTo>
                  <a:lnTo>
                    <a:pt x="67" y="239"/>
                  </a:lnTo>
                  <a:lnTo>
                    <a:pt x="67" y="238"/>
                  </a:lnTo>
                  <a:lnTo>
                    <a:pt x="65" y="238"/>
                  </a:lnTo>
                  <a:lnTo>
                    <a:pt x="71" y="236"/>
                  </a:lnTo>
                  <a:lnTo>
                    <a:pt x="73" y="238"/>
                  </a:lnTo>
                  <a:lnTo>
                    <a:pt x="74" y="238"/>
                  </a:lnTo>
                  <a:lnTo>
                    <a:pt x="73" y="238"/>
                  </a:lnTo>
                  <a:lnTo>
                    <a:pt x="73" y="238"/>
                  </a:lnTo>
                  <a:lnTo>
                    <a:pt x="71" y="239"/>
                  </a:lnTo>
                  <a:lnTo>
                    <a:pt x="71" y="241"/>
                  </a:lnTo>
                  <a:lnTo>
                    <a:pt x="71" y="241"/>
                  </a:lnTo>
                  <a:lnTo>
                    <a:pt x="73" y="241"/>
                  </a:lnTo>
                  <a:lnTo>
                    <a:pt x="74" y="241"/>
                  </a:lnTo>
                  <a:lnTo>
                    <a:pt x="73" y="243"/>
                  </a:lnTo>
                  <a:lnTo>
                    <a:pt x="73" y="243"/>
                  </a:lnTo>
                  <a:lnTo>
                    <a:pt x="71" y="245"/>
                  </a:lnTo>
                  <a:lnTo>
                    <a:pt x="71" y="247"/>
                  </a:lnTo>
                  <a:lnTo>
                    <a:pt x="76" y="247"/>
                  </a:lnTo>
                  <a:lnTo>
                    <a:pt x="78" y="247"/>
                  </a:lnTo>
                  <a:lnTo>
                    <a:pt x="80" y="245"/>
                  </a:lnTo>
                  <a:lnTo>
                    <a:pt x="74" y="249"/>
                  </a:lnTo>
                  <a:lnTo>
                    <a:pt x="73" y="251"/>
                  </a:lnTo>
                  <a:lnTo>
                    <a:pt x="73" y="251"/>
                  </a:lnTo>
                  <a:lnTo>
                    <a:pt x="74" y="251"/>
                  </a:lnTo>
                  <a:lnTo>
                    <a:pt x="74" y="251"/>
                  </a:lnTo>
                  <a:lnTo>
                    <a:pt x="73" y="253"/>
                  </a:lnTo>
                  <a:lnTo>
                    <a:pt x="73" y="255"/>
                  </a:lnTo>
                  <a:lnTo>
                    <a:pt x="76" y="258"/>
                  </a:lnTo>
                  <a:lnTo>
                    <a:pt x="76" y="260"/>
                  </a:lnTo>
                  <a:lnTo>
                    <a:pt x="76" y="264"/>
                  </a:lnTo>
                  <a:lnTo>
                    <a:pt x="76" y="268"/>
                  </a:lnTo>
                  <a:lnTo>
                    <a:pt x="74" y="275"/>
                  </a:lnTo>
                  <a:lnTo>
                    <a:pt x="73" y="277"/>
                  </a:lnTo>
                  <a:lnTo>
                    <a:pt x="74" y="279"/>
                  </a:lnTo>
                  <a:lnTo>
                    <a:pt x="74" y="283"/>
                  </a:lnTo>
                  <a:lnTo>
                    <a:pt x="74" y="285"/>
                  </a:lnTo>
                  <a:lnTo>
                    <a:pt x="74" y="285"/>
                  </a:lnTo>
                  <a:lnTo>
                    <a:pt x="74" y="285"/>
                  </a:lnTo>
                  <a:lnTo>
                    <a:pt x="74" y="287"/>
                  </a:lnTo>
                  <a:lnTo>
                    <a:pt x="76" y="287"/>
                  </a:lnTo>
                  <a:lnTo>
                    <a:pt x="76" y="287"/>
                  </a:lnTo>
                  <a:lnTo>
                    <a:pt x="78" y="289"/>
                  </a:lnTo>
                  <a:lnTo>
                    <a:pt x="76" y="287"/>
                  </a:lnTo>
                  <a:lnTo>
                    <a:pt x="74" y="289"/>
                  </a:lnTo>
                  <a:lnTo>
                    <a:pt x="74" y="291"/>
                  </a:lnTo>
                  <a:lnTo>
                    <a:pt x="76" y="293"/>
                  </a:lnTo>
                  <a:lnTo>
                    <a:pt x="76" y="293"/>
                  </a:lnTo>
                  <a:lnTo>
                    <a:pt x="76" y="293"/>
                  </a:lnTo>
                  <a:lnTo>
                    <a:pt x="78" y="291"/>
                  </a:lnTo>
                  <a:lnTo>
                    <a:pt x="78" y="291"/>
                  </a:lnTo>
                  <a:lnTo>
                    <a:pt x="78" y="293"/>
                  </a:lnTo>
                  <a:lnTo>
                    <a:pt x="78" y="294"/>
                  </a:lnTo>
                  <a:lnTo>
                    <a:pt x="76" y="294"/>
                  </a:lnTo>
                  <a:lnTo>
                    <a:pt x="76" y="296"/>
                  </a:lnTo>
                  <a:lnTo>
                    <a:pt x="76" y="298"/>
                  </a:lnTo>
                  <a:lnTo>
                    <a:pt x="84" y="336"/>
                  </a:lnTo>
                  <a:lnTo>
                    <a:pt x="84" y="338"/>
                  </a:lnTo>
                  <a:lnTo>
                    <a:pt x="86" y="344"/>
                  </a:lnTo>
                  <a:lnTo>
                    <a:pt x="90" y="348"/>
                  </a:lnTo>
                  <a:lnTo>
                    <a:pt x="91" y="349"/>
                  </a:lnTo>
                  <a:lnTo>
                    <a:pt x="91" y="349"/>
                  </a:lnTo>
                  <a:lnTo>
                    <a:pt x="91" y="351"/>
                  </a:lnTo>
                  <a:lnTo>
                    <a:pt x="93" y="353"/>
                  </a:lnTo>
                  <a:lnTo>
                    <a:pt x="93" y="353"/>
                  </a:lnTo>
                  <a:lnTo>
                    <a:pt x="91" y="353"/>
                  </a:lnTo>
                  <a:lnTo>
                    <a:pt x="91" y="353"/>
                  </a:lnTo>
                  <a:lnTo>
                    <a:pt x="91" y="355"/>
                  </a:lnTo>
                  <a:lnTo>
                    <a:pt x="93" y="355"/>
                  </a:lnTo>
                  <a:lnTo>
                    <a:pt x="93" y="357"/>
                  </a:lnTo>
                  <a:lnTo>
                    <a:pt x="93" y="359"/>
                  </a:lnTo>
                  <a:lnTo>
                    <a:pt x="95" y="361"/>
                  </a:lnTo>
                  <a:lnTo>
                    <a:pt x="97" y="365"/>
                  </a:lnTo>
                  <a:lnTo>
                    <a:pt x="99" y="367"/>
                  </a:lnTo>
                  <a:lnTo>
                    <a:pt x="101" y="368"/>
                  </a:lnTo>
                  <a:lnTo>
                    <a:pt x="110" y="401"/>
                  </a:lnTo>
                  <a:lnTo>
                    <a:pt x="110" y="404"/>
                  </a:lnTo>
                  <a:lnTo>
                    <a:pt x="112" y="406"/>
                  </a:lnTo>
                  <a:lnTo>
                    <a:pt x="120" y="414"/>
                  </a:lnTo>
                  <a:lnTo>
                    <a:pt x="122" y="420"/>
                  </a:lnTo>
                  <a:lnTo>
                    <a:pt x="129" y="437"/>
                  </a:lnTo>
                  <a:lnTo>
                    <a:pt x="133" y="444"/>
                  </a:lnTo>
                  <a:lnTo>
                    <a:pt x="133" y="446"/>
                  </a:lnTo>
                  <a:lnTo>
                    <a:pt x="133" y="450"/>
                  </a:lnTo>
                  <a:lnTo>
                    <a:pt x="131" y="444"/>
                  </a:lnTo>
                  <a:lnTo>
                    <a:pt x="129" y="442"/>
                  </a:lnTo>
                  <a:lnTo>
                    <a:pt x="131" y="450"/>
                  </a:lnTo>
                  <a:lnTo>
                    <a:pt x="133" y="456"/>
                  </a:lnTo>
                  <a:lnTo>
                    <a:pt x="135" y="458"/>
                  </a:lnTo>
                  <a:lnTo>
                    <a:pt x="137" y="463"/>
                  </a:lnTo>
                  <a:lnTo>
                    <a:pt x="141" y="467"/>
                  </a:lnTo>
                  <a:lnTo>
                    <a:pt x="146" y="471"/>
                  </a:lnTo>
                  <a:lnTo>
                    <a:pt x="150" y="473"/>
                  </a:lnTo>
                  <a:lnTo>
                    <a:pt x="152" y="473"/>
                  </a:lnTo>
                  <a:lnTo>
                    <a:pt x="154" y="471"/>
                  </a:lnTo>
                  <a:lnTo>
                    <a:pt x="156" y="469"/>
                  </a:lnTo>
                  <a:lnTo>
                    <a:pt x="158" y="469"/>
                  </a:lnTo>
                  <a:lnTo>
                    <a:pt x="160" y="467"/>
                  </a:lnTo>
                  <a:lnTo>
                    <a:pt x="160" y="463"/>
                  </a:lnTo>
                  <a:lnTo>
                    <a:pt x="160" y="461"/>
                  </a:lnTo>
                  <a:lnTo>
                    <a:pt x="162" y="459"/>
                  </a:lnTo>
                  <a:lnTo>
                    <a:pt x="165" y="456"/>
                  </a:lnTo>
                  <a:lnTo>
                    <a:pt x="171" y="454"/>
                  </a:lnTo>
                  <a:lnTo>
                    <a:pt x="177" y="454"/>
                  </a:lnTo>
                  <a:lnTo>
                    <a:pt x="181" y="456"/>
                  </a:lnTo>
                  <a:lnTo>
                    <a:pt x="179" y="454"/>
                  </a:lnTo>
                  <a:lnTo>
                    <a:pt x="175" y="452"/>
                  </a:lnTo>
                  <a:lnTo>
                    <a:pt x="173" y="452"/>
                  </a:lnTo>
                  <a:lnTo>
                    <a:pt x="173" y="448"/>
                  </a:lnTo>
                  <a:lnTo>
                    <a:pt x="175" y="446"/>
                  </a:lnTo>
                  <a:lnTo>
                    <a:pt x="177" y="444"/>
                  </a:lnTo>
                  <a:lnTo>
                    <a:pt x="179" y="442"/>
                  </a:lnTo>
                  <a:lnTo>
                    <a:pt x="179" y="441"/>
                  </a:lnTo>
                  <a:lnTo>
                    <a:pt x="179" y="439"/>
                  </a:lnTo>
                  <a:lnTo>
                    <a:pt x="179" y="439"/>
                  </a:lnTo>
                  <a:lnTo>
                    <a:pt x="181" y="437"/>
                  </a:lnTo>
                  <a:lnTo>
                    <a:pt x="182" y="437"/>
                  </a:lnTo>
                  <a:lnTo>
                    <a:pt x="186" y="437"/>
                  </a:lnTo>
                  <a:lnTo>
                    <a:pt x="188" y="437"/>
                  </a:lnTo>
                  <a:lnTo>
                    <a:pt x="188" y="433"/>
                  </a:lnTo>
                  <a:lnTo>
                    <a:pt x="188" y="425"/>
                  </a:lnTo>
                  <a:lnTo>
                    <a:pt x="188" y="422"/>
                  </a:lnTo>
                  <a:lnTo>
                    <a:pt x="186" y="420"/>
                  </a:lnTo>
                  <a:lnTo>
                    <a:pt x="186" y="418"/>
                  </a:lnTo>
                  <a:lnTo>
                    <a:pt x="186" y="416"/>
                  </a:lnTo>
                  <a:lnTo>
                    <a:pt x="188" y="412"/>
                  </a:lnTo>
                  <a:lnTo>
                    <a:pt x="188" y="410"/>
                  </a:lnTo>
                  <a:lnTo>
                    <a:pt x="188" y="408"/>
                  </a:lnTo>
                  <a:lnTo>
                    <a:pt x="192" y="401"/>
                  </a:lnTo>
                  <a:lnTo>
                    <a:pt x="194" y="399"/>
                  </a:lnTo>
                  <a:lnTo>
                    <a:pt x="196" y="395"/>
                  </a:lnTo>
                  <a:lnTo>
                    <a:pt x="196" y="391"/>
                  </a:lnTo>
                  <a:lnTo>
                    <a:pt x="196" y="389"/>
                  </a:lnTo>
                  <a:lnTo>
                    <a:pt x="194" y="385"/>
                  </a:lnTo>
                  <a:lnTo>
                    <a:pt x="194" y="384"/>
                  </a:lnTo>
                  <a:lnTo>
                    <a:pt x="192" y="382"/>
                  </a:lnTo>
                  <a:lnTo>
                    <a:pt x="192" y="382"/>
                  </a:lnTo>
                  <a:lnTo>
                    <a:pt x="194" y="382"/>
                  </a:lnTo>
                  <a:lnTo>
                    <a:pt x="196" y="385"/>
                  </a:lnTo>
                  <a:lnTo>
                    <a:pt x="194" y="382"/>
                  </a:lnTo>
                  <a:lnTo>
                    <a:pt x="192" y="374"/>
                  </a:lnTo>
                  <a:lnTo>
                    <a:pt x="192" y="372"/>
                  </a:lnTo>
                  <a:lnTo>
                    <a:pt x="194" y="368"/>
                  </a:lnTo>
                  <a:lnTo>
                    <a:pt x="192" y="363"/>
                  </a:lnTo>
                  <a:lnTo>
                    <a:pt x="192" y="359"/>
                  </a:lnTo>
                  <a:lnTo>
                    <a:pt x="192" y="355"/>
                  </a:lnTo>
                  <a:lnTo>
                    <a:pt x="194" y="349"/>
                  </a:lnTo>
                  <a:lnTo>
                    <a:pt x="196" y="348"/>
                  </a:lnTo>
                  <a:lnTo>
                    <a:pt x="198" y="346"/>
                  </a:lnTo>
                  <a:lnTo>
                    <a:pt x="198" y="346"/>
                  </a:lnTo>
                  <a:lnTo>
                    <a:pt x="201" y="346"/>
                  </a:lnTo>
                  <a:lnTo>
                    <a:pt x="201" y="346"/>
                  </a:lnTo>
                  <a:lnTo>
                    <a:pt x="203" y="348"/>
                  </a:lnTo>
                  <a:lnTo>
                    <a:pt x="205" y="348"/>
                  </a:lnTo>
                  <a:lnTo>
                    <a:pt x="207" y="346"/>
                  </a:lnTo>
                  <a:lnTo>
                    <a:pt x="207" y="346"/>
                  </a:lnTo>
                  <a:lnTo>
                    <a:pt x="209" y="342"/>
                  </a:lnTo>
                  <a:lnTo>
                    <a:pt x="211" y="340"/>
                  </a:lnTo>
                  <a:lnTo>
                    <a:pt x="211" y="338"/>
                  </a:lnTo>
                  <a:lnTo>
                    <a:pt x="213" y="338"/>
                  </a:lnTo>
                  <a:lnTo>
                    <a:pt x="220" y="336"/>
                  </a:lnTo>
                  <a:lnTo>
                    <a:pt x="224" y="336"/>
                  </a:lnTo>
                  <a:lnTo>
                    <a:pt x="226" y="334"/>
                  </a:lnTo>
                  <a:lnTo>
                    <a:pt x="228" y="330"/>
                  </a:lnTo>
                  <a:lnTo>
                    <a:pt x="228" y="329"/>
                  </a:lnTo>
                  <a:lnTo>
                    <a:pt x="228" y="327"/>
                  </a:lnTo>
                  <a:lnTo>
                    <a:pt x="228" y="327"/>
                  </a:lnTo>
                  <a:lnTo>
                    <a:pt x="228" y="325"/>
                  </a:lnTo>
                  <a:lnTo>
                    <a:pt x="230" y="323"/>
                  </a:lnTo>
                  <a:lnTo>
                    <a:pt x="232" y="321"/>
                  </a:lnTo>
                  <a:lnTo>
                    <a:pt x="237" y="319"/>
                  </a:lnTo>
                  <a:lnTo>
                    <a:pt x="241" y="315"/>
                  </a:lnTo>
                  <a:lnTo>
                    <a:pt x="247" y="310"/>
                  </a:lnTo>
                  <a:lnTo>
                    <a:pt x="254" y="304"/>
                  </a:lnTo>
                  <a:lnTo>
                    <a:pt x="258" y="302"/>
                  </a:lnTo>
                  <a:lnTo>
                    <a:pt x="262" y="298"/>
                  </a:lnTo>
                  <a:lnTo>
                    <a:pt x="268" y="289"/>
                  </a:lnTo>
                  <a:lnTo>
                    <a:pt x="270" y="287"/>
                  </a:lnTo>
                  <a:lnTo>
                    <a:pt x="272" y="285"/>
                  </a:lnTo>
                  <a:lnTo>
                    <a:pt x="275" y="283"/>
                  </a:lnTo>
                  <a:lnTo>
                    <a:pt x="277" y="283"/>
                  </a:lnTo>
                  <a:lnTo>
                    <a:pt x="277" y="281"/>
                  </a:lnTo>
                  <a:lnTo>
                    <a:pt x="277" y="281"/>
                  </a:lnTo>
                  <a:lnTo>
                    <a:pt x="277" y="281"/>
                  </a:lnTo>
                  <a:lnTo>
                    <a:pt x="275" y="281"/>
                  </a:lnTo>
                  <a:lnTo>
                    <a:pt x="275" y="281"/>
                  </a:lnTo>
                  <a:lnTo>
                    <a:pt x="273" y="281"/>
                  </a:lnTo>
                  <a:lnTo>
                    <a:pt x="273" y="283"/>
                  </a:lnTo>
                  <a:lnTo>
                    <a:pt x="273" y="281"/>
                  </a:lnTo>
                  <a:lnTo>
                    <a:pt x="273" y="281"/>
                  </a:lnTo>
                  <a:lnTo>
                    <a:pt x="273" y="279"/>
                  </a:lnTo>
                  <a:lnTo>
                    <a:pt x="275" y="279"/>
                  </a:lnTo>
                  <a:lnTo>
                    <a:pt x="277" y="277"/>
                  </a:lnTo>
                  <a:lnTo>
                    <a:pt x="277" y="277"/>
                  </a:lnTo>
                  <a:lnTo>
                    <a:pt x="279" y="279"/>
                  </a:lnTo>
                  <a:lnTo>
                    <a:pt x="279" y="279"/>
                  </a:lnTo>
                  <a:lnTo>
                    <a:pt x="279" y="281"/>
                  </a:lnTo>
                  <a:lnTo>
                    <a:pt x="281" y="281"/>
                  </a:lnTo>
                  <a:lnTo>
                    <a:pt x="287" y="279"/>
                  </a:lnTo>
                  <a:lnTo>
                    <a:pt x="290" y="277"/>
                  </a:lnTo>
                  <a:lnTo>
                    <a:pt x="290" y="275"/>
                  </a:lnTo>
                  <a:lnTo>
                    <a:pt x="292" y="275"/>
                  </a:lnTo>
                  <a:lnTo>
                    <a:pt x="296" y="272"/>
                  </a:lnTo>
                  <a:lnTo>
                    <a:pt x="298" y="270"/>
                  </a:lnTo>
                  <a:lnTo>
                    <a:pt x="302" y="264"/>
                  </a:lnTo>
                  <a:lnTo>
                    <a:pt x="302" y="262"/>
                  </a:lnTo>
                  <a:lnTo>
                    <a:pt x="302" y="260"/>
                  </a:lnTo>
                  <a:lnTo>
                    <a:pt x="300" y="256"/>
                  </a:lnTo>
                  <a:lnTo>
                    <a:pt x="300" y="255"/>
                  </a:lnTo>
                  <a:lnTo>
                    <a:pt x="300" y="253"/>
                  </a:lnTo>
                  <a:lnTo>
                    <a:pt x="304" y="251"/>
                  </a:lnTo>
                  <a:lnTo>
                    <a:pt x="308" y="249"/>
                  </a:lnTo>
                  <a:lnTo>
                    <a:pt x="311" y="247"/>
                  </a:lnTo>
                  <a:lnTo>
                    <a:pt x="315" y="245"/>
                  </a:lnTo>
                  <a:lnTo>
                    <a:pt x="317" y="245"/>
                  </a:lnTo>
                  <a:lnTo>
                    <a:pt x="319" y="243"/>
                  </a:lnTo>
                  <a:lnTo>
                    <a:pt x="321" y="241"/>
                  </a:lnTo>
                  <a:lnTo>
                    <a:pt x="321" y="239"/>
                  </a:lnTo>
                  <a:lnTo>
                    <a:pt x="321" y="239"/>
                  </a:lnTo>
                  <a:lnTo>
                    <a:pt x="319" y="238"/>
                  </a:lnTo>
                  <a:lnTo>
                    <a:pt x="317" y="236"/>
                  </a:lnTo>
                  <a:lnTo>
                    <a:pt x="317" y="236"/>
                  </a:lnTo>
                  <a:lnTo>
                    <a:pt x="319" y="236"/>
                  </a:lnTo>
                  <a:lnTo>
                    <a:pt x="319" y="238"/>
                  </a:lnTo>
                  <a:lnTo>
                    <a:pt x="321" y="238"/>
                  </a:lnTo>
                  <a:lnTo>
                    <a:pt x="321" y="238"/>
                  </a:lnTo>
                  <a:lnTo>
                    <a:pt x="321" y="239"/>
                  </a:lnTo>
                  <a:lnTo>
                    <a:pt x="321" y="241"/>
                  </a:lnTo>
                  <a:lnTo>
                    <a:pt x="321" y="243"/>
                  </a:lnTo>
                  <a:lnTo>
                    <a:pt x="319" y="245"/>
                  </a:lnTo>
                  <a:lnTo>
                    <a:pt x="319" y="247"/>
                  </a:lnTo>
                  <a:lnTo>
                    <a:pt x="321" y="247"/>
                  </a:lnTo>
                  <a:lnTo>
                    <a:pt x="321" y="247"/>
                  </a:lnTo>
                  <a:lnTo>
                    <a:pt x="323" y="247"/>
                  </a:lnTo>
                  <a:lnTo>
                    <a:pt x="323" y="247"/>
                  </a:lnTo>
                  <a:lnTo>
                    <a:pt x="323" y="245"/>
                  </a:lnTo>
                  <a:lnTo>
                    <a:pt x="325" y="247"/>
                  </a:lnTo>
                  <a:lnTo>
                    <a:pt x="325" y="247"/>
                  </a:lnTo>
                  <a:lnTo>
                    <a:pt x="326" y="247"/>
                  </a:lnTo>
                  <a:lnTo>
                    <a:pt x="328" y="247"/>
                  </a:lnTo>
                  <a:lnTo>
                    <a:pt x="328" y="245"/>
                  </a:lnTo>
                  <a:lnTo>
                    <a:pt x="328" y="239"/>
                  </a:lnTo>
                  <a:lnTo>
                    <a:pt x="330" y="241"/>
                  </a:lnTo>
                  <a:lnTo>
                    <a:pt x="330" y="245"/>
                  </a:lnTo>
                  <a:lnTo>
                    <a:pt x="330" y="249"/>
                  </a:lnTo>
                  <a:lnTo>
                    <a:pt x="330" y="247"/>
                  </a:lnTo>
                  <a:lnTo>
                    <a:pt x="332" y="247"/>
                  </a:lnTo>
                  <a:lnTo>
                    <a:pt x="332" y="247"/>
                  </a:lnTo>
                  <a:lnTo>
                    <a:pt x="332" y="245"/>
                  </a:lnTo>
                  <a:lnTo>
                    <a:pt x="332" y="247"/>
                  </a:lnTo>
                  <a:lnTo>
                    <a:pt x="334" y="247"/>
                  </a:lnTo>
                  <a:lnTo>
                    <a:pt x="334" y="247"/>
                  </a:lnTo>
                  <a:lnTo>
                    <a:pt x="336" y="247"/>
                  </a:lnTo>
                  <a:lnTo>
                    <a:pt x="336" y="245"/>
                  </a:lnTo>
                  <a:lnTo>
                    <a:pt x="334" y="245"/>
                  </a:lnTo>
                  <a:lnTo>
                    <a:pt x="334" y="243"/>
                  </a:lnTo>
                  <a:lnTo>
                    <a:pt x="334" y="243"/>
                  </a:lnTo>
                  <a:lnTo>
                    <a:pt x="334" y="241"/>
                  </a:lnTo>
                  <a:lnTo>
                    <a:pt x="334" y="241"/>
                  </a:lnTo>
                  <a:lnTo>
                    <a:pt x="336" y="241"/>
                  </a:lnTo>
                  <a:lnTo>
                    <a:pt x="336" y="239"/>
                  </a:lnTo>
                  <a:lnTo>
                    <a:pt x="336" y="238"/>
                  </a:lnTo>
                  <a:lnTo>
                    <a:pt x="334" y="236"/>
                  </a:lnTo>
                  <a:lnTo>
                    <a:pt x="334" y="232"/>
                  </a:lnTo>
                  <a:lnTo>
                    <a:pt x="334" y="230"/>
                  </a:lnTo>
                  <a:lnTo>
                    <a:pt x="332" y="228"/>
                  </a:lnTo>
                  <a:lnTo>
                    <a:pt x="332" y="226"/>
                  </a:lnTo>
                  <a:lnTo>
                    <a:pt x="332" y="226"/>
                  </a:lnTo>
                  <a:lnTo>
                    <a:pt x="332" y="224"/>
                  </a:lnTo>
                  <a:lnTo>
                    <a:pt x="332" y="224"/>
                  </a:lnTo>
                  <a:lnTo>
                    <a:pt x="332" y="222"/>
                  </a:lnTo>
                  <a:lnTo>
                    <a:pt x="334" y="220"/>
                  </a:lnTo>
                  <a:lnTo>
                    <a:pt x="330" y="220"/>
                  </a:lnTo>
                  <a:lnTo>
                    <a:pt x="330" y="219"/>
                  </a:lnTo>
                  <a:lnTo>
                    <a:pt x="330" y="219"/>
                  </a:lnTo>
                  <a:lnTo>
                    <a:pt x="330" y="217"/>
                  </a:lnTo>
                  <a:lnTo>
                    <a:pt x="330" y="215"/>
                  </a:lnTo>
                  <a:lnTo>
                    <a:pt x="328" y="215"/>
                  </a:lnTo>
                  <a:lnTo>
                    <a:pt x="328" y="215"/>
                  </a:lnTo>
                  <a:lnTo>
                    <a:pt x="328" y="213"/>
                  </a:lnTo>
                  <a:lnTo>
                    <a:pt x="326" y="213"/>
                  </a:lnTo>
                  <a:lnTo>
                    <a:pt x="328" y="207"/>
                  </a:lnTo>
                  <a:lnTo>
                    <a:pt x="330" y="205"/>
                  </a:lnTo>
                  <a:lnTo>
                    <a:pt x="330" y="203"/>
                  </a:lnTo>
                  <a:lnTo>
                    <a:pt x="330" y="201"/>
                  </a:lnTo>
                  <a:lnTo>
                    <a:pt x="328" y="201"/>
                  </a:lnTo>
                  <a:lnTo>
                    <a:pt x="328" y="200"/>
                  </a:lnTo>
                  <a:lnTo>
                    <a:pt x="326" y="200"/>
                  </a:lnTo>
                  <a:lnTo>
                    <a:pt x="326" y="200"/>
                  </a:lnTo>
                  <a:lnTo>
                    <a:pt x="325" y="200"/>
                  </a:lnTo>
                  <a:lnTo>
                    <a:pt x="325" y="200"/>
                  </a:lnTo>
                  <a:lnTo>
                    <a:pt x="325" y="198"/>
                  </a:lnTo>
                  <a:lnTo>
                    <a:pt x="323" y="198"/>
                  </a:lnTo>
                  <a:lnTo>
                    <a:pt x="323" y="198"/>
                  </a:lnTo>
                  <a:lnTo>
                    <a:pt x="323" y="198"/>
                  </a:lnTo>
                  <a:lnTo>
                    <a:pt x="323" y="198"/>
                  </a:lnTo>
                  <a:lnTo>
                    <a:pt x="321" y="198"/>
                  </a:lnTo>
                  <a:lnTo>
                    <a:pt x="321" y="198"/>
                  </a:lnTo>
                  <a:lnTo>
                    <a:pt x="319" y="196"/>
                  </a:lnTo>
                  <a:lnTo>
                    <a:pt x="319" y="196"/>
                  </a:lnTo>
                  <a:lnTo>
                    <a:pt x="319" y="196"/>
                  </a:lnTo>
                  <a:lnTo>
                    <a:pt x="319" y="196"/>
                  </a:lnTo>
                  <a:lnTo>
                    <a:pt x="319" y="194"/>
                  </a:lnTo>
                  <a:lnTo>
                    <a:pt x="321" y="190"/>
                  </a:lnTo>
                  <a:lnTo>
                    <a:pt x="323" y="190"/>
                  </a:lnTo>
                  <a:lnTo>
                    <a:pt x="323" y="190"/>
                  </a:lnTo>
                  <a:lnTo>
                    <a:pt x="325" y="190"/>
                  </a:lnTo>
                  <a:lnTo>
                    <a:pt x="325" y="188"/>
                  </a:lnTo>
                  <a:lnTo>
                    <a:pt x="325" y="186"/>
                  </a:lnTo>
                  <a:lnTo>
                    <a:pt x="326" y="186"/>
                  </a:lnTo>
                  <a:lnTo>
                    <a:pt x="328" y="186"/>
                  </a:lnTo>
                  <a:lnTo>
                    <a:pt x="330" y="186"/>
                  </a:lnTo>
                  <a:lnTo>
                    <a:pt x="330" y="186"/>
                  </a:lnTo>
                  <a:lnTo>
                    <a:pt x="332" y="186"/>
                  </a:lnTo>
                  <a:lnTo>
                    <a:pt x="332" y="186"/>
                  </a:lnTo>
                  <a:lnTo>
                    <a:pt x="332" y="186"/>
                  </a:lnTo>
                  <a:lnTo>
                    <a:pt x="332" y="184"/>
                  </a:lnTo>
                  <a:lnTo>
                    <a:pt x="334" y="184"/>
                  </a:lnTo>
                  <a:lnTo>
                    <a:pt x="334" y="184"/>
                  </a:lnTo>
                  <a:lnTo>
                    <a:pt x="334" y="184"/>
                  </a:lnTo>
                  <a:lnTo>
                    <a:pt x="334" y="184"/>
                  </a:lnTo>
                  <a:lnTo>
                    <a:pt x="334" y="184"/>
                  </a:lnTo>
                  <a:lnTo>
                    <a:pt x="332" y="183"/>
                  </a:lnTo>
                  <a:lnTo>
                    <a:pt x="332" y="183"/>
                  </a:lnTo>
                  <a:lnTo>
                    <a:pt x="332" y="183"/>
                  </a:lnTo>
                  <a:lnTo>
                    <a:pt x="332" y="183"/>
                  </a:lnTo>
                  <a:lnTo>
                    <a:pt x="330" y="181"/>
                  </a:lnTo>
                  <a:lnTo>
                    <a:pt x="330" y="181"/>
                  </a:lnTo>
                  <a:lnTo>
                    <a:pt x="330" y="181"/>
                  </a:lnTo>
                  <a:lnTo>
                    <a:pt x="328" y="181"/>
                  </a:lnTo>
                  <a:lnTo>
                    <a:pt x="328" y="181"/>
                  </a:lnTo>
                  <a:lnTo>
                    <a:pt x="326" y="179"/>
                  </a:lnTo>
                  <a:lnTo>
                    <a:pt x="326" y="179"/>
                  </a:lnTo>
                  <a:lnTo>
                    <a:pt x="325" y="177"/>
                  </a:lnTo>
                  <a:lnTo>
                    <a:pt x="323" y="175"/>
                  </a:lnTo>
                  <a:lnTo>
                    <a:pt x="323" y="175"/>
                  </a:lnTo>
                  <a:lnTo>
                    <a:pt x="323" y="175"/>
                  </a:lnTo>
                  <a:lnTo>
                    <a:pt x="321" y="175"/>
                  </a:lnTo>
                  <a:lnTo>
                    <a:pt x="321" y="175"/>
                  </a:lnTo>
                  <a:lnTo>
                    <a:pt x="321" y="173"/>
                  </a:lnTo>
                  <a:lnTo>
                    <a:pt x="319" y="173"/>
                  </a:lnTo>
                  <a:lnTo>
                    <a:pt x="321" y="171"/>
                  </a:lnTo>
                  <a:lnTo>
                    <a:pt x="321" y="169"/>
                  </a:lnTo>
                  <a:lnTo>
                    <a:pt x="321" y="169"/>
                  </a:lnTo>
                  <a:lnTo>
                    <a:pt x="323" y="167"/>
                  </a:lnTo>
                  <a:lnTo>
                    <a:pt x="325" y="167"/>
                  </a:lnTo>
                  <a:lnTo>
                    <a:pt x="325" y="165"/>
                  </a:lnTo>
                  <a:lnTo>
                    <a:pt x="325" y="165"/>
                  </a:lnTo>
                  <a:lnTo>
                    <a:pt x="325" y="164"/>
                  </a:lnTo>
                  <a:lnTo>
                    <a:pt x="325" y="164"/>
                  </a:lnTo>
                  <a:lnTo>
                    <a:pt x="325" y="164"/>
                  </a:lnTo>
                  <a:lnTo>
                    <a:pt x="325" y="164"/>
                  </a:lnTo>
                  <a:lnTo>
                    <a:pt x="325" y="164"/>
                  </a:lnTo>
                  <a:lnTo>
                    <a:pt x="325" y="164"/>
                  </a:lnTo>
                  <a:lnTo>
                    <a:pt x="325" y="164"/>
                  </a:lnTo>
                  <a:lnTo>
                    <a:pt x="325" y="164"/>
                  </a:lnTo>
                  <a:lnTo>
                    <a:pt x="325" y="164"/>
                  </a:lnTo>
                  <a:lnTo>
                    <a:pt x="325" y="164"/>
                  </a:lnTo>
                  <a:lnTo>
                    <a:pt x="325" y="162"/>
                  </a:lnTo>
                  <a:lnTo>
                    <a:pt x="325" y="162"/>
                  </a:lnTo>
                  <a:lnTo>
                    <a:pt x="325" y="162"/>
                  </a:lnTo>
                  <a:lnTo>
                    <a:pt x="325" y="162"/>
                  </a:lnTo>
                  <a:lnTo>
                    <a:pt x="325" y="162"/>
                  </a:lnTo>
                  <a:lnTo>
                    <a:pt x="325" y="162"/>
                  </a:lnTo>
                  <a:lnTo>
                    <a:pt x="326" y="162"/>
                  </a:lnTo>
                  <a:lnTo>
                    <a:pt x="326" y="162"/>
                  </a:lnTo>
                  <a:lnTo>
                    <a:pt x="328" y="164"/>
                  </a:lnTo>
                  <a:lnTo>
                    <a:pt x="328" y="164"/>
                  </a:lnTo>
                  <a:lnTo>
                    <a:pt x="328" y="164"/>
                  </a:lnTo>
                  <a:lnTo>
                    <a:pt x="328" y="165"/>
                  </a:lnTo>
                  <a:lnTo>
                    <a:pt x="328" y="165"/>
                  </a:lnTo>
                  <a:lnTo>
                    <a:pt x="328" y="165"/>
                  </a:lnTo>
                  <a:lnTo>
                    <a:pt x="330" y="165"/>
                  </a:lnTo>
                  <a:lnTo>
                    <a:pt x="330" y="165"/>
                  </a:lnTo>
                  <a:lnTo>
                    <a:pt x="330" y="165"/>
                  </a:lnTo>
                  <a:lnTo>
                    <a:pt x="330" y="165"/>
                  </a:lnTo>
                  <a:lnTo>
                    <a:pt x="332" y="167"/>
                  </a:lnTo>
                  <a:lnTo>
                    <a:pt x="334" y="167"/>
                  </a:lnTo>
                  <a:lnTo>
                    <a:pt x="334" y="165"/>
                  </a:lnTo>
                  <a:lnTo>
                    <a:pt x="334" y="165"/>
                  </a:lnTo>
                  <a:lnTo>
                    <a:pt x="334" y="165"/>
                  </a:lnTo>
                  <a:lnTo>
                    <a:pt x="334" y="164"/>
                  </a:lnTo>
                  <a:lnTo>
                    <a:pt x="334" y="164"/>
                  </a:lnTo>
                  <a:lnTo>
                    <a:pt x="334" y="164"/>
                  </a:lnTo>
                  <a:lnTo>
                    <a:pt x="334" y="164"/>
                  </a:lnTo>
                  <a:lnTo>
                    <a:pt x="334" y="164"/>
                  </a:lnTo>
                  <a:lnTo>
                    <a:pt x="334" y="164"/>
                  </a:lnTo>
                  <a:lnTo>
                    <a:pt x="334" y="164"/>
                  </a:lnTo>
                  <a:lnTo>
                    <a:pt x="334" y="164"/>
                  </a:lnTo>
                  <a:lnTo>
                    <a:pt x="334" y="164"/>
                  </a:lnTo>
                  <a:lnTo>
                    <a:pt x="336" y="164"/>
                  </a:lnTo>
                  <a:lnTo>
                    <a:pt x="336" y="164"/>
                  </a:lnTo>
                  <a:lnTo>
                    <a:pt x="336" y="165"/>
                  </a:lnTo>
                  <a:lnTo>
                    <a:pt x="336" y="165"/>
                  </a:lnTo>
                  <a:lnTo>
                    <a:pt x="336" y="165"/>
                  </a:lnTo>
                  <a:lnTo>
                    <a:pt x="336" y="167"/>
                  </a:lnTo>
                  <a:lnTo>
                    <a:pt x="336" y="167"/>
                  </a:lnTo>
                  <a:lnTo>
                    <a:pt x="338" y="169"/>
                  </a:lnTo>
                  <a:lnTo>
                    <a:pt x="340" y="171"/>
                  </a:lnTo>
                  <a:lnTo>
                    <a:pt x="340" y="171"/>
                  </a:lnTo>
                  <a:lnTo>
                    <a:pt x="342" y="171"/>
                  </a:lnTo>
                  <a:lnTo>
                    <a:pt x="344" y="171"/>
                  </a:lnTo>
                  <a:lnTo>
                    <a:pt x="344" y="171"/>
                  </a:lnTo>
                  <a:lnTo>
                    <a:pt x="344" y="169"/>
                  </a:lnTo>
                  <a:lnTo>
                    <a:pt x="344" y="169"/>
                  </a:lnTo>
                  <a:lnTo>
                    <a:pt x="344" y="169"/>
                  </a:lnTo>
                  <a:lnTo>
                    <a:pt x="344" y="167"/>
                  </a:lnTo>
                  <a:lnTo>
                    <a:pt x="344" y="167"/>
                  </a:lnTo>
                  <a:lnTo>
                    <a:pt x="344" y="167"/>
                  </a:lnTo>
                  <a:lnTo>
                    <a:pt x="345" y="167"/>
                  </a:lnTo>
                  <a:lnTo>
                    <a:pt x="345" y="169"/>
                  </a:lnTo>
                  <a:lnTo>
                    <a:pt x="347" y="173"/>
                  </a:lnTo>
                  <a:lnTo>
                    <a:pt x="347" y="173"/>
                  </a:lnTo>
                  <a:lnTo>
                    <a:pt x="347" y="173"/>
                  </a:lnTo>
                  <a:lnTo>
                    <a:pt x="347" y="175"/>
                  </a:lnTo>
                  <a:lnTo>
                    <a:pt x="347" y="175"/>
                  </a:lnTo>
                  <a:lnTo>
                    <a:pt x="347" y="177"/>
                  </a:lnTo>
                  <a:lnTo>
                    <a:pt x="347" y="177"/>
                  </a:lnTo>
                  <a:lnTo>
                    <a:pt x="347" y="179"/>
                  </a:lnTo>
                  <a:lnTo>
                    <a:pt x="347" y="179"/>
                  </a:lnTo>
                  <a:lnTo>
                    <a:pt x="347" y="181"/>
                  </a:lnTo>
                  <a:lnTo>
                    <a:pt x="347" y="183"/>
                  </a:lnTo>
                  <a:lnTo>
                    <a:pt x="347" y="183"/>
                  </a:lnTo>
                  <a:lnTo>
                    <a:pt x="347" y="183"/>
                  </a:lnTo>
                  <a:lnTo>
                    <a:pt x="347" y="184"/>
                  </a:lnTo>
                  <a:lnTo>
                    <a:pt x="353" y="184"/>
                  </a:lnTo>
                  <a:lnTo>
                    <a:pt x="355" y="186"/>
                  </a:lnTo>
                  <a:lnTo>
                    <a:pt x="355" y="186"/>
                  </a:lnTo>
                  <a:lnTo>
                    <a:pt x="357" y="186"/>
                  </a:lnTo>
                  <a:lnTo>
                    <a:pt x="357" y="186"/>
                  </a:lnTo>
                  <a:lnTo>
                    <a:pt x="359" y="186"/>
                  </a:lnTo>
                  <a:lnTo>
                    <a:pt x="359" y="186"/>
                  </a:lnTo>
                  <a:lnTo>
                    <a:pt x="361" y="186"/>
                  </a:lnTo>
                  <a:lnTo>
                    <a:pt x="361" y="186"/>
                  </a:lnTo>
                  <a:lnTo>
                    <a:pt x="361" y="186"/>
                  </a:lnTo>
                  <a:lnTo>
                    <a:pt x="362" y="186"/>
                  </a:lnTo>
                  <a:lnTo>
                    <a:pt x="364" y="186"/>
                  </a:lnTo>
                  <a:lnTo>
                    <a:pt x="366" y="186"/>
                  </a:lnTo>
                  <a:lnTo>
                    <a:pt x="370" y="186"/>
                  </a:lnTo>
                  <a:lnTo>
                    <a:pt x="372" y="186"/>
                  </a:lnTo>
                  <a:lnTo>
                    <a:pt x="372" y="186"/>
                  </a:lnTo>
                  <a:lnTo>
                    <a:pt x="374" y="186"/>
                  </a:lnTo>
                  <a:lnTo>
                    <a:pt x="374" y="186"/>
                  </a:lnTo>
                  <a:lnTo>
                    <a:pt x="376" y="186"/>
                  </a:lnTo>
                  <a:lnTo>
                    <a:pt x="376" y="186"/>
                  </a:lnTo>
                  <a:lnTo>
                    <a:pt x="378" y="186"/>
                  </a:lnTo>
                  <a:lnTo>
                    <a:pt x="381" y="186"/>
                  </a:lnTo>
                  <a:lnTo>
                    <a:pt x="383" y="186"/>
                  </a:lnTo>
                  <a:lnTo>
                    <a:pt x="387" y="188"/>
                  </a:lnTo>
                  <a:lnTo>
                    <a:pt x="389" y="190"/>
                  </a:lnTo>
                  <a:lnTo>
                    <a:pt x="389" y="190"/>
                  </a:lnTo>
                  <a:lnTo>
                    <a:pt x="389" y="190"/>
                  </a:lnTo>
                  <a:lnTo>
                    <a:pt x="391" y="190"/>
                  </a:lnTo>
                  <a:lnTo>
                    <a:pt x="391" y="190"/>
                  </a:lnTo>
                  <a:lnTo>
                    <a:pt x="389" y="192"/>
                  </a:lnTo>
                  <a:lnTo>
                    <a:pt x="389" y="192"/>
                  </a:lnTo>
                  <a:lnTo>
                    <a:pt x="389" y="192"/>
                  </a:lnTo>
                  <a:lnTo>
                    <a:pt x="389" y="192"/>
                  </a:lnTo>
                  <a:lnTo>
                    <a:pt x="387" y="190"/>
                  </a:lnTo>
                  <a:lnTo>
                    <a:pt x="387" y="190"/>
                  </a:lnTo>
                  <a:lnTo>
                    <a:pt x="387" y="190"/>
                  </a:lnTo>
                  <a:lnTo>
                    <a:pt x="385" y="192"/>
                  </a:lnTo>
                  <a:lnTo>
                    <a:pt x="385" y="192"/>
                  </a:lnTo>
                  <a:lnTo>
                    <a:pt x="385" y="192"/>
                  </a:lnTo>
                  <a:lnTo>
                    <a:pt x="385" y="192"/>
                  </a:lnTo>
                  <a:lnTo>
                    <a:pt x="385" y="192"/>
                  </a:lnTo>
                  <a:lnTo>
                    <a:pt x="383" y="198"/>
                  </a:lnTo>
                  <a:lnTo>
                    <a:pt x="383" y="198"/>
                  </a:lnTo>
                  <a:lnTo>
                    <a:pt x="383" y="200"/>
                  </a:lnTo>
                  <a:lnTo>
                    <a:pt x="383" y="200"/>
                  </a:lnTo>
                  <a:lnTo>
                    <a:pt x="383" y="200"/>
                  </a:lnTo>
                  <a:lnTo>
                    <a:pt x="383" y="200"/>
                  </a:lnTo>
                  <a:lnTo>
                    <a:pt x="383" y="200"/>
                  </a:lnTo>
                  <a:lnTo>
                    <a:pt x="383" y="200"/>
                  </a:lnTo>
                  <a:lnTo>
                    <a:pt x="383" y="200"/>
                  </a:lnTo>
                  <a:lnTo>
                    <a:pt x="383" y="200"/>
                  </a:lnTo>
                  <a:lnTo>
                    <a:pt x="381" y="200"/>
                  </a:lnTo>
                  <a:lnTo>
                    <a:pt x="381" y="200"/>
                  </a:lnTo>
                  <a:lnTo>
                    <a:pt x="381" y="201"/>
                  </a:lnTo>
                  <a:lnTo>
                    <a:pt x="381" y="201"/>
                  </a:lnTo>
                  <a:lnTo>
                    <a:pt x="381" y="201"/>
                  </a:lnTo>
                  <a:lnTo>
                    <a:pt x="380" y="203"/>
                  </a:lnTo>
                  <a:lnTo>
                    <a:pt x="380" y="203"/>
                  </a:lnTo>
                  <a:lnTo>
                    <a:pt x="380" y="203"/>
                  </a:lnTo>
                  <a:lnTo>
                    <a:pt x="380" y="203"/>
                  </a:lnTo>
                  <a:lnTo>
                    <a:pt x="378" y="203"/>
                  </a:lnTo>
                  <a:lnTo>
                    <a:pt x="378" y="203"/>
                  </a:lnTo>
                  <a:lnTo>
                    <a:pt x="378" y="203"/>
                  </a:lnTo>
                  <a:lnTo>
                    <a:pt x="378" y="203"/>
                  </a:lnTo>
                  <a:lnTo>
                    <a:pt x="378" y="203"/>
                  </a:lnTo>
                  <a:lnTo>
                    <a:pt x="376" y="203"/>
                  </a:lnTo>
                  <a:lnTo>
                    <a:pt x="376" y="203"/>
                  </a:lnTo>
                  <a:lnTo>
                    <a:pt x="376" y="203"/>
                  </a:lnTo>
                  <a:lnTo>
                    <a:pt x="376" y="203"/>
                  </a:lnTo>
                  <a:lnTo>
                    <a:pt x="376" y="205"/>
                  </a:lnTo>
                  <a:lnTo>
                    <a:pt x="374" y="205"/>
                  </a:lnTo>
                  <a:lnTo>
                    <a:pt x="372" y="205"/>
                  </a:lnTo>
                  <a:lnTo>
                    <a:pt x="372" y="205"/>
                  </a:lnTo>
                  <a:lnTo>
                    <a:pt x="370" y="207"/>
                  </a:lnTo>
                  <a:lnTo>
                    <a:pt x="370" y="211"/>
                  </a:lnTo>
                  <a:lnTo>
                    <a:pt x="368" y="213"/>
                  </a:lnTo>
                  <a:lnTo>
                    <a:pt x="368" y="213"/>
                  </a:lnTo>
                  <a:lnTo>
                    <a:pt x="370" y="219"/>
                  </a:lnTo>
                  <a:lnTo>
                    <a:pt x="370" y="220"/>
                  </a:lnTo>
                  <a:lnTo>
                    <a:pt x="370" y="220"/>
                  </a:lnTo>
                  <a:lnTo>
                    <a:pt x="372" y="220"/>
                  </a:lnTo>
                  <a:lnTo>
                    <a:pt x="372" y="222"/>
                  </a:lnTo>
                  <a:lnTo>
                    <a:pt x="372" y="222"/>
                  </a:lnTo>
                  <a:lnTo>
                    <a:pt x="372" y="222"/>
                  </a:lnTo>
                  <a:lnTo>
                    <a:pt x="372" y="222"/>
                  </a:lnTo>
                  <a:lnTo>
                    <a:pt x="372" y="222"/>
                  </a:lnTo>
                  <a:lnTo>
                    <a:pt x="372" y="222"/>
                  </a:lnTo>
                  <a:lnTo>
                    <a:pt x="372" y="220"/>
                  </a:lnTo>
                  <a:lnTo>
                    <a:pt x="372" y="220"/>
                  </a:lnTo>
                  <a:lnTo>
                    <a:pt x="374" y="220"/>
                  </a:lnTo>
                  <a:lnTo>
                    <a:pt x="374" y="222"/>
                  </a:lnTo>
                  <a:lnTo>
                    <a:pt x="374" y="222"/>
                  </a:lnTo>
                  <a:lnTo>
                    <a:pt x="374" y="224"/>
                  </a:lnTo>
                  <a:lnTo>
                    <a:pt x="376" y="224"/>
                  </a:lnTo>
                  <a:lnTo>
                    <a:pt x="376" y="224"/>
                  </a:lnTo>
                  <a:lnTo>
                    <a:pt x="376" y="224"/>
                  </a:lnTo>
                  <a:lnTo>
                    <a:pt x="378" y="224"/>
                  </a:lnTo>
                  <a:lnTo>
                    <a:pt x="378" y="222"/>
                  </a:lnTo>
                  <a:lnTo>
                    <a:pt x="380" y="222"/>
                  </a:lnTo>
                  <a:lnTo>
                    <a:pt x="378" y="220"/>
                  </a:lnTo>
                  <a:lnTo>
                    <a:pt x="378" y="220"/>
                  </a:lnTo>
                  <a:lnTo>
                    <a:pt x="378" y="219"/>
                  </a:lnTo>
                  <a:lnTo>
                    <a:pt x="378" y="219"/>
                  </a:lnTo>
                  <a:lnTo>
                    <a:pt x="380" y="219"/>
                  </a:lnTo>
                  <a:lnTo>
                    <a:pt x="380" y="219"/>
                  </a:lnTo>
                  <a:lnTo>
                    <a:pt x="380" y="217"/>
                  </a:lnTo>
                  <a:lnTo>
                    <a:pt x="380" y="217"/>
                  </a:lnTo>
                  <a:lnTo>
                    <a:pt x="380" y="217"/>
                  </a:lnTo>
                  <a:lnTo>
                    <a:pt x="381" y="215"/>
                  </a:lnTo>
                  <a:lnTo>
                    <a:pt x="381" y="215"/>
                  </a:lnTo>
                  <a:lnTo>
                    <a:pt x="381" y="215"/>
                  </a:lnTo>
                  <a:lnTo>
                    <a:pt x="381" y="215"/>
                  </a:lnTo>
                  <a:lnTo>
                    <a:pt x="381" y="213"/>
                  </a:lnTo>
                  <a:lnTo>
                    <a:pt x="381" y="213"/>
                  </a:lnTo>
                  <a:lnTo>
                    <a:pt x="381" y="213"/>
                  </a:lnTo>
                  <a:lnTo>
                    <a:pt x="381" y="211"/>
                  </a:lnTo>
                  <a:lnTo>
                    <a:pt x="381" y="211"/>
                  </a:lnTo>
                  <a:lnTo>
                    <a:pt x="383" y="213"/>
                  </a:lnTo>
                  <a:lnTo>
                    <a:pt x="383" y="213"/>
                  </a:lnTo>
                  <a:lnTo>
                    <a:pt x="385" y="211"/>
                  </a:lnTo>
                  <a:lnTo>
                    <a:pt x="385" y="211"/>
                  </a:lnTo>
                  <a:lnTo>
                    <a:pt x="387" y="213"/>
                  </a:lnTo>
                  <a:lnTo>
                    <a:pt x="387" y="213"/>
                  </a:lnTo>
                  <a:lnTo>
                    <a:pt x="387" y="217"/>
                  </a:lnTo>
                  <a:lnTo>
                    <a:pt x="387" y="219"/>
                  </a:lnTo>
                  <a:lnTo>
                    <a:pt x="387" y="220"/>
                  </a:lnTo>
                  <a:lnTo>
                    <a:pt x="387" y="220"/>
                  </a:lnTo>
                  <a:lnTo>
                    <a:pt x="387" y="222"/>
                  </a:lnTo>
                  <a:lnTo>
                    <a:pt x="389" y="224"/>
                  </a:lnTo>
                  <a:lnTo>
                    <a:pt x="389" y="226"/>
                  </a:lnTo>
                  <a:lnTo>
                    <a:pt x="389" y="226"/>
                  </a:lnTo>
                  <a:lnTo>
                    <a:pt x="389" y="226"/>
                  </a:lnTo>
                  <a:lnTo>
                    <a:pt x="389" y="226"/>
                  </a:lnTo>
                  <a:lnTo>
                    <a:pt x="389" y="228"/>
                  </a:lnTo>
                  <a:lnTo>
                    <a:pt x="391" y="230"/>
                  </a:lnTo>
                  <a:lnTo>
                    <a:pt x="391" y="230"/>
                  </a:lnTo>
                  <a:lnTo>
                    <a:pt x="391" y="230"/>
                  </a:lnTo>
                  <a:lnTo>
                    <a:pt x="391" y="230"/>
                  </a:lnTo>
                  <a:lnTo>
                    <a:pt x="391" y="234"/>
                  </a:lnTo>
                  <a:lnTo>
                    <a:pt x="391" y="234"/>
                  </a:lnTo>
                  <a:lnTo>
                    <a:pt x="391" y="236"/>
                  </a:lnTo>
                  <a:lnTo>
                    <a:pt x="391" y="241"/>
                  </a:lnTo>
                  <a:lnTo>
                    <a:pt x="393" y="241"/>
                  </a:lnTo>
                  <a:lnTo>
                    <a:pt x="393" y="239"/>
                  </a:lnTo>
                  <a:lnTo>
                    <a:pt x="393" y="239"/>
                  </a:lnTo>
                  <a:lnTo>
                    <a:pt x="393" y="239"/>
                  </a:lnTo>
                  <a:lnTo>
                    <a:pt x="395" y="239"/>
                  </a:lnTo>
                  <a:lnTo>
                    <a:pt x="395" y="239"/>
                  </a:lnTo>
                  <a:lnTo>
                    <a:pt x="395" y="239"/>
                  </a:lnTo>
                  <a:lnTo>
                    <a:pt x="397" y="241"/>
                  </a:lnTo>
                  <a:lnTo>
                    <a:pt x="397" y="241"/>
                  </a:lnTo>
                  <a:lnTo>
                    <a:pt x="397" y="241"/>
                  </a:lnTo>
                  <a:lnTo>
                    <a:pt x="399" y="241"/>
                  </a:lnTo>
                  <a:lnTo>
                    <a:pt x="399" y="239"/>
                  </a:lnTo>
                  <a:lnTo>
                    <a:pt x="399" y="239"/>
                  </a:lnTo>
                  <a:lnTo>
                    <a:pt x="399" y="238"/>
                  </a:lnTo>
                  <a:lnTo>
                    <a:pt x="400" y="238"/>
                  </a:lnTo>
                  <a:lnTo>
                    <a:pt x="400" y="238"/>
                  </a:lnTo>
                  <a:lnTo>
                    <a:pt x="400" y="238"/>
                  </a:lnTo>
                  <a:lnTo>
                    <a:pt x="400" y="238"/>
                  </a:lnTo>
                  <a:lnTo>
                    <a:pt x="400" y="238"/>
                  </a:lnTo>
                  <a:lnTo>
                    <a:pt x="400" y="236"/>
                  </a:lnTo>
                  <a:lnTo>
                    <a:pt x="400" y="236"/>
                  </a:lnTo>
                  <a:lnTo>
                    <a:pt x="400" y="234"/>
                  </a:lnTo>
                  <a:lnTo>
                    <a:pt x="400" y="234"/>
                  </a:lnTo>
                  <a:lnTo>
                    <a:pt x="400" y="232"/>
                  </a:lnTo>
                  <a:lnTo>
                    <a:pt x="400" y="232"/>
                  </a:lnTo>
                  <a:lnTo>
                    <a:pt x="400" y="228"/>
                  </a:lnTo>
                  <a:lnTo>
                    <a:pt x="400" y="228"/>
                  </a:lnTo>
                  <a:lnTo>
                    <a:pt x="400" y="226"/>
                  </a:lnTo>
                  <a:lnTo>
                    <a:pt x="400" y="226"/>
                  </a:lnTo>
                  <a:lnTo>
                    <a:pt x="400" y="224"/>
                  </a:lnTo>
                  <a:lnTo>
                    <a:pt x="400" y="224"/>
                  </a:lnTo>
                  <a:lnTo>
                    <a:pt x="402" y="222"/>
                  </a:lnTo>
                  <a:lnTo>
                    <a:pt x="402" y="224"/>
                  </a:lnTo>
                  <a:lnTo>
                    <a:pt x="402" y="224"/>
                  </a:lnTo>
                  <a:lnTo>
                    <a:pt x="402" y="224"/>
                  </a:lnTo>
                  <a:lnTo>
                    <a:pt x="404" y="222"/>
                  </a:lnTo>
                  <a:lnTo>
                    <a:pt x="404" y="220"/>
                  </a:lnTo>
                  <a:lnTo>
                    <a:pt x="404" y="215"/>
                  </a:lnTo>
                  <a:lnTo>
                    <a:pt x="404" y="213"/>
                  </a:lnTo>
                  <a:lnTo>
                    <a:pt x="404" y="213"/>
                  </a:lnTo>
                  <a:lnTo>
                    <a:pt x="404" y="213"/>
                  </a:lnTo>
                  <a:lnTo>
                    <a:pt x="404" y="211"/>
                  </a:lnTo>
                  <a:lnTo>
                    <a:pt x="404" y="211"/>
                  </a:lnTo>
                  <a:lnTo>
                    <a:pt x="404" y="205"/>
                  </a:lnTo>
                  <a:lnTo>
                    <a:pt x="404" y="205"/>
                  </a:lnTo>
                  <a:lnTo>
                    <a:pt x="404" y="205"/>
                  </a:lnTo>
                  <a:lnTo>
                    <a:pt x="404" y="205"/>
                  </a:lnTo>
                  <a:lnTo>
                    <a:pt x="404" y="205"/>
                  </a:lnTo>
                  <a:lnTo>
                    <a:pt x="404" y="205"/>
                  </a:lnTo>
                  <a:lnTo>
                    <a:pt x="404" y="205"/>
                  </a:lnTo>
                  <a:lnTo>
                    <a:pt x="406" y="207"/>
                  </a:lnTo>
                  <a:lnTo>
                    <a:pt x="406" y="207"/>
                  </a:lnTo>
                  <a:lnTo>
                    <a:pt x="408" y="207"/>
                  </a:lnTo>
                  <a:lnTo>
                    <a:pt x="408" y="207"/>
                  </a:lnTo>
                  <a:lnTo>
                    <a:pt x="408" y="207"/>
                  </a:lnTo>
                  <a:lnTo>
                    <a:pt x="408" y="207"/>
                  </a:lnTo>
                  <a:lnTo>
                    <a:pt x="410" y="207"/>
                  </a:lnTo>
                  <a:lnTo>
                    <a:pt x="412" y="207"/>
                  </a:lnTo>
                  <a:lnTo>
                    <a:pt x="414" y="207"/>
                  </a:lnTo>
                  <a:lnTo>
                    <a:pt x="414" y="207"/>
                  </a:lnTo>
                  <a:lnTo>
                    <a:pt x="414" y="209"/>
                  </a:lnTo>
                  <a:lnTo>
                    <a:pt x="416" y="209"/>
                  </a:lnTo>
                  <a:lnTo>
                    <a:pt x="416" y="209"/>
                  </a:lnTo>
                  <a:lnTo>
                    <a:pt x="416" y="209"/>
                  </a:lnTo>
                  <a:lnTo>
                    <a:pt x="417" y="209"/>
                  </a:lnTo>
                  <a:lnTo>
                    <a:pt x="417" y="207"/>
                  </a:lnTo>
                  <a:lnTo>
                    <a:pt x="417" y="207"/>
                  </a:lnTo>
                  <a:lnTo>
                    <a:pt x="417" y="205"/>
                  </a:lnTo>
                  <a:lnTo>
                    <a:pt x="419" y="201"/>
                  </a:lnTo>
                  <a:lnTo>
                    <a:pt x="419" y="200"/>
                  </a:lnTo>
                  <a:lnTo>
                    <a:pt x="421" y="198"/>
                  </a:lnTo>
                  <a:lnTo>
                    <a:pt x="421" y="198"/>
                  </a:lnTo>
                  <a:lnTo>
                    <a:pt x="421" y="196"/>
                  </a:lnTo>
                  <a:lnTo>
                    <a:pt x="423" y="194"/>
                  </a:lnTo>
                  <a:lnTo>
                    <a:pt x="423" y="194"/>
                  </a:lnTo>
                  <a:lnTo>
                    <a:pt x="425" y="190"/>
                  </a:lnTo>
                  <a:lnTo>
                    <a:pt x="425" y="188"/>
                  </a:lnTo>
                  <a:lnTo>
                    <a:pt x="425" y="188"/>
                  </a:lnTo>
                  <a:lnTo>
                    <a:pt x="425" y="188"/>
                  </a:lnTo>
                  <a:lnTo>
                    <a:pt x="425" y="186"/>
                  </a:lnTo>
                  <a:lnTo>
                    <a:pt x="425" y="186"/>
                  </a:lnTo>
                  <a:lnTo>
                    <a:pt x="425" y="186"/>
                  </a:lnTo>
                  <a:lnTo>
                    <a:pt x="425" y="186"/>
                  </a:lnTo>
                  <a:lnTo>
                    <a:pt x="425" y="186"/>
                  </a:lnTo>
                  <a:lnTo>
                    <a:pt x="425" y="186"/>
                  </a:lnTo>
                  <a:lnTo>
                    <a:pt x="423" y="186"/>
                  </a:lnTo>
                  <a:lnTo>
                    <a:pt x="423" y="186"/>
                  </a:lnTo>
                  <a:lnTo>
                    <a:pt x="423" y="184"/>
                  </a:lnTo>
                  <a:lnTo>
                    <a:pt x="423" y="184"/>
                  </a:lnTo>
                  <a:lnTo>
                    <a:pt x="423" y="184"/>
                  </a:lnTo>
                  <a:lnTo>
                    <a:pt x="423" y="184"/>
                  </a:lnTo>
                  <a:lnTo>
                    <a:pt x="423" y="184"/>
                  </a:lnTo>
                  <a:lnTo>
                    <a:pt x="423" y="183"/>
                  </a:lnTo>
                  <a:lnTo>
                    <a:pt x="423" y="183"/>
                  </a:lnTo>
                  <a:lnTo>
                    <a:pt x="425" y="181"/>
                  </a:lnTo>
                  <a:lnTo>
                    <a:pt x="425" y="181"/>
                  </a:lnTo>
                  <a:lnTo>
                    <a:pt x="427" y="181"/>
                  </a:lnTo>
                  <a:lnTo>
                    <a:pt x="427" y="179"/>
                  </a:lnTo>
                  <a:lnTo>
                    <a:pt x="427" y="179"/>
                  </a:lnTo>
                  <a:lnTo>
                    <a:pt x="429" y="179"/>
                  </a:lnTo>
                  <a:lnTo>
                    <a:pt x="429" y="177"/>
                  </a:lnTo>
                  <a:lnTo>
                    <a:pt x="429" y="177"/>
                  </a:lnTo>
                  <a:lnTo>
                    <a:pt x="431" y="175"/>
                  </a:lnTo>
                  <a:lnTo>
                    <a:pt x="431" y="175"/>
                  </a:lnTo>
                  <a:lnTo>
                    <a:pt x="431" y="173"/>
                  </a:lnTo>
                  <a:lnTo>
                    <a:pt x="431" y="173"/>
                  </a:lnTo>
                  <a:lnTo>
                    <a:pt x="431" y="173"/>
                  </a:lnTo>
                  <a:lnTo>
                    <a:pt x="433" y="171"/>
                  </a:lnTo>
                  <a:lnTo>
                    <a:pt x="433" y="171"/>
                  </a:lnTo>
                  <a:lnTo>
                    <a:pt x="433" y="171"/>
                  </a:lnTo>
                  <a:lnTo>
                    <a:pt x="433" y="169"/>
                  </a:lnTo>
                  <a:lnTo>
                    <a:pt x="433" y="169"/>
                  </a:lnTo>
                  <a:lnTo>
                    <a:pt x="433" y="169"/>
                  </a:lnTo>
                  <a:lnTo>
                    <a:pt x="433" y="169"/>
                  </a:lnTo>
                  <a:lnTo>
                    <a:pt x="433" y="169"/>
                  </a:lnTo>
                  <a:lnTo>
                    <a:pt x="431" y="167"/>
                  </a:lnTo>
                  <a:lnTo>
                    <a:pt x="431" y="167"/>
                  </a:lnTo>
                  <a:lnTo>
                    <a:pt x="431" y="167"/>
                  </a:lnTo>
                  <a:lnTo>
                    <a:pt x="431" y="165"/>
                  </a:lnTo>
                  <a:lnTo>
                    <a:pt x="431" y="165"/>
                  </a:lnTo>
                  <a:lnTo>
                    <a:pt x="431" y="164"/>
                  </a:lnTo>
                  <a:lnTo>
                    <a:pt x="431" y="164"/>
                  </a:lnTo>
                  <a:lnTo>
                    <a:pt x="431" y="164"/>
                  </a:lnTo>
                  <a:lnTo>
                    <a:pt x="431" y="162"/>
                  </a:lnTo>
                  <a:lnTo>
                    <a:pt x="433" y="162"/>
                  </a:lnTo>
                  <a:lnTo>
                    <a:pt x="433" y="160"/>
                  </a:lnTo>
                  <a:lnTo>
                    <a:pt x="433" y="160"/>
                  </a:lnTo>
                  <a:lnTo>
                    <a:pt x="433" y="160"/>
                  </a:lnTo>
                  <a:lnTo>
                    <a:pt x="435" y="160"/>
                  </a:lnTo>
                  <a:lnTo>
                    <a:pt x="435" y="160"/>
                  </a:lnTo>
                  <a:lnTo>
                    <a:pt x="435" y="160"/>
                  </a:lnTo>
                  <a:lnTo>
                    <a:pt x="438" y="158"/>
                  </a:lnTo>
                  <a:lnTo>
                    <a:pt x="440" y="156"/>
                  </a:lnTo>
                  <a:lnTo>
                    <a:pt x="442" y="154"/>
                  </a:lnTo>
                  <a:lnTo>
                    <a:pt x="444" y="152"/>
                  </a:lnTo>
                  <a:lnTo>
                    <a:pt x="444" y="152"/>
                  </a:lnTo>
                  <a:lnTo>
                    <a:pt x="444" y="152"/>
                  </a:lnTo>
                  <a:lnTo>
                    <a:pt x="446" y="152"/>
                  </a:lnTo>
                  <a:lnTo>
                    <a:pt x="446" y="152"/>
                  </a:lnTo>
                  <a:lnTo>
                    <a:pt x="446" y="150"/>
                  </a:lnTo>
                  <a:lnTo>
                    <a:pt x="446" y="150"/>
                  </a:lnTo>
                  <a:lnTo>
                    <a:pt x="448" y="150"/>
                  </a:lnTo>
                  <a:lnTo>
                    <a:pt x="448" y="148"/>
                  </a:lnTo>
                  <a:lnTo>
                    <a:pt x="448" y="148"/>
                  </a:lnTo>
                  <a:lnTo>
                    <a:pt x="448" y="148"/>
                  </a:lnTo>
                  <a:lnTo>
                    <a:pt x="450" y="148"/>
                  </a:lnTo>
                  <a:lnTo>
                    <a:pt x="452" y="148"/>
                  </a:lnTo>
                  <a:lnTo>
                    <a:pt x="455" y="146"/>
                  </a:lnTo>
                  <a:lnTo>
                    <a:pt x="457" y="146"/>
                  </a:lnTo>
                  <a:lnTo>
                    <a:pt x="459" y="148"/>
                  </a:lnTo>
                  <a:lnTo>
                    <a:pt x="459" y="148"/>
                  </a:lnTo>
                  <a:lnTo>
                    <a:pt x="461" y="150"/>
                  </a:lnTo>
                  <a:lnTo>
                    <a:pt x="461" y="150"/>
                  </a:lnTo>
                  <a:lnTo>
                    <a:pt x="461" y="150"/>
                  </a:lnTo>
                  <a:lnTo>
                    <a:pt x="463" y="152"/>
                  </a:lnTo>
                  <a:lnTo>
                    <a:pt x="463" y="152"/>
                  </a:lnTo>
                  <a:lnTo>
                    <a:pt x="463" y="150"/>
                  </a:lnTo>
                  <a:lnTo>
                    <a:pt x="465" y="150"/>
                  </a:lnTo>
                  <a:lnTo>
                    <a:pt x="461" y="146"/>
                  </a:lnTo>
                  <a:lnTo>
                    <a:pt x="461" y="146"/>
                  </a:lnTo>
                  <a:lnTo>
                    <a:pt x="461" y="145"/>
                  </a:lnTo>
                  <a:lnTo>
                    <a:pt x="461" y="145"/>
                  </a:lnTo>
                  <a:lnTo>
                    <a:pt x="461" y="145"/>
                  </a:lnTo>
                  <a:lnTo>
                    <a:pt x="461" y="143"/>
                  </a:lnTo>
                  <a:lnTo>
                    <a:pt x="461" y="143"/>
                  </a:lnTo>
                  <a:lnTo>
                    <a:pt x="461" y="143"/>
                  </a:lnTo>
                  <a:lnTo>
                    <a:pt x="461" y="143"/>
                  </a:lnTo>
                  <a:lnTo>
                    <a:pt x="461" y="141"/>
                  </a:lnTo>
                  <a:lnTo>
                    <a:pt x="461" y="141"/>
                  </a:lnTo>
                  <a:lnTo>
                    <a:pt x="461" y="141"/>
                  </a:lnTo>
                  <a:lnTo>
                    <a:pt x="461" y="141"/>
                  </a:lnTo>
                  <a:lnTo>
                    <a:pt x="463" y="139"/>
                  </a:lnTo>
                  <a:lnTo>
                    <a:pt x="465" y="139"/>
                  </a:lnTo>
                  <a:lnTo>
                    <a:pt x="465" y="137"/>
                  </a:lnTo>
                  <a:lnTo>
                    <a:pt x="467" y="137"/>
                  </a:lnTo>
                  <a:lnTo>
                    <a:pt x="469" y="137"/>
                  </a:lnTo>
                  <a:lnTo>
                    <a:pt x="467" y="133"/>
                  </a:lnTo>
                  <a:close/>
                  <a:moveTo>
                    <a:pt x="400" y="469"/>
                  </a:moveTo>
                  <a:lnTo>
                    <a:pt x="400" y="469"/>
                  </a:lnTo>
                  <a:lnTo>
                    <a:pt x="400" y="469"/>
                  </a:lnTo>
                  <a:lnTo>
                    <a:pt x="399" y="469"/>
                  </a:lnTo>
                  <a:lnTo>
                    <a:pt x="400" y="471"/>
                  </a:lnTo>
                  <a:lnTo>
                    <a:pt x="400" y="471"/>
                  </a:lnTo>
                  <a:lnTo>
                    <a:pt x="400" y="471"/>
                  </a:lnTo>
                  <a:lnTo>
                    <a:pt x="400" y="469"/>
                  </a:lnTo>
                  <a:lnTo>
                    <a:pt x="400" y="469"/>
                  </a:lnTo>
                  <a:close/>
                  <a:moveTo>
                    <a:pt x="412" y="486"/>
                  </a:moveTo>
                  <a:lnTo>
                    <a:pt x="408" y="488"/>
                  </a:lnTo>
                  <a:lnTo>
                    <a:pt x="410" y="490"/>
                  </a:lnTo>
                  <a:lnTo>
                    <a:pt x="410" y="492"/>
                  </a:lnTo>
                  <a:lnTo>
                    <a:pt x="412" y="494"/>
                  </a:lnTo>
                  <a:lnTo>
                    <a:pt x="412" y="492"/>
                  </a:lnTo>
                  <a:lnTo>
                    <a:pt x="412" y="488"/>
                  </a:lnTo>
                  <a:lnTo>
                    <a:pt x="412" y="486"/>
                  </a:lnTo>
                  <a:close/>
                  <a:moveTo>
                    <a:pt x="404" y="475"/>
                  </a:moveTo>
                  <a:lnTo>
                    <a:pt x="404" y="477"/>
                  </a:lnTo>
                  <a:lnTo>
                    <a:pt x="406" y="475"/>
                  </a:lnTo>
                  <a:lnTo>
                    <a:pt x="404" y="475"/>
                  </a:lnTo>
                  <a:lnTo>
                    <a:pt x="404" y="475"/>
                  </a:lnTo>
                  <a:close/>
                  <a:moveTo>
                    <a:pt x="406" y="471"/>
                  </a:moveTo>
                  <a:lnTo>
                    <a:pt x="406" y="471"/>
                  </a:lnTo>
                  <a:lnTo>
                    <a:pt x="406" y="471"/>
                  </a:lnTo>
                  <a:lnTo>
                    <a:pt x="406" y="473"/>
                  </a:lnTo>
                  <a:lnTo>
                    <a:pt x="406" y="473"/>
                  </a:lnTo>
                  <a:lnTo>
                    <a:pt x="406" y="475"/>
                  </a:lnTo>
                  <a:lnTo>
                    <a:pt x="406" y="473"/>
                  </a:lnTo>
                  <a:lnTo>
                    <a:pt x="406" y="473"/>
                  </a:lnTo>
                  <a:lnTo>
                    <a:pt x="406" y="471"/>
                  </a:lnTo>
                  <a:lnTo>
                    <a:pt x="406" y="471"/>
                  </a:lnTo>
                  <a:lnTo>
                    <a:pt x="406" y="47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15" name="Freeform 1868">
              <a:extLst>
                <a:ext uri="{FF2B5EF4-FFF2-40B4-BE49-F238E27FC236}">
                  <a16:creationId xmlns:a16="http://schemas.microsoft.com/office/drawing/2014/main" id="{0949FA0D-9F77-425E-BDFE-203BDEF1B29F}"/>
                </a:ext>
              </a:extLst>
            </p:cNvPr>
            <p:cNvSpPr>
              <a:spLocks noEditPoints="1"/>
            </p:cNvSpPr>
            <p:nvPr/>
          </p:nvSpPr>
          <p:spPr bwMode="auto">
            <a:xfrm>
              <a:off x="13287375" y="-1908175"/>
              <a:ext cx="1035050" cy="506413"/>
            </a:xfrm>
            <a:custGeom>
              <a:avLst/>
              <a:gdLst>
                <a:gd name="T0" fmla="*/ 646 w 652"/>
                <a:gd name="T1" fmla="*/ 136 h 319"/>
                <a:gd name="T2" fmla="*/ 631 w 652"/>
                <a:gd name="T3" fmla="*/ 133 h 319"/>
                <a:gd name="T4" fmla="*/ 614 w 652"/>
                <a:gd name="T5" fmla="*/ 121 h 319"/>
                <a:gd name="T6" fmla="*/ 600 w 652"/>
                <a:gd name="T7" fmla="*/ 106 h 319"/>
                <a:gd name="T8" fmla="*/ 578 w 652"/>
                <a:gd name="T9" fmla="*/ 100 h 319"/>
                <a:gd name="T10" fmla="*/ 557 w 652"/>
                <a:gd name="T11" fmla="*/ 97 h 319"/>
                <a:gd name="T12" fmla="*/ 545 w 652"/>
                <a:gd name="T13" fmla="*/ 89 h 319"/>
                <a:gd name="T14" fmla="*/ 536 w 652"/>
                <a:gd name="T15" fmla="*/ 102 h 319"/>
                <a:gd name="T16" fmla="*/ 479 w 652"/>
                <a:gd name="T17" fmla="*/ 30 h 319"/>
                <a:gd name="T18" fmla="*/ 460 w 652"/>
                <a:gd name="T19" fmla="*/ 28 h 319"/>
                <a:gd name="T20" fmla="*/ 435 w 652"/>
                <a:gd name="T21" fmla="*/ 36 h 319"/>
                <a:gd name="T22" fmla="*/ 432 w 652"/>
                <a:gd name="T23" fmla="*/ 26 h 319"/>
                <a:gd name="T24" fmla="*/ 411 w 652"/>
                <a:gd name="T25" fmla="*/ 24 h 319"/>
                <a:gd name="T26" fmla="*/ 392 w 652"/>
                <a:gd name="T27" fmla="*/ 21 h 319"/>
                <a:gd name="T28" fmla="*/ 377 w 652"/>
                <a:gd name="T29" fmla="*/ 4 h 319"/>
                <a:gd name="T30" fmla="*/ 346 w 652"/>
                <a:gd name="T31" fmla="*/ 5 h 319"/>
                <a:gd name="T32" fmla="*/ 331 w 652"/>
                <a:gd name="T33" fmla="*/ 11 h 319"/>
                <a:gd name="T34" fmla="*/ 297 w 652"/>
                <a:gd name="T35" fmla="*/ 21 h 319"/>
                <a:gd name="T36" fmla="*/ 280 w 652"/>
                <a:gd name="T37" fmla="*/ 21 h 319"/>
                <a:gd name="T38" fmla="*/ 255 w 652"/>
                <a:gd name="T39" fmla="*/ 28 h 319"/>
                <a:gd name="T40" fmla="*/ 233 w 652"/>
                <a:gd name="T41" fmla="*/ 30 h 319"/>
                <a:gd name="T42" fmla="*/ 238 w 652"/>
                <a:gd name="T43" fmla="*/ 38 h 319"/>
                <a:gd name="T44" fmla="*/ 240 w 652"/>
                <a:gd name="T45" fmla="*/ 45 h 319"/>
                <a:gd name="T46" fmla="*/ 229 w 652"/>
                <a:gd name="T47" fmla="*/ 55 h 319"/>
                <a:gd name="T48" fmla="*/ 221 w 652"/>
                <a:gd name="T49" fmla="*/ 70 h 319"/>
                <a:gd name="T50" fmla="*/ 223 w 652"/>
                <a:gd name="T51" fmla="*/ 81 h 319"/>
                <a:gd name="T52" fmla="*/ 223 w 652"/>
                <a:gd name="T53" fmla="*/ 104 h 319"/>
                <a:gd name="T54" fmla="*/ 208 w 652"/>
                <a:gd name="T55" fmla="*/ 108 h 319"/>
                <a:gd name="T56" fmla="*/ 180 w 652"/>
                <a:gd name="T57" fmla="*/ 95 h 319"/>
                <a:gd name="T58" fmla="*/ 157 w 652"/>
                <a:gd name="T59" fmla="*/ 97 h 319"/>
                <a:gd name="T60" fmla="*/ 144 w 652"/>
                <a:gd name="T61" fmla="*/ 106 h 319"/>
                <a:gd name="T62" fmla="*/ 128 w 652"/>
                <a:gd name="T63" fmla="*/ 106 h 319"/>
                <a:gd name="T64" fmla="*/ 111 w 652"/>
                <a:gd name="T65" fmla="*/ 87 h 319"/>
                <a:gd name="T66" fmla="*/ 92 w 652"/>
                <a:gd name="T67" fmla="*/ 79 h 319"/>
                <a:gd name="T68" fmla="*/ 70 w 652"/>
                <a:gd name="T69" fmla="*/ 79 h 319"/>
                <a:gd name="T70" fmla="*/ 51 w 652"/>
                <a:gd name="T71" fmla="*/ 93 h 319"/>
                <a:gd name="T72" fmla="*/ 36 w 652"/>
                <a:gd name="T73" fmla="*/ 119 h 319"/>
                <a:gd name="T74" fmla="*/ 17 w 652"/>
                <a:gd name="T75" fmla="*/ 112 h 319"/>
                <a:gd name="T76" fmla="*/ 9 w 652"/>
                <a:gd name="T77" fmla="*/ 121 h 319"/>
                <a:gd name="T78" fmla="*/ 7 w 652"/>
                <a:gd name="T79" fmla="*/ 140 h 319"/>
                <a:gd name="T80" fmla="*/ 7 w 652"/>
                <a:gd name="T81" fmla="*/ 163 h 319"/>
                <a:gd name="T82" fmla="*/ 26 w 652"/>
                <a:gd name="T83" fmla="*/ 174 h 319"/>
                <a:gd name="T84" fmla="*/ 32 w 652"/>
                <a:gd name="T85" fmla="*/ 193 h 319"/>
                <a:gd name="T86" fmla="*/ 54 w 652"/>
                <a:gd name="T87" fmla="*/ 195 h 319"/>
                <a:gd name="T88" fmla="*/ 104 w 652"/>
                <a:gd name="T89" fmla="*/ 195 h 319"/>
                <a:gd name="T90" fmla="*/ 79 w 652"/>
                <a:gd name="T91" fmla="*/ 222 h 319"/>
                <a:gd name="T92" fmla="*/ 66 w 652"/>
                <a:gd name="T93" fmla="*/ 237 h 319"/>
                <a:gd name="T94" fmla="*/ 77 w 652"/>
                <a:gd name="T95" fmla="*/ 269 h 319"/>
                <a:gd name="T96" fmla="*/ 96 w 652"/>
                <a:gd name="T97" fmla="*/ 282 h 319"/>
                <a:gd name="T98" fmla="*/ 144 w 652"/>
                <a:gd name="T99" fmla="*/ 307 h 319"/>
                <a:gd name="T100" fmla="*/ 286 w 652"/>
                <a:gd name="T101" fmla="*/ 260 h 319"/>
                <a:gd name="T102" fmla="*/ 318 w 652"/>
                <a:gd name="T103" fmla="*/ 294 h 319"/>
                <a:gd name="T104" fmla="*/ 350 w 652"/>
                <a:gd name="T105" fmla="*/ 319 h 319"/>
                <a:gd name="T106" fmla="*/ 369 w 652"/>
                <a:gd name="T107" fmla="*/ 298 h 319"/>
                <a:gd name="T108" fmla="*/ 403 w 652"/>
                <a:gd name="T109" fmla="*/ 275 h 319"/>
                <a:gd name="T110" fmla="*/ 458 w 652"/>
                <a:gd name="T111" fmla="*/ 275 h 319"/>
                <a:gd name="T112" fmla="*/ 534 w 652"/>
                <a:gd name="T113" fmla="*/ 284 h 319"/>
                <a:gd name="T114" fmla="*/ 543 w 652"/>
                <a:gd name="T115" fmla="*/ 258 h 319"/>
                <a:gd name="T116" fmla="*/ 564 w 652"/>
                <a:gd name="T117" fmla="*/ 226 h 319"/>
                <a:gd name="T118" fmla="*/ 572 w 652"/>
                <a:gd name="T119" fmla="*/ 216 h 319"/>
                <a:gd name="T120" fmla="*/ 617 w 652"/>
                <a:gd name="T121" fmla="*/ 188 h 319"/>
                <a:gd name="T122" fmla="*/ 640 w 652"/>
                <a:gd name="T123" fmla="*/ 153 h 319"/>
                <a:gd name="T124" fmla="*/ 58 w 652"/>
                <a:gd name="T125" fmla="*/ 23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319">
                  <a:moveTo>
                    <a:pt x="56" y="233"/>
                  </a:moveTo>
                  <a:lnTo>
                    <a:pt x="56" y="233"/>
                  </a:lnTo>
                  <a:lnTo>
                    <a:pt x="56" y="233"/>
                  </a:lnTo>
                  <a:lnTo>
                    <a:pt x="54" y="231"/>
                  </a:lnTo>
                  <a:lnTo>
                    <a:pt x="54" y="229"/>
                  </a:lnTo>
                  <a:lnTo>
                    <a:pt x="56" y="229"/>
                  </a:lnTo>
                  <a:lnTo>
                    <a:pt x="54" y="229"/>
                  </a:lnTo>
                  <a:lnTo>
                    <a:pt x="54" y="231"/>
                  </a:lnTo>
                  <a:lnTo>
                    <a:pt x="56" y="233"/>
                  </a:lnTo>
                  <a:close/>
                  <a:moveTo>
                    <a:pt x="652" y="142"/>
                  </a:moveTo>
                  <a:lnTo>
                    <a:pt x="652" y="140"/>
                  </a:lnTo>
                  <a:lnTo>
                    <a:pt x="652" y="140"/>
                  </a:lnTo>
                  <a:lnTo>
                    <a:pt x="652" y="140"/>
                  </a:lnTo>
                  <a:lnTo>
                    <a:pt x="650" y="138"/>
                  </a:lnTo>
                  <a:lnTo>
                    <a:pt x="648" y="138"/>
                  </a:lnTo>
                  <a:lnTo>
                    <a:pt x="648" y="138"/>
                  </a:lnTo>
                  <a:lnTo>
                    <a:pt x="646" y="136"/>
                  </a:lnTo>
                  <a:lnTo>
                    <a:pt x="646" y="136"/>
                  </a:lnTo>
                  <a:lnTo>
                    <a:pt x="644" y="133"/>
                  </a:lnTo>
                  <a:lnTo>
                    <a:pt x="642" y="133"/>
                  </a:lnTo>
                  <a:lnTo>
                    <a:pt x="642" y="131"/>
                  </a:lnTo>
                  <a:lnTo>
                    <a:pt x="642" y="131"/>
                  </a:lnTo>
                  <a:lnTo>
                    <a:pt x="640" y="131"/>
                  </a:lnTo>
                  <a:lnTo>
                    <a:pt x="640" y="129"/>
                  </a:lnTo>
                  <a:lnTo>
                    <a:pt x="642" y="129"/>
                  </a:lnTo>
                  <a:lnTo>
                    <a:pt x="642" y="127"/>
                  </a:lnTo>
                  <a:lnTo>
                    <a:pt x="642" y="127"/>
                  </a:lnTo>
                  <a:lnTo>
                    <a:pt x="642" y="125"/>
                  </a:lnTo>
                  <a:lnTo>
                    <a:pt x="640" y="127"/>
                  </a:lnTo>
                  <a:lnTo>
                    <a:pt x="638" y="127"/>
                  </a:lnTo>
                  <a:lnTo>
                    <a:pt x="638" y="129"/>
                  </a:lnTo>
                  <a:lnTo>
                    <a:pt x="636" y="129"/>
                  </a:lnTo>
                  <a:lnTo>
                    <a:pt x="634" y="131"/>
                  </a:lnTo>
                  <a:lnTo>
                    <a:pt x="633" y="133"/>
                  </a:lnTo>
                  <a:lnTo>
                    <a:pt x="633" y="133"/>
                  </a:lnTo>
                  <a:lnTo>
                    <a:pt x="631" y="133"/>
                  </a:lnTo>
                  <a:lnTo>
                    <a:pt x="629" y="131"/>
                  </a:lnTo>
                  <a:lnTo>
                    <a:pt x="629" y="131"/>
                  </a:lnTo>
                  <a:lnTo>
                    <a:pt x="625" y="131"/>
                  </a:lnTo>
                  <a:lnTo>
                    <a:pt x="623" y="131"/>
                  </a:lnTo>
                  <a:lnTo>
                    <a:pt x="621" y="129"/>
                  </a:lnTo>
                  <a:lnTo>
                    <a:pt x="621" y="129"/>
                  </a:lnTo>
                  <a:lnTo>
                    <a:pt x="619" y="129"/>
                  </a:lnTo>
                  <a:lnTo>
                    <a:pt x="619" y="131"/>
                  </a:lnTo>
                  <a:lnTo>
                    <a:pt x="619" y="131"/>
                  </a:lnTo>
                  <a:lnTo>
                    <a:pt x="617" y="129"/>
                  </a:lnTo>
                  <a:lnTo>
                    <a:pt x="617" y="129"/>
                  </a:lnTo>
                  <a:lnTo>
                    <a:pt x="617" y="127"/>
                  </a:lnTo>
                  <a:lnTo>
                    <a:pt x="616" y="125"/>
                  </a:lnTo>
                  <a:lnTo>
                    <a:pt x="616" y="125"/>
                  </a:lnTo>
                  <a:lnTo>
                    <a:pt x="616" y="123"/>
                  </a:lnTo>
                  <a:lnTo>
                    <a:pt x="614" y="123"/>
                  </a:lnTo>
                  <a:lnTo>
                    <a:pt x="614" y="123"/>
                  </a:lnTo>
                  <a:lnTo>
                    <a:pt x="614" y="121"/>
                  </a:lnTo>
                  <a:lnTo>
                    <a:pt x="614" y="121"/>
                  </a:lnTo>
                  <a:lnTo>
                    <a:pt x="614" y="119"/>
                  </a:lnTo>
                  <a:lnTo>
                    <a:pt x="614" y="119"/>
                  </a:lnTo>
                  <a:lnTo>
                    <a:pt x="612" y="119"/>
                  </a:lnTo>
                  <a:lnTo>
                    <a:pt x="612" y="117"/>
                  </a:lnTo>
                  <a:lnTo>
                    <a:pt x="610" y="117"/>
                  </a:lnTo>
                  <a:lnTo>
                    <a:pt x="610" y="117"/>
                  </a:lnTo>
                  <a:lnTo>
                    <a:pt x="610" y="116"/>
                  </a:lnTo>
                  <a:lnTo>
                    <a:pt x="608" y="116"/>
                  </a:lnTo>
                  <a:lnTo>
                    <a:pt x="608" y="116"/>
                  </a:lnTo>
                  <a:lnTo>
                    <a:pt x="604" y="116"/>
                  </a:lnTo>
                  <a:lnTo>
                    <a:pt x="602" y="114"/>
                  </a:lnTo>
                  <a:lnTo>
                    <a:pt x="602" y="114"/>
                  </a:lnTo>
                  <a:lnTo>
                    <a:pt x="602" y="110"/>
                  </a:lnTo>
                  <a:lnTo>
                    <a:pt x="600" y="110"/>
                  </a:lnTo>
                  <a:lnTo>
                    <a:pt x="600" y="108"/>
                  </a:lnTo>
                  <a:lnTo>
                    <a:pt x="600" y="106"/>
                  </a:lnTo>
                  <a:lnTo>
                    <a:pt x="600" y="106"/>
                  </a:lnTo>
                  <a:lnTo>
                    <a:pt x="598" y="106"/>
                  </a:lnTo>
                  <a:lnTo>
                    <a:pt x="595" y="100"/>
                  </a:lnTo>
                  <a:lnTo>
                    <a:pt x="595" y="98"/>
                  </a:lnTo>
                  <a:lnTo>
                    <a:pt x="591" y="98"/>
                  </a:lnTo>
                  <a:lnTo>
                    <a:pt x="589" y="97"/>
                  </a:lnTo>
                  <a:lnTo>
                    <a:pt x="587" y="97"/>
                  </a:lnTo>
                  <a:lnTo>
                    <a:pt x="585" y="97"/>
                  </a:lnTo>
                  <a:lnTo>
                    <a:pt x="585" y="97"/>
                  </a:lnTo>
                  <a:lnTo>
                    <a:pt x="583" y="97"/>
                  </a:lnTo>
                  <a:lnTo>
                    <a:pt x="583" y="98"/>
                  </a:lnTo>
                  <a:lnTo>
                    <a:pt x="583" y="98"/>
                  </a:lnTo>
                  <a:lnTo>
                    <a:pt x="581" y="98"/>
                  </a:lnTo>
                  <a:lnTo>
                    <a:pt x="581" y="98"/>
                  </a:lnTo>
                  <a:lnTo>
                    <a:pt x="581" y="98"/>
                  </a:lnTo>
                  <a:lnTo>
                    <a:pt x="578" y="98"/>
                  </a:lnTo>
                  <a:lnTo>
                    <a:pt x="578" y="100"/>
                  </a:lnTo>
                  <a:lnTo>
                    <a:pt x="578" y="100"/>
                  </a:lnTo>
                  <a:lnTo>
                    <a:pt x="578" y="100"/>
                  </a:lnTo>
                  <a:lnTo>
                    <a:pt x="578" y="102"/>
                  </a:lnTo>
                  <a:lnTo>
                    <a:pt x="576" y="102"/>
                  </a:lnTo>
                  <a:lnTo>
                    <a:pt x="576" y="102"/>
                  </a:lnTo>
                  <a:lnTo>
                    <a:pt x="574" y="102"/>
                  </a:lnTo>
                  <a:lnTo>
                    <a:pt x="572" y="102"/>
                  </a:lnTo>
                  <a:lnTo>
                    <a:pt x="570" y="104"/>
                  </a:lnTo>
                  <a:lnTo>
                    <a:pt x="568" y="104"/>
                  </a:lnTo>
                  <a:lnTo>
                    <a:pt x="568" y="104"/>
                  </a:lnTo>
                  <a:lnTo>
                    <a:pt x="564" y="102"/>
                  </a:lnTo>
                  <a:lnTo>
                    <a:pt x="562" y="102"/>
                  </a:lnTo>
                  <a:lnTo>
                    <a:pt x="561" y="102"/>
                  </a:lnTo>
                  <a:lnTo>
                    <a:pt x="559" y="102"/>
                  </a:lnTo>
                  <a:lnTo>
                    <a:pt x="559" y="102"/>
                  </a:lnTo>
                  <a:lnTo>
                    <a:pt x="557" y="102"/>
                  </a:lnTo>
                  <a:lnTo>
                    <a:pt x="557" y="100"/>
                  </a:lnTo>
                  <a:lnTo>
                    <a:pt x="557" y="98"/>
                  </a:lnTo>
                  <a:lnTo>
                    <a:pt x="557" y="97"/>
                  </a:lnTo>
                  <a:lnTo>
                    <a:pt x="557" y="97"/>
                  </a:lnTo>
                  <a:lnTo>
                    <a:pt x="555" y="97"/>
                  </a:lnTo>
                  <a:lnTo>
                    <a:pt x="553" y="98"/>
                  </a:lnTo>
                  <a:lnTo>
                    <a:pt x="553" y="98"/>
                  </a:lnTo>
                  <a:lnTo>
                    <a:pt x="551" y="97"/>
                  </a:lnTo>
                  <a:lnTo>
                    <a:pt x="551" y="97"/>
                  </a:lnTo>
                  <a:lnTo>
                    <a:pt x="551" y="95"/>
                  </a:lnTo>
                  <a:lnTo>
                    <a:pt x="553" y="93"/>
                  </a:lnTo>
                  <a:lnTo>
                    <a:pt x="553" y="93"/>
                  </a:lnTo>
                  <a:lnTo>
                    <a:pt x="553" y="93"/>
                  </a:lnTo>
                  <a:lnTo>
                    <a:pt x="553" y="93"/>
                  </a:lnTo>
                  <a:lnTo>
                    <a:pt x="551" y="91"/>
                  </a:lnTo>
                  <a:lnTo>
                    <a:pt x="551" y="91"/>
                  </a:lnTo>
                  <a:lnTo>
                    <a:pt x="549" y="91"/>
                  </a:lnTo>
                  <a:lnTo>
                    <a:pt x="549" y="91"/>
                  </a:lnTo>
                  <a:lnTo>
                    <a:pt x="549" y="89"/>
                  </a:lnTo>
                  <a:lnTo>
                    <a:pt x="547" y="89"/>
                  </a:lnTo>
                  <a:lnTo>
                    <a:pt x="547" y="89"/>
                  </a:lnTo>
                  <a:lnTo>
                    <a:pt x="545" y="89"/>
                  </a:lnTo>
                  <a:lnTo>
                    <a:pt x="545" y="89"/>
                  </a:lnTo>
                  <a:lnTo>
                    <a:pt x="545" y="89"/>
                  </a:lnTo>
                  <a:lnTo>
                    <a:pt x="543" y="91"/>
                  </a:lnTo>
                  <a:lnTo>
                    <a:pt x="543" y="91"/>
                  </a:lnTo>
                  <a:lnTo>
                    <a:pt x="542" y="91"/>
                  </a:lnTo>
                  <a:lnTo>
                    <a:pt x="542" y="93"/>
                  </a:lnTo>
                  <a:lnTo>
                    <a:pt x="542" y="93"/>
                  </a:lnTo>
                  <a:lnTo>
                    <a:pt x="542" y="97"/>
                  </a:lnTo>
                  <a:lnTo>
                    <a:pt x="542" y="98"/>
                  </a:lnTo>
                  <a:lnTo>
                    <a:pt x="540" y="98"/>
                  </a:lnTo>
                  <a:lnTo>
                    <a:pt x="540" y="98"/>
                  </a:lnTo>
                  <a:lnTo>
                    <a:pt x="540" y="98"/>
                  </a:lnTo>
                  <a:lnTo>
                    <a:pt x="538" y="98"/>
                  </a:lnTo>
                  <a:lnTo>
                    <a:pt x="538" y="98"/>
                  </a:lnTo>
                  <a:lnTo>
                    <a:pt x="536" y="100"/>
                  </a:lnTo>
                  <a:lnTo>
                    <a:pt x="536" y="100"/>
                  </a:lnTo>
                  <a:lnTo>
                    <a:pt x="536" y="100"/>
                  </a:lnTo>
                  <a:lnTo>
                    <a:pt x="536" y="102"/>
                  </a:lnTo>
                  <a:lnTo>
                    <a:pt x="534" y="102"/>
                  </a:lnTo>
                  <a:lnTo>
                    <a:pt x="534" y="102"/>
                  </a:lnTo>
                  <a:lnTo>
                    <a:pt x="534" y="100"/>
                  </a:lnTo>
                  <a:lnTo>
                    <a:pt x="534" y="100"/>
                  </a:lnTo>
                  <a:lnTo>
                    <a:pt x="526" y="87"/>
                  </a:lnTo>
                  <a:lnTo>
                    <a:pt x="526" y="85"/>
                  </a:lnTo>
                  <a:lnTo>
                    <a:pt x="523" y="79"/>
                  </a:lnTo>
                  <a:lnTo>
                    <a:pt x="523" y="78"/>
                  </a:lnTo>
                  <a:lnTo>
                    <a:pt x="519" y="74"/>
                  </a:lnTo>
                  <a:lnTo>
                    <a:pt x="515" y="68"/>
                  </a:lnTo>
                  <a:lnTo>
                    <a:pt x="513" y="62"/>
                  </a:lnTo>
                  <a:lnTo>
                    <a:pt x="507" y="53"/>
                  </a:lnTo>
                  <a:lnTo>
                    <a:pt x="506" y="51"/>
                  </a:lnTo>
                  <a:lnTo>
                    <a:pt x="500" y="43"/>
                  </a:lnTo>
                  <a:lnTo>
                    <a:pt x="498" y="42"/>
                  </a:lnTo>
                  <a:lnTo>
                    <a:pt x="483" y="32"/>
                  </a:lnTo>
                  <a:lnTo>
                    <a:pt x="481" y="30"/>
                  </a:lnTo>
                  <a:lnTo>
                    <a:pt x="479" y="30"/>
                  </a:lnTo>
                  <a:lnTo>
                    <a:pt x="477" y="28"/>
                  </a:lnTo>
                  <a:lnTo>
                    <a:pt x="477" y="24"/>
                  </a:lnTo>
                  <a:lnTo>
                    <a:pt x="481" y="24"/>
                  </a:lnTo>
                  <a:lnTo>
                    <a:pt x="483" y="23"/>
                  </a:lnTo>
                  <a:lnTo>
                    <a:pt x="483" y="21"/>
                  </a:lnTo>
                  <a:lnTo>
                    <a:pt x="483" y="19"/>
                  </a:lnTo>
                  <a:lnTo>
                    <a:pt x="483" y="19"/>
                  </a:lnTo>
                  <a:lnTo>
                    <a:pt x="481" y="21"/>
                  </a:lnTo>
                  <a:lnTo>
                    <a:pt x="479" y="21"/>
                  </a:lnTo>
                  <a:lnTo>
                    <a:pt x="475" y="23"/>
                  </a:lnTo>
                  <a:lnTo>
                    <a:pt x="475" y="23"/>
                  </a:lnTo>
                  <a:lnTo>
                    <a:pt x="473" y="23"/>
                  </a:lnTo>
                  <a:lnTo>
                    <a:pt x="473" y="23"/>
                  </a:lnTo>
                  <a:lnTo>
                    <a:pt x="468" y="24"/>
                  </a:lnTo>
                  <a:lnTo>
                    <a:pt x="466" y="26"/>
                  </a:lnTo>
                  <a:lnTo>
                    <a:pt x="462" y="26"/>
                  </a:lnTo>
                  <a:lnTo>
                    <a:pt x="460" y="26"/>
                  </a:lnTo>
                  <a:lnTo>
                    <a:pt x="460" y="28"/>
                  </a:lnTo>
                  <a:lnTo>
                    <a:pt x="460" y="28"/>
                  </a:lnTo>
                  <a:lnTo>
                    <a:pt x="458" y="30"/>
                  </a:lnTo>
                  <a:lnTo>
                    <a:pt x="458" y="30"/>
                  </a:lnTo>
                  <a:lnTo>
                    <a:pt x="456" y="32"/>
                  </a:lnTo>
                  <a:lnTo>
                    <a:pt x="454" y="32"/>
                  </a:lnTo>
                  <a:lnTo>
                    <a:pt x="453" y="32"/>
                  </a:lnTo>
                  <a:lnTo>
                    <a:pt x="451" y="34"/>
                  </a:lnTo>
                  <a:lnTo>
                    <a:pt x="449" y="34"/>
                  </a:lnTo>
                  <a:lnTo>
                    <a:pt x="447" y="36"/>
                  </a:lnTo>
                  <a:lnTo>
                    <a:pt x="445" y="38"/>
                  </a:lnTo>
                  <a:lnTo>
                    <a:pt x="445" y="38"/>
                  </a:lnTo>
                  <a:lnTo>
                    <a:pt x="443" y="40"/>
                  </a:lnTo>
                  <a:lnTo>
                    <a:pt x="443" y="38"/>
                  </a:lnTo>
                  <a:lnTo>
                    <a:pt x="441" y="38"/>
                  </a:lnTo>
                  <a:lnTo>
                    <a:pt x="439" y="38"/>
                  </a:lnTo>
                  <a:lnTo>
                    <a:pt x="437" y="36"/>
                  </a:lnTo>
                  <a:lnTo>
                    <a:pt x="435" y="36"/>
                  </a:lnTo>
                  <a:lnTo>
                    <a:pt x="435" y="36"/>
                  </a:lnTo>
                  <a:lnTo>
                    <a:pt x="434" y="38"/>
                  </a:lnTo>
                  <a:lnTo>
                    <a:pt x="432" y="38"/>
                  </a:lnTo>
                  <a:lnTo>
                    <a:pt x="432" y="40"/>
                  </a:lnTo>
                  <a:lnTo>
                    <a:pt x="430" y="40"/>
                  </a:lnTo>
                  <a:lnTo>
                    <a:pt x="428" y="40"/>
                  </a:lnTo>
                  <a:lnTo>
                    <a:pt x="428" y="40"/>
                  </a:lnTo>
                  <a:lnTo>
                    <a:pt x="428" y="38"/>
                  </a:lnTo>
                  <a:lnTo>
                    <a:pt x="426" y="38"/>
                  </a:lnTo>
                  <a:lnTo>
                    <a:pt x="428" y="34"/>
                  </a:lnTo>
                  <a:lnTo>
                    <a:pt x="428" y="34"/>
                  </a:lnTo>
                  <a:lnTo>
                    <a:pt x="428" y="32"/>
                  </a:lnTo>
                  <a:lnTo>
                    <a:pt x="430" y="32"/>
                  </a:lnTo>
                  <a:lnTo>
                    <a:pt x="432" y="32"/>
                  </a:lnTo>
                  <a:lnTo>
                    <a:pt x="434" y="30"/>
                  </a:lnTo>
                  <a:lnTo>
                    <a:pt x="434" y="28"/>
                  </a:lnTo>
                  <a:lnTo>
                    <a:pt x="434" y="28"/>
                  </a:lnTo>
                  <a:lnTo>
                    <a:pt x="434" y="26"/>
                  </a:lnTo>
                  <a:lnTo>
                    <a:pt x="432" y="26"/>
                  </a:lnTo>
                  <a:lnTo>
                    <a:pt x="432" y="28"/>
                  </a:lnTo>
                  <a:lnTo>
                    <a:pt x="430" y="28"/>
                  </a:lnTo>
                  <a:lnTo>
                    <a:pt x="430" y="28"/>
                  </a:lnTo>
                  <a:lnTo>
                    <a:pt x="428" y="28"/>
                  </a:lnTo>
                  <a:lnTo>
                    <a:pt x="426" y="30"/>
                  </a:lnTo>
                  <a:lnTo>
                    <a:pt x="426" y="30"/>
                  </a:lnTo>
                  <a:lnTo>
                    <a:pt x="426" y="28"/>
                  </a:lnTo>
                  <a:lnTo>
                    <a:pt x="424" y="28"/>
                  </a:lnTo>
                  <a:lnTo>
                    <a:pt x="422" y="28"/>
                  </a:lnTo>
                  <a:lnTo>
                    <a:pt x="420" y="26"/>
                  </a:lnTo>
                  <a:lnTo>
                    <a:pt x="417" y="26"/>
                  </a:lnTo>
                  <a:lnTo>
                    <a:pt x="417" y="26"/>
                  </a:lnTo>
                  <a:lnTo>
                    <a:pt x="415" y="26"/>
                  </a:lnTo>
                  <a:lnTo>
                    <a:pt x="415" y="28"/>
                  </a:lnTo>
                  <a:lnTo>
                    <a:pt x="413" y="28"/>
                  </a:lnTo>
                  <a:lnTo>
                    <a:pt x="413" y="26"/>
                  </a:lnTo>
                  <a:lnTo>
                    <a:pt x="413" y="26"/>
                  </a:lnTo>
                  <a:lnTo>
                    <a:pt x="411" y="24"/>
                  </a:lnTo>
                  <a:lnTo>
                    <a:pt x="411" y="23"/>
                  </a:lnTo>
                  <a:lnTo>
                    <a:pt x="411" y="23"/>
                  </a:lnTo>
                  <a:lnTo>
                    <a:pt x="409" y="23"/>
                  </a:lnTo>
                  <a:lnTo>
                    <a:pt x="409" y="21"/>
                  </a:lnTo>
                  <a:lnTo>
                    <a:pt x="407" y="23"/>
                  </a:lnTo>
                  <a:lnTo>
                    <a:pt x="407" y="23"/>
                  </a:lnTo>
                  <a:lnTo>
                    <a:pt x="405" y="24"/>
                  </a:lnTo>
                  <a:lnTo>
                    <a:pt x="403" y="24"/>
                  </a:lnTo>
                  <a:lnTo>
                    <a:pt x="403" y="24"/>
                  </a:lnTo>
                  <a:lnTo>
                    <a:pt x="401" y="24"/>
                  </a:lnTo>
                  <a:lnTo>
                    <a:pt x="398" y="24"/>
                  </a:lnTo>
                  <a:lnTo>
                    <a:pt x="398" y="24"/>
                  </a:lnTo>
                  <a:lnTo>
                    <a:pt x="396" y="24"/>
                  </a:lnTo>
                  <a:lnTo>
                    <a:pt x="392" y="24"/>
                  </a:lnTo>
                  <a:lnTo>
                    <a:pt x="392" y="23"/>
                  </a:lnTo>
                  <a:lnTo>
                    <a:pt x="392" y="23"/>
                  </a:lnTo>
                  <a:lnTo>
                    <a:pt x="392" y="21"/>
                  </a:lnTo>
                  <a:lnTo>
                    <a:pt x="392" y="21"/>
                  </a:lnTo>
                  <a:lnTo>
                    <a:pt x="394" y="19"/>
                  </a:lnTo>
                  <a:lnTo>
                    <a:pt x="394" y="17"/>
                  </a:lnTo>
                  <a:lnTo>
                    <a:pt x="392" y="15"/>
                  </a:lnTo>
                  <a:lnTo>
                    <a:pt x="392" y="13"/>
                  </a:lnTo>
                  <a:lnTo>
                    <a:pt x="392" y="11"/>
                  </a:lnTo>
                  <a:lnTo>
                    <a:pt x="390" y="5"/>
                  </a:lnTo>
                  <a:lnTo>
                    <a:pt x="390" y="5"/>
                  </a:lnTo>
                  <a:lnTo>
                    <a:pt x="388" y="5"/>
                  </a:lnTo>
                  <a:lnTo>
                    <a:pt x="388" y="4"/>
                  </a:lnTo>
                  <a:lnTo>
                    <a:pt x="388" y="4"/>
                  </a:lnTo>
                  <a:lnTo>
                    <a:pt x="386" y="2"/>
                  </a:lnTo>
                  <a:lnTo>
                    <a:pt x="386" y="2"/>
                  </a:lnTo>
                  <a:lnTo>
                    <a:pt x="384" y="2"/>
                  </a:lnTo>
                  <a:lnTo>
                    <a:pt x="382" y="2"/>
                  </a:lnTo>
                  <a:lnTo>
                    <a:pt x="380" y="2"/>
                  </a:lnTo>
                  <a:lnTo>
                    <a:pt x="379" y="4"/>
                  </a:lnTo>
                  <a:lnTo>
                    <a:pt x="379" y="4"/>
                  </a:lnTo>
                  <a:lnTo>
                    <a:pt x="377" y="4"/>
                  </a:lnTo>
                  <a:lnTo>
                    <a:pt x="375" y="4"/>
                  </a:lnTo>
                  <a:lnTo>
                    <a:pt x="375" y="4"/>
                  </a:lnTo>
                  <a:lnTo>
                    <a:pt x="373" y="4"/>
                  </a:lnTo>
                  <a:lnTo>
                    <a:pt x="371" y="2"/>
                  </a:lnTo>
                  <a:lnTo>
                    <a:pt x="371" y="2"/>
                  </a:lnTo>
                  <a:lnTo>
                    <a:pt x="369" y="2"/>
                  </a:lnTo>
                  <a:lnTo>
                    <a:pt x="369" y="0"/>
                  </a:lnTo>
                  <a:lnTo>
                    <a:pt x="367" y="0"/>
                  </a:lnTo>
                  <a:lnTo>
                    <a:pt x="365" y="0"/>
                  </a:lnTo>
                  <a:lnTo>
                    <a:pt x="358" y="0"/>
                  </a:lnTo>
                  <a:lnTo>
                    <a:pt x="356" y="0"/>
                  </a:lnTo>
                  <a:lnTo>
                    <a:pt x="354" y="2"/>
                  </a:lnTo>
                  <a:lnTo>
                    <a:pt x="350" y="4"/>
                  </a:lnTo>
                  <a:lnTo>
                    <a:pt x="350" y="4"/>
                  </a:lnTo>
                  <a:lnTo>
                    <a:pt x="346" y="4"/>
                  </a:lnTo>
                  <a:lnTo>
                    <a:pt x="346" y="4"/>
                  </a:lnTo>
                  <a:lnTo>
                    <a:pt x="346" y="5"/>
                  </a:lnTo>
                  <a:lnTo>
                    <a:pt x="346" y="5"/>
                  </a:lnTo>
                  <a:lnTo>
                    <a:pt x="346" y="5"/>
                  </a:lnTo>
                  <a:lnTo>
                    <a:pt x="346" y="7"/>
                  </a:lnTo>
                  <a:lnTo>
                    <a:pt x="344" y="7"/>
                  </a:lnTo>
                  <a:lnTo>
                    <a:pt x="344" y="7"/>
                  </a:lnTo>
                  <a:lnTo>
                    <a:pt x="344" y="7"/>
                  </a:lnTo>
                  <a:lnTo>
                    <a:pt x="343" y="7"/>
                  </a:lnTo>
                  <a:lnTo>
                    <a:pt x="341" y="7"/>
                  </a:lnTo>
                  <a:lnTo>
                    <a:pt x="341" y="7"/>
                  </a:lnTo>
                  <a:lnTo>
                    <a:pt x="339" y="9"/>
                  </a:lnTo>
                  <a:lnTo>
                    <a:pt x="339" y="9"/>
                  </a:lnTo>
                  <a:lnTo>
                    <a:pt x="339" y="9"/>
                  </a:lnTo>
                  <a:lnTo>
                    <a:pt x="339" y="9"/>
                  </a:lnTo>
                  <a:lnTo>
                    <a:pt x="337" y="9"/>
                  </a:lnTo>
                  <a:lnTo>
                    <a:pt x="337" y="9"/>
                  </a:lnTo>
                  <a:lnTo>
                    <a:pt x="337" y="9"/>
                  </a:lnTo>
                  <a:lnTo>
                    <a:pt x="335" y="9"/>
                  </a:lnTo>
                  <a:lnTo>
                    <a:pt x="333" y="11"/>
                  </a:lnTo>
                  <a:lnTo>
                    <a:pt x="331" y="11"/>
                  </a:lnTo>
                  <a:lnTo>
                    <a:pt x="327" y="11"/>
                  </a:lnTo>
                  <a:lnTo>
                    <a:pt x="327" y="11"/>
                  </a:lnTo>
                  <a:lnTo>
                    <a:pt x="327" y="11"/>
                  </a:lnTo>
                  <a:lnTo>
                    <a:pt x="322" y="13"/>
                  </a:lnTo>
                  <a:lnTo>
                    <a:pt x="316" y="15"/>
                  </a:lnTo>
                  <a:lnTo>
                    <a:pt x="312" y="15"/>
                  </a:lnTo>
                  <a:lnTo>
                    <a:pt x="308" y="13"/>
                  </a:lnTo>
                  <a:lnTo>
                    <a:pt x="308" y="13"/>
                  </a:lnTo>
                  <a:lnTo>
                    <a:pt x="305" y="15"/>
                  </a:lnTo>
                  <a:lnTo>
                    <a:pt x="303" y="15"/>
                  </a:lnTo>
                  <a:lnTo>
                    <a:pt x="301" y="15"/>
                  </a:lnTo>
                  <a:lnTo>
                    <a:pt x="301" y="17"/>
                  </a:lnTo>
                  <a:lnTo>
                    <a:pt x="299" y="17"/>
                  </a:lnTo>
                  <a:lnTo>
                    <a:pt x="299" y="17"/>
                  </a:lnTo>
                  <a:lnTo>
                    <a:pt x="299" y="17"/>
                  </a:lnTo>
                  <a:lnTo>
                    <a:pt x="297" y="17"/>
                  </a:lnTo>
                  <a:lnTo>
                    <a:pt x="297" y="19"/>
                  </a:lnTo>
                  <a:lnTo>
                    <a:pt x="297" y="21"/>
                  </a:lnTo>
                  <a:lnTo>
                    <a:pt x="295" y="21"/>
                  </a:lnTo>
                  <a:lnTo>
                    <a:pt x="293" y="21"/>
                  </a:lnTo>
                  <a:lnTo>
                    <a:pt x="293" y="21"/>
                  </a:lnTo>
                  <a:lnTo>
                    <a:pt x="293" y="21"/>
                  </a:lnTo>
                  <a:lnTo>
                    <a:pt x="291" y="21"/>
                  </a:lnTo>
                  <a:lnTo>
                    <a:pt x="290" y="21"/>
                  </a:lnTo>
                  <a:lnTo>
                    <a:pt x="290" y="21"/>
                  </a:lnTo>
                  <a:lnTo>
                    <a:pt x="290" y="21"/>
                  </a:lnTo>
                  <a:lnTo>
                    <a:pt x="288" y="21"/>
                  </a:lnTo>
                  <a:lnTo>
                    <a:pt x="288" y="21"/>
                  </a:lnTo>
                  <a:lnTo>
                    <a:pt x="286" y="21"/>
                  </a:lnTo>
                  <a:lnTo>
                    <a:pt x="286" y="21"/>
                  </a:lnTo>
                  <a:lnTo>
                    <a:pt x="286" y="21"/>
                  </a:lnTo>
                  <a:lnTo>
                    <a:pt x="284" y="21"/>
                  </a:lnTo>
                  <a:lnTo>
                    <a:pt x="284" y="21"/>
                  </a:lnTo>
                  <a:lnTo>
                    <a:pt x="282" y="21"/>
                  </a:lnTo>
                  <a:lnTo>
                    <a:pt x="282" y="21"/>
                  </a:lnTo>
                  <a:lnTo>
                    <a:pt x="280" y="21"/>
                  </a:lnTo>
                  <a:lnTo>
                    <a:pt x="280" y="23"/>
                  </a:lnTo>
                  <a:lnTo>
                    <a:pt x="278" y="23"/>
                  </a:lnTo>
                  <a:lnTo>
                    <a:pt x="276" y="23"/>
                  </a:lnTo>
                  <a:lnTo>
                    <a:pt x="274" y="23"/>
                  </a:lnTo>
                  <a:lnTo>
                    <a:pt x="274" y="23"/>
                  </a:lnTo>
                  <a:lnTo>
                    <a:pt x="272" y="23"/>
                  </a:lnTo>
                  <a:lnTo>
                    <a:pt x="272" y="23"/>
                  </a:lnTo>
                  <a:lnTo>
                    <a:pt x="271" y="24"/>
                  </a:lnTo>
                  <a:lnTo>
                    <a:pt x="269" y="24"/>
                  </a:lnTo>
                  <a:lnTo>
                    <a:pt x="267" y="24"/>
                  </a:lnTo>
                  <a:lnTo>
                    <a:pt x="267" y="24"/>
                  </a:lnTo>
                  <a:lnTo>
                    <a:pt x="265" y="24"/>
                  </a:lnTo>
                  <a:lnTo>
                    <a:pt x="265" y="24"/>
                  </a:lnTo>
                  <a:lnTo>
                    <a:pt x="265" y="24"/>
                  </a:lnTo>
                  <a:lnTo>
                    <a:pt x="263" y="26"/>
                  </a:lnTo>
                  <a:lnTo>
                    <a:pt x="259" y="26"/>
                  </a:lnTo>
                  <a:lnTo>
                    <a:pt x="255" y="26"/>
                  </a:lnTo>
                  <a:lnTo>
                    <a:pt x="255" y="28"/>
                  </a:lnTo>
                  <a:lnTo>
                    <a:pt x="253" y="28"/>
                  </a:lnTo>
                  <a:lnTo>
                    <a:pt x="250" y="28"/>
                  </a:lnTo>
                  <a:lnTo>
                    <a:pt x="250" y="28"/>
                  </a:lnTo>
                  <a:lnTo>
                    <a:pt x="248" y="28"/>
                  </a:lnTo>
                  <a:lnTo>
                    <a:pt x="248" y="28"/>
                  </a:lnTo>
                  <a:lnTo>
                    <a:pt x="246" y="28"/>
                  </a:lnTo>
                  <a:lnTo>
                    <a:pt x="246" y="28"/>
                  </a:lnTo>
                  <a:lnTo>
                    <a:pt x="246" y="30"/>
                  </a:lnTo>
                  <a:lnTo>
                    <a:pt x="246" y="30"/>
                  </a:lnTo>
                  <a:lnTo>
                    <a:pt x="242" y="28"/>
                  </a:lnTo>
                  <a:lnTo>
                    <a:pt x="238" y="28"/>
                  </a:lnTo>
                  <a:lnTo>
                    <a:pt x="236" y="26"/>
                  </a:lnTo>
                  <a:lnTo>
                    <a:pt x="235" y="28"/>
                  </a:lnTo>
                  <a:lnTo>
                    <a:pt x="235" y="28"/>
                  </a:lnTo>
                  <a:lnTo>
                    <a:pt x="233" y="28"/>
                  </a:lnTo>
                  <a:lnTo>
                    <a:pt x="233" y="28"/>
                  </a:lnTo>
                  <a:lnTo>
                    <a:pt x="233" y="30"/>
                  </a:lnTo>
                  <a:lnTo>
                    <a:pt x="233" y="30"/>
                  </a:lnTo>
                  <a:lnTo>
                    <a:pt x="233" y="30"/>
                  </a:lnTo>
                  <a:lnTo>
                    <a:pt x="233" y="34"/>
                  </a:lnTo>
                  <a:lnTo>
                    <a:pt x="231" y="34"/>
                  </a:lnTo>
                  <a:lnTo>
                    <a:pt x="231" y="34"/>
                  </a:lnTo>
                  <a:lnTo>
                    <a:pt x="231" y="36"/>
                  </a:lnTo>
                  <a:lnTo>
                    <a:pt x="231" y="36"/>
                  </a:lnTo>
                  <a:lnTo>
                    <a:pt x="231" y="36"/>
                  </a:lnTo>
                  <a:lnTo>
                    <a:pt x="231" y="38"/>
                  </a:lnTo>
                  <a:lnTo>
                    <a:pt x="233" y="38"/>
                  </a:lnTo>
                  <a:lnTo>
                    <a:pt x="233" y="38"/>
                  </a:lnTo>
                  <a:lnTo>
                    <a:pt x="235" y="38"/>
                  </a:lnTo>
                  <a:lnTo>
                    <a:pt x="235" y="38"/>
                  </a:lnTo>
                  <a:lnTo>
                    <a:pt x="235" y="38"/>
                  </a:lnTo>
                  <a:lnTo>
                    <a:pt x="236" y="38"/>
                  </a:lnTo>
                  <a:lnTo>
                    <a:pt x="236" y="38"/>
                  </a:lnTo>
                  <a:lnTo>
                    <a:pt x="236" y="38"/>
                  </a:lnTo>
                  <a:lnTo>
                    <a:pt x="238" y="38"/>
                  </a:lnTo>
                  <a:lnTo>
                    <a:pt x="238" y="38"/>
                  </a:lnTo>
                  <a:lnTo>
                    <a:pt x="238" y="38"/>
                  </a:lnTo>
                  <a:lnTo>
                    <a:pt x="238" y="38"/>
                  </a:lnTo>
                  <a:lnTo>
                    <a:pt x="238" y="40"/>
                  </a:lnTo>
                  <a:lnTo>
                    <a:pt x="238" y="40"/>
                  </a:lnTo>
                  <a:lnTo>
                    <a:pt x="238" y="40"/>
                  </a:lnTo>
                  <a:lnTo>
                    <a:pt x="238" y="40"/>
                  </a:lnTo>
                  <a:lnTo>
                    <a:pt x="236" y="40"/>
                  </a:lnTo>
                  <a:lnTo>
                    <a:pt x="235" y="40"/>
                  </a:lnTo>
                  <a:lnTo>
                    <a:pt x="235" y="40"/>
                  </a:lnTo>
                  <a:lnTo>
                    <a:pt x="235" y="40"/>
                  </a:lnTo>
                  <a:lnTo>
                    <a:pt x="233" y="42"/>
                  </a:lnTo>
                  <a:lnTo>
                    <a:pt x="233" y="42"/>
                  </a:lnTo>
                  <a:lnTo>
                    <a:pt x="233" y="42"/>
                  </a:lnTo>
                  <a:lnTo>
                    <a:pt x="233" y="43"/>
                  </a:lnTo>
                  <a:lnTo>
                    <a:pt x="233" y="43"/>
                  </a:lnTo>
                  <a:lnTo>
                    <a:pt x="235" y="43"/>
                  </a:lnTo>
                  <a:lnTo>
                    <a:pt x="238" y="45"/>
                  </a:lnTo>
                  <a:lnTo>
                    <a:pt x="240" y="45"/>
                  </a:lnTo>
                  <a:lnTo>
                    <a:pt x="240" y="45"/>
                  </a:lnTo>
                  <a:lnTo>
                    <a:pt x="242" y="45"/>
                  </a:lnTo>
                  <a:lnTo>
                    <a:pt x="244" y="47"/>
                  </a:lnTo>
                  <a:lnTo>
                    <a:pt x="246" y="47"/>
                  </a:lnTo>
                  <a:lnTo>
                    <a:pt x="248" y="49"/>
                  </a:lnTo>
                  <a:lnTo>
                    <a:pt x="248" y="49"/>
                  </a:lnTo>
                  <a:lnTo>
                    <a:pt x="248" y="49"/>
                  </a:lnTo>
                  <a:lnTo>
                    <a:pt x="248" y="51"/>
                  </a:lnTo>
                  <a:lnTo>
                    <a:pt x="246" y="51"/>
                  </a:lnTo>
                  <a:lnTo>
                    <a:pt x="246" y="51"/>
                  </a:lnTo>
                  <a:lnTo>
                    <a:pt x="244" y="51"/>
                  </a:lnTo>
                  <a:lnTo>
                    <a:pt x="242" y="51"/>
                  </a:lnTo>
                  <a:lnTo>
                    <a:pt x="238" y="51"/>
                  </a:lnTo>
                  <a:lnTo>
                    <a:pt x="236" y="51"/>
                  </a:lnTo>
                  <a:lnTo>
                    <a:pt x="233" y="51"/>
                  </a:lnTo>
                  <a:lnTo>
                    <a:pt x="231" y="51"/>
                  </a:lnTo>
                  <a:lnTo>
                    <a:pt x="229" y="53"/>
                  </a:lnTo>
                  <a:lnTo>
                    <a:pt x="229" y="55"/>
                  </a:lnTo>
                  <a:lnTo>
                    <a:pt x="227" y="55"/>
                  </a:lnTo>
                  <a:lnTo>
                    <a:pt x="227" y="57"/>
                  </a:lnTo>
                  <a:lnTo>
                    <a:pt x="227" y="57"/>
                  </a:lnTo>
                  <a:lnTo>
                    <a:pt x="227" y="57"/>
                  </a:lnTo>
                  <a:lnTo>
                    <a:pt x="227" y="61"/>
                  </a:lnTo>
                  <a:lnTo>
                    <a:pt x="229" y="62"/>
                  </a:lnTo>
                  <a:lnTo>
                    <a:pt x="229" y="64"/>
                  </a:lnTo>
                  <a:lnTo>
                    <a:pt x="231" y="64"/>
                  </a:lnTo>
                  <a:lnTo>
                    <a:pt x="229" y="66"/>
                  </a:lnTo>
                  <a:lnTo>
                    <a:pt x="229" y="66"/>
                  </a:lnTo>
                  <a:lnTo>
                    <a:pt x="227" y="68"/>
                  </a:lnTo>
                  <a:lnTo>
                    <a:pt x="225" y="68"/>
                  </a:lnTo>
                  <a:lnTo>
                    <a:pt x="225" y="70"/>
                  </a:lnTo>
                  <a:lnTo>
                    <a:pt x="225" y="70"/>
                  </a:lnTo>
                  <a:lnTo>
                    <a:pt x="223" y="70"/>
                  </a:lnTo>
                  <a:lnTo>
                    <a:pt x="221" y="70"/>
                  </a:lnTo>
                  <a:lnTo>
                    <a:pt x="221" y="70"/>
                  </a:lnTo>
                  <a:lnTo>
                    <a:pt x="221" y="70"/>
                  </a:lnTo>
                  <a:lnTo>
                    <a:pt x="221" y="70"/>
                  </a:lnTo>
                  <a:lnTo>
                    <a:pt x="221" y="70"/>
                  </a:lnTo>
                  <a:lnTo>
                    <a:pt x="219" y="72"/>
                  </a:lnTo>
                  <a:lnTo>
                    <a:pt x="219" y="72"/>
                  </a:lnTo>
                  <a:lnTo>
                    <a:pt x="217" y="72"/>
                  </a:lnTo>
                  <a:lnTo>
                    <a:pt x="217" y="72"/>
                  </a:lnTo>
                  <a:lnTo>
                    <a:pt x="216" y="74"/>
                  </a:lnTo>
                  <a:lnTo>
                    <a:pt x="216" y="74"/>
                  </a:lnTo>
                  <a:lnTo>
                    <a:pt x="216" y="74"/>
                  </a:lnTo>
                  <a:lnTo>
                    <a:pt x="216" y="76"/>
                  </a:lnTo>
                  <a:lnTo>
                    <a:pt x="216" y="76"/>
                  </a:lnTo>
                  <a:lnTo>
                    <a:pt x="217" y="76"/>
                  </a:lnTo>
                  <a:lnTo>
                    <a:pt x="219" y="78"/>
                  </a:lnTo>
                  <a:lnTo>
                    <a:pt x="219" y="78"/>
                  </a:lnTo>
                  <a:lnTo>
                    <a:pt x="221" y="79"/>
                  </a:lnTo>
                  <a:lnTo>
                    <a:pt x="221" y="79"/>
                  </a:lnTo>
                  <a:lnTo>
                    <a:pt x="221" y="81"/>
                  </a:lnTo>
                  <a:lnTo>
                    <a:pt x="223" y="81"/>
                  </a:lnTo>
                  <a:lnTo>
                    <a:pt x="227" y="83"/>
                  </a:lnTo>
                  <a:lnTo>
                    <a:pt x="229" y="83"/>
                  </a:lnTo>
                  <a:lnTo>
                    <a:pt x="231" y="85"/>
                  </a:lnTo>
                  <a:lnTo>
                    <a:pt x="236" y="85"/>
                  </a:lnTo>
                  <a:lnTo>
                    <a:pt x="238" y="87"/>
                  </a:lnTo>
                  <a:lnTo>
                    <a:pt x="238" y="89"/>
                  </a:lnTo>
                  <a:lnTo>
                    <a:pt x="238" y="89"/>
                  </a:lnTo>
                  <a:lnTo>
                    <a:pt x="240" y="89"/>
                  </a:lnTo>
                  <a:lnTo>
                    <a:pt x="240" y="91"/>
                  </a:lnTo>
                  <a:lnTo>
                    <a:pt x="238" y="95"/>
                  </a:lnTo>
                  <a:lnTo>
                    <a:pt x="236" y="97"/>
                  </a:lnTo>
                  <a:lnTo>
                    <a:pt x="236" y="100"/>
                  </a:lnTo>
                  <a:lnTo>
                    <a:pt x="233" y="102"/>
                  </a:lnTo>
                  <a:lnTo>
                    <a:pt x="231" y="104"/>
                  </a:lnTo>
                  <a:lnTo>
                    <a:pt x="229" y="104"/>
                  </a:lnTo>
                  <a:lnTo>
                    <a:pt x="227" y="104"/>
                  </a:lnTo>
                  <a:lnTo>
                    <a:pt x="225" y="104"/>
                  </a:lnTo>
                  <a:lnTo>
                    <a:pt x="223" y="104"/>
                  </a:lnTo>
                  <a:lnTo>
                    <a:pt x="221" y="104"/>
                  </a:lnTo>
                  <a:lnTo>
                    <a:pt x="219" y="104"/>
                  </a:lnTo>
                  <a:lnTo>
                    <a:pt x="217" y="102"/>
                  </a:lnTo>
                  <a:lnTo>
                    <a:pt x="217" y="100"/>
                  </a:lnTo>
                  <a:lnTo>
                    <a:pt x="216" y="100"/>
                  </a:lnTo>
                  <a:lnTo>
                    <a:pt x="216" y="100"/>
                  </a:lnTo>
                  <a:lnTo>
                    <a:pt x="216" y="100"/>
                  </a:lnTo>
                  <a:lnTo>
                    <a:pt x="216" y="100"/>
                  </a:lnTo>
                  <a:lnTo>
                    <a:pt x="214" y="100"/>
                  </a:lnTo>
                  <a:lnTo>
                    <a:pt x="214" y="100"/>
                  </a:lnTo>
                  <a:lnTo>
                    <a:pt x="214" y="102"/>
                  </a:lnTo>
                  <a:lnTo>
                    <a:pt x="214" y="102"/>
                  </a:lnTo>
                  <a:lnTo>
                    <a:pt x="214" y="102"/>
                  </a:lnTo>
                  <a:lnTo>
                    <a:pt x="212" y="104"/>
                  </a:lnTo>
                  <a:lnTo>
                    <a:pt x="212" y="106"/>
                  </a:lnTo>
                  <a:lnTo>
                    <a:pt x="212" y="106"/>
                  </a:lnTo>
                  <a:lnTo>
                    <a:pt x="210" y="108"/>
                  </a:lnTo>
                  <a:lnTo>
                    <a:pt x="208" y="108"/>
                  </a:lnTo>
                  <a:lnTo>
                    <a:pt x="206" y="108"/>
                  </a:lnTo>
                  <a:lnTo>
                    <a:pt x="206" y="108"/>
                  </a:lnTo>
                  <a:lnTo>
                    <a:pt x="206" y="108"/>
                  </a:lnTo>
                  <a:lnTo>
                    <a:pt x="206" y="108"/>
                  </a:lnTo>
                  <a:lnTo>
                    <a:pt x="206" y="106"/>
                  </a:lnTo>
                  <a:lnTo>
                    <a:pt x="204" y="106"/>
                  </a:lnTo>
                  <a:lnTo>
                    <a:pt x="202" y="104"/>
                  </a:lnTo>
                  <a:lnTo>
                    <a:pt x="199" y="104"/>
                  </a:lnTo>
                  <a:lnTo>
                    <a:pt x="195" y="102"/>
                  </a:lnTo>
                  <a:lnTo>
                    <a:pt x="189" y="97"/>
                  </a:lnTo>
                  <a:lnTo>
                    <a:pt x="185" y="95"/>
                  </a:lnTo>
                  <a:lnTo>
                    <a:pt x="185" y="95"/>
                  </a:lnTo>
                  <a:lnTo>
                    <a:pt x="183" y="95"/>
                  </a:lnTo>
                  <a:lnTo>
                    <a:pt x="183" y="95"/>
                  </a:lnTo>
                  <a:lnTo>
                    <a:pt x="181" y="95"/>
                  </a:lnTo>
                  <a:lnTo>
                    <a:pt x="180" y="95"/>
                  </a:lnTo>
                  <a:lnTo>
                    <a:pt x="180" y="95"/>
                  </a:lnTo>
                  <a:lnTo>
                    <a:pt x="180" y="95"/>
                  </a:lnTo>
                  <a:lnTo>
                    <a:pt x="178" y="95"/>
                  </a:lnTo>
                  <a:lnTo>
                    <a:pt x="178" y="97"/>
                  </a:lnTo>
                  <a:lnTo>
                    <a:pt x="178" y="98"/>
                  </a:lnTo>
                  <a:lnTo>
                    <a:pt x="176" y="98"/>
                  </a:lnTo>
                  <a:lnTo>
                    <a:pt x="176" y="98"/>
                  </a:lnTo>
                  <a:lnTo>
                    <a:pt x="174" y="98"/>
                  </a:lnTo>
                  <a:lnTo>
                    <a:pt x="174" y="98"/>
                  </a:lnTo>
                  <a:lnTo>
                    <a:pt x="172" y="98"/>
                  </a:lnTo>
                  <a:lnTo>
                    <a:pt x="172" y="98"/>
                  </a:lnTo>
                  <a:lnTo>
                    <a:pt x="172" y="98"/>
                  </a:lnTo>
                  <a:lnTo>
                    <a:pt x="170" y="97"/>
                  </a:lnTo>
                  <a:lnTo>
                    <a:pt x="168" y="95"/>
                  </a:lnTo>
                  <a:lnTo>
                    <a:pt x="166" y="95"/>
                  </a:lnTo>
                  <a:lnTo>
                    <a:pt x="164" y="95"/>
                  </a:lnTo>
                  <a:lnTo>
                    <a:pt x="161" y="97"/>
                  </a:lnTo>
                  <a:lnTo>
                    <a:pt x="159" y="97"/>
                  </a:lnTo>
                  <a:lnTo>
                    <a:pt x="159" y="97"/>
                  </a:lnTo>
                  <a:lnTo>
                    <a:pt x="157" y="97"/>
                  </a:lnTo>
                  <a:lnTo>
                    <a:pt x="157" y="97"/>
                  </a:lnTo>
                  <a:lnTo>
                    <a:pt x="153" y="100"/>
                  </a:lnTo>
                  <a:lnTo>
                    <a:pt x="153" y="100"/>
                  </a:lnTo>
                  <a:lnTo>
                    <a:pt x="153" y="100"/>
                  </a:lnTo>
                  <a:lnTo>
                    <a:pt x="151" y="100"/>
                  </a:lnTo>
                  <a:lnTo>
                    <a:pt x="151" y="102"/>
                  </a:lnTo>
                  <a:lnTo>
                    <a:pt x="151" y="102"/>
                  </a:lnTo>
                  <a:lnTo>
                    <a:pt x="151" y="102"/>
                  </a:lnTo>
                  <a:lnTo>
                    <a:pt x="151" y="104"/>
                  </a:lnTo>
                  <a:lnTo>
                    <a:pt x="149" y="104"/>
                  </a:lnTo>
                  <a:lnTo>
                    <a:pt x="149" y="104"/>
                  </a:lnTo>
                  <a:lnTo>
                    <a:pt x="147" y="106"/>
                  </a:lnTo>
                  <a:lnTo>
                    <a:pt x="145" y="106"/>
                  </a:lnTo>
                  <a:lnTo>
                    <a:pt x="145" y="106"/>
                  </a:lnTo>
                  <a:lnTo>
                    <a:pt x="145" y="106"/>
                  </a:lnTo>
                  <a:lnTo>
                    <a:pt x="145" y="106"/>
                  </a:lnTo>
                  <a:lnTo>
                    <a:pt x="144" y="106"/>
                  </a:lnTo>
                  <a:lnTo>
                    <a:pt x="144" y="106"/>
                  </a:lnTo>
                  <a:lnTo>
                    <a:pt x="144" y="106"/>
                  </a:lnTo>
                  <a:lnTo>
                    <a:pt x="142" y="106"/>
                  </a:lnTo>
                  <a:lnTo>
                    <a:pt x="142" y="106"/>
                  </a:lnTo>
                  <a:lnTo>
                    <a:pt x="140" y="104"/>
                  </a:lnTo>
                  <a:lnTo>
                    <a:pt x="138" y="104"/>
                  </a:lnTo>
                  <a:lnTo>
                    <a:pt x="138" y="102"/>
                  </a:lnTo>
                  <a:lnTo>
                    <a:pt x="134" y="100"/>
                  </a:lnTo>
                  <a:lnTo>
                    <a:pt x="132" y="98"/>
                  </a:lnTo>
                  <a:lnTo>
                    <a:pt x="130" y="97"/>
                  </a:lnTo>
                  <a:lnTo>
                    <a:pt x="128" y="97"/>
                  </a:lnTo>
                  <a:lnTo>
                    <a:pt x="128" y="97"/>
                  </a:lnTo>
                  <a:lnTo>
                    <a:pt x="127" y="97"/>
                  </a:lnTo>
                  <a:lnTo>
                    <a:pt x="127" y="98"/>
                  </a:lnTo>
                  <a:lnTo>
                    <a:pt x="128" y="100"/>
                  </a:lnTo>
                  <a:lnTo>
                    <a:pt x="128" y="102"/>
                  </a:lnTo>
                  <a:lnTo>
                    <a:pt x="128" y="104"/>
                  </a:lnTo>
                  <a:lnTo>
                    <a:pt x="128" y="106"/>
                  </a:lnTo>
                  <a:lnTo>
                    <a:pt x="128" y="106"/>
                  </a:lnTo>
                  <a:lnTo>
                    <a:pt x="128" y="106"/>
                  </a:lnTo>
                  <a:lnTo>
                    <a:pt x="128" y="106"/>
                  </a:lnTo>
                  <a:lnTo>
                    <a:pt x="128" y="108"/>
                  </a:lnTo>
                  <a:lnTo>
                    <a:pt x="127" y="108"/>
                  </a:lnTo>
                  <a:lnTo>
                    <a:pt x="127" y="108"/>
                  </a:lnTo>
                  <a:lnTo>
                    <a:pt x="127" y="108"/>
                  </a:lnTo>
                  <a:lnTo>
                    <a:pt x="127" y="106"/>
                  </a:lnTo>
                  <a:lnTo>
                    <a:pt x="125" y="102"/>
                  </a:lnTo>
                  <a:lnTo>
                    <a:pt x="125" y="102"/>
                  </a:lnTo>
                  <a:lnTo>
                    <a:pt x="125" y="102"/>
                  </a:lnTo>
                  <a:lnTo>
                    <a:pt x="125" y="100"/>
                  </a:lnTo>
                  <a:lnTo>
                    <a:pt x="125" y="100"/>
                  </a:lnTo>
                  <a:lnTo>
                    <a:pt x="123" y="98"/>
                  </a:lnTo>
                  <a:lnTo>
                    <a:pt x="119" y="95"/>
                  </a:lnTo>
                  <a:lnTo>
                    <a:pt x="117" y="93"/>
                  </a:lnTo>
                  <a:lnTo>
                    <a:pt x="115" y="91"/>
                  </a:lnTo>
                  <a:lnTo>
                    <a:pt x="113" y="91"/>
                  </a:lnTo>
                  <a:lnTo>
                    <a:pt x="111" y="87"/>
                  </a:lnTo>
                  <a:lnTo>
                    <a:pt x="109" y="85"/>
                  </a:lnTo>
                  <a:lnTo>
                    <a:pt x="108" y="85"/>
                  </a:lnTo>
                  <a:lnTo>
                    <a:pt x="106" y="85"/>
                  </a:lnTo>
                  <a:lnTo>
                    <a:pt x="104" y="85"/>
                  </a:lnTo>
                  <a:lnTo>
                    <a:pt x="102" y="85"/>
                  </a:lnTo>
                  <a:lnTo>
                    <a:pt x="102" y="85"/>
                  </a:lnTo>
                  <a:lnTo>
                    <a:pt x="100" y="85"/>
                  </a:lnTo>
                  <a:lnTo>
                    <a:pt x="100" y="85"/>
                  </a:lnTo>
                  <a:lnTo>
                    <a:pt x="100" y="85"/>
                  </a:lnTo>
                  <a:lnTo>
                    <a:pt x="98" y="85"/>
                  </a:lnTo>
                  <a:lnTo>
                    <a:pt x="96" y="85"/>
                  </a:lnTo>
                  <a:lnTo>
                    <a:pt x="96" y="85"/>
                  </a:lnTo>
                  <a:lnTo>
                    <a:pt x="96" y="85"/>
                  </a:lnTo>
                  <a:lnTo>
                    <a:pt x="94" y="85"/>
                  </a:lnTo>
                  <a:lnTo>
                    <a:pt x="94" y="85"/>
                  </a:lnTo>
                  <a:lnTo>
                    <a:pt x="94" y="83"/>
                  </a:lnTo>
                  <a:lnTo>
                    <a:pt x="92" y="81"/>
                  </a:lnTo>
                  <a:lnTo>
                    <a:pt x="92" y="79"/>
                  </a:lnTo>
                  <a:lnTo>
                    <a:pt x="90" y="79"/>
                  </a:lnTo>
                  <a:lnTo>
                    <a:pt x="89" y="79"/>
                  </a:lnTo>
                  <a:lnTo>
                    <a:pt x="87" y="79"/>
                  </a:lnTo>
                  <a:lnTo>
                    <a:pt x="87" y="81"/>
                  </a:lnTo>
                  <a:lnTo>
                    <a:pt x="85" y="81"/>
                  </a:lnTo>
                  <a:lnTo>
                    <a:pt x="85" y="81"/>
                  </a:lnTo>
                  <a:lnTo>
                    <a:pt x="79" y="85"/>
                  </a:lnTo>
                  <a:lnTo>
                    <a:pt x="77" y="85"/>
                  </a:lnTo>
                  <a:lnTo>
                    <a:pt x="77" y="85"/>
                  </a:lnTo>
                  <a:lnTo>
                    <a:pt x="75" y="85"/>
                  </a:lnTo>
                  <a:lnTo>
                    <a:pt x="75" y="83"/>
                  </a:lnTo>
                  <a:lnTo>
                    <a:pt x="75" y="83"/>
                  </a:lnTo>
                  <a:lnTo>
                    <a:pt x="75" y="81"/>
                  </a:lnTo>
                  <a:lnTo>
                    <a:pt x="73" y="81"/>
                  </a:lnTo>
                  <a:lnTo>
                    <a:pt x="73" y="81"/>
                  </a:lnTo>
                  <a:lnTo>
                    <a:pt x="72" y="81"/>
                  </a:lnTo>
                  <a:lnTo>
                    <a:pt x="70" y="79"/>
                  </a:lnTo>
                  <a:lnTo>
                    <a:pt x="70" y="79"/>
                  </a:lnTo>
                  <a:lnTo>
                    <a:pt x="68" y="79"/>
                  </a:lnTo>
                  <a:lnTo>
                    <a:pt x="68" y="79"/>
                  </a:lnTo>
                  <a:lnTo>
                    <a:pt x="68" y="79"/>
                  </a:lnTo>
                  <a:lnTo>
                    <a:pt x="66" y="79"/>
                  </a:lnTo>
                  <a:lnTo>
                    <a:pt x="66" y="81"/>
                  </a:lnTo>
                  <a:lnTo>
                    <a:pt x="64" y="83"/>
                  </a:lnTo>
                  <a:lnTo>
                    <a:pt x="62" y="85"/>
                  </a:lnTo>
                  <a:lnTo>
                    <a:pt x="60" y="85"/>
                  </a:lnTo>
                  <a:lnTo>
                    <a:pt x="60" y="87"/>
                  </a:lnTo>
                  <a:lnTo>
                    <a:pt x="60" y="89"/>
                  </a:lnTo>
                  <a:lnTo>
                    <a:pt x="58" y="89"/>
                  </a:lnTo>
                  <a:lnTo>
                    <a:pt x="58" y="89"/>
                  </a:lnTo>
                  <a:lnTo>
                    <a:pt x="58" y="89"/>
                  </a:lnTo>
                  <a:lnTo>
                    <a:pt x="56" y="89"/>
                  </a:lnTo>
                  <a:lnTo>
                    <a:pt x="54" y="91"/>
                  </a:lnTo>
                  <a:lnTo>
                    <a:pt x="54" y="91"/>
                  </a:lnTo>
                  <a:lnTo>
                    <a:pt x="53" y="93"/>
                  </a:lnTo>
                  <a:lnTo>
                    <a:pt x="51" y="93"/>
                  </a:lnTo>
                  <a:lnTo>
                    <a:pt x="49" y="95"/>
                  </a:lnTo>
                  <a:lnTo>
                    <a:pt x="47" y="95"/>
                  </a:lnTo>
                  <a:lnTo>
                    <a:pt x="45" y="95"/>
                  </a:lnTo>
                  <a:lnTo>
                    <a:pt x="43" y="100"/>
                  </a:lnTo>
                  <a:lnTo>
                    <a:pt x="39" y="102"/>
                  </a:lnTo>
                  <a:lnTo>
                    <a:pt x="37" y="104"/>
                  </a:lnTo>
                  <a:lnTo>
                    <a:pt x="36" y="106"/>
                  </a:lnTo>
                  <a:lnTo>
                    <a:pt x="36" y="106"/>
                  </a:lnTo>
                  <a:lnTo>
                    <a:pt x="34" y="106"/>
                  </a:lnTo>
                  <a:lnTo>
                    <a:pt x="34" y="106"/>
                  </a:lnTo>
                  <a:lnTo>
                    <a:pt x="34" y="106"/>
                  </a:lnTo>
                  <a:lnTo>
                    <a:pt x="32" y="106"/>
                  </a:lnTo>
                  <a:lnTo>
                    <a:pt x="32" y="106"/>
                  </a:lnTo>
                  <a:lnTo>
                    <a:pt x="34" y="108"/>
                  </a:lnTo>
                  <a:lnTo>
                    <a:pt x="34" y="114"/>
                  </a:lnTo>
                  <a:lnTo>
                    <a:pt x="34" y="116"/>
                  </a:lnTo>
                  <a:lnTo>
                    <a:pt x="36" y="117"/>
                  </a:lnTo>
                  <a:lnTo>
                    <a:pt x="36" y="119"/>
                  </a:lnTo>
                  <a:lnTo>
                    <a:pt x="36" y="119"/>
                  </a:lnTo>
                  <a:lnTo>
                    <a:pt x="36" y="119"/>
                  </a:lnTo>
                  <a:lnTo>
                    <a:pt x="36" y="121"/>
                  </a:lnTo>
                  <a:lnTo>
                    <a:pt x="34" y="121"/>
                  </a:lnTo>
                  <a:lnTo>
                    <a:pt x="34" y="123"/>
                  </a:lnTo>
                  <a:lnTo>
                    <a:pt x="34" y="123"/>
                  </a:lnTo>
                  <a:lnTo>
                    <a:pt x="32" y="123"/>
                  </a:lnTo>
                  <a:lnTo>
                    <a:pt x="30" y="125"/>
                  </a:lnTo>
                  <a:lnTo>
                    <a:pt x="28" y="125"/>
                  </a:lnTo>
                  <a:lnTo>
                    <a:pt x="28" y="123"/>
                  </a:lnTo>
                  <a:lnTo>
                    <a:pt x="26" y="123"/>
                  </a:lnTo>
                  <a:lnTo>
                    <a:pt x="26" y="121"/>
                  </a:lnTo>
                  <a:lnTo>
                    <a:pt x="24" y="119"/>
                  </a:lnTo>
                  <a:lnTo>
                    <a:pt x="20" y="114"/>
                  </a:lnTo>
                  <a:lnTo>
                    <a:pt x="18" y="112"/>
                  </a:lnTo>
                  <a:lnTo>
                    <a:pt x="18" y="112"/>
                  </a:lnTo>
                  <a:lnTo>
                    <a:pt x="18" y="112"/>
                  </a:lnTo>
                  <a:lnTo>
                    <a:pt x="17" y="112"/>
                  </a:lnTo>
                  <a:lnTo>
                    <a:pt x="17" y="112"/>
                  </a:lnTo>
                  <a:lnTo>
                    <a:pt x="17" y="110"/>
                  </a:lnTo>
                  <a:lnTo>
                    <a:pt x="15" y="110"/>
                  </a:lnTo>
                  <a:lnTo>
                    <a:pt x="15" y="110"/>
                  </a:lnTo>
                  <a:lnTo>
                    <a:pt x="15" y="112"/>
                  </a:lnTo>
                  <a:lnTo>
                    <a:pt x="13" y="112"/>
                  </a:lnTo>
                  <a:lnTo>
                    <a:pt x="13" y="112"/>
                  </a:lnTo>
                  <a:lnTo>
                    <a:pt x="11" y="114"/>
                  </a:lnTo>
                  <a:lnTo>
                    <a:pt x="11" y="114"/>
                  </a:lnTo>
                  <a:lnTo>
                    <a:pt x="11" y="116"/>
                  </a:lnTo>
                  <a:lnTo>
                    <a:pt x="11" y="116"/>
                  </a:lnTo>
                  <a:lnTo>
                    <a:pt x="11" y="116"/>
                  </a:lnTo>
                  <a:lnTo>
                    <a:pt x="11" y="117"/>
                  </a:lnTo>
                  <a:lnTo>
                    <a:pt x="11" y="117"/>
                  </a:lnTo>
                  <a:lnTo>
                    <a:pt x="11" y="119"/>
                  </a:lnTo>
                  <a:lnTo>
                    <a:pt x="11" y="121"/>
                  </a:lnTo>
                  <a:lnTo>
                    <a:pt x="9" y="121"/>
                  </a:lnTo>
                  <a:lnTo>
                    <a:pt x="9" y="121"/>
                  </a:lnTo>
                  <a:lnTo>
                    <a:pt x="7" y="123"/>
                  </a:lnTo>
                  <a:lnTo>
                    <a:pt x="7" y="123"/>
                  </a:lnTo>
                  <a:lnTo>
                    <a:pt x="5" y="125"/>
                  </a:lnTo>
                  <a:lnTo>
                    <a:pt x="5" y="125"/>
                  </a:lnTo>
                  <a:lnTo>
                    <a:pt x="5" y="127"/>
                  </a:lnTo>
                  <a:lnTo>
                    <a:pt x="3" y="129"/>
                  </a:lnTo>
                  <a:lnTo>
                    <a:pt x="3" y="133"/>
                  </a:lnTo>
                  <a:lnTo>
                    <a:pt x="3" y="134"/>
                  </a:lnTo>
                  <a:lnTo>
                    <a:pt x="3" y="134"/>
                  </a:lnTo>
                  <a:lnTo>
                    <a:pt x="3" y="134"/>
                  </a:lnTo>
                  <a:lnTo>
                    <a:pt x="3" y="136"/>
                  </a:lnTo>
                  <a:lnTo>
                    <a:pt x="3" y="136"/>
                  </a:lnTo>
                  <a:lnTo>
                    <a:pt x="3" y="136"/>
                  </a:lnTo>
                  <a:lnTo>
                    <a:pt x="5" y="138"/>
                  </a:lnTo>
                  <a:lnTo>
                    <a:pt x="5" y="138"/>
                  </a:lnTo>
                  <a:lnTo>
                    <a:pt x="7" y="138"/>
                  </a:lnTo>
                  <a:lnTo>
                    <a:pt x="7" y="140"/>
                  </a:lnTo>
                  <a:lnTo>
                    <a:pt x="7" y="140"/>
                  </a:lnTo>
                  <a:lnTo>
                    <a:pt x="7" y="140"/>
                  </a:lnTo>
                  <a:lnTo>
                    <a:pt x="7" y="142"/>
                  </a:lnTo>
                  <a:lnTo>
                    <a:pt x="7" y="142"/>
                  </a:lnTo>
                  <a:lnTo>
                    <a:pt x="5" y="142"/>
                  </a:lnTo>
                  <a:lnTo>
                    <a:pt x="5" y="142"/>
                  </a:lnTo>
                  <a:lnTo>
                    <a:pt x="5" y="142"/>
                  </a:lnTo>
                  <a:lnTo>
                    <a:pt x="3" y="144"/>
                  </a:lnTo>
                  <a:lnTo>
                    <a:pt x="1" y="148"/>
                  </a:lnTo>
                  <a:lnTo>
                    <a:pt x="1" y="150"/>
                  </a:lnTo>
                  <a:lnTo>
                    <a:pt x="1" y="152"/>
                  </a:lnTo>
                  <a:lnTo>
                    <a:pt x="0" y="153"/>
                  </a:lnTo>
                  <a:lnTo>
                    <a:pt x="0" y="155"/>
                  </a:lnTo>
                  <a:lnTo>
                    <a:pt x="1" y="157"/>
                  </a:lnTo>
                  <a:lnTo>
                    <a:pt x="1" y="157"/>
                  </a:lnTo>
                  <a:lnTo>
                    <a:pt x="3" y="159"/>
                  </a:lnTo>
                  <a:lnTo>
                    <a:pt x="7" y="161"/>
                  </a:lnTo>
                  <a:lnTo>
                    <a:pt x="7" y="161"/>
                  </a:lnTo>
                  <a:lnTo>
                    <a:pt x="7" y="163"/>
                  </a:lnTo>
                  <a:lnTo>
                    <a:pt x="7" y="165"/>
                  </a:lnTo>
                  <a:lnTo>
                    <a:pt x="7" y="167"/>
                  </a:lnTo>
                  <a:lnTo>
                    <a:pt x="9" y="169"/>
                  </a:lnTo>
                  <a:lnTo>
                    <a:pt x="9" y="171"/>
                  </a:lnTo>
                  <a:lnTo>
                    <a:pt x="9" y="171"/>
                  </a:lnTo>
                  <a:lnTo>
                    <a:pt x="11" y="171"/>
                  </a:lnTo>
                  <a:lnTo>
                    <a:pt x="11" y="172"/>
                  </a:lnTo>
                  <a:lnTo>
                    <a:pt x="13" y="171"/>
                  </a:lnTo>
                  <a:lnTo>
                    <a:pt x="13" y="171"/>
                  </a:lnTo>
                  <a:lnTo>
                    <a:pt x="15" y="171"/>
                  </a:lnTo>
                  <a:lnTo>
                    <a:pt x="17" y="171"/>
                  </a:lnTo>
                  <a:lnTo>
                    <a:pt x="20" y="171"/>
                  </a:lnTo>
                  <a:lnTo>
                    <a:pt x="22" y="172"/>
                  </a:lnTo>
                  <a:lnTo>
                    <a:pt x="24" y="172"/>
                  </a:lnTo>
                  <a:lnTo>
                    <a:pt x="24" y="172"/>
                  </a:lnTo>
                  <a:lnTo>
                    <a:pt x="26" y="172"/>
                  </a:lnTo>
                  <a:lnTo>
                    <a:pt x="26" y="174"/>
                  </a:lnTo>
                  <a:lnTo>
                    <a:pt x="26" y="174"/>
                  </a:lnTo>
                  <a:lnTo>
                    <a:pt x="28" y="178"/>
                  </a:lnTo>
                  <a:lnTo>
                    <a:pt x="32" y="182"/>
                  </a:lnTo>
                  <a:lnTo>
                    <a:pt x="32" y="184"/>
                  </a:lnTo>
                  <a:lnTo>
                    <a:pt x="34" y="186"/>
                  </a:lnTo>
                  <a:lnTo>
                    <a:pt x="36" y="191"/>
                  </a:lnTo>
                  <a:lnTo>
                    <a:pt x="37" y="191"/>
                  </a:lnTo>
                  <a:lnTo>
                    <a:pt x="37" y="191"/>
                  </a:lnTo>
                  <a:lnTo>
                    <a:pt x="37" y="193"/>
                  </a:lnTo>
                  <a:lnTo>
                    <a:pt x="37" y="193"/>
                  </a:lnTo>
                  <a:lnTo>
                    <a:pt x="37" y="193"/>
                  </a:lnTo>
                  <a:lnTo>
                    <a:pt x="37" y="193"/>
                  </a:lnTo>
                  <a:lnTo>
                    <a:pt x="37" y="193"/>
                  </a:lnTo>
                  <a:lnTo>
                    <a:pt x="36" y="193"/>
                  </a:lnTo>
                  <a:lnTo>
                    <a:pt x="36" y="193"/>
                  </a:lnTo>
                  <a:lnTo>
                    <a:pt x="34" y="193"/>
                  </a:lnTo>
                  <a:lnTo>
                    <a:pt x="34" y="193"/>
                  </a:lnTo>
                  <a:lnTo>
                    <a:pt x="32" y="193"/>
                  </a:lnTo>
                  <a:lnTo>
                    <a:pt x="32" y="193"/>
                  </a:lnTo>
                  <a:lnTo>
                    <a:pt x="30" y="193"/>
                  </a:lnTo>
                  <a:lnTo>
                    <a:pt x="30" y="193"/>
                  </a:lnTo>
                  <a:lnTo>
                    <a:pt x="30" y="195"/>
                  </a:lnTo>
                  <a:lnTo>
                    <a:pt x="30" y="195"/>
                  </a:lnTo>
                  <a:lnTo>
                    <a:pt x="30" y="195"/>
                  </a:lnTo>
                  <a:lnTo>
                    <a:pt x="30" y="195"/>
                  </a:lnTo>
                  <a:lnTo>
                    <a:pt x="32" y="197"/>
                  </a:lnTo>
                  <a:lnTo>
                    <a:pt x="32" y="197"/>
                  </a:lnTo>
                  <a:lnTo>
                    <a:pt x="34" y="199"/>
                  </a:lnTo>
                  <a:lnTo>
                    <a:pt x="41" y="203"/>
                  </a:lnTo>
                  <a:lnTo>
                    <a:pt x="41" y="201"/>
                  </a:lnTo>
                  <a:lnTo>
                    <a:pt x="41" y="201"/>
                  </a:lnTo>
                  <a:lnTo>
                    <a:pt x="43" y="201"/>
                  </a:lnTo>
                  <a:lnTo>
                    <a:pt x="43" y="201"/>
                  </a:lnTo>
                  <a:lnTo>
                    <a:pt x="45" y="199"/>
                  </a:lnTo>
                  <a:lnTo>
                    <a:pt x="47" y="197"/>
                  </a:lnTo>
                  <a:lnTo>
                    <a:pt x="51" y="197"/>
                  </a:lnTo>
                  <a:lnTo>
                    <a:pt x="54" y="195"/>
                  </a:lnTo>
                  <a:lnTo>
                    <a:pt x="62" y="190"/>
                  </a:lnTo>
                  <a:lnTo>
                    <a:pt x="70" y="188"/>
                  </a:lnTo>
                  <a:lnTo>
                    <a:pt x="72" y="186"/>
                  </a:lnTo>
                  <a:lnTo>
                    <a:pt x="75" y="186"/>
                  </a:lnTo>
                  <a:lnTo>
                    <a:pt x="77" y="186"/>
                  </a:lnTo>
                  <a:lnTo>
                    <a:pt x="81" y="188"/>
                  </a:lnTo>
                  <a:lnTo>
                    <a:pt x="83" y="190"/>
                  </a:lnTo>
                  <a:lnTo>
                    <a:pt x="89" y="191"/>
                  </a:lnTo>
                  <a:lnTo>
                    <a:pt x="89" y="191"/>
                  </a:lnTo>
                  <a:lnTo>
                    <a:pt x="90" y="191"/>
                  </a:lnTo>
                  <a:lnTo>
                    <a:pt x="94" y="190"/>
                  </a:lnTo>
                  <a:lnTo>
                    <a:pt x="96" y="188"/>
                  </a:lnTo>
                  <a:lnTo>
                    <a:pt x="98" y="188"/>
                  </a:lnTo>
                  <a:lnTo>
                    <a:pt x="100" y="190"/>
                  </a:lnTo>
                  <a:lnTo>
                    <a:pt x="104" y="191"/>
                  </a:lnTo>
                  <a:lnTo>
                    <a:pt x="104" y="193"/>
                  </a:lnTo>
                  <a:lnTo>
                    <a:pt x="104" y="195"/>
                  </a:lnTo>
                  <a:lnTo>
                    <a:pt x="104" y="195"/>
                  </a:lnTo>
                  <a:lnTo>
                    <a:pt x="104" y="197"/>
                  </a:lnTo>
                  <a:lnTo>
                    <a:pt x="104" y="197"/>
                  </a:lnTo>
                  <a:lnTo>
                    <a:pt x="104" y="199"/>
                  </a:lnTo>
                  <a:lnTo>
                    <a:pt x="104" y="201"/>
                  </a:lnTo>
                  <a:lnTo>
                    <a:pt x="104" y="203"/>
                  </a:lnTo>
                  <a:lnTo>
                    <a:pt x="104" y="207"/>
                  </a:lnTo>
                  <a:lnTo>
                    <a:pt x="102" y="208"/>
                  </a:lnTo>
                  <a:lnTo>
                    <a:pt x="100" y="214"/>
                  </a:lnTo>
                  <a:lnTo>
                    <a:pt x="100" y="218"/>
                  </a:lnTo>
                  <a:lnTo>
                    <a:pt x="100" y="220"/>
                  </a:lnTo>
                  <a:lnTo>
                    <a:pt x="102" y="222"/>
                  </a:lnTo>
                  <a:lnTo>
                    <a:pt x="106" y="224"/>
                  </a:lnTo>
                  <a:lnTo>
                    <a:pt x="102" y="224"/>
                  </a:lnTo>
                  <a:lnTo>
                    <a:pt x="98" y="224"/>
                  </a:lnTo>
                  <a:lnTo>
                    <a:pt x="94" y="222"/>
                  </a:lnTo>
                  <a:lnTo>
                    <a:pt x="90" y="222"/>
                  </a:lnTo>
                  <a:lnTo>
                    <a:pt x="83" y="222"/>
                  </a:lnTo>
                  <a:lnTo>
                    <a:pt x="79" y="222"/>
                  </a:lnTo>
                  <a:lnTo>
                    <a:pt x="75" y="224"/>
                  </a:lnTo>
                  <a:lnTo>
                    <a:pt x="75" y="226"/>
                  </a:lnTo>
                  <a:lnTo>
                    <a:pt x="73" y="229"/>
                  </a:lnTo>
                  <a:lnTo>
                    <a:pt x="72" y="229"/>
                  </a:lnTo>
                  <a:lnTo>
                    <a:pt x="72" y="231"/>
                  </a:lnTo>
                  <a:lnTo>
                    <a:pt x="70" y="231"/>
                  </a:lnTo>
                  <a:lnTo>
                    <a:pt x="72" y="233"/>
                  </a:lnTo>
                  <a:lnTo>
                    <a:pt x="72" y="235"/>
                  </a:lnTo>
                  <a:lnTo>
                    <a:pt x="75" y="237"/>
                  </a:lnTo>
                  <a:lnTo>
                    <a:pt x="77" y="239"/>
                  </a:lnTo>
                  <a:lnTo>
                    <a:pt x="79" y="241"/>
                  </a:lnTo>
                  <a:lnTo>
                    <a:pt x="77" y="241"/>
                  </a:lnTo>
                  <a:lnTo>
                    <a:pt x="75" y="241"/>
                  </a:lnTo>
                  <a:lnTo>
                    <a:pt x="73" y="241"/>
                  </a:lnTo>
                  <a:lnTo>
                    <a:pt x="72" y="241"/>
                  </a:lnTo>
                  <a:lnTo>
                    <a:pt x="70" y="239"/>
                  </a:lnTo>
                  <a:lnTo>
                    <a:pt x="68" y="239"/>
                  </a:lnTo>
                  <a:lnTo>
                    <a:pt x="66" y="237"/>
                  </a:lnTo>
                  <a:lnTo>
                    <a:pt x="62" y="239"/>
                  </a:lnTo>
                  <a:lnTo>
                    <a:pt x="58" y="239"/>
                  </a:lnTo>
                  <a:lnTo>
                    <a:pt x="58" y="243"/>
                  </a:lnTo>
                  <a:lnTo>
                    <a:pt x="60" y="245"/>
                  </a:lnTo>
                  <a:lnTo>
                    <a:pt x="62" y="245"/>
                  </a:lnTo>
                  <a:lnTo>
                    <a:pt x="64" y="245"/>
                  </a:lnTo>
                  <a:lnTo>
                    <a:pt x="66" y="246"/>
                  </a:lnTo>
                  <a:lnTo>
                    <a:pt x="68" y="248"/>
                  </a:lnTo>
                  <a:lnTo>
                    <a:pt x="70" y="254"/>
                  </a:lnTo>
                  <a:lnTo>
                    <a:pt x="72" y="256"/>
                  </a:lnTo>
                  <a:lnTo>
                    <a:pt x="73" y="260"/>
                  </a:lnTo>
                  <a:lnTo>
                    <a:pt x="75" y="262"/>
                  </a:lnTo>
                  <a:lnTo>
                    <a:pt x="75" y="265"/>
                  </a:lnTo>
                  <a:lnTo>
                    <a:pt x="75" y="265"/>
                  </a:lnTo>
                  <a:lnTo>
                    <a:pt x="75" y="267"/>
                  </a:lnTo>
                  <a:lnTo>
                    <a:pt x="75" y="267"/>
                  </a:lnTo>
                  <a:lnTo>
                    <a:pt x="75" y="267"/>
                  </a:lnTo>
                  <a:lnTo>
                    <a:pt x="77" y="269"/>
                  </a:lnTo>
                  <a:lnTo>
                    <a:pt x="79" y="269"/>
                  </a:lnTo>
                  <a:lnTo>
                    <a:pt x="79" y="269"/>
                  </a:lnTo>
                  <a:lnTo>
                    <a:pt x="81" y="269"/>
                  </a:lnTo>
                  <a:lnTo>
                    <a:pt x="83" y="271"/>
                  </a:lnTo>
                  <a:lnTo>
                    <a:pt x="83" y="273"/>
                  </a:lnTo>
                  <a:lnTo>
                    <a:pt x="83" y="273"/>
                  </a:lnTo>
                  <a:lnTo>
                    <a:pt x="85" y="273"/>
                  </a:lnTo>
                  <a:lnTo>
                    <a:pt x="85" y="275"/>
                  </a:lnTo>
                  <a:lnTo>
                    <a:pt x="87" y="275"/>
                  </a:lnTo>
                  <a:lnTo>
                    <a:pt x="87" y="275"/>
                  </a:lnTo>
                  <a:lnTo>
                    <a:pt x="90" y="275"/>
                  </a:lnTo>
                  <a:lnTo>
                    <a:pt x="92" y="275"/>
                  </a:lnTo>
                  <a:lnTo>
                    <a:pt x="92" y="275"/>
                  </a:lnTo>
                  <a:lnTo>
                    <a:pt x="94" y="275"/>
                  </a:lnTo>
                  <a:lnTo>
                    <a:pt x="94" y="275"/>
                  </a:lnTo>
                  <a:lnTo>
                    <a:pt x="96" y="279"/>
                  </a:lnTo>
                  <a:lnTo>
                    <a:pt x="96" y="281"/>
                  </a:lnTo>
                  <a:lnTo>
                    <a:pt x="96" y="282"/>
                  </a:lnTo>
                  <a:lnTo>
                    <a:pt x="94" y="288"/>
                  </a:lnTo>
                  <a:lnTo>
                    <a:pt x="94" y="290"/>
                  </a:lnTo>
                  <a:lnTo>
                    <a:pt x="94" y="294"/>
                  </a:lnTo>
                  <a:lnTo>
                    <a:pt x="94" y="296"/>
                  </a:lnTo>
                  <a:lnTo>
                    <a:pt x="98" y="292"/>
                  </a:lnTo>
                  <a:lnTo>
                    <a:pt x="102" y="290"/>
                  </a:lnTo>
                  <a:lnTo>
                    <a:pt x="106" y="288"/>
                  </a:lnTo>
                  <a:lnTo>
                    <a:pt x="109" y="286"/>
                  </a:lnTo>
                  <a:lnTo>
                    <a:pt x="115" y="286"/>
                  </a:lnTo>
                  <a:lnTo>
                    <a:pt x="119" y="286"/>
                  </a:lnTo>
                  <a:lnTo>
                    <a:pt x="123" y="286"/>
                  </a:lnTo>
                  <a:lnTo>
                    <a:pt x="127" y="288"/>
                  </a:lnTo>
                  <a:lnTo>
                    <a:pt x="130" y="292"/>
                  </a:lnTo>
                  <a:lnTo>
                    <a:pt x="132" y="294"/>
                  </a:lnTo>
                  <a:lnTo>
                    <a:pt x="140" y="303"/>
                  </a:lnTo>
                  <a:lnTo>
                    <a:pt x="142" y="305"/>
                  </a:lnTo>
                  <a:lnTo>
                    <a:pt x="142" y="307"/>
                  </a:lnTo>
                  <a:lnTo>
                    <a:pt x="144" y="307"/>
                  </a:lnTo>
                  <a:lnTo>
                    <a:pt x="147" y="305"/>
                  </a:lnTo>
                  <a:lnTo>
                    <a:pt x="149" y="305"/>
                  </a:lnTo>
                  <a:lnTo>
                    <a:pt x="149" y="231"/>
                  </a:lnTo>
                  <a:lnTo>
                    <a:pt x="189" y="218"/>
                  </a:lnTo>
                  <a:lnTo>
                    <a:pt x="191" y="218"/>
                  </a:lnTo>
                  <a:lnTo>
                    <a:pt x="231" y="243"/>
                  </a:lnTo>
                  <a:lnTo>
                    <a:pt x="231" y="245"/>
                  </a:lnTo>
                  <a:lnTo>
                    <a:pt x="233" y="246"/>
                  </a:lnTo>
                  <a:lnTo>
                    <a:pt x="233" y="248"/>
                  </a:lnTo>
                  <a:lnTo>
                    <a:pt x="235" y="248"/>
                  </a:lnTo>
                  <a:lnTo>
                    <a:pt x="244" y="260"/>
                  </a:lnTo>
                  <a:lnTo>
                    <a:pt x="248" y="262"/>
                  </a:lnTo>
                  <a:lnTo>
                    <a:pt x="250" y="262"/>
                  </a:lnTo>
                  <a:lnTo>
                    <a:pt x="259" y="260"/>
                  </a:lnTo>
                  <a:lnTo>
                    <a:pt x="263" y="260"/>
                  </a:lnTo>
                  <a:lnTo>
                    <a:pt x="271" y="260"/>
                  </a:lnTo>
                  <a:lnTo>
                    <a:pt x="282" y="260"/>
                  </a:lnTo>
                  <a:lnTo>
                    <a:pt x="286" y="260"/>
                  </a:lnTo>
                  <a:lnTo>
                    <a:pt x="290" y="260"/>
                  </a:lnTo>
                  <a:lnTo>
                    <a:pt x="291" y="258"/>
                  </a:lnTo>
                  <a:lnTo>
                    <a:pt x="293" y="258"/>
                  </a:lnTo>
                  <a:lnTo>
                    <a:pt x="295" y="260"/>
                  </a:lnTo>
                  <a:lnTo>
                    <a:pt x="303" y="265"/>
                  </a:lnTo>
                  <a:lnTo>
                    <a:pt x="303" y="267"/>
                  </a:lnTo>
                  <a:lnTo>
                    <a:pt x="307" y="273"/>
                  </a:lnTo>
                  <a:lnTo>
                    <a:pt x="307" y="273"/>
                  </a:lnTo>
                  <a:lnTo>
                    <a:pt x="308" y="273"/>
                  </a:lnTo>
                  <a:lnTo>
                    <a:pt x="308" y="273"/>
                  </a:lnTo>
                  <a:lnTo>
                    <a:pt x="312" y="271"/>
                  </a:lnTo>
                  <a:lnTo>
                    <a:pt x="310" y="284"/>
                  </a:lnTo>
                  <a:lnTo>
                    <a:pt x="310" y="288"/>
                  </a:lnTo>
                  <a:lnTo>
                    <a:pt x="310" y="290"/>
                  </a:lnTo>
                  <a:lnTo>
                    <a:pt x="312" y="292"/>
                  </a:lnTo>
                  <a:lnTo>
                    <a:pt x="318" y="292"/>
                  </a:lnTo>
                  <a:lnTo>
                    <a:pt x="318" y="292"/>
                  </a:lnTo>
                  <a:lnTo>
                    <a:pt x="318" y="294"/>
                  </a:lnTo>
                  <a:lnTo>
                    <a:pt x="318" y="294"/>
                  </a:lnTo>
                  <a:lnTo>
                    <a:pt x="320" y="301"/>
                  </a:lnTo>
                  <a:lnTo>
                    <a:pt x="320" y="305"/>
                  </a:lnTo>
                  <a:lnTo>
                    <a:pt x="322" y="307"/>
                  </a:lnTo>
                  <a:lnTo>
                    <a:pt x="326" y="309"/>
                  </a:lnTo>
                  <a:lnTo>
                    <a:pt x="337" y="307"/>
                  </a:lnTo>
                  <a:lnTo>
                    <a:pt x="339" y="309"/>
                  </a:lnTo>
                  <a:lnTo>
                    <a:pt x="341" y="309"/>
                  </a:lnTo>
                  <a:lnTo>
                    <a:pt x="343" y="309"/>
                  </a:lnTo>
                  <a:lnTo>
                    <a:pt x="343" y="311"/>
                  </a:lnTo>
                  <a:lnTo>
                    <a:pt x="343" y="311"/>
                  </a:lnTo>
                  <a:lnTo>
                    <a:pt x="343" y="315"/>
                  </a:lnTo>
                  <a:lnTo>
                    <a:pt x="343" y="315"/>
                  </a:lnTo>
                  <a:lnTo>
                    <a:pt x="344" y="317"/>
                  </a:lnTo>
                  <a:lnTo>
                    <a:pt x="344" y="319"/>
                  </a:lnTo>
                  <a:lnTo>
                    <a:pt x="346" y="319"/>
                  </a:lnTo>
                  <a:lnTo>
                    <a:pt x="348" y="319"/>
                  </a:lnTo>
                  <a:lnTo>
                    <a:pt x="350" y="319"/>
                  </a:lnTo>
                  <a:lnTo>
                    <a:pt x="350" y="319"/>
                  </a:lnTo>
                  <a:lnTo>
                    <a:pt x="352" y="319"/>
                  </a:lnTo>
                  <a:lnTo>
                    <a:pt x="352" y="317"/>
                  </a:lnTo>
                  <a:lnTo>
                    <a:pt x="352" y="317"/>
                  </a:lnTo>
                  <a:lnTo>
                    <a:pt x="352" y="315"/>
                  </a:lnTo>
                  <a:lnTo>
                    <a:pt x="352" y="315"/>
                  </a:lnTo>
                  <a:lnTo>
                    <a:pt x="352" y="313"/>
                  </a:lnTo>
                  <a:lnTo>
                    <a:pt x="354" y="311"/>
                  </a:lnTo>
                  <a:lnTo>
                    <a:pt x="358" y="309"/>
                  </a:lnTo>
                  <a:lnTo>
                    <a:pt x="358" y="307"/>
                  </a:lnTo>
                  <a:lnTo>
                    <a:pt x="360" y="305"/>
                  </a:lnTo>
                  <a:lnTo>
                    <a:pt x="360" y="305"/>
                  </a:lnTo>
                  <a:lnTo>
                    <a:pt x="360" y="303"/>
                  </a:lnTo>
                  <a:lnTo>
                    <a:pt x="362" y="303"/>
                  </a:lnTo>
                  <a:lnTo>
                    <a:pt x="362" y="303"/>
                  </a:lnTo>
                  <a:lnTo>
                    <a:pt x="363" y="301"/>
                  </a:lnTo>
                  <a:lnTo>
                    <a:pt x="367" y="300"/>
                  </a:lnTo>
                  <a:lnTo>
                    <a:pt x="369" y="298"/>
                  </a:lnTo>
                  <a:lnTo>
                    <a:pt x="375" y="296"/>
                  </a:lnTo>
                  <a:lnTo>
                    <a:pt x="377" y="296"/>
                  </a:lnTo>
                  <a:lnTo>
                    <a:pt x="377" y="294"/>
                  </a:lnTo>
                  <a:lnTo>
                    <a:pt x="379" y="292"/>
                  </a:lnTo>
                  <a:lnTo>
                    <a:pt x="379" y="292"/>
                  </a:lnTo>
                  <a:lnTo>
                    <a:pt x="380" y="290"/>
                  </a:lnTo>
                  <a:lnTo>
                    <a:pt x="382" y="290"/>
                  </a:lnTo>
                  <a:lnTo>
                    <a:pt x="384" y="290"/>
                  </a:lnTo>
                  <a:lnTo>
                    <a:pt x="384" y="290"/>
                  </a:lnTo>
                  <a:lnTo>
                    <a:pt x="386" y="290"/>
                  </a:lnTo>
                  <a:lnTo>
                    <a:pt x="390" y="286"/>
                  </a:lnTo>
                  <a:lnTo>
                    <a:pt x="388" y="284"/>
                  </a:lnTo>
                  <a:lnTo>
                    <a:pt x="390" y="281"/>
                  </a:lnTo>
                  <a:lnTo>
                    <a:pt x="392" y="279"/>
                  </a:lnTo>
                  <a:lnTo>
                    <a:pt x="394" y="277"/>
                  </a:lnTo>
                  <a:lnTo>
                    <a:pt x="398" y="277"/>
                  </a:lnTo>
                  <a:lnTo>
                    <a:pt x="399" y="275"/>
                  </a:lnTo>
                  <a:lnTo>
                    <a:pt x="403" y="275"/>
                  </a:lnTo>
                  <a:lnTo>
                    <a:pt x="407" y="275"/>
                  </a:lnTo>
                  <a:lnTo>
                    <a:pt x="409" y="277"/>
                  </a:lnTo>
                  <a:lnTo>
                    <a:pt x="420" y="281"/>
                  </a:lnTo>
                  <a:lnTo>
                    <a:pt x="426" y="281"/>
                  </a:lnTo>
                  <a:lnTo>
                    <a:pt x="426" y="282"/>
                  </a:lnTo>
                  <a:lnTo>
                    <a:pt x="428" y="282"/>
                  </a:lnTo>
                  <a:lnTo>
                    <a:pt x="428" y="282"/>
                  </a:lnTo>
                  <a:lnTo>
                    <a:pt x="430" y="284"/>
                  </a:lnTo>
                  <a:lnTo>
                    <a:pt x="430" y="281"/>
                  </a:lnTo>
                  <a:lnTo>
                    <a:pt x="430" y="277"/>
                  </a:lnTo>
                  <a:lnTo>
                    <a:pt x="432" y="273"/>
                  </a:lnTo>
                  <a:lnTo>
                    <a:pt x="434" y="269"/>
                  </a:lnTo>
                  <a:lnTo>
                    <a:pt x="437" y="267"/>
                  </a:lnTo>
                  <a:lnTo>
                    <a:pt x="439" y="267"/>
                  </a:lnTo>
                  <a:lnTo>
                    <a:pt x="441" y="267"/>
                  </a:lnTo>
                  <a:lnTo>
                    <a:pt x="445" y="267"/>
                  </a:lnTo>
                  <a:lnTo>
                    <a:pt x="454" y="273"/>
                  </a:lnTo>
                  <a:lnTo>
                    <a:pt x="458" y="275"/>
                  </a:lnTo>
                  <a:lnTo>
                    <a:pt x="462" y="275"/>
                  </a:lnTo>
                  <a:lnTo>
                    <a:pt x="464" y="275"/>
                  </a:lnTo>
                  <a:lnTo>
                    <a:pt x="464" y="275"/>
                  </a:lnTo>
                  <a:lnTo>
                    <a:pt x="466" y="275"/>
                  </a:lnTo>
                  <a:lnTo>
                    <a:pt x="468" y="273"/>
                  </a:lnTo>
                  <a:lnTo>
                    <a:pt x="470" y="273"/>
                  </a:lnTo>
                  <a:lnTo>
                    <a:pt x="471" y="273"/>
                  </a:lnTo>
                  <a:lnTo>
                    <a:pt x="479" y="273"/>
                  </a:lnTo>
                  <a:lnTo>
                    <a:pt x="485" y="273"/>
                  </a:lnTo>
                  <a:lnTo>
                    <a:pt x="506" y="275"/>
                  </a:lnTo>
                  <a:lnTo>
                    <a:pt x="521" y="277"/>
                  </a:lnTo>
                  <a:lnTo>
                    <a:pt x="525" y="281"/>
                  </a:lnTo>
                  <a:lnTo>
                    <a:pt x="525" y="282"/>
                  </a:lnTo>
                  <a:lnTo>
                    <a:pt x="526" y="282"/>
                  </a:lnTo>
                  <a:lnTo>
                    <a:pt x="528" y="282"/>
                  </a:lnTo>
                  <a:lnTo>
                    <a:pt x="532" y="282"/>
                  </a:lnTo>
                  <a:lnTo>
                    <a:pt x="532" y="282"/>
                  </a:lnTo>
                  <a:lnTo>
                    <a:pt x="534" y="284"/>
                  </a:lnTo>
                  <a:lnTo>
                    <a:pt x="538" y="288"/>
                  </a:lnTo>
                  <a:lnTo>
                    <a:pt x="538" y="286"/>
                  </a:lnTo>
                  <a:lnTo>
                    <a:pt x="538" y="284"/>
                  </a:lnTo>
                  <a:lnTo>
                    <a:pt x="538" y="282"/>
                  </a:lnTo>
                  <a:lnTo>
                    <a:pt x="538" y="281"/>
                  </a:lnTo>
                  <a:lnTo>
                    <a:pt x="538" y="277"/>
                  </a:lnTo>
                  <a:lnTo>
                    <a:pt x="540" y="275"/>
                  </a:lnTo>
                  <a:lnTo>
                    <a:pt x="542" y="275"/>
                  </a:lnTo>
                  <a:lnTo>
                    <a:pt x="543" y="273"/>
                  </a:lnTo>
                  <a:lnTo>
                    <a:pt x="540" y="273"/>
                  </a:lnTo>
                  <a:lnTo>
                    <a:pt x="542" y="271"/>
                  </a:lnTo>
                  <a:lnTo>
                    <a:pt x="545" y="269"/>
                  </a:lnTo>
                  <a:lnTo>
                    <a:pt x="547" y="269"/>
                  </a:lnTo>
                  <a:lnTo>
                    <a:pt x="547" y="267"/>
                  </a:lnTo>
                  <a:lnTo>
                    <a:pt x="545" y="267"/>
                  </a:lnTo>
                  <a:lnTo>
                    <a:pt x="545" y="265"/>
                  </a:lnTo>
                  <a:lnTo>
                    <a:pt x="545" y="264"/>
                  </a:lnTo>
                  <a:lnTo>
                    <a:pt x="543" y="258"/>
                  </a:lnTo>
                  <a:lnTo>
                    <a:pt x="542" y="250"/>
                  </a:lnTo>
                  <a:lnTo>
                    <a:pt x="540" y="246"/>
                  </a:lnTo>
                  <a:lnTo>
                    <a:pt x="540" y="243"/>
                  </a:lnTo>
                  <a:lnTo>
                    <a:pt x="540" y="239"/>
                  </a:lnTo>
                  <a:lnTo>
                    <a:pt x="542" y="237"/>
                  </a:lnTo>
                  <a:lnTo>
                    <a:pt x="542" y="235"/>
                  </a:lnTo>
                  <a:lnTo>
                    <a:pt x="540" y="235"/>
                  </a:lnTo>
                  <a:lnTo>
                    <a:pt x="534" y="233"/>
                  </a:lnTo>
                  <a:lnTo>
                    <a:pt x="532" y="233"/>
                  </a:lnTo>
                  <a:lnTo>
                    <a:pt x="536" y="229"/>
                  </a:lnTo>
                  <a:lnTo>
                    <a:pt x="538" y="229"/>
                  </a:lnTo>
                  <a:lnTo>
                    <a:pt x="547" y="227"/>
                  </a:lnTo>
                  <a:lnTo>
                    <a:pt x="551" y="226"/>
                  </a:lnTo>
                  <a:lnTo>
                    <a:pt x="555" y="226"/>
                  </a:lnTo>
                  <a:lnTo>
                    <a:pt x="559" y="224"/>
                  </a:lnTo>
                  <a:lnTo>
                    <a:pt x="562" y="224"/>
                  </a:lnTo>
                  <a:lnTo>
                    <a:pt x="562" y="224"/>
                  </a:lnTo>
                  <a:lnTo>
                    <a:pt x="564" y="226"/>
                  </a:lnTo>
                  <a:lnTo>
                    <a:pt x="564" y="226"/>
                  </a:lnTo>
                  <a:lnTo>
                    <a:pt x="566" y="227"/>
                  </a:lnTo>
                  <a:lnTo>
                    <a:pt x="568" y="227"/>
                  </a:lnTo>
                  <a:lnTo>
                    <a:pt x="570" y="226"/>
                  </a:lnTo>
                  <a:lnTo>
                    <a:pt x="572" y="226"/>
                  </a:lnTo>
                  <a:lnTo>
                    <a:pt x="574" y="227"/>
                  </a:lnTo>
                  <a:lnTo>
                    <a:pt x="574" y="227"/>
                  </a:lnTo>
                  <a:lnTo>
                    <a:pt x="574" y="227"/>
                  </a:lnTo>
                  <a:lnTo>
                    <a:pt x="576" y="226"/>
                  </a:lnTo>
                  <a:lnTo>
                    <a:pt x="576" y="226"/>
                  </a:lnTo>
                  <a:lnTo>
                    <a:pt x="576" y="224"/>
                  </a:lnTo>
                  <a:lnTo>
                    <a:pt x="576" y="222"/>
                  </a:lnTo>
                  <a:lnTo>
                    <a:pt x="576" y="222"/>
                  </a:lnTo>
                  <a:lnTo>
                    <a:pt x="574" y="220"/>
                  </a:lnTo>
                  <a:lnTo>
                    <a:pt x="574" y="220"/>
                  </a:lnTo>
                  <a:lnTo>
                    <a:pt x="572" y="220"/>
                  </a:lnTo>
                  <a:lnTo>
                    <a:pt x="572" y="218"/>
                  </a:lnTo>
                  <a:lnTo>
                    <a:pt x="572" y="216"/>
                  </a:lnTo>
                  <a:lnTo>
                    <a:pt x="572" y="216"/>
                  </a:lnTo>
                  <a:lnTo>
                    <a:pt x="574" y="212"/>
                  </a:lnTo>
                  <a:lnTo>
                    <a:pt x="581" y="190"/>
                  </a:lnTo>
                  <a:lnTo>
                    <a:pt x="581" y="186"/>
                  </a:lnTo>
                  <a:lnTo>
                    <a:pt x="583" y="184"/>
                  </a:lnTo>
                  <a:lnTo>
                    <a:pt x="585" y="184"/>
                  </a:lnTo>
                  <a:lnTo>
                    <a:pt x="589" y="186"/>
                  </a:lnTo>
                  <a:lnTo>
                    <a:pt x="595" y="188"/>
                  </a:lnTo>
                  <a:lnTo>
                    <a:pt x="598" y="188"/>
                  </a:lnTo>
                  <a:lnTo>
                    <a:pt x="606" y="188"/>
                  </a:lnTo>
                  <a:lnTo>
                    <a:pt x="608" y="188"/>
                  </a:lnTo>
                  <a:lnTo>
                    <a:pt x="610" y="190"/>
                  </a:lnTo>
                  <a:lnTo>
                    <a:pt x="610" y="190"/>
                  </a:lnTo>
                  <a:lnTo>
                    <a:pt x="612" y="191"/>
                  </a:lnTo>
                  <a:lnTo>
                    <a:pt x="612" y="191"/>
                  </a:lnTo>
                  <a:lnTo>
                    <a:pt x="614" y="191"/>
                  </a:lnTo>
                  <a:lnTo>
                    <a:pt x="616" y="190"/>
                  </a:lnTo>
                  <a:lnTo>
                    <a:pt x="617" y="188"/>
                  </a:lnTo>
                  <a:lnTo>
                    <a:pt x="617" y="188"/>
                  </a:lnTo>
                  <a:lnTo>
                    <a:pt x="619" y="186"/>
                  </a:lnTo>
                  <a:lnTo>
                    <a:pt x="621" y="186"/>
                  </a:lnTo>
                  <a:lnTo>
                    <a:pt x="621" y="186"/>
                  </a:lnTo>
                  <a:lnTo>
                    <a:pt x="623" y="184"/>
                  </a:lnTo>
                  <a:lnTo>
                    <a:pt x="625" y="182"/>
                  </a:lnTo>
                  <a:lnTo>
                    <a:pt x="625" y="182"/>
                  </a:lnTo>
                  <a:lnTo>
                    <a:pt x="623" y="172"/>
                  </a:lnTo>
                  <a:lnTo>
                    <a:pt x="623" y="169"/>
                  </a:lnTo>
                  <a:lnTo>
                    <a:pt x="623" y="165"/>
                  </a:lnTo>
                  <a:lnTo>
                    <a:pt x="625" y="161"/>
                  </a:lnTo>
                  <a:lnTo>
                    <a:pt x="625" y="159"/>
                  </a:lnTo>
                  <a:lnTo>
                    <a:pt x="627" y="157"/>
                  </a:lnTo>
                  <a:lnTo>
                    <a:pt x="627" y="157"/>
                  </a:lnTo>
                  <a:lnTo>
                    <a:pt x="629" y="157"/>
                  </a:lnTo>
                  <a:lnTo>
                    <a:pt x="633" y="157"/>
                  </a:lnTo>
                  <a:lnTo>
                    <a:pt x="636" y="155"/>
                  </a:lnTo>
                  <a:lnTo>
                    <a:pt x="640" y="153"/>
                  </a:lnTo>
                  <a:lnTo>
                    <a:pt x="642" y="152"/>
                  </a:lnTo>
                  <a:lnTo>
                    <a:pt x="642" y="148"/>
                  </a:lnTo>
                  <a:lnTo>
                    <a:pt x="642" y="144"/>
                  </a:lnTo>
                  <a:lnTo>
                    <a:pt x="644" y="142"/>
                  </a:lnTo>
                  <a:lnTo>
                    <a:pt x="644" y="142"/>
                  </a:lnTo>
                  <a:lnTo>
                    <a:pt x="646" y="142"/>
                  </a:lnTo>
                  <a:lnTo>
                    <a:pt x="648" y="142"/>
                  </a:lnTo>
                  <a:lnTo>
                    <a:pt x="650" y="142"/>
                  </a:lnTo>
                  <a:lnTo>
                    <a:pt x="652" y="142"/>
                  </a:lnTo>
                  <a:lnTo>
                    <a:pt x="652" y="142"/>
                  </a:lnTo>
                  <a:close/>
                  <a:moveTo>
                    <a:pt x="60" y="229"/>
                  </a:moveTo>
                  <a:lnTo>
                    <a:pt x="60" y="229"/>
                  </a:lnTo>
                  <a:lnTo>
                    <a:pt x="60" y="229"/>
                  </a:lnTo>
                  <a:lnTo>
                    <a:pt x="58" y="229"/>
                  </a:lnTo>
                  <a:lnTo>
                    <a:pt x="58" y="229"/>
                  </a:lnTo>
                  <a:lnTo>
                    <a:pt x="58" y="229"/>
                  </a:lnTo>
                  <a:lnTo>
                    <a:pt x="58" y="231"/>
                  </a:lnTo>
                  <a:lnTo>
                    <a:pt x="58" y="231"/>
                  </a:lnTo>
                  <a:lnTo>
                    <a:pt x="60" y="229"/>
                  </a:lnTo>
                  <a:close/>
                  <a:moveTo>
                    <a:pt x="96" y="220"/>
                  </a:moveTo>
                  <a:lnTo>
                    <a:pt x="94" y="220"/>
                  </a:lnTo>
                  <a:lnTo>
                    <a:pt x="96" y="222"/>
                  </a:lnTo>
                  <a:lnTo>
                    <a:pt x="96" y="220"/>
                  </a:lnTo>
                  <a:lnTo>
                    <a:pt x="96" y="22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16" name="Freeform 1869">
              <a:extLst>
                <a:ext uri="{FF2B5EF4-FFF2-40B4-BE49-F238E27FC236}">
                  <a16:creationId xmlns:a16="http://schemas.microsoft.com/office/drawing/2014/main" id="{9E1A6B9C-B496-474F-BFDB-013C48FE153C}"/>
                </a:ext>
              </a:extLst>
            </p:cNvPr>
            <p:cNvSpPr>
              <a:spLocks/>
            </p:cNvSpPr>
            <p:nvPr/>
          </p:nvSpPr>
          <p:spPr bwMode="auto">
            <a:xfrm>
              <a:off x="12971463" y="-1189038"/>
              <a:ext cx="44450" cy="109538"/>
            </a:xfrm>
            <a:custGeom>
              <a:avLst/>
              <a:gdLst>
                <a:gd name="T0" fmla="*/ 28 w 28"/>
                <a:gd name="T1" fmla="*/ 8 h 69"/>
                <a:gd name="T2" fmla="*/ 28 w 28"/>
                <a:gd name="T3" fmla="*/ 8 h 69"/>
                <a:gd name="T4" fmla="*/ 28 w 28"/>
                <a:gd name="T5" fmla="*/ 6 h 69"/>
                <a:gd name="T6" fmla="*/ 28 w 28"/>
                <a:gd name="T7" fmla="*/ 6 h 69"/>
                <a:gd name="T8" fmla="*/ 26 w 28"/>
                <a:gd name="T9" fmla="*/ 4 h 69"/>
                <a:gd name="T10" fmla="*/ 26 w 28"/>
                <a:gd name="T11" fmla="*/ 2 h 69"/>
                <a:gd name="T12" fmla="*/ 26 w 28"/>
                <a:gd name="T13" fmla="*/ 2 h 69"/>
                <a:gd name="T14" fmla="*/ 28 w 28"/>
                <a:gd name="T15" fmla="*/ 0 h 69"/>
                <a:gd name="T16" fmla="*/ 26 w 28"/>
                <a:gd name="T17" fmla="*/ 0 h 69"/>
                <a:gd name="T18" fmla="*/ 24 w 28"/>
                <a:gd name="T19" fmla="*/ 2 h 69"/>
                <a:gd name="T20" fmla="*/ 22 w 28"/>
                <a:gd name="T21" fmla="*/ 4 h 69"/>
                <a:gd name="T22" fmla="*/ 22 w 28"/>
                <a:gd name="T23" fmla="*/ 4 h 69"/>
                <a:gd name="T24" fmla="*/ 22 w 28"/>
                <a:gd name="T25" fmla="*/ 4 h 69"/>
                <a:gd name="T26" fmla="*/ 20 w 28"/>
                <a:gd name="T27" fmla="*/ 6 h 69"/>
                <a:gd name="T28" fmla="*/ 18 w 28"/>
                <a:gd name="T29" fmla="*/ 6 h 69"/>
                <a:gd name="T30" fmla="*/ 17 w 28"/>
                <a:gd name="T31" fmla="*/ 6 h 69"/>
                <a:gd name="T32" fmla="*/ 17 w 28"/>
                <a:gd name="T33" fmla="*/ 6 h 69"/>
                <a:gd name="T34" fmla="*/ 15 w 28"/>
                <a:gd name="T35" fmla="*/ 6 h 69"/>
                <a:gd name="T36" fmla="*/ 7 w 28"/>
                <a:gd name="T37" fmla="*/ 27 h 69"/>
                <a:gd name="T38" fmla="*/ 3 w 28"/>
                <a:gd name="T39" fmla="*/ 34 h 69"/>
                <a:gd name="T40" fmla="*/ 1 w 28"/>
                <a:gd name="T41" fmla="*/ 38 h 69"/>
                <a:gd name="T42" fmla="*/ 3 w 28"/>
                <a:gd name="T43" fmla="*/ 44 h 69"/>
                <a:gd name="T44" fmla="*/ 5 w 28"/>
                <a:gd name="T45" fmla="*/ 50 h 69"/>
                <a:gd name="T46" fmla="*/ 5 w 28"/>
                <a:gd name="T47" fmla="*/ 51 h 69"/>
                <a:gd name="T48" fmla="*/ 11 w 28"/>
                <a:gd name="T49" fmla="*/ 67 h 69"/>
                <a:gd name="T50" fmla="*/ 13 w 28"/>
                <a:gd name="T51" fmla="*/ 69 h 69"/>
                <a:gd name="T52" fmla="*/ 15 w 28"/>
                <a:gd name="T53" fmla="*/ 61 h 69"/>
                <a:gd name="T54" fmla="*/ 15 w 28"/>
                <a:gd name="T55" fmla="*/ 59 h 69"/>
                <a:gd name="T56" fmla="*/ 15 w 28"/>
                <a:gd name="T57" fmla="*/ 57 h 69"/>
                <a:gd name="T58" fmla="*/ 17 w 28"/>
                <a:gd name="T59" fmla="*/ 51 h 69"/>
                <a:gd name="T60" fmla="*/ 17 w 28"/>
                <a:gd name="T61" fmla="*/ 48 h 69"/>
                <a:gd name="T62" fmla="*/ 18 w 28"/>
                <a:gd name="T63" fmla="*/ 44 h 69"/>
                <a:gd name="T64" fmla="*/ 20 w 28"/>
                <a:gd name="T65" fmla="*/ 42 h 69"/>
                <a:gd name="T66" fmla="*/ 20 w 28"/>
                <a:gd name="T67" fmla="*/ 38 h 69"/>
                <a:gd name="T68" fmla="*/ 20 w 28"/>
                <a:gd name="T69" fmla="*/ 38 h 69"/>
                <a:gd name="T70" fmla="*/ 20 w 28"/>
                <a:gd name="T71" fmla="*/ 36 h 69"/>
                <a:gd name="T72" fmla="*/ 20 w 28"/>
                <a:gd name="T73" fmla="*/ 32 h 69"/>
                <a:gd name="T74" fmla="*/ 20 w 28"/>
                <a:gd name="T75" fmla="*/ 31 h 69"/>
                <a:gd name="T76" fmla="*/ 22 w 28"/>
                <a:gd name="T77" fmla="*/ 31 h 69"/>
                <a:gd name="T78" fmla="*/ 22 w 28"/>
                <a:gd name="T79" fmla="*/ 29 h 69"/>
                <a:gd name="T80" fmla="*/ 22 w 28"/>
                <a:gd name="T81" fmla="*/ 29 h 69"/>
                <a:gd name="T82" fmla="*/ 22 w 28"/>
                <a:gd name="T83" fmla="*/ 25 h 69"/>
                <a:gd name="T84" fmla="*/ 22 w 28"/>
                <a:gd name="T85" fmla="*/ 23 h 69"/>
                <a:gd name="T86" fmla="*/ 22 w 28"/>
                <a:gd name="T87" fmla="*/ 21 h 69"/>
                <a:gd name="T88" fmla="*/ 22 w 28"/>
                <a:gd name="T89" fmla="*/ 19 h 69"/>
                <a:gd name="T90" fmla="*/ 22 w 28"/>
                <a:gd name="T91" fmla="*/ 13 h 69"/>
                <a:gd name="T92" fmla="*/ 22 w 28"/>
                <a:gd name="T93" fmla="*/ 13 h 69"/>
                <a:gd name="T94" fmla="*/ 22 w 28"/>
                <a:gd name="T95" fmla="*/ 13 h 69"/>
                <a:gd name="T96" fmla="*/ 24 w 28"/>
                <a:gd name="T97" fmla="*/ 13 h 69"/>
                <a:gd name="T98" fmla="*/ 24 w 28"/>
                <a:gd name="T99" fmla="*/ 13 h 69"/>
                <a:gd name="T100" fmla="*/ 26 w 28"/>
                <a:gd name="T101" fmla="*/ 12 h 69"/>
                <a:gd name="T102" fmla="*/ 26 w 28"/>
                <a:gd name="T103" fmla="*/ 12 h 69"/>
                <a:gd name="T104" fmla="*/ 26 w 28"/>
                <a:gd name="T105" fmla="*/ 12 h 69"/>
                <a:gd name="T106" fmla="*/ 28 w 28"/>
                <a:gd name="T107" fmla="*/ 10 h 69"/>
                <a:gd name="T108" fmla="*/ 28 w 28"/>
                <a:gd name="T109"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 h="69">
                  <a:moveTo>
                    <a:pt x="28" y="8"/>
                  </a:moveTo>
                  <a:lnTo>
                    <a:pt x="28" y="8"/>
                  </a:lnTo>
                  <a:lnTo>
                    <a:pt x="28" y="8"/>
                  </a:lnTo>
                  <a:lnTo>
                    <a:pt x="28" y="8"/>
                  </a:lnTo>
                  <a:lnTo>
                    <a:pt x="28" y="6"/>
                  </a:lnTo>
                  <a:lnTo>
                    <a:pt x="28" y="6"/>
                  </a:lnTo>
                  <a:lnTo>
                    <a:pt x="28" y="6"/>
                  </a:lnTo>
                  <a:lnTo>
                    <a:pt x="28" y="6"/>
                  </a:lnTo>
                  <a:lnTo>
                    <a:pt x="28" y="4"/>
                  </a:lnTo>
                  <a:lnTo>
                    <a:pt x="26" y="4"/>
                  </a:lnTo>
                  <a:lnTo>
                    <a:pt x="26" y="2"/>
                  </a:lnTo>
                  <a:lnTo>
                    <a:pt x="26" y="2"/>
                  </a:lnTo>
                  <a:lnTo>
                    <a:pt x="26" y="2"/>
                  </a:lnTo>
                  <a:lnTo>
                    <a:pt x="26" y="2"/>
                  </a:lnTo>
                  <a:lnTo>
                    <a:pt x="26" y="2"/>
                  </a:lnTo>
                  <a:lnTo>
                    <a:pt x="28" y="0"/>
                  </a:lnTo>
                  <a:lnTo>
                    <a:pt x="26" y="0"/>
                  </a:lnTo>
                  <a:lnTo>
                    <a:pt x="26" y="0"/>
                  </a:lnTo>
                  <a:lnTo>
                    <a:pt x="26" y="2"/>
                  </a:lnTo>
                  <a:lnTo>
                    <a:pt x="24" y="2"/>
                  </a:lnTo>
                  <a:lnTo>
                    <a:pt x="24" y="2"/>
                  </a:lnTo>
                  <a:lnTo>
                    <a:pt x="22" y="4"/>
                  </a:lnTo>
                  <a:lnTo>
                    <a:pt x="22" y="4"/>
                  </a:lnTo>
                  <a:lnTo>
                    <a:pt x="22" y="4"/>
                  </a:lnTo>
                  <a:lnTo>
                    <a:pt x="22" y="4"/>
                  </a:lnTo>
                  <a:lnTo>
                    <a:pt x="22" y="4"/>
                  </a:lnTo>
                  <a:lnTo>
                    <a:pt x="20" y="6"/>
                  </a:lnTo>
                  <a:lnTo>
                    <a:pt x="20" y="6"/>
                  </a:lnTo>
                  <a:lnTo>
                    <a:pt x="20" y="6"/>
                  </a:lnTo>
                  <a:lnTo>
                    <a:pt x="18" y="6"/>
                  </a:lnTo>
                  <a:lnTo>
                    <a:pt x="18" y="6"/>
                  </a:lnTo>
                  <a:lnTo>
                    <a:pt x="17" y="6"/>
                  </a:lnTo>
                  <a:lnTo>
                    <a:pt x="17" y="6"/>
                  </a:lnTo>
                  <a:lnTo>
                    <a:pt x="17" y="6"/>
                  </a:lnTo>
                  <a:lnTo>
                    <a:pt x="17" y="6"/>
                  </a:lnTo>
                  <a:lnTo>
                    <a:pt x="15" y="6"/>
                  </a:lnTo>
                  <a:lnTo>
                    <a:pt x="15" y="10"/>
                  </a:lnTo>
                  <a:lnTo>
                    <a:pt x="7" y="27"/>
                  </a:lnTo>
                  <a:lnTo>
                    <a:pt x="5" y="31"/>
                  </a:lnTo>
                  <a:lnTo>
                    <a:pt x="3" y="34"/>
                  </a:lnTo>
                  <a:lnTo>
                    <a:pt x="0" y="36"/>
                  </a:lnTo>
                  <a:lnTo>
                    <a:pt x="1" y="38"/>
                  </a:lnTo>
                  <a:lnTo>
                    <a:pt x="1" y="38"/>
                  </a:lnTo>
                  <a:lnTo>
                    <a:pt x="3" y="44"/>
                  </a:lnTo>
                  <a:lnTo>
                    <a:pt x="3" y="48"/>
                  </a:lnTo>
                  <a:lnTo>
                    <a:pt x="5" y="50"/>
                  </a:lnTo>
                  <a:lnTo>
                    <a:pt x="5" y="51"/>
                  </a:lnTo>
                  <a:lnTo>
                    <a:pt x="5" y="51"/>
                  </a:lnTo>
                  <a:lnTo>
                    <a:pt x="7" y="57"/>
                  </a:lnTo>
                  <a:lnTo>
                    <a:pt x="11" y="67"/>
                  </a:lnTo>
                  <a:lnTo>
                    <a:pt x="11" y="69"/>
                  </a:lnTo>
                  <a:lnTo>
                    <a:pt x="13" y="69"/>
                  </a:lnTo>
                  <a:lnTo>
                    <a:pt x="13" y="63"/>
                  </a:lnTo>
                  <a:lnTo>
                    <a:pt x="15" y="61"/>
                  </a:lnTo>
                  <a:lnTo>
                    <a:pt x="15" y="59"/>
                  </a:lnTo>
                  <a:lnTo>
                    <a:pt x="15" y="59"/>
                  </a:lnTo>
                  <a:lnTo>
                    <a:pt x="15" y="57"/>
                  </a:lnTo>
                  <a:lnTo>
                    <a:pt x="15" y="57"/>
                  </a:lnTo>
                  <a:lnTo>
                    <a:pt x="15" y="57"/>
                  </a:lnTo>
                  <a:lnTo>
                    <a:pt x="17" y="51"/>
                  </a:lnTo>
                  <a:lnTo>
                    <a:pt x="17" y="48"/>
                  </a:lnTo>
                  <a:lnTo>
                    <a:pt x="17" y="48"/>
                  </a:lnTo>
                  <a:lnTo>
                    <a:pt x="18" y="46"/>
                  </a:lnTo>
                  <a:lnTo>
                    <a:pt x="18" y="44"/>
                  </a:lnTo>
                  <a:lnTo>
                    <a:pt x="18" y="44"/>
                  </a:lnTo>
                  <a:lnTo>
                    <a:pt x="20" y="42"/>
                  </a:lnTo>
                  <a:lnTo>
                    <a:pt x="20" y="40"/>
                  </a:lnTo>
                  <a:lnTo>
                    <a:pt x="20" y="38"/>
                  </a:lnTo>
                  <a:lnTo>
                    <a:pt x="20" y="38"/>
                  </a:lnTo>
                  <a:lnTo>
                    <a:pt x="20" y="38"/>
                  </a:lnTo>
                  <a:lnTo>
                    <a:pt x="20" y="36"/>
                  </a:lnTo>
                  <a:lnTo>
                    <a:pt x="20" y="36"/>
                  </a:lnTo>
                  <a:lnTo>
                    <a:pt x="20" y="34"/>
                  </a:lnTo>
                  <a:lnTo>
                    <a:pt x="20" y="32"/>
                  </a:lnTo>
                  <a:lnTo>
                    <a:pt x="20" y="32"/>
                  </a:lnTo>
                  <a:lnTo>
                    <a:pt x="20" y="31"/>
                  </a:lnTo>
                  <a:lnTo>
                    <a:pt x="20" y="31"/>
                  </a:lnTo>
                  <a:lnTo>
                    <a:pt x="22" y="31"/>
                  </a:lnTo>
                  <a:lnTo>
                    <a:pt x="22" y="31"/>
                  </a:lnTo>
                  <a:lnTo>
                    <a:pt x="22" y="29"/>
                  </a:lnTo>
                  <a:lnTo>
                    <a:pt x="22" y="29"/>
                  </a:lnTo>
                  <a:lnTo>
                    <a:pt x="22" y="29"/>
                  </a:lnTo>
                  <a:lnTo>
                    <a:pt x="22" y="27"/>
                  </a:lnTo>
                  <a:lnTo>
                    <a:pt x="22" y="25"/>
                  </a:lnTo>
                  <a:lnTo>
                    <a:pt x="22" y="25"/>
                  </a:lnTo>
                  <a:lnTo>
                    <a:pt x="22" y="23"/>
                  </a:lnTo>
                  <a:lnTo>
                    <a:pt x="22" y="23"/>
                  </a:lnTo>
                  <a:lnTo>
                    <a:pt x="22" y="21"/>
                  </a:lnTo>
                  <a:lnTo>
                    <a:pt x="22" y="21"/>
                  </a:lnTo>
                  <a:lnTo>
                    <a:pt x="22" y="19"/>
                  </a:lnTo>
                  <a:lnTo>
                    <a:pt x="22" y="15"/>
                  </a:lnTo>
                  <a:lnTo>
                    <a:pt x="22" y="13"/>
                  </a:lnTo>
                  <a:lnTo>
                    <a:pt x="22" y="13"/>
                  </a:lnTo>
                  <a:lnTo>
                    <a:pt x="22" y="13"/>
                  </a:lnTo>
                  <a:lnTo>
                    <a:pt x="22" y="13"/>
                  </a:lnTo>
                  <a:lnTo>
                    <a:pt x="22" y="13"/>
                  </a:lnTo>
                  <a:lnTo>
                    <a:pt x="24" y="13"/>
                  </a:lnTo>
                  <a:lnTo>
                    <a:pt x="24" y="13"/>
                  </a:lnTo>
                  <a:lnTo>
                    <a:pt x="24" y="13"/>
                  </a:lnTo>
                  <a:lnTo>
                    <a:pt x="24" y="13"/>
                  </a:lnTo>
                  <a:lnTo>
                    <a:pt x="26" y="13"/>
                  </a:lnTo>
                  <a:lnTo>
                    <a:pt x="26" y="12"/>
                  </a:lnTo>
                  <a:lnTo>
                    <a:pt x="26" y="12"/>
                  </a:lnTo>
                  <a:lnTo>
                    <a:pt x="26" y="12"/>
                  </a:lnTo>
                  <a:lnTo>
                    <a:pt x="26" y="12"/>
                  </a:lnTo>
                  <a:lnTo>
                    <a:pt x="26" y="12"/>
                  </a:lnTo>
                  <a:lnTo>
                    <a:pt x="28" y="10"/>
                  </a:lnTo>
                  <a:lnTo>
                    <a:pt x="28" y="10"/>
                  </a:lnTo>
                  <a:lnTo>
                    <a:pt x="28" y="10"/>
                  </a:lnTo>
                  <a:lnTo>
                    <a:pt x="28" y="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17" name="Freeform 1870">
              <a:extLst>
                <a:ext uri="{FF2B5EF4-FFF2-40B4-BE49-F238E27FC236}">
                  <a16:creationId xmlns:a16="http://schemas.microsoft.com/office/drawing/2014/main" id="{169B17C6-BAA7-4D1B-8CCB-E27C54C9255D}"/>
                </a:ext>
              </a:extLst>
            </p:cNvPr>
            <p:cNvSpPr>
              <a:spLocks noEditPoints="1"/>
            </p:cNvSpPr>
            <p:nvPr/>
          </p:nvSpPr>
          <p:spPr bwMode="auto">
            <a:xfrm>
              <a:off x="12599988" y="-3186113"/>
              <a:ext cx="4337050" cy="1765300"/>
            </a:xfrm>
            <a:custGeom>
              <a:avLst/>
              <a:gdLst>
                <a:gd name="T0" fmla="*/ 1164 w 2732"/>
                <a:gd name="T1" fmla="*/ 82 h 1112"/>
                <a:gd name="T2" fmla="*/ 660 w 2732"/>
                <a:gd name="T3" fmla="*/ 224 h 1112"/>
                <a:gd name="T4" fmla="*/ 643 w 2732"/>
                <a:gd name="T5" fmla="*/ 281 h 1112"/>
                <a:gd name="T6" fmla="*/ 958 w 2732"/>
                <a:gd name="T7" fmla="*/ 348 h 1112"/>
                <a:gd name="T8" fmla="*/ 2049 w 2732"/>
                <a:gd name="T9" fmla="*/ 274 h 1112"/>
                <a:gd name="T10" fmla="*/ 1996 w 2732"/>
                <a:gd name="T11" fmla="*/ 238 h 1112"/>
                <a:gd name="T12" fmla="*/ 2273 w 2732"/>
                <a:gd name="T13" fmla="*/ 439 h 1112"/>
                <a:gd name="T14" fmla="*/ 1321 w 2732"/>
                <a:gd name="T15" fmla="*/ 154 h 1112"/>
                <a:gd name="T16" fmla="*/ 1864 w 2732"/>
                <a:gd name="T17" fmla="*/ 249 h 1112"/>
                <a:gd name="T18" fmla="*/ 2034 w 2732"/>
                <a:gd name="T19" fmla="*/ 1059 h 1112"/>
                <a:gd name="T20" fmla="*/ 256 w 2732"/>
                <a:gd name="T21" fmla="*/ 562 h 1112"/>
                <a:gd name="T22" fmla="*/ 2665 w 2732"/>
                <a:gd name="T23" fmla="*/ 522 h 1112"/>
                <a:gd name="T24" fmla="*/ 2311 w 2732"/>
                <a:gd name="T25" fmla="*/ 435 h 1112"/>
                <a:gd name="T26" fmla="*/ 1939 w 2732"/>
                <a:gd name="T27" fmla="*/ 344 h 1112"/>
                <a:gd name="T28" fmla="*/ 1752 w 2732"/>
                <a:gd name="T29" fmla="*/ 378 h 1112"/>
                <a:gd name="T30" fmla="*/ 1585 w 2732"/>
                <a:gd name="T31" fmla="*/ 331 h 1112"/>
                <a:gd name="T32" fmla="*/ 1450 w 2732"/>
                <a:gd name="T33" fmla="*/ 294 h 1112"/>
                <a:gd name="T34" fmla="*/ 1306 w 2732"/>
                <a:gd name="T35" fmla="*/ 207 h 1112"/>
                <a:gd name="T36" fmla="*/ 1085 w 2732"/>
                <a:gd name="T37" fmla="*/ 270 h 1112"/>
                <a:gd name="T38" fmla="*/ 1016 w 2732"/>
                <a:gd name="T39" fmla="*/ 418 h 1112"/>
                <a:gd name="T40" fmla="*/ 897 w 2732"/>
                <a:gd name="T41" fmla="*/ 355 h 1112"/>
                <a:gd name="T42" fmla="*/ 810 w 2732"/>
                <a:gd name="T43" fmla="*/ 520 h 1112"/>
                <a:gd name="T44" fmla="*/ 762 w 2732"/>
                <a:gd name="T45" fmla="*/ 416 h 1112"/>
                <a:gd name="T46" fmla="*/ 527 w 2732"/>
                <a:gd name="T47" fmla="*/ 460 h 1112"/>
                <a:gd name="T48" fmla="*/ 319 w 2732"/>
                <a:gd name="T49" fmla="*/ 579 h 1112"/>
                <a:gd name="T50" fmla="*/ 262 w 2732"/>
                <a:gd name="T51" fmla="*/ 520 h 1112"/>
                <a:gd name="T52" fmla="*/ 167 w 2732"/>
                <a:gd name="T53" fmla="*/ 441 h 1112"/>
                <a:gd name="T54" fmla="*/ 167 w 2732"/>
                <a:gd name="T55" fmla="*/ 583 h 1112"/>
                <a:gd name="T56" fmla="*/ 137 w 2732"/>
                <a:gd name="T57" fmla="*/ 714 h 1112"/>
                <a:gd name="T58" fmla="*/ 163 w 2732"/>
                <a:gd name="T59" fmla="*/ 797 h 1112"/>
                <a:gd name="T60" fmla="*/ 194 w 2732"/>
                <a:gd name="T61" fmla="*/ 873 h 1112"/>
                <a:gd name="T62" fmla="*/ 271 w 2732"/>
                <a:gd name="T63" fmla="*/ 921 h 1112"/>
                <a:gd name="T64" fmla="*/ 307 w 2732"/>
                <a:gd name="T65" fmla="*/ 977 h 1112"/>
                <a:gd name="T66" fmla="*/ 376 w 2732"/>
                <a:gd name="T67" fmla="*/ 1076 h 1112"/>
                <a:gd name="T68" fmla="*/ 440 w 2732"/>
                <a:gd name="T69" fmla="*/ 1038 h 1112"/>
                <a:gd name="T70" fmla="*/ 448 w 2732"/>
                <a:gd name="T71" fmla="*/ 915 h 1112"/>
                <a:gd name="T72" fmla="*/ 577 w 2732"/>
                <a:gd name="T73" fmla="*/ 911 h 1112"/>
                <a:gd name="T74" fmla="*/ 666 w 2732"/>
                <a:gd name="T75" fmla="*/ 856 h 1112"/>
                <a:gd name="T76" fmla="*/ 772 w 2732"/>
                <a:gd name="T77" fmla="*/ 814 h 1112"/>
                <a:gd name="T78" fmla="*/ 912 w 2732"/>
                <a:gd name="T79" fmla="*/ 826 h 1112"/>
                <a:gd name="T80" fmla="*/ 1054 w 2732"/>
                <a:gd name="T81" fmla="*/ 934 h 1112"/>
                <a:gd name="T82" fmla="*/ 1136 w 2732"/>
                <a:gd name="T83" fmla="*/ 921 h 1112"/>
                <a:gd name="T84" fmla="*/ 1234 w 2732"/>
                <a:gd name="T85" fmla="*/ 928 h 1112"/>
                <a:gd name="T86" fmla="*/ 1331 w 2732"/>
                <a:gd name="T87" fmla="*/ 917 h 1112"/>
                <a:gd name="T88" fmla="*/ 1498 w 2732"/>
                <a:gd name="T89" fmla="*/ 930 h 1112"/>
                <a:gd name="T90" fmla="*/ 1613 w 2732"/>
                <a:gd name="T91" fmla="*/ 858 h 1112"/>
                <a:gd name="T92" fmla="*/ 1757 w 2732"/>
                <a:gd name="T93" fmla="*/ 939 h 1112"/>
                <a:gd name="T94" fmla="*/ 1826 w 2732"/>
                <a:gd name="T95" fmla="*/ 1015 h 1112"/>
                <a:gd name="T96" fmla="*/ 1810 w 2732"/>
                <a:gd name="T97" fmla="*/ 1080 h 1112"/>
                <a:gd name="T98" fmla="*/ 1882 w 2732"/>
                <a:gd name="T99" fmla="*/ 837 h 1112"/>
                <a:gd name="T100" fmla="*/ 2123 w 2732"/>
                <a:gd name="T101" fmla="*/ 723 h 1112"/>
                <a:gd name="T102" fmla="*/ 2296 w 2732"/>
                <a:gd name="T103" fmla="*/ 651 h 1112"/>
                <a:gd name="T104" fmla="*/ 2248 w 2732"/>
                <a:gd name="T105" fmla="*/ 850 h 1112"/>
                <a:gd name="T106" fmla="*/ 2353 w 2732"/>
                <a:gd name="T107" fmla="*/ 699 h 1112"/>
                <a:gd name="T108" fmla="*/ 2546 w 2732"/>
                <a:gd name="T109" fmla="*/ 606 h 1112"/>
                <a:gd name="T110" fmla="*/ 2586 w 2732"/>
                <a:gd name="T111" fmla="*/ 534 h 1112"/>
                <a:gd name="T112" fmla="*/ 1875 w 2732"/>
                <a:gd name="T113" fmla="*/ 812 h 1112"/>
                <a:gd name="T114" fmla="*/ 586 w 2732"/>
                <a:gd name="T115" fmla="*/ 35 h 1112"/>
                <a:gd name="T116" fmla="*/ 696 w 2732"/>
                <a:gd name="T117" fmla="*/ 6 h 1112"/>
                <a:gd name="T118" fmla="*/ 525 w 2732"/>
                <a:gd name="T119" fmla="*/ 78 h 1112"/>
                <a:gd name="T120" fmla="*/ 592 w 2732"/>
                <a:gd name="T121" fmla="*/ 408 h 1112"/>
                <a:gd name="T122" fmla="*/ 465 w 2732"/>
                <a:gd name="T123" fmla="*/ 80 h 1112"/>
                <a:gd name="T124" fmla="*/ 1958 w 2732"/>
                <a:gd name="T125" fmla="*/ 953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2" h="1112">
                  <a:moveTo>
                    <a:pt x="1018" y="304"/>
                  </a:moveTo>
                  <a:lnTo>
                    <a:pt x="1013" y="304"/>
                  </a:lnTo>
                  <a:lnTo>
                    <a:pt x="1014" y="302"/>
                  </a:lnTo>
                  <a:lnTo>
                    <a:pt x="1018" y="302"/>
                  </a:lnTo>
                  <a:lnTo>
                    <a:pt x="1022" y="302"/>
                  </a:lnTo>
                  <a:lnTo>
                    <a:pt x="1026" y="304"/>
                  </a:lnTo>
                  <a:lnTo>
                    <a:pt x="1022" y="304"/>
                  </a:lnTo>
                  <a:lnTo>
                    <a:pt x="1018" y="304"/>
                  </a:lnTo>
                  <a:close/>
                  <a:moveTo>
                    <a:pt x="1043" y="293"/>
                  </a:moveTo>
                  <a:lnTo>
                    <a:pt x="1045" y="289"/>
                  </a:lnTo>
                  <a:lnTo>
                    <a:pt x="1043" y="289"/>
                  </a:lnTo>
                  <a:lnTo>
                    <a:pt x="1041" y="291"/>
                  </a:lnTo>
                  <a:lnTo>
                    <a:pt x="1039" y="291"/>
                  </a:lnTo>
                  <a:lnTo>
                    <a:pt x="1037" y="291"/>
                  </a:lnTo>
                  <a:lnTo>
                    <a:pt x="1041" y="293"/>
                  </a:lnTo>
                  <a:lnTo>
                    <a:pt x="1043" y="293"/>
                  </a:lnTo>
                  <a:close/>
                  <a:moveTo>
                    <a:pt x="994" y="258"/>
                  </a:moveTo>
                  <a:lnTo>
                    <a:pt x="994" y="258"/>
                  </a:lnTo>
                  <a:lnTo>
                    <a:pt x="995" y="258"/>
                  </a:lnTo>
                  <a:lnTo>
                    <a:pt x="997" y="258"/>
                  </a:lnTo>
                  <a:lnTo>
                    <a:pt x="997" y="258"/>
                  </a:lnTo>
                  <a:lnTo>
                    <a:pt x="997" y="260"/>
                  </a:lnTo>
                  <a:lnTo>
                    <a:pt x="997" y="260"/>
                  </a:lnTo>
                  <a:lnTo>
                    <a:pt x="999" y="260"/>
                  </a:lnTo>
                  <a:lnTo>
                    <a:pt x="999" y="258"/>
                  </a:lnTo>
                  <a:lnTo>
                    <a:pt x="999" y="257"/>
                  </a:lnTo>
                  <a:lnTo>
                    <a:pt x="1001" y="257"/>
                  </a:lnTo>
                  <a:lnTo>
                    <a:pt x="1003" y="257"/>
                  </a:lnTo>
                  <a:lnTo>
                    <a:pt x="1001" y="249"/>
                  </a:lnTo>
                  <a:lnTo>
                    <a:pt x="999" y="249"/>
                  </a:lnTo>
                  <a:lnTo>
                    <a:pt x="999" y="249"/>
                  </a:lnTo>
                  <a:lnTo>
                    <a:pt x="997" y="251"/>
                  </a:lnTo>
                  <a:lnTo>
                    <a:pt x="997" y="253"/>
                  </a:lnTo>
                  <a:lnTo>
                    <a:pt x="997" y="253"/>
                  </a:lnTo>
                  <a:lnTo>
                    <a:pt x="995" y="253"/>
                  </a:lnTo>
                  <a:lnTo>
                    <a:pt x="995" y="253"/>
                  </a:lnTo>
                  <a:lnTo>
                    <a:pt x="995" y="251"/>
                  </a:lnTo>
                  <a:lnTo>
                    <a:pt x="992" y="255"/>
                  </a:lnTo>
                  <a:lnTo>
                    <a:pt x="992" y="255"/>
                  </a:lnTo>
                  <a:lnTo>
                    <a:pt x="992" y="257"/>
                  </a:lnTo>
                  <a:lnTo>
                    <a:pt x="994" y="258"/>
                  </a:lnTo>
                  <a:close/>
                  <a:moveTo>
                    <a:pt x="1007" y="304"/>
                  </a:moveTo>
                  <a:lnTo>
                    <a:pt x="1009" y="304"/>
                  </a:lnTo>
                  <a:lnTo>
                    <a:pt x="1011" y="304"/>
                  </a:lnTo>
                  <a:lnTo>
                    <a:pt x="1009" y="302"/>
                  </a:lnTo>
                  <a:lnTo>
                    <a:pt x="1009" y="302"/>
                  </a:lnTo>
                  <a:lnTo>
                    <a:pt x="1007" y="302"/>
                  </a:lnTo>
                  <a:lnTo>
                    <a:pt x="1005" y="302"/>
                  </a:lnTo>
                  <a:lnTo>
                    <a:pt x="1005" y="304"/>
                  </a:lnTo>
                  <a:lnTo>
                    <a:pt x="1007" y="304"/>
                  </a:lnTo>
                  <a:close/>
                  <a:moveTo>
                    <a:pt x="1071" y="277"/>
                  </a:moveTo>
                  <a:lnTo>
                    <a:pt x="1077" y="277"/>
                  </a:lnTo>
                  <a:lnTo>
                    <a:pt x="1079" y="277"/>
                  </a:lnTo>
                  <a:lnTo>
                    <a:pt x="1081" y="276"/>
                  </a:lnTo>
                  <a:lnTo>
                    <a:pt x="1081" y="276"/>
                  </a:lnTo>
                  <a:lnTo>
                    <a:pt x="1081" y="274"/>
                  </a:lnTo>
                  <a:lnTo>
                    <a:pt x="1079" y="272"/>
                  </a:lnTo>
                  <a:lnTo>
                    <a:pt x="1077" y="272"/>
                  </a:lnTo>
                  <a:lnTo>
                    <a:pt x="1073" y="272"/>
                  </a:lnTo>
                  <a:lnTo>
                    <a:pt x="1069" y="274"/>
                  </a:lnTo>
                  <a:lnTo>
                    <a:pt x="1067" y="274"/>
                  </a:lnTo>
                  <a:lnTo>
                    <a:pt x="1067" y="276"/>
                  </a:lnTo>
                  <a:lnTo>
                    <a:pt x="1069" y="277"/>
                  </a:lnTo>
                  <a:lnTo>
                    <a:pt x="1071" y="277"/>
                  </a:lnTo>
                  <a:close/>
                  <a:moveTo>
                    <a:pt x="1119" y="188"/>
                  </a:moveTo>
                  <a:lnTo>
                    <a:pt x="1121" y="186"/>
                  </a:lnTo>
                  <a:lnTo>
                    <a:pt x="1122" y="184"/>
                  </a:lnTo>
                  <a:lnTo>
                    <a:pt x="1121" y="184"/>
                  </a:lnTo>
                  <a:lnTo>
                    <a:pt x="1117" y="184"/>
                  </a:lnTo>
                  <a:lnTo>
                    <a:pt x="1115" y="184"/>
                  </a:lnTo>
                  <a:lnTo>
                    <a:pt x="1113" y="186"/>
                  </a:lnTo>
                  <a:lnTo>
                    <a:pt x="1117" y="188"/>
                  </a:lnTo>
                  <a:lnTo>
                    <a:pt x="1119" y="188"/>
                  </a:lnTo>
                  <a:close/>
                  <a:moveTo>
                    <a:pt x="1225" y="192"/>
                  </a:moveTo>
                  <a:lnTo>
                    <a:pt x="1229" y="192"/>
                  </a:lnTo>
                  <a:lnTo>
                    <a:pt x="1230" y="192"/>
                  </a:lnTo>
                  <a:lnTo>
                    <a:pt x="1232" y="190"/>
                  </a:lnTo>
                  <a:lnTo>
                    <a:pt x="1232" y="188"/>
                  </a:lnTo>
                  <a:lnTo>
                    <a:pt x="1229" y="188"/>
                  </a:lnTo>
                  <a:lnTo>
                    <a:pt x="1225" y="190"/>
                  </a:lnTo>
                  <a:lnTo>
                    <a:pt x="1215" y="190"/>
                  </a:lnTo>
                  <a:lnTo>
                    <a:pt x="1212" y="192"/>
                  </a:lnTo>
                  <a:lnTo>
                    <a:pt x="1223" y="194"/>
                  </a:lnTo>
                  <a:lnTo>
                    <a:pt x="1225" y="192"/>
                  </a:lnTo>
                  <a:close/>
                  <a:moveTo>
                    <a:pt x="1189" y="93"/>
                  </a:moveTo>
                  <a:lnTo>
                    <a:pt x="1160" y="88"/>
                  </a:lnTo>
                  <a:lnTo>
                    <a:pt x="1155" y="86"/>
                  </a:lnTo>
                  <a:lnTo>
                    <a:pt x="1149" y="88"/>
                  </a:lnTo>
                  <a:lnTo>
                    <a:pt x="1145" y="90"/>
                  </a:lnTo>
                  <a:lnTo>
                    <a:pt x="1145" y="93"/>
                  </a:lnTo>
                  <a:lnTo>
                    <a:pt x="1147" y="95"/>
                  </a:lnTo>
                  <a:lnTo>
                    <a:pt x="1162" y="101"/>
                  </a:lnTo>
                  <a:lnTo>
                    <a:pt x="1164" y="101"/>
                  </a:lnTo>
                  <a:lnTo>
                    <a:pt x="1172" y="101"/>
                  </a:lnTo>
                  <a:lnTo>
                    <a:pt x="1177" y="99"/>
                  </a:lnTo>
                  <a:lnTo>
                    <a:pt x="1183" y="97"/>
                  </a:lnTo>
                  <a:lnTo>
                    <a:pt x="1189" y="93"/>
                  </a:lnTo>
                  <a:close/>
                  <a:moveTo>
                    <a:pt x="1132" y="42"/>
                  </a:moveTo>
                  <a:lnTo>
                    <a:pt x="1143" y="42"/>
                  </a:lnTo>
                  <a:lnTo>
                    <a:pt x="1145" y="42"/>
                  </a:lnTo>
                  <a:lnTo>
                    <a:pt x="1149" y="42"/>
                  </a:lnTo>
                  <a:lnTo>
                    <a:pt x="1153" y="38"/>
                  </a:lnTo>
                  <a:lnTo>
                    <a:pt x="1147" y="36"/>
                  </a:lnTo>
                  <a:lnTo>
                    <a:pt x="1139" y="35"/>
                  </a:lnTo>
                  <a:lnTo>
                    <a:pt x="1130" y="35"/>
                  </a:lnTo>
                  <a:lnTo>
                    <a:pt x="1126" y="38"/>
                  </a:lnTo>
                  <a:lnTo>
                    <a:pt x="1128" y="40"/>
                  </a:lnTo>
                  <a:lnTo>
                    <a:pt x="1132" y="42"/>
                  </a:lnTo>
                  <a:close/>
                  <a:moveTo>
                    <a:pt x="963" y="55"/>
                  </a:moveTo>
                  <a:lnTo>
                    <a:pt x="971" y="54"/>
                  </a:lnTo>
                  <a:lnTo>
                    <a:pt x="975" y="50"/>
                  </a:lnTo>
                  <a:lnTo>
                    <a:pt x="971" y="48"/>
                  </a:lnTo>
                  <a:lnTo>
                    <a:pt x="967" y="48"/>
                  </a:lnTo>
                  <a:lnTo>
                    <a:pt x="965" y="48"/>
                  </a:lnTo>
                  <a:lnTo>
                    <a:pt x="958" y="48"/>
                  </a:lnTo>
                  <a:lnTo>
                    <a:pt x="956" y="48"/>
                  </a:lnTo>
                  <a:lnTo>
                    <a:pt x="954" y="48"/>
                  </a:lnTo>
                  <a:lnTo>
                    <a:pt x="954" y="50"/>
                  </a:lnTo>
                  <a:lnTo>
                    <a:pt x="952" y="52"/>
                  </a:lnTo>
                  <a:lnTo>
                    <a:pt x="952" y="54"/>
                  </a:lnTo>
                  <a:lnTo>
                    <a:pt x="952" y="54"/>
                  </a:lnTo>
                  <a:lnTo>
                    <a:pt x="956" y="55"/>
                  </a:lnTo>
                  <a:lnTo>
                    <a:pt x="963" y="55"/>
                  </a:lnTo>
                  <a:close/>
                  <a:moveTo>
                    <a:pt x="1155" y="76"/>
                  </a:moveTo>
                  <a:lnTo>
                    <a:pt x="1155" y="76"/>
                  </a:lnTo>
                  <a:lnTo>
                    <a:pt x="1158" y="78"/>
                  </a:lnTo>
                  <a:lnTo>
                    <a:pt x="1160" y="78"/>
                  </a:lnTo>
                  <a:lnTo>
                    <a:pt x="1164" y="80"/>
                  </a:lnTo>
                  <a:lnTo>
                    <a:pt x="1164" y="82"/>
                  </a:lnTo>
                  <a:lnTo>
                    <a:pt x="1168" y="82"/>
                  </a:lnTo>
                  <a:lnTo>
                    <a:pt x="1176" y="84"/>
                  </a:lnTo>
                  <a:lnTo>
                    <a:pt x="1185" y="88"/>
                  </a:lnTo>
                  <a:lnTo>
                    <a:pt x="1187" y="88"/>
                  </a:lnTo>
                  <a:lnTo>
                    <a:pt x="1191" y="88"/>
                  </a:lnTo>
                  <a:lnTo>
                    <a:pt x="1194" y="88"/>
                  </a:lnTo>
                  <a:lnTo>
                    <a:pt x="1200" y="84"/>
                  </a:lnTo>
                  <a:lnTo>
                    <a:pt x="1204" y="84"/>
                  </a:lnTo>
                  <a:lnTo>
                    <a:pt x="1234" y="80"/>
                  </a:lnTo>
                  <a:lnTo>
                    <a:pt x="1240" y="78"/>
                  </a:lnTo>
                  <a:lnTo>
                    <a:pt x="1246" y="73"/>
                  </a:lnTo>
                  <a:lnTo>
                    <a:pt x="1244" y="73"/>
                  </a:lnTo>
                  <a:lnTo>
                    <a:pt x="1242" y="69"/>
                  </a:lnTo>
                  <a:lnTo>
                    <a:pt x="1240" y="65"/>
                  </a:lnTo>
                  <a:lnTo>
                    <a:pt x="1242" y="63"/>
                  </a:lnTo>
                  <a:lnTo>
                    <a:pt x="1244" y="61"/>
                  </a:lnTo>
                  <a:lnTo>
                    <a:pt x="1249" y="61"/>
                  </a:lnTo>
                  <a:lnTo>
                    <a:pt x="1251" y="59"/>
                  </a:lnTo>
                  <a:lnTo>
                    <a:pt x="1253" y="57"/>
                  </a:lnTo>
                  <a:lnTo>
                    <a:pt x="1251" y="55"/>
                  </a:lnTo>
                  <a:lnTo>
                    <a:pt x="1249" y="54"/>
                  </a:lnTo>
                  <a:lnTo>
                    <a:pt x="1242" y="52"/>
                  </a:lnTo>
                  <a:lnTo>
                    <a:pt x="1238" y="50"/>
                  </a:lnTo>
                  <a:lnTo>
                    <a:pt x="1236" y="48"/>
                  </a:lnTo>
                  <a:lnTo>
                    <a:pt x="1234" y="48"/>
                  </a:lnTo>
                  <a:lnTo>
                    <a:pt x="1234" y="46"/>
                  </a:lnTo>
                  <a:lnTo>
                    <a:pt x="1232" y="46"/>
                  </a:lnTo>
                  <a:lnTo>
                    <a:pt x="1232" y="44"/>
                  </a:lnTo>
                  <a:lnTo>
                    <a:pt x="1232" y="42"/>
                  </a:lnTo>
                  <a:lnTo>
                    <a:pt x="1230" y="40"/>
                  </a:lnTo>
                  <a:lnTo>
                    <a:pt x="1221" y="33"/>
                  </a:lnTo>
                  <a:lnTo>
                    <a:pt x="1219" y="31"/>
                  </a:lnTo>
                  <a:lnTo>
                    <a:pt x="1215" y="31"/>
                  </a:lnTo>
                  <a:lnTo>
                    <a:pt x="1213" y="31"/>
                  </a:lnTo>
                  <a:lnTo>
                    <a:pt x="1212" y="31"/>
                  </a:lnTo>
                  <a:lnTo>
                    <a:pt x="1210" y="33"/>
                  </a:lnTo>
                  <a:lnTo>
                    <a:pt x="1210" y="33"/>
                  </a:lnTo>
                  <a:lnTo>
                    <a:pt x="1208" y="36"/>
                  </a:lnTo>
                  <a:lnTo>
                    <a:pt x="1208" y="38"/>
                  </a:lnTo>
                  <a:lnTo>
                    <a:pt x="1206" y="38"/>
                  </a:lnTo>
                  <a:lnTo>
                    <a:pt x="1204" y="40"/>
                  </a:lnTo>
                  <a:lnTo>
                    <a:pt x="1202" y="40"/>
                  </a:lnTo>
                  <a:lnTo>
                    <a:pt x="1191" y="44"/>
                  </a:lnTo>
                  <a:lnTo>
                    <a:pt x="1181" y="46"/>
                  </a:lnTo>
                  <a:lnTo>
                    <a:pt x="1179" y="46"/>
                  </a:lnTo>
                  <a:lnTo>
                    <a:pt x="1176" y="48"/>
                  </a:lnTo>
                  <a:lnTo>
                    <a:pt x="1174" y="50"/>
                  </a:lnTo>
                  <a:lnTo>
                    <a:pt x="1172" y="52"/>
                  </a:lnTo>
                  <a:lnTo>
                    <a:pt x="1170" y="54"/>
                  </a:lnTo>
                  <a:lnTo>
                    <a:pt x="1168" y="57"/>
                  </a:lnTo>
                  <a:lnTo>
                    <a:pt x="1172" y="57"/>
                  </a:lnTo>
                  <a:lnTo>
                    <a:pt x="1174" y="57"/>
                  </a:lnTo>
                  <a:lnTo>
                    <a:pt x="1179" y="55"/>
                  </a:lnTo>
                  <a:lnTo>
                    <a:pt x="1172" y="63"/>
                  </a:lnTo>
                  <a:lnTo>
                    <a:pt x="1170" y="65"/>
                  </a:lnTo>
                  <a:lnTo>
                    <a:pt x="1168" y="67"/>
                  </a:lnTo>
                  <a:lnTo>
                    <a:pt x="1160" y="67"/>
                  </a:lnTo>
                  <a:lnTo>
                    <a:pt x="1158" y="69"/>
                  </a:lnTo>
                  <a:lnTo>
                    <a:pt x="1155" y="69"/>
                  </a:lnTo>
                  <a:lnTo>
                    <a:pt x="1153" y="71"/>
                  </a:lnTo>
                  <a:lnTo>
                    <a:pt x="1153" y="73"/>
                  </a:lnTo>
                  <a:lnTo>
                    <a:pt x="1155" y="76"/>
                  </a:lnTo>
                  <a:close/>
                  <a:moveTo>
                    <a:pt x="810" y="336"/>
                  </a:moveTo>
                  <a:lnTo>
                    <a:pt x="812" y="336"/>
                  </a:lnTo>
                  <a:lnTo>
                    <a:pt x="825" y="332"/>
                  </a:lnTo>
                  <a:lnTo>
                    <a:pt x="831" y="332"/>
                  </a:lnTo>
                  <a:lnTo>
                    <a:pt x="832" y="331"/>
                  </a:lnTo>
                  <a:lnTo>
                    <a:pt x="832" y="329"/>
                  </a:lnTo>
                  <a:lnTo>
                    <a:pt x="832" y="325"/>
                  </a:lnTo>
                  <a:lnTo>
                    <a:pt x="829" y="323"/>
                  </a:lnTo>
                  <a:lnTo>
                    <a:pt x="825" y="321"/>
                  </a:lnTo>
                  <a:lnTo>
                    <a:pt x="821" y="319"/>
                  </a:lnTo>
                  <a:lnTo>
                    <a:pt x="815" y="321"/>
                  </a:lnTo>
                  <a:lnTo>
                    <a:pt x="812" y="321"/>
                  </a:lnTo>
                  <a:lnTo>
                    <a:pt x="810" y="321"/>
                  </a:lnTo>
                  <a:lnTo>
                    <a:pt x="808" y="323"/>
                  </a:lnTo>
                  <a:lnTo>
                    <a:pt x="808" y="325"/>
                  </a:lnTo>
                  <a:lnTo>
                    <a:pt x="808" y="329"/>
                  </a:lnTo>
                  <a:lnTo>
                    <a:pt x="806" y="332"/>
                  </a:lnTo>
                  <a:lnTo>
                    <a:pt x="806" y="334"/>
                  </a:lnTo>
                  <a:lnTo>
                    <a:pt x="808" y="336"/>
                  </a:lnTo>
                  <a:lnTo>
                    <a:pt x="810" y="336"/>
                  </a:lnTo>
                  <a:close/>
                  <a:moveTo>
                    <a:pt x="751" y="406"/>
                  </a:moveTo>
                  <a:lnTo>
                    <a:pt x="751" y="403"/>
                  </a:lnTo>
                  <a:lnTo>
                    <a:pt x="751" y="405"/>
                  </a:lnTo>
                  <a:lnTo>
                    <a:pt x="749" y="405"/>
                  </a:lnTo>
                  <a:lnTo>
                    <a:pt x="749" y="405"/>
                  </a:lnTo>
                  <a:lnTo>
                    <a:pt x="749" y="406"/>
                  </a:lnTo>
                  <a:lnTo>
                    <a:pt x="751" y="408"/>
                  </a:lnTo>
                  <a:lnTo>
                    <a:pt x="751" y="410"/>
                  </a:lnTo>
                  <a:lnTo>
                    <a:pt x="753" y="412"/>
                  </a:lnTo>
                  <a:lnTo>
                    <a:pt x="751" y="410"/>
                  </a:lnTo>
                  <a:lnTo>
                    <a:pt x="751" y="408"/>
                  </a:lnTo>
                  <a:lnTo>
                    <a:pt x="751" y="406"/>
                  </a:lnTo>
                  <a:close/>
                  <a:moveTo>
                    <a:pt x="1225" y="220"/>
                  </a:moveTo>
                  <a:lnTo>
                    <a:pt x="1229" y="222"/>
                  </a:lnTo>
                  <a:lnTo>
                    <a:pt x="1229" y="220"/>
                  </a:lnTo>
                  <a:lnTo>
                    <a:pt x="1230" y="219"/>
                  </a:lnTo>
                  <a:lnTo>
                    <a:pt x="1230" y="217"/>
                  </a:lnTo>
                  <a:lnTo>
                    <a:pt x="1232" y="219"/>
                  </a:lnTo>
                  <a:lnTo>
                    <a:pt x="1232" y="217"/>
                  </a:lnTo>
                  <a:lnTo>
                    <a:pt x="1229" y="215"/>
                  </a:lnTo>
                  <a:lnTo>
                    <a:pt x="1223" y="217"/>
                  </a:lnTo>
                  <a:lnTo>
                    <a:pt x="1219" y="215"/>
                  </a:lnTo>
                  <a:lnTo>
                    <a:pt x="1219" y="217"/>
                  </a:lnTo>
                  <a:lnTo>
                    <a:pt x="1217" y="217"/>
                  </a:lnTo>
                  <a:lnTo>
                    <a:pt x="1217" y="217"/>
                  </a:lnTo>
                  <a:lnTo>
                    <a:pt x="1215" y="217"/>
                  </a:lnTo>
                  <a:lnTo>
                    <a:pt x="1213" y="217"/>
                  </a:lnTo>
                  <a:lnTo>
                    <a:pt x="1213" y="217"/>
                  </a:lnTo>
                  <a:lnTo>
                    <a:pt x="1212" y="219"/>
                  </a:lnTo>
                  <a:lnTo>
                    <a:pt x="1221" y="219"/>
                  </a:lnTo>
                  <a:lnTo>
                    <a:pt x="1225" y="220"/>
                  </a:lnTo>
                  <a:close/>
                  <a:moveTo>
                    <a:pt x="719" y="213"/>
                  </a:moveTo>
                  <a:lnTo>
                    <a:pt x="715" y="213"/>
                  </a:lnTo>
                  <a:lnTo>
                    <a:pt x="707" y="215"/>
                  </a:lnTo>
                  <a:lnTo>
                    <a:pt x="694" y="217"/>
                  </a:lnTo>
                  <a:lnTo>
                    <a:pt x="690" y="217"/>
                  </a:lnTo>
                  <a:lnTo>
                    <a:pt x="686" y="217"/>
                  </a:lnTo>
                  <a:lnTo>
                    <a:pt x="673" y="215"/>
                  </a:lnTo>
                  <a:lnTo>
                    <a:pt x="669" y="215"/>
                  </a:lnTo>
                  <a:lnTo>
                    <a:pt x="666" y="217"/>
                  </a:lnTo>
                  <a:lnTo>
                    <a:pt x="664" y="217"/>
                  </a:lnTo>
                  <a:lnTo>
                    <a:pt x="664" y="219"/>
                  </a:lnTo>
                  <a:lnTo>
                    <a:pt x="664" y="220"/>
                  </a:lnTo>
                  <a:lnTo>
                    <a:pt x="664" y="222"/>
                  </a:lnTo>
                  <a:lnTo>
                    <a:pt x="664" y="222"/>
                  </a:lnTo>
                  <a:lnTo>
                    <a:pt x="662" y="224"/>
                  </a:lnTo>
                  <a:lnTo>
                    <a:pt x="660" y="224"/>
                  </a:lnTo>
                  <a:lnTo>
                    <a:pt x="660" y="222"/>
                  </a:lnTo>
                  <a:lnTo>
                    <a:pt x="658" y="222"/>
                  </a:lnTo>
                  <a:lnTo>
                    <a:pt x="656" y="222"/>
                  </a:lnTo>
                  <a:lnTo>
                    <a:pt x="654" y="222"/>
                  </a:lnTo>
                  <a:lnTo>
                    <a:pt x="652" y="222"/>
                  </a:lnTo>
                  <a:lnTo>
                    <a:pt x="652" y="222"/>
                  </a:lnTo>
                  <a:lnTo>
                    <a:pt x="650" y="224"/>
                  </a:lnTo>
                  <a:lnTo>
                    <a:pt x="649" y="224"/>
                  </a:lnTo>
                  <a:lnTo>
                    <a:pt x="649" y="226"/>
                  </a:lnTo>
                  <a:lnTo>
                    <a:pt x="647" y="228"/>
                  </a:lnTo>
                  <a:lnTo>
                    <a:pt x="645" y="228"/>
                  </a:lnTo>
                  <a:lnTo>
                    <a:pt x="641" y="230"/>
                  </a:lnTo>
                  <a:lnTo>
                    <a:pt x="633" y="232"/>
                  </a:lnTo>
                  <a:lnTo>
                    <a:pt x="632" y="232"/>
                  </a:lnTo>
                  <a:lnTo>
                    <a:pt x="622" y="238"/>
                  </a:lnTo>
                  <a:lnTo>
                    <a:pt x="616" y="239"/>
                  </a:lnTo>
                  <a:lnTo>
                    <a:pt x="616" y="241"/>
                  </a:lnTo>
                  <a:lnTo>
                    <a:pt x="616" y="241"/>
                  </a:lnTo>
                  <a:lnTo>
                    <a:pt x="616" y="245"/>
                  </a:lnTo>
                  <a:lnTo>
                    <a:pt x="614" y="245"/>
                  </a:lnTo>
                  <a:lnTo>
                    <a:pt x="614" y="247"/>
                  </a:lnTo>
                  <a:lnTo>
                    <a:pt x="613" y="249"/>
                  </a:lnTo>
                  <a:lnTo>
                    <a:pt x="611" y="251"/>
                  </a:lnTo>
                  <a:lnTo>
                    <a:pt x="611" y="253"/>
                  </a:lnTo>
                  <a:lnTo>
                    <a:pt x="611" y="255"/>
                  </a:lnTo>
                  <a:lnTo>
                    <a:pt x="609" y="255"/>
                  </a:lnTo>
                  <a:lnTo>
                    <a:pt x="609" y="257"/>
                  </a:lnTo>
                  <a:lnTo>
                    <a:pt x="605" y="257"/>
                  </a:lnTo>
                  <a:lnTo>
                    <a:pt x="601" y="255"/>
                  </a:lnTo>
                  <a:lnTo>
                    <a:pt x="599" y="255"/>
                  </a:lnTo>
                  <a:lnTo>
                    <a:pt x="596" y="257"/>
                  </a:lnTo>
                  <a:lnTo>
                    <a:pt x="596" y="258"/>
                  </a:lnTo>
                  <a:lnTo>
                    <a:pt x="597" y="260"/>
                  </a:lnTo>
                  <a:lnTo>
                    <a:pt x="597" y="260"/>
                  </a:lnTo>
                  <a:lnTo>
                    <a:pt x="597" y="260"/>
                  </a:lnTo>
                  <a:lnTo>
                    <a:pt x="594" y="266"/>
                  </a:lnTo>
                  <a:lnTo>
                    <a:pt x="594" y="266"/>
                  </a:lnTo>
                  <a:lnTo>
                    <a:pt x="592" y="266"/>
                  </a:lnTo>
                  <a:lnTo>
                    <a:pt x="588" y="264"/>
                  </a:lnTo>
                  <a:lnTo>
                    <a:pt x="584" y="264"/>
                  </a:lnTo>
                  <a:lnTo>
                    <a:pt x="580" y="264"/>
                  </a:lnTo>
                  <a:lnTo>
                    <a:pt x="580" y="268"/>
                  </a:lnTo>
                  <a:lnTo>
                    <a:pt x="580" y="270"/>
                  </a:lnTo>
                  <a:lnTo>
                    <a:pt x="582" y="270"/>
                  </a:lnTo>
                  <a:lnTo>
                    <a:pt x="584" y="270"/>
                  </a:lnTo>
                  <a:lnTo>
                    <a:pt x="584" y="272"/>
                  </a:lnTo>
                  <a:lnTo>
                    <a:pt x="588" y="272"/>
                  </a:lnTo>
                  <a:lnTo>
                    <a:pt x="590" y="272"/>
                  </a:lnTo>
                  <a:lnTo>
                    <a:pt x="592" y="274"/>
                  </a:lnTo>
                  <a:lnTo>
                    <a:pt x="588" y="276"/>
                  </a:lnTo>
                  <a:lnTo>
                    <a:pt x="584" y="277"/>
                  </a:lnTo>
                  <a:lnTo>
                    <a:pt x="580" y="279"/>
                  </a:lnTo>
                  <a:lnTo>
                    <a:pt x="578" y="285"/>
                  </a:lnTo>
                  <a:lnTo>
                    <a:pt x="577" y="285"/>
                  </a:lnTo>
                  <a:lnTo>
                    <a:pt x="577" y="287"/>
                  </a:lnTo>
                  <a:lnTo>
                    <a:pt x="578" y="289"/>
                  </a:lnTo>
                  <a:lnTo>
                    <a:pt x="580" y="289"/>
                  </a:lnTo>
                  <a:lnTo>
                    <a:pt x="584" y="289"/>
                  </a:lnTo>
                  <a:lnTo>
                    <a:pt x="586" y="291"/>
                  </a:lnTo>
                  <a:lnTo>
                    <a:pt x="582" y="291"/>
                  </a:lnTo>
                  <a:lnTo>
                    <a:pt x="575" y="293"/>
                  </a:lnTo>
                  <a:lnTo>
                    <a:pt x="573" y="293"/>
                  </a:lnTo>
                  <a:lnTo>
                    <a:pt x="571" y="296"/>
                  </a:lnTo>
                  <a:lnTo>
                    <a:pt x="565" y="302"/>
                  </a:lnTo>
                  <a:lnTo>
                    <a:pt x="563" y="306"/>
                  </a:lnTo>
                  <a:lnTo>
                    <a:pt x="561" y="308"/>
                  </a:lnTo>
                  <a:lnTo>
                    <a:pt x="548" y="312"/>
                  </a:lnTo>
                  <a:lnTo>
                    <a:pt x="548" y="313"/>
                  </a:lnTo>
                  <a:lnTo>
                    <a:pt x="548" y="315"/>
                  </a:lnTo>
                  <a:lnTo>
                    <a:pt x="550" y="315"/>
                  </a:lnTo>
                  <a:lnTo>
                    <a:pt x="552" y="317"/>
                  </a:lnTo>
                  <a:lnTo>
                    <a:pt x="554" y="319"/>
                  </a:lnTo>
                  <a:lnTo>
                    <a:pt x="554" y="319"/>
                  </a:lnTo>
                  <a:lnTo>
                    <a:pt x="554" y="321"/>
                  </a:lnTo>
                  <a:lnTo>
                    <a:pt x="554" y="323"/>
                  </a:lnTo>
                  <a:lnTo>
                    <a:pt x="556" y="323"/>
                  </a:lnTo>
                  <a:lnTo>
                    <a:pt x="556" y="323"/>
                  </a:lnTo>
                  <a:lnTo>
                    <a:pt x="556" y="325"/>
                  </a:lnTo>
                  <a:lnTo>
                    <a:pt x="558" y="323"/>
                  </a:lnTo>
                  <a:lnTo>
                    <a:pt x="560" y="323"/>
                  </a:lnTo>
                  <a:lnTo>
                    <a:pt x="561" y="321"/>
                  </a:lnTo>
                  <a:lnTo>
                    <a:pt x="565" y="321"/>
                  </a:lnTo>
                  <a:lnTo>
                    <a:pt x="567" y="321"/>
                  </a:lnTo>
                  <a:lnTo>
                    <a:pt x="569" y="321"/>
                  </a:lnTo>
                  <a:lnTo>
                    <a:pt x="575" y="323"/>
                  </a:lnTo>
                  <a:lnTo>
                    <a:pt x="577" y="325"/>
                  </a:lnTo>
                  <a:lnTo>
                    <a:pt x="582" y="325"/>
                  </a:lnTo>
                  <a:lnTo>
                    <a:pt x="584" y="325"/>
                  </a:lnTo>
                  <a:lnTo>
                    <a:pt x="588" y="325"/>
                  </a:lnTo>
                  <a:lnTo>
                    <a:pt x="592" y="327"/>
                  </a:lnTo>
                  <a:lnTo>
                    <a:pt x="596" y="325"/>
                  </a:lnTo>
                  <a:lnTo>
                    <a:pt x="599" y="323"/>
                  </a:lnTo>
                  <a:lnTo>
                    <a:pt x="599" y="323"/>
                  </a:lnTo>
                  <a:lnTo>
                    <a:pt x="601" y="321"/>
                  </a:lnTo>
                  <a:lnTo>
                    <a:pt x="601" y="319"/>
                  </a:lnTo>
                  <a:lnTo>
                    <a:pt x="603" y="319"/>
                  </a:lnTo>
                  <a:lnTo>
                    <a:pt x="605" y="317"/>
                  </a:lnTo>
                  <a:lnTo>
                    <a:pt x="607" y="317"/>
                  </a:lnTo>
                  <a:lnTo>
                    <a:pt x="607" y="315"/>
                  </a:lnTo>
                  <a:lnTo>
                    <a:pt x="607" y="313"/>
                  </a:lnTo>
                  <a:lnTo>
                    <a:pt x="605" y="313"/>
                  </a:lnTo>
                  <a:lnTo>
                    <a:pt x="603" y="312"/>
                  </a:lnTo>
                  <a:lnTo>
                    <a:pt x="605" y="312"/>
                  </a:lnTo>
                  <a:lnTo>
                    <a:pt x="609" y="312"/>
                  </a:lnTo>
                  <a:lnTo>
                    <a:pt x="611" y="313"/>
                  </a:lnTo>
                  <a:lnTo>
                    <a:pt x="613" y="312"/>
                  </a:lnTo>
                  <a:lnTo>
                    <a:pt x="613" y="310"/>
                  </a:lnTo>
                  <a:lnTo>
                    <a:pt x="613" y="308"/>
                  </a:lnTo>
                  <a:lnTo>
                    <a:pt x="613" y="306"/>
                  </a:lnTo>
                  <a:lnTo>
                    <a:pt x="616" y="304"/>
                  </a:lnTo>
                  <a:lnTo>
                    <a:pt x="622" y="302"/>
                  </a:lnTo>
                  <a:lnTo>
                    <a:pt x="624" y="300"/>
                  </a:lnTo>
                  <a:lnTo>
                    <a:pt x="626" y="298"/>
                  </a:lnTo>
                  <a:lnTo>
                    <a:pt x="626" y="294"/>
                  </a:lnTo>
                  <a:lnTo>
                    <a:pt x="624" y="293"/>
                  </a:lnTo>
                  <a:lnTo>
                    <a:pt x="624" y="291"/>
                  </a:lnTo>
                  <a:lnTo>
                    <a:pt x="628" y="291"/>
                  </a:lnTo>
                  <a:lnTo>
                    <a:pt x="630" y="291"/>
                  </a:lnTo>
                  <a:lnTo>
                    <a:pt x="632" y="291"/>
                  </a:lnTo>
                  <a:lnTo>
                    <a:pt x="633" y="291"/>
                  </a:lnTo>
                  <a:lnTo>
                    <a:pt x="633" y="289"/>
                  </a:lnTo>
                  <a:lnTo>
                    <a:pt x="633" y="287"/>
                  </a:lnTo>
                  <a:lnTo>
                    <a:pt x="633" y="287"/>
                  </a:lnTo>
                  <a:lnTo>
                    <a:pt x="633" y="285"/>
                  </a:lnTo>
                  <a:lnTo>
                    <a:pt x="635" y="283"/>
                  </a:lnTo>
                  <a:lnTo>
                    <a:pt x="641" y="287"/>
                  </a:lnTo>
                  <a:lnTo>
                    <a:pt x="643" y="285"/>
                  </a:lnTo>
                  <a:lnTo>
                    <a:pt x="643" y="285"/>
                  </a:lnTo>
                  <a:lnTo>
                    <a:pt x="643" y="281"/>
                  </a:lnTo>
                  <a:lnTo>
                    <a:pt x="643" y="281"/>
                  </a:lnTo>
                  <a:lnTo>
                    <a:pt x="645" y="281"/>
                  </a:lnTo>
                  <a:lnTo>
                    <a:pt x="649" y="281"/>
                  </a:lnTo>
                  <a:lnTo>
                    <a:pt x="650" y="279"/>
                  </a:lnTo>
                  <a:lnTo>
                    <a:pt x="652" y="277"/>
                  </a:lnTo>
                  <a:lnTo>
                    <a:pt x="654" y="276"/>
                  </a:lnTo>
                  <a:lnTo>
                    <a:pt x="654" y="274"/>
                  </a:lnTo>
                  <a:lnTo>
                    <a:pt x="650" y="272"/>
                  </a:lnTo>
                  <a:lnTo>
                    <a:pt x="652" y="272"/>
                  </a:lnTo>
                  <a:lnTo>
                    <a:pt x="652" y="270"/>
                  </a:lnTo>
                  <a:lnTo>
                    <a:pt x="656" y="268"/>
                  </a:lnTo>
                  <a:lnTo>
                    <a:pt x="658" y="268"/>
                  </a:lnTo>
                  <a:lnTo>
                    <a:pt x="660" y="268"/>
                  </a:lnTo>
                  <a:lnTo>
                    <a:pt x="668" y="260"/>
                  </a:lnTo>
                  <a:lnTo>
                    <a:pt x="668" y="258"/>
                  </a:lnTo>
                  <a:lnTo>
                    <a:pt x="669" y="258"/>
                  </a:lnTo>
                  <a:lnTo>
                    <a:pt x="673" y="258"/>
                  </a:lnTo>
                  <a:lnTo>
                    <a:pt x="675" y="257"/>
                  </a:lnTo>
                  <a:lnTo>
                    <a:pt x="685" y="251"/>
                  </a:lnTo>
                  <a:lnTo>
                    <a:pt x="776" y="217"/>
                  </a:lnTo>
                  <a:lnTo>
                    <a:pt x="779" y="215"/>
                  </a:lnTo>
                  <a:lnTo>
                    <a:pt x="789" y="205"/>
                  </a:lnTo>
                  <a:lnTo>
                    <a:pt x="789" y="205"/>
                  </a:lnTo>
                  <a:lnTo>
                    <a:pt x="789" y="205"/>
                  </a:lnTo>
                  <a:lnTo>
                    <a:pt x="789" y="203"/>
                  </a:lnTo>
                  <a:lnTo>
                    <a:pt x="791" y="203"/>
                  </a:lnTo>
                  <a:lnTo>
                    <a:pt x="791" y="202"/>
                  </a:lnTo>
                  <a:lnTo>
                    <a:pt x="787" y="196"/>
                  </a:lnTo>
                  <a:lnTo>
                    <a:pt x="779" y="194"/>
                  </a:lnTo>
                  <a:lnTo>
                    <a:pt x="772" y="192"/>
                  </a:lnTo>
                  <a:lnTo>
                    <a:pt x="766" y="192"/>
                  </a:lnTo>
                  <a:lnTo>
                    <a:pt x="759" y="194"/>
                  </a:lnTo>
                  <a:lnTo>
                    <a:pt x="753" y="196"/>
                  </a:lnTo>
                  <a:lnTo>
                    <a:pt x="747" y="200"/>
                  </a:lnTo>
                  <a:lnTo>
                    <a:pt x="745" y="200"/>
                  </a:lnTo>
                  <a:lnTo>
                    <a:pt x="741" y="203"/>
                  </a:lnTo>
                  <a:lnTo>
                    <a:pt x="740" y="205"/>
                  </a:lnTo>
                  <a:lnTo>
                    <a:pt x="736" y="207"/>
                  </a:lnTo>
                  <a:lnTo>
                    <a:pt x="730" y="209"/>
                  </a:lnTo>
                  <a:lnTo>
                    <a:pt x="719" y="213"/>
                  </a:lnTo>
                  <a:close/>
                  <a:moveTo>
                    <a:pt x="575" y="76"/>
                  </a:moveTo>
                  <a:lnTo>
                    <a:pt x="575" y="74"/>
                  </a:lnTo>
                  <a:lnTo>
                    <a:pt x="573" y="73"/>
                  </a:lnTo>
                  <a:lnTo>
                    <a:pt x="571" y="73"/>
                  </a:lnTo>
                  <a:lnTo>
                    <a:pt x="569" y="74"/>
                  </a:lnTo>
                  <a:lnTo>
                    <a:pt x="567" y="76"/>
                  </a:lnTo>
                  <a:lnTo>
                    <a:pt x="569" y="78"/>
                  </a:lnTo>
                  <a:lnTo>
                    <a:pt x="571" y="78"/>
                  </a:lnTo>
                  <a:lnTo>
                    <a:pt x="575" y="76"/>
                  </a:lnTo>
                  <a:close/>
                  <a:moveTo>
                    <a:pt x="639" y="418"/>
                  </a:moveTo>
                  <a:lnTo>
                    <a:pt x="635" y="414"/>
                  </a:lnTo>
                  <a:lnTo>
                    <a:pt x="633" y="414"/>
                  </a:lnTo>
                  <a:lnTo>
                    <a:pt x="632" y="412"/>
                  </a:lnTo>
                  <a:lnTo>
                    <a:pt x="630" y="412"/>
                  </a:lnTo>
                  <a:lnTo>
                    <a:pt x="626" y="414"/>
                  </a:lnTo>
                  <a:lnTo>
                    <a:pt x="624" y="416"/>
                  </a:lnTo>
                  <a:lnTo>
                    <a:pt x="622" y="418"/>
                  </a:lnTo>
                  <a:lnTo>
                    <a:pt x="626" y="423"/>
                  </a:lnTo>
                  <a:lnTo>
                    <a:pt x="626" y="425"/>
                  </a:lnTo>
                  <a:lnTo>
                    <a:pt x="630" y="427"/>
                  </a:lnTo>
                  <a:lnTo>
                    <a:pt x="632" y="429"/>
                  </a:lnTo>
                  <a:lnTo>
                    <a:pt x="632" y="429"/>
                  </a:lnTo>
                  <a:lnTo>
                    <a:pt x="633" y="429"/>
                  </a:lnTo>
                  <a:lnTo>
                    <a:pt x="637" y="429"/>
                  </a:lnTo>
                  <a:lnTo>
                    <a:pt x="639" y="431"/>
                  </a:lnTo>
                  <a:lnTo>
                    <a:pt x="641" y="433"/>
                  </a:lnTo>
                  <a:lnTo>
                    <a:pt x="643" y="435"/>
                  </a:lnTo>
                  <a:lnTo>
                    <a:pt x="647" y="435"/>
                  </a:lnTo>
                  <a:lnTo>
                    <a:pt x="649" y="435"/>
                  </a:lnTo>
                  <a:lnTo>
                    <a:pt x="652" y="435"/>
                  </a:lnTo>
                  <a:lnTo>
                    <a:pt x="654" y="433"/>
                  </a:lnTo>
                  <a:lnTo>
                    <a:pt x="654" y="429"/>
                  </a:lnTo>
                  <a:lnTo>
                    <a:pt x="650" y="425"/>
                  </a:lnTo>
                  <a:lnTo>
                    <a:pt x="639" y="418"/>
                  </a:lnTo>
                  <a:close/>
                  <a:moveTo>
                    <a:pt x="906" y="105"/>
                  </a:moveTo>
                  <a:lnTo>
                    <a:pt x="908" y="105"/>
                  </a:lnTo>
                  <a:lnTo>
                    <a:pt x="908" y="107"/>
                  </a:lnTo>
                  <a:lnTo>
                    <a:pt x="912" y="107"/>
                  </a:lnTo>
                  <a:lnTo>
                    <a:pt x="912" y="107"/>
                  </a:lnTo>
                  <a:lnTo>
                    <a:pt x="914" y="107"/>
                  </a:lnTo>
                  <a:lnTo>
                    <a:pt x="914" y="107"/>
                  </a:lnTo>
                  <a:lnTo>
                    <a:pt x="914" y="107"/>
                  </a:lnTo>
                  <a:lnTo>
                    <a:pt x="914" y="109"/>
                  </a:lnTo>
                  <a:lnTo>
                    <a:pt x="918" y="109"/>
                  </a:lnTo>
                  <a:lnTo>
                    <a:pt x="929" y="107"/>
                  </a:lnTo>
                  <a:lnTo>
                    <a:pt x="925" y="107"/>
                  </a:lnTo>
                  <a:lnTo>
                    <a:pt x="923" y="105"/>
                  </a:lnTo>
                  <a:lnTo>
                    <a:pt x="910" y="103"/>
                  </a:lnTo>
                  <a:lnTo>
                    <a:pt x="906" y="103"/>
                  </a:lnTo>
                  <a:lnTo>
                    <a:pt x="906" y="103"/>
                  </a:lnTo>
                  <a:lnTo>
                    <a:pt x="904" y="103"/>
                  </a:lnTo>
                  <a:lnTo>
                    <a:pt x="904" y="105"/>
                  </a:lnTo>
                  <a:lnTo>
                    <a:pt x="906" y="105"/>
                  </a:lnTo>
                  <a:close/>
                  <a:moveTo>
                    <a:pt x="927" y="351"/>
                  </a:moveTo>
                  <a:lnTo>
                    <a:pt x="925" y="353"/>
                  </a:lnTo>
                  <a:lnTo>
                    <a:pt x="923" y="355"/>
                  </a:lnTo>
                  <a:lnTo>
                    <a:pt x="922" y="355"/>
                  </a:lnTo>
                  <a:lnTo>
                    <a:pt x="920" y="357"/>
                  </a:lnTo>
                  <a:lnTo>
                    <a:pt x="918" y="359"/>
                  </a:lnTo>
                  <a:lnTo>
                    <a:pt x="918" y="361"/>
                  </a:lnTo>
                  <a:lnTo>
                    <a:pt x="922" y="361"/>
                  </a:lnTo>
                  <a:lnTo>
                    <a:pt x="925" y="361"/>
                  </a:lnTo>
                  <a:lnTo>
                    <a:pt x="929" y="361"/>
                  </a:lnTo>
                  <a:lnTo>
                    <a:pt x="933" y="361"/>
                  </a:lnTo>
                  <a:lnTo>
                    <a:pt x="935" y="359"/>
                  </a:lnTo>
                  <a:lnTo>
                    <a:pt x="940" y="355"/>
                  </a:lnTo>
                  <a:lnTo>
                    <a:pt x="939" y="353"/>
                  </a:lnTo>
                  <a:lnTo>
                    <a:pt x="935" y="351"/>
                  </a:lnTo>
                  <a:lnTo>
                    <a:pt x="931" y="349"/>
                  </a:lnTo>
                  <a:lnTo>
                    <a:pt x="929" y="349"/>
                  </a:lnTo>
                  <a:lnTo>
                    <a:pt x="927" y="351"/>
                  </a:lnTo>
                  <a:close/>
                  <a:moveTo>
                    <a:pt x="876" y="340"/>
                  </a:moveTo>
                  <a:lnTo>
                    <a:pt x="878" y="342"/>
                  </a:lnTo>
                  <a:lnTo>
                    <a:pt x="880" y="342"/>
                  </a:lnTo>
                  <a:lnTo>
                    <a:pt x="882" y="342"/>
                  </a:lnTo>
                  <a:lnTo>
                    <a:pt x="882" y="342"/>
                  </a:lnTo>
                  <a:lnTo>
                    <a:pt x="882" y="340"/>
                  </a:lnTo>
                  <a:lnTo>
                    <a:pt x="882" y="338"/>
                  </a:lnTo>
                  <a:lnTo>
                    <a:pt x="884" y="338"/>
                  </a:lnTo>
                  <a:lnTo>
                    <a:pt x="884" y="336"/>
                  </a:lnTo>
                  <a:lnTo>
                    <a:pt x="886" y="336"/>
                  </a:lnTo>
                  <a:lnTo>
                    <a:pt x="887" y="336"/>
                  </a:lnTo>
                  <a:lnTo>
                    <a:pt x="882" y="334"/>
                  </a:lnTo>
                  <a:lnTo>
                    <a:pt x="878" y="334"/>
                  </a:lnTo>
                  <a:lnTo>
                    <a:pt x="874" y="334"/>
                  </a:lnTo>
                  <a:lnTo>
                    <a:pt x="874" y="338"/>
                  </a:lnTo>
                  <a:lnTo>
                    <a:pt x="876" y="340"/>
                  </a:lnTo>
                  <a:close/>
                  <a:moveTo>
                    <a:pt x="952" y="348"/>
                  </a:moveTo>
                  <a:lnTo>
                    <a:pt x="958" y="348"/>
                  </a:lnTo>
                  <a:lnTo>
                    <a:pt x="959" y="342"/>
                  </a:lnTo>
                  <a:lnTo>
                    <a:pt x="959" y="340"/>
                  </a:lnTo>
                  <a:lnTo>
                    <a:pt x="958" y="338"/>
                  </a:lnTo>
                  <a:lnTo>
                    <a:pt x="958" y="336"/>
                  </a:lnTo>
                  <a:lnTo>
                    <a:pt x="956" y="334"/>
                  </a:lnTo>
                  <a:lnTo>
                    <a:pt x="952" y="336"/>
                  </a:lnTo>
                  <a:lnTo>
                    <a:pt x="950" y="338"/>
                  </a:lnTo>
                  <a:lnTo>
                    <a:pt x="946" y="342"/>
                  </a:lnTo>
                  <a:lnTo>
                    <a:pt x="948" y="346"/>
                  </a:lnTo>
                  <a:lnTo>
                    <a:pt x="952" y="348"/>
                  </a:lnTo>
                  <a:close/>
                  <a:moveTo>
                    <a:pt x="906" y="319"/>
                  </a:moveTo>
                  <a:lnTo>
                    <a:pt x="904" y="319"/>
                  </a:lnTo>
                  <a:lnTo>
                    <a:pt x="906" y="321"/>
                  </a:lnTo>
                  <a:lnTo>
                    <a:pt x="910" y="321"/>
                  </a:lnTo>
                  <a:lnTo>
                    <a:pt x="912" y="321"/>
                  </a:lnTo>
                  <a:lnTo>
                    <a:pt x="916" y="321"/>
                  </a:lnTo>
                  <a:lnTo>
                    <a:pt x="910" y="319"/>
                  </a:lnTo>
                  <a:lnTo>
                    <a:pt x="906" y="319"/>
                  </a:lnTo>
                  <a:close/>
                  <a:moveTo>
                    <a:pt x="899" y="321"/>
                  </a:moveTo>
                  <a:lnTo>
                    <a:pt x="901" y="321"/>
                  </a:lnTo>
                  <a:lnTo>
                    <a:pt x="904" y="319"/>
                  </a:lnTo>
                  <a:lnTo>
                    <a:pt x="901" y="319"/>
                  </a:lnTo>
                  <a:lnTo>
                    <a:pt x="899" y="319"/>
                  </a:lnTo>
                  <a:lnTo>
                    <a:pt x="895" y="319"/>
                  </a:lnTo>
                  <a:lnTo>
                    <a:pt x="893" y="321"/>
                  </a:lnTo>
                  <a:lnTo>
                    <a:pt x="895" y="321"/>
                  </a:lnTo>
                  <a:lnTo>
                    <a:pt x="899" y="321"/>
                  </a:lnTo>
                  <a:close/>
                  <a:moveTo>
                    <a:pt x="1253" y="91"/>
                  </a:moveTo>
                  <a:lnTo>
                    <a:pt x="1253" y="90"/>
                  </a:lnTo>
                  <a:lnTo>
                    <a:pt x="1255" y="88"/>
                  </a:lnTo>
                  <a:lnTo>
                    <a:pt x="1251" y="84"/>
                  </a:lnTo>
                  <a:lnTo>
                    <a:pt x="1246" y="82"/>
                  </a:lnTo>
                  <a:lnTo>
                    <a:pt x="1240" y="82"/>
                  </a:lnTo>
                  <a:lnTo>
                    <a:pt x="1230" y="84"/>
                  </a:lnTo>
                  <a:lnTo>
                    <a:pt x="1227" y="84"/>
                  </a:lnTo>
                  <a:lnTo>
                    <a:pt x="1217" y="84"/>
                  </a:lnTo>
                  <a:lnTo>
                    <a:pt x="1217" y="84"/>
                  </a:lnTo>
                  <a:lnTo>
                    <a:pt x="1215" y="86"/>
                  </a:lnTo>
                  <a:lnTo>
                    <a:pt x="1213" y="88"/>
                  </a:lnTo>
                  <a:lnTo>
                    <a:pt x="1213" y="88"/>
                  </a:lnTo>
                  <a:lnTo>
                    <a:pt x="1212" y="88"/>
                  </a:lnTo>
                  <a:lnTo>
                    <a:pt x="1212" y="88"/>
                  </a:lnTo>
                  <a:lnTo>
                    <a:pt x="1210" y="86"/>
                  </a:lnTo>
                  <a:lnTo>
                    <a:pt x="1208" y="86"/>
                  </a:lnTo>
                  <a:lnTo>
                    <a:pt x="1208" y="86"/>
                  </a:lnTo>
                  <a:lnTo>
                    <a:pt x="1206" y="86"/>
                  </a:lnTo>
                  <a:lnTo>
                    <a:pt x="1206" y="86"/>
                  </a:lnTo>
                  <a:lnTo>
                    <a:pt x="1204" y="88"/>
                  </a:lnTo>
                  <a:lnTo>
                    <a:pt x="1202" y="88"/>
                  </a:lnTo>
                  <a:lnTo>
                    <a:pt x="1198" y="91"/>
                  </a:lnTo>
                  <a:lnTo>
                    <a:pt x="1198" y="91"/>
                  </a:lnTo>
                  <a:lnTo>
                    <a:pt x="1196" y="95"/>
                  </a:lnTo>
                  <a:lnTo>
                    <a:pt x="1194" y="97"/>
                  </a:lnTo>
                  <a:lnTo>
                    <a:pt x="1193" y="99"/>
                  </a:lnTo>
                  <a:lnTo>
                    <a:pt x="1191" y="101"/>
                  </a:lnTo>
                  <a:lnTo>
                    <a:pt x="1181" y="105"/>
                  </a:lnTo>
                  <a:lnTo>
                    <a:pt x="1179" y="105"/>
                  </a:lnTo>
                  <a:lnTo>
                    <a:pt x="1177" y="109"/>
                  </a:lnTo>
                  <a:lnTo>
                    <a:pt x="1179" y="109"/>
                  </a:lnTo>
                  <a:lnTo>
                    <a:pt x="1191" y="110"/>
                  </a:lnTo>
                  <a:lnTo>
                    <a:pt x="1193" y="110"/>
                  </a:lnTo>
                  <a:lnTo>
                    <a:pt x="1193" y="112"/>
                  </a:lnTo>
                  <a:lnTo>
                    <a:pt x="1194" y="112"/>
                  </a:lnTo>
                  <a:lnTo>
                    <a:pt x="1202" y="122"/>
                  </a:lnTo>
                  <a:lnTo>
                    <a:pt x="1204" y="124"/>
                  </a:lnTo>
                  <a:lnTo>
                    <a:pt x="1206" y="126"/>
                  </a:lnTo>
                  <a:lnTo>
                    <a:pt x="1210" y="126"/>
                  </a:lnTo>
                  <a:lnTo>
                    <a:pt x="1212" y="126"/>
                  </a:lnTo>
                  <a:lnTo>
                    <a:pt x="1213" y="124"/>
                  </a:lnTo>
                  <a:lnTo>
                    <a:pt x="1213" y="124"/>
                  </a:lnTo>
                  <a:lnTo>
                    <a:pt x="1215" y="124"/>
                  </a:lnTo>
                  <a:lnTo>
                    <a:pt x="1217" y="126"/>
                  </a:lnTo>
                  <a:lnTo>
                    <a:pt x="1219" y="128"/>
                  </a:lnTo>
                  <a:lnTo>
                    <a:pt x="1221" y="128"/>
                  </a:lnTo>
                  <a:lnTo>
                    <a:pt x="1225" y="128"/>
                  </a:lnTo>
                  <a:lnTo>
                    <a:pt x="1232" y="128"/>
                  </a:lnTo>
                  <a:lnTo>
                    <a:pt x="1236" y="128"/>
                  </a:lnTo>
                  <a:lnTo>
                    <a:pt x="1244" y="133"/>
                  </a:lnTo>
                  <a:lnTo>
                    <a:pt x="1248" y="133"/>
                  </a:lnTo>
                  <a:lnTo>
                    <a:pt x="1255" y="135"/>
                  </a:lnTo>
                  <a:lnTo>
                    <a:pt x="1263" y="135"/>
                  </a:lnTo>
                  <a:lnTo>
                    <a:pt x="1276" y="133"/>
                  </a:lnTo>
                  <a:lnTo>
                    <a:pt x="1280" y="133"/>
                  </a:lnTo>
                  <a:lnTo>
                    <a:pt x="1284" y="131"/>
                  </a:lnTo>
                  <a:lnTo>
                    <a:pt x="1285" y="128"/>
                  </a:lnTo>
                  <a:lnTo>
                    <a:pt x="1285" y="126"/>
                  </a:lnTo>
                  <a:lnTo>
                    <a:pt x="1284" y="124"/>
                  </a:lnTo>
                  <a:lnTo>
                    <a:pt x="1280" y="124"/>
                  </a:lnTo>
                  <a:lnTo>
                    <a:pt x="1280" y="122"/>
                  </a:lnTo>
                  <a:lnTo>
                    <a:pt x="1274" y="118"/>
                  </a:lnTo>
                  <a:lnTo>
                    <a:pt x="1272" y="116"/>
                  </a:lnTo>
                  <a:lnTo>
                    <a:pt x="1274" y="116"/>
                  </a:lnTo>
                  <a:lnTo>
                    <a:pt x="1276" y="116"/>
                  </a:lnTo>
                  <a:lnTo>
                    <a:pt x="1278" y="118"/>
                  </a:lnTo>
                  <a:lnTo>
                    <a:pt x="1280" y="118"/>
                  </a:lnTo>
                  <a:lnTo>
                    <a:pt x="1282" y="116"/>
                  </a:lnTo>
                  <a:lnTo>
                    <a:pt x="1282" y="114"/>
                  </a:lnTo>
                  <a:lnTo>
                    <a:pt x="1284" y="107"/>
                  </a:lnTo>
                  <a:lnTo>
                    <a:pt x="1284" y="103"/>
                  </a:lnTo>
                  <a:lnTo>
                    <a:pt x="1285" y="101"/>
                  </a:lnTo>
                  <a:lnTo>
                    <a:pt x="1289" y="99"/>
                  </a:lnTo>
                  <a:lnTo>
                    <a:pt x="1287" y="97"/>
                  </a:lnTo>
                  <a:lnTo>
                    <a:pt x="1285" y="95"/>
                  </a:lnTo>
                  <a:lnTo>
                    <a:pt x="1285" y="93"/>
                  </a:lnTo>
                  <a:lnTo>
                    <a:pt x="1278" y="90"/>
                  </a:lnTo>
                  <a:lnTo>
                    <a:pt x="1276" y="90"/>
                  </a:lnTo>
                  <a:lnTo>
                    <a:pt x="1274" y="88"/>
                  </a:lnTo>
                  <a:lnTo>
                    <a:pt x="1272" y="88"/>
                  </a:lnTo>
                  <a:lnTo>
                    <a:pt x="1268" y="88"/>
                  </a:lnTo>
                  <a:lnTo>
                    <a:pt x="1266" y="88"/>
                  </a:lnTo>
                  <a:lnTo>
                    <a:pt x="1265" y="88"/>
                  </a:lnTo>
                  <a:lnTo>
                    <a:pt x="1265" y="88"/>
                  </a:lnTo>
                  <a:lnTo>
                    <a:pt x="1263" y="91"/>
                  </a:lnTo>
                  <a:lnTo>
                    <a:pt x="1263" y="93"/>
                  </a:lnTo>
                  <a:lnTo>
                    <a:pt x="1261" y="93"/>
                  </a:lnTo>
                  <a:lnTo>
                    <a:pt x="1261" y="93"/>
                  </a:lnTo>
                  <a:lnTo>
                    <a:pt x="1259" y="93"/>
                  </a:lnTo>
                  <a:lnTo>
                    <a:pt x="1255" y="95"/>
                  </a:lnTo>
                  <a:lnTo>
                    <a:pt x="1255" y="95"/>
                  </a:lnTo>
                  <a:lnTo>
                    <a:pt x="1253" y="97"/>
                  </a:lnTo>
                  <a:lnTo>
                    <a:pt x="1251" y="97"/>
                  </a:lnTo>
                  <a:lnTo>
                    <a:pt x="1249" y="99"/>
                  </a:lnTo>
                  <a:lnTo>
                    <a:pt x="1249" y="97"/>
                  </a:lnTo>
                  <a:lnTo>
                    <a:pt x="1249" y="97"/>
                  </a:lnTo>
                  <a:lnTo>
                    <a:pt x="1253" y="91"/>
                  </a:lnTo>
                  <a:close/>
                  <a:moveTo>
                    <a:pt x="2028" y="264"/>
                  </a:moveTo>
                  <a:lnTo>
                    <a:pt x="2034" y="266"/>
                  </a:lnTo>
                  <a:lnTo>
                    <a:pt x="2042" y="270"/>
                  </a:lnTo>
                  <a:lnTo>
                    <a:pt x="2049" y="274"/>
                  </a:lnTo>
                  <a:lnTo>
                    <a:pt x="2053" y="276"/>
                  </a:lnTo>
                  <a:lnTo>
                    <a:pt x="2057" y="277"/>
                  </a:lnTo>
                  <a:lnTo>
                    <a:pt x="2059" y="277"/>
                  </a:lnTo>
                  <a:lnTo>
                    <a:pt x="2064" y="279"/>
                  </a:lnTo>
                  <a:lnTo>
                    <a:pt x="2074" y="279"/>
                  </a:lnTo>
                  <a:lnTo>
                    <a:pt x="2080" y="279"/>
                  </a:lnTo>
                  <a:lnTo>
                    <a:pt x="2085" y="279"/>
                  </a:lnTo>
                  <a:lnTo>
                    <a:pt x="2091" y="277"/>
                  </a:lnTo>
                  <a:lnTo>
                    <a:pt x="2095" y="276"/>
                  </a:lnTo>
                  <a:lnTo>
                    <a:pt x="2097" y="274"/>
                  </a:lnTo>
                  <a:lnTo>
                    <a:pt x="2099" y="272"/>
                  </a:lnTo>
                  <a:lnTo>
                    <a:pt x="2099" y="270"/>
                  </a:lnTo>
                  <a:lnTo>
                    <a:pt x="2100" y="264"/>
                  </a:lnTo>
                  <a:lnTo>
                    <a:pt x="2100" y="264"/>
                  </a:lnTo>
                  <a:lnTo>
                    <a:pt x="2099" y="264"/>
                  </a:lnTo>
                  <a:lnTo>
                    <a:pt x="2099" y="266"/>
                  </a:lnTo>
                  <a:lnTo>
                    <a:pt x="2097" y="266"/>
                  </a:lnTo>
                  <a:lnTo>
                    <a:pt x="2097" y="266"/>
                  </a:lnTo>
                  <a:lnTo>
                    <a:pt x="2097" y="266"/>
                  </a:lnTo>
                  <a:lnTo>
                    <a:pt x="2095" y="266"/>
                  </a:lnTo>
                  <a:lnTo>
                    <a:pt x="2093" y="264"/>
                  </a:lnTo>
                  <a:lnTo>
                    <a:pt x="2089" y="262"/>
                  </a:lnTo>
                  <a:lnTo>
                    <a:pt x="2087" y="262"/>
                  </a:lnTo>
                  <a:lnTo>
                    <a:pt x="2085" y="260"/>
                  </a:lnTo>
                  <a:lnTo>
                    <a:pt x="2076" y="260"/>
                  </a:lnTo>
                  <a:lnTo>
                    <a:pt x="2074" y="260"/>
                  </a:lnTo>
                  <a:lnTo>
                    <a:pt x="2070" y="262"/>
                  </a:lnTo>
                  <a:lnTo>
                    <a:pt x="2068" y="262"/>
                  </a:lnTo>
                  <a:lnTo>
                    <a:pt x="2064" y="260"/>
                  </a:lnTo>
                  <a:lnTo>
                    <a:pt x="2064" y="260"/>
                  </a:lnTo>
                  <a:lnTo>
                    <a:pt x="2064" y="257"/>
                  </a:lnTo>
                  <a:lnTo>
                    <a:pt x="2063" y="255"/>
                  </a:lnTo>
                  <a:lnTo>
                    <a:pt x="2063" y="253"/>
                  </a:lnTo>
                  <a:lnTo>
                    <a:pt x="2049" y="251"/>
                  </a:lnTo>
                  <a:lnTo>
                    <a:pt x="2047" y="253"/>
                  </a:lnTo>
                  <a:lnTo>
                    <a:pt x="2045" y="253"/>
                  </a:lnTo>
                  <a:lnTo>
                    <a:pt x="2044" y="255"/>
                  </a:lnTo>
                  <a:lnTo>
                    <a:pt x="2040" y="255"/>
                  </a:lnTo>
                  <a:lnTo>
                    <a:pt x="2038" y="255"/>
                  </a:lnTo>
                  <a:lnTo>
                    <a:pt x="2036" y="255"/>
                  </a:lnTo>
                  <a:lnTo>
                    <a:pt x="2036" y="253"/>
                  </a:lnTo>
                  <a:lnTo>
                    <a:pt x="2036" y="251"/>
                  </a:lnTo>
                  <a:lnTo>
                    <a:pt x="2036" y="249"/>
                  </a:lnTo>
                  <a:lnTo>
                    <a:pt x="2034" y="245"/>
                  </a:lnTo>
                  <a:lnTo>
                    <a:pt x="2032" y="245"/>
                  </a:lnTo>
                  <a:lnTo>
                    <a:pt x="2030" y="247"/>
                  </a:lnTo>
                  <a:lnTo>
                    <a:pt x="2028" y="251"/>
                  </a:lnTo>
                  <a:lnTo>
                    <a:pt x="2028" y="255"/>
                  </a:lnTo>
                  <a:lnTo>
                    <a:pt x="2027" y="258"/>
                  </a:lnTo>
                  <a:lnTo>
                    <a:pt x="2027" y="262"/>
                  </a:lnTo>
                  <a:lnTo>
                    <a:pt x="2027" y="262"/>
                  </a:lnTo>
                  <a:lnTo>
                    <a:pt x="2028" y="264"/>
                  </a:lnTo>
                  <a:close/>
                  <a:moveTo>
                    <a:pt x="1879" y="260"/>
                  </a:moveTo>
                  <a:lnTo>
                    <a:pt x="1881" y="262"/>
                  </a:lnTo>
                  <a:lnTo>
                    <a:pt x="1882" y="264"/>
                  </a:lnTo>
                  <a:lnTo>
                    <a:pt x="1884" y="268"/>
                  </a:lnTo>
                  <a:lnTo>
                    <a:pt x="1890" y="270"/>
                  </a:lnTo>
                  <a:lnTo>
                    <a:pt x="1892" y="274"/>
                  </a:lnTo>
                  <a:lnTo>
                    <a:pt x="1896" y="277"/>
                  </a:lnTo>
                  <a:lnTo>
                    <a:pt x="1898" y="279"/>
                  </a:lnTo>
                  <a:lnTo>
                    <a:pt x="1901" y="281"/>
                  </a:lnTo>
                  <a:lnTo>
                    <a:pt x="1911" y="283"/>
                  </a:lnTo>
                  <a:lnTo>
                    <a:pt x="1915" y="285"/>
                  </a:lnTo>
                  <a:lnTo>
                    <a:pt x="1917" y="283"/>
                  </a:lnTo>
                  <a:lnTo>
                    <a:pt x="1918" y="281"/>
                  </a:lnTo>
                  <a:lnTo>
                    <a:pt x="1922" y="274"/>
                  </a:lnTo>
                  <a:lnTo>
                    <a:pt x="1922" y="274"/>
                  </a:lnTo>
                  <a:lnTo>
                    <a:pt x="1924" y="274"/>
                  </a:lnTo>
                  <a:lnTo>
                    <a:pt x="1928" y="276"/>
                  </a:lnTo>
                  <a:lnTo>
                    <a:pt x="1934" y="277"/>
                  </a:lnTo>
                  <a:lnTo>
                    <a:pt x="1941" y="276"/>
                  </a:lnTo>
                  <a:lnTo>
                    <a:pt x="1956" y="272"/>
                  </a:lnTo>
                  <a:lnTo>
                    <a:pt x="1958" y="272"/>
                  </a:lnTo>
                  <a:lnTo>
                    <a:pt x="1960" y="272"/>
                  </a:lnTo>
                  <a:lnTo>
                    <a:pt x="1962" y="274"/>
                  </a:lnTo>
                  <a:lnTo>
                    <a:pt x="1964" y="276"/>
                  </a:lnTo>
                  <a:lnTo>
                    <a:pt x="1964" y="277"/>
                  </a:lnTo>
                  <a:lnTo>
                    <a:pt x="1968" y="277"/>
                  </a:lnTo>
                  <a:lnTo>
                    <a:pt x="1972" y="277"/>
                  </a:lnTo>
                  <a:lnTo>
                    <a:pt x="1977" y="272"/>
                  </a:lnTo>
                  <a:lnTo>
                    <a:pt x="1975" y="270"/>
                  </a:lnTo>
                  <a:lnTo>
                    <a:pt x="1972" y="266"/>
                  </a:lnTo>
                  <a:lnTo>
                    <a:pt x="1970" y="264"/>
                  </a:lnTo>
                  <a:lnTo>
                    <a:pt x="1968" y="262"/>
                  </a:lnTo>
                  <a:lnTo>
                    <a:pt x="1966" y="258"/>
                  </a:lnTo>
                  <a:lnTo>
                    <a:pt x="1964" y="255"/>
                  </a:lnTo>
                  <a:lnTo>
                    <a:pt x="1962" y="253"/>
                  </a:lnTo>
                  <a:lnTo>
                    <a:pt x="1962" y="251"/>
                  </a:lnTo>
                  <a:lnTo>
                    <a:pt x="1962" y="243"/>
                  </a:lnTo>
                  <a:lnTo>
                    <a:pt x="1962" y="241"/>
                  </a:lnTo>
                  <a:lnTo>
                    <a:pt x="1962" y="241"/>
                  </a:lnTo>
                  <a:lnTo>
                    <a:pt x="1964" y="239"/>
                  </a:lnTo>
                  <a:lnTo>
                    <a:pt x="1966" y="239"/>
                  </a:lnTo>
                  <a:lnTo>
                    <a:pt x="1970" y="238"/>
                  </a:lnTo>
                  <a:lnTo>
                    <a:pt x="1973" y="238"/>
                  </a:lnTo>
                  <a:lnTo>
                    <a:pt x="1975" y="239"/>
                  </a:lnTo>
                  <a:lnTo>
                    <a:pt x="1975" y="241"/>
                  </a:lnTo>
                  <a:lnTo>
                    <a:pt x="1975" y="241"/>
                  </a:lnTo>
                  <a:lnTo>
                    <a:pt x="1975" y="243"/>
                  </a:lnTo>
                  <a:lnTo>
                    <a:pt x="1973" y="245"/>
                  </a:lnTo>
                  <a:lnTo>
                    <a:pt x="1972" y="247"/>
                  </a:lnTo>
                  <a:lnTo>
                    <a:pt x="1972" y="249"/>
                  </a:lnTo>
                  <a:lnTo>
                    <a:pt x="1972" y="249"/>
                  </a:lnTo>
                  <a:lnTo>
                    <a:pt x="1972" y="253"/>
                  </a:lnTo>
                  <a:lnTo>
                    <a:pt x="1972" y="257"/>
                  </a:lnTo>
                  <a:lnTo>
                    <a:pt x="1972" y="258"/>
                  </a:lnTo>
                  <a:lnTo>
                    <a:pt x="1973" y="262"/>
                  </a:lnTo>
                  <a:lnTo>
                    <a:pt x="1977" y="264"/>
                  </a:lnTo>
                  <a:lnTo>
                    <a:pt x="1979" y="266"/>
                  </a:lnTo>
                  <a:lnTo>
                    <a:pt x="1981" y="268"/>
                  </a:lnTo>
                  <a:lnTo>
                    <a:pt x="1991" y="268"/>
                  </a:lnTo>
                  <a:lnTo>
                    <a:pt x="1994" y="268"/>
                  </a:lnTo>
                  <a:lnTo>
                    <a:pt x="1996" y="268"/>
                  </a:lnTo>
                  <a:lnTo>
                    <a:pt x="1998" y="266"/>
                  </a:lnTo>
                  <a:lnTo>
                    <a:pt x="2004" y="260"/>
                  </a:lnTo>
                  <a:lnTo>
                    <a:pt x="2006" y="260"/>
                  </a:lnTo>
                  <a:lnTo>
                    <a:pt x="2004" y="257"/>
                  </a:lnTo>
                  <a:lnTo>
                    <a:pt x="2004" y="255"/>
                  </a:lnTo>
                  <a:lnTo>
                    <a:pt x="2004" y="255"/>
                  </a:lnTo>
                  <a:lnTo>
                    <a:pt x="2004" y="255"/>
                  </a:lnTo>
                  <a:lnTo>
                    <a:pt x="2004" y="253"/>
                  </a:lnTo>
                  <a:lnTo>
                    <a:pt x="2006" y="253"/>
                  </a:lnTo>
                  <a:lnTo>
                    <a:pt x="2006" y="251"/>
                  </a:lnTo>
                  <a:lnTo>
                    <a:pt x="2008" y="251"/>
                  </a:lnTo>
                  <a:lnTo>
                    <a:pt x="2009" y="249"/>
                  </a:lnTo>
                  <a:lnTo>
                    <a:pt x="2013" y="247"/>
                  </a:lnTo>
                  <a:lnTo>
                    <a:pt x="2011" y="243"/>
                  </a:lnTo>
                  <a:lnTo>
                    <a:pt x="2006" y="241"/>
                  </a:lnTo>
                  <a:lnTo>
                    <a:pt x="1996" y="238"/>
                  </a:lnTo>
                  <a:lnTo>
                    <a:pt x="1991" y="234"/>
                  </a:lnTo>
                  <a:lnTo>
                    <a:pt x="1987" y="232"/>
                  </a:lnTo>
                  <a:lnTo>
                    <a:pt x="1985" y="232"/>
                  </a:lnTo>
                  <a:lnTo>
                    <a:pt x="1985" y="232"/>
                  </a:lnTo>
                  <a:lnTo>
                    <a:pt x="1981" y="234"/>
                  </a:lnTo>
                  <a:lnTo>
                    <a:pt x="1977" y="234"/>
                  </a:lnTo>
                  <a:lnTo>
                    <a:pt x="1973" y="234"/>
                  </a:lnTo>
                  <a:lnTo>
                    <a:pt x="1970" y="232"/>
                  </a:lnTo>
                  <a:lnTo>
                    <a:pt x="1966" y="230"/>
                  </a:lnTo>
                  <a:lnTo>
                    <a:pt x="1958" y="224"/>
                  </a:lnTo>
                  <a:lnTo>
                    <a:pt x="1955" y="222"/>
                  </a:lnTo>
                  <a:lnTo>
                    <a:pt x="1951" y="222"/>
                  </a:lnTo>
                  <a:lnTo>
                    <a:pt x="1949" y="222"/>
                  </a:lnTo>
                  <a:lnTo>
                    <a:pt x="1945" y="226"/>
                  </a:lnTo>
                  <a:lnTo>
                    <a:pt x="1945" y="226"/>
                  </a:lnTo>
                  <a:lnTo>
                    <a:pt x="1943" y="228"/>
                  </a:lnTo>
                  <a:lnTo>
                    <a:pt x="1943" y="230"/>
                  </a:lnTo>
                  <a:lnTo>
                    <a:pt x="1943" y="232"/>
                  </a:lnTo>
                  <a:lnTo>
                    <a:pt x="1943" y="238"/>
                  </a:lnTo>
                  <a:lnTo>
                    <a:pt x="1941" y="241"/>
                  </a:lnTo>
                  <a:lnTo>
                    <a:pt x="1939" y="243"/>
                  </a:lnTo>
                  <a:lnTo>
                    <a:pt x="1936" y="241"/>
                  </a:lnTo>
                  <a:lnTo>
                    <a:pt x="1936" y="239"/>
                  </a:lnTo>
                  <a:lnTo>
                    <a:pt x="1934" y="238"/>
                  </a:lnTo>
                  <a:lnTo>
                    <a:pt x="1934" y="236"/>
                  </a:lnTo>
                  <a:lnTo>
                    <a:pt x="1932" y="234"/>
                  </a:lnTo>
                  <a:lnTo>
                    <a:pt x="1932" y="234"/>
                  </a:lnTo>
                  <a:lnTo>
                    <a:pt x="1930" y="234"/>
                  </a:lnTo>
                  <a:lnTo>
                    <a:pt x="1930" y="234"/>
                  </a:lnTo>
                  <a:lnTo>
                    <a:pt x="1928" y="234"/>
                  </a:lnTo>
                  <a:lnTo>
                    <a:pt x="1928" y="232"/>
                  </a:lnTo>
                  <a:lnTo>
                    <a:pt x="1926" y="230"/>
                  </a:lnTo>
                  <a:lnTo>
                    <a:pt x="1922" y="228"/>
                  </a:lnTo>
                  <a:lnTo>
                    <a:pt x="1913" y="220"/>
                  </a:lnTo>
                  <a:lnTo>
                    <a:pt x="1909" y="219"/>
                  </a:lnTo>
                  <a:lnTo>
                    <a:pt x="1903" y="220"/>
                  </a:lnTo>
                  <a:lnTo>
                    <a:pt x="1900" y="222"/>
                  </a:lnTo>
                  <a:lnTo>
                    <a:pt x="1896" y="224"/>
                  </a:lnTo>
                  <a:lnTo>
                    <a:pt x="1894" y="226"/>
                  </a:lnTo>
                  <a:lnTo>
                    <a:pt x="1892" y="226"/>
                  </a:lnTo>
                  <a:lnTo>
                    <a:pt x="1890" y="226"/>
                  </a:lnTo>
                  <a:lnTo>
                    <a:pt x="1888" y="228"/>
                  </a:lnTo>
                  <a:lnTo>
                    <a:pt x="1888" y="230"/>
                  </a:lnTo>
                  <a:lnTo>
                    <a:pt x="1888" y="232"/>
                  </a:lnTo>
                  <a:lnTo>
                    <a:pt x="1890" y="234"/>
                  </a:lnTo>
                  <a:lnTo>
                    <a:pt x="1890" y="236"/>
                  </a:lnTo>
                  <a:lnTo>
                    <a:pt x="1886" y="236"/>
                  </a:lnTo>
                  <a:lnTo>
                    <a:pt x="1884" y="238"/>
                  </a:lnTo>
                  <a:lnTo>
                    <a:pt x="1884" y="239"/>
                  </a:lnTo>
                  <a:lnTo>
                    <a:pt x="1882" y="243"/>
                  </a:lnTo>
                  <a:lnTo>
                    <a:pt x="1882" y="247"/>
                  </a:lnTo>
                  <a:lnTo>
                    <a:pt x="1884" y="257"/>
                  </a:lnTo>
                  <a:lnTo>
                    <a:pt x="1882" y="257"/>
                  </a:lnTo>
                  <a:lnTo>
                    <a:pt x="1881" y="257"/>
                  </a:lnTo>
                  <a:lnTo>
                    <a:pt x="1881" y="257"/>
                  </a:lnTo>
                  <a:lnTo>
                    <a:pt x="1879" y="257"/>
                  </a:lnTo>
                  <a:lnTo>
                    <a:pt x="1879" y="258"/>
                  </a:lnTo>
                  <a:lnTo>
                    <a:pt x="1879" y="258"/>
                  </a:lnTo>
                  <a:lnTo>
                    <a:pt x="1879" y="260"/>
                  </a:lnTo>
                  <a:close/>
                  <a:moveTo>
                    <a:pt x="2074" y="203"/>
                  </a:moveTo>
                  <a:lnTo>
                    <a:pt x="2074" y="202"/>
                  </a:lnTo>
                  <a:lnTo>
                    <a:pt x="2076" y="200"/>
                  </a:lnTo>
                  <a:lnTo>
                    <a:pt x="2078" y="200"/>
                  </a:lnTo>
                  <a:lnTo>
                    <a:pt x="2070" y="200"/>
                  </a:lnTo>
                  <a:lnTo>
                    <a:pt x="2066" y="202"/>
                  </a:lnTo>
                  <a:lnTo>
                    <a:pt x="2063" y="203"/>
                  </a:lnTo>
                  <a:lnTo>
                    <a:pt x="2070" y="203"/>
                  </a:lnTo>
                  <a:lnTo>
                    <a:pt x="2074" y="203"/>
                  </a:lnTo>
                  <a:close/>
                  <a:moveTo>
                    <a:pt x="1932" y="308"/>
                  </a:moveTo>
                  <a:lnTo>
                    <a:pt x="1934" y="308"/>
                  </a:lnTo>
                  <a:lnTo>
                    <a:pt x="1937" y="308"/>
                  </a:lnTo>
                  <a:lnTo>
                    <a:pt x="1939" y="308"/>
                  </a:lnTo>
                  <a:lnTo>
                    <a:pt x="1943" y="306"/>
                  </a:lnTo>
                  <a:lnTo>
                    <a:pt x="1945" y="304"/>
                  </a:lnTo>
                  <a:lnTo>
                    <a:pt x="1945" y="300"/>
                  </a:lnTo>
                  <a:lnTo>
                    <a:pt x="1943" y="298"/>
                  </a:lnTo>
                  <a:lnTo>
                    <a:pt x="1937" y="296"/>
                  </a:lnTo>
                  <a:lnTo>
                    <a:pt x="1932" y="298"/>
                  </a:lnTo>
                  <a:lnTo>
                    <a:pt x="1930" y="304"/>
                  </a:lnTo>
                  <a:lnTo>
                    <a:pt x="1930" y="306"/>
                  </a:lnTo>
                  <a:lnTo>
                    <a:pt x="1932" y="308"/>
                  </a:lnTo>
                  <a:close/>
                  <a:moveTo>
                    <a:pt x="1924" y="325"/>
                  </a:moveTo>
                  <a:lnTo>
                    <a:pt x="1928" y="325"/>
                  </a:lnTo>
                  <a:lnTo>
                    <a:pt x="1934" y="321"/>
                  </a:lnTo>
                  <a:lnTo>
                    <a:pt x="1937" y="321"/>
                  </a:lnTo>
                  <a:lnTo>
                    <a:pt x="1941" y="321"/>
                  </a:lnTo>
                  <a:lnTo>
                    <a:pt x="1943" y="323"/>
                  </a:lnTo>
                  <a:lnTo>
                    <a:pt x="1947" y="323"/>
                  </a:lnTo>
                  <a:lnTo>
                    <a:pt x="1949" y="323"/>
                  </a:lnTo>
                  <a:lnTo>
                    <a:pt x="1951" y="325"/>
                  </a:lnTo>
                  <a:lnTo>
                    <a:pt x="1953" y="327"/>
                  </a:lnTo>
                  <a:lnTo>
                    <a:pt x="1955" y="327"/>
                  </a:lnTo>
                  <a:lnTo>
                    <a:pt x="1979" y="331"/>
                  </a:lnTo>
                  <a:lnTo>
                    <a:pt x="1983" y="329"/>
                  </a:lnTo>
                  <a:lnTo>
                    <a:pt x="1983" y="327"/>
                  </a:lnTo>
                  <a:lnTo>
                    <a:pt x="1983" y="323"/>
                  </a:lnTo>
                  <a:lnTo>
                    <a:pt x="1981" y="319"/>
                  </a:lnTo>
                  <a:lnTo>
                    <a:pt x="1979" y="317"/>
                  </a:lnTo>
                  <a:lnTo>
                    <a:pt x="1970" y="312"/>
                  </a:lnTo>
                  <a:lnTo>
                    <a:pt x="1966" y="310"/>
                  </a:lnTo>
                  <a:lnTo>
                    <a:pt x="1962" y="310"/>
                  </a:lnTo>
                  <a:lnTo>
                    <a:pt x="1960" y="310"/>
                  </a:lnTo>
                  <a:lnTo>
                    <a:pt x="1956" y="310"/>
                  </a:lnTo>
                  <a:lnTo>
                    <a:pt x="1949" y="310"/>
                  </a:lnTo>
                  <a:lnTo>
                    <a:pt x="1945" y="312"/>
                  </a:lnTo>
                  <a:lnTo>
                    <a:pt x="1943" y="313"/>
                  </a:lnTo>
                  <a:lnTo>
                    <a:pt x="1937" y="317"/>
                  </a:lnTo>
                  <a:lnTo>
                    <a:pt x="1934" y="319"/>
                  </a:lnTo>
                  <a:lnTo>
                    <a:pt x="1930" y="321"/>
                  </a:lnTo>
                  <a:lnTo>
                    <a:pt x="1922" y="323"/>
                  </a:lnTo>
                  <a:lnTo>
                    <a:pt x="1924" y="325"/>
                  </a:lnTo>
                  <a:close/>
                  <a:moveTo>
                    <a:pt x="2265" y="444"/>
                  </a:moveTo>
                  <a:lnTo>
                    <a:pt x="2265" y="446"/>
                  </a:lnTo>
                  <a:lnTo>
                    <a:pt x="2265" y="446"/>
                  </a:lnTo>
                  <a:lnTo>
                    <a:pt x="2267" y="448"/>
                  </a:lnTo>
                  <a:lnTo>
                    <a:pt x="2269" y="448"/>
                  </a:lnTo>
                  <a:lnTo>
                    <a:pt x="2271" y="450"/>
                  </a:lnTo>
                  <a:lnTo>
                    <a:pt x="2271" y="450"/>
                  </a:lnTo>
                  <a:lnTo>
                    <a:pt x="2271" y="452"/>
                  </a:lnTo>
                  <a:lnTo>
                    <a:pt x="2271" y="450"/>
                  </a:lnTo>
                  <a:lnTo>
                    <a:pt x="2271" y="448"/>
                  </a:lnTo>
                  <a:lnTo>
                    <a:pt x="2269" y="444"/>
                  </a:lnTo>
                  <a:lnTo>
                    <a:pt x="2269" y="444"/>
                  </a:lnTo>
                  <a:lnTo>
                    <a:pt x="2269" y="442"/>
                  </a:lnTo>
                  <a:lnTo>
                    <a:pt x="2269" y="442"/>
                  </a:lnTo>
                  <a:lnTo>
                    <a:pt x="2269" y="441"/>
                  </a:lnTo>
                  <a:lnTo>
                    <a:pt x="2271" y="441"/>
                  </a:lnTo>
                  <a:lnTo>
                    <a:pt x="2273" y="441"/>
                  </a:lnTo>
                  <a:lnTo>
                    <a:pt x="2273" y="439"/>
                  </a:lnTo>
                  <a:lnTo>
                    <a:pt x="2273" y="437"/>
                  </a:lnTo>
                  <a:lnTo>
                    <a:pt x="2273" y="437"/>
                  </a:lnTo>
                  <a:lnTo>
                    <a:pt x="2271" y="437"/>
                  </a:lnTo>
                  <a:lnTo>
                    <a:pt x="2267" y="439"/>
                  </a:lnTo>
                  <a:lnTo>
                    <a:pt x="2265" y="441"/>
                  </a:lnTo>
                  <a:lnTo>
                    <a:pt x="2265" y="442"/>
                  </a:lnTo>
                  <a:lnTo>
                    <a:pt x="2265" y="444"/>
                  </a:lnTo>
                  <a:close/>
                  <a:moveTo>
                    <a:pt x="2133" y="222"/>
                  </a:moveTo>
                  <a:lnTo>
                    <a:pt x="2135" y="222"/>
                  </a:lnTo>
                  <a:lnTo>
                    <a:pt x="2133" y="220"/>
                  </a:lnTo>
                  <a:lnTo>
                    <a:pt x="2133" y="219"/>
                  </a:lnTo>
                  <a:lnTo>
                    <a:pt x="2131" y="220"/>
                  </a:lnTo>
                  <a:lnTo>
                    <a:pt x="2129" y="220"/>
                  </a:lnTo>
                  <a:lnTo>
                    <a:pt x="2131" y="222"/>
                  </a:lnTo>
                  <a:lnTo>
                    <a:pt x="2133" y="222"/>
                  </a:lnTo>
                  <a:close/>
                  <a:moveTo>
                    <a:pt x="2377" y="435"/>
                  </a:moveTo>
                  <a:lnTo>
                    <a:pt x="2381" y="435"/>
                  </a:lnTo>
                  <a:lnTo>
                    <a:pt x="2390" y="437"/>
                  </a:lnTo>
                  <a:lnTo>
                    <a:pt x="2392" y="437"/>
                  </a:lnTo>
                  <a:lnTo>
                    <a:pt x="2392" y="437"/>
                  </a:lnTo>
                  <a:lnTo>
                    <a:pt x="2394" y="437"/>
                  </a:lnTo>
                  <a:lnTo>
                    <a:pt x="2396" y="437"/>
                  </a:lnTo>
                  <a:lnTo>
                    <a:pt x="2396" y="435"/>
                  </a:lnTo>
                  <a:lnTo>
                    <a:pt x="2398" y="431"/>
                  </a:lnTo>
                  <a:lnTo>
                    <a:pt x="2396" y="429"/>
                  </a:lnTo>
                  <a:lnTo>
                    <a:pt x="2392" y="427"/>
                  </a:lnTo>
                  <a:lnTo>
                    <a:pt x="2383" y="425"/>
                  </a:lnTo>
                  <a:lnTo>
                    <a:pt x="2379" y="427"/>
                  </a:lnTo>
                  <a:lnTo>
                    <a:pt x="2375" y="427"/>
                  </a:lnTo>
                  <a:lnTo>
                    <a:pt x="2373" y="429"/>
                  </a:lnTo>
                  <a:lnTo>
                    <a:pt x="2373" y="433"/>
                  </a:lnTo>
                  <a:lnTo>
                    <a:pt x="2377" y="435"/>
                  </a:lnTo>
                  <a:close/>
                  <a:moveTo>
                    <a:pt x="2550" y="403"/>
                  </a:moveTo>
                  <a:lnTo>
                    <a:pt x="2552" y="401"/>
                  </a:lnTo>
                  <a:lnTo>
                    <a:pt x="2555" y="401"/>
                  </a:lnTo>
                  <a:lnTo>
                    <a:pt x="2559" y="401"/>
                  </a:lnTo>
                  <a:lnTo>
                    <a:pt x="2561" y="399"/>
                  </a:lnTo>
                  <a:lnTo>
                    <a:pt x="2565" y="399"/>
                  </a:lnTo>
                  <a:lnTo>
                    <a:pt x="2569" y="397"/>
                  </a:lnTo>
                  <a:lnTo>
                    <a:pt x="2571" y="399"/>
                  </a:lnTo>
                  <a:lnTo>
                    <a:pt x="2574" y="399"/>
                  </a:lnTo>
                  <a:lnTo>
                    <a:pt x="2578" y="399"/>
                  </a:lnTo>
                  <a:lnTo>
                    <a:pt x="2582" y="399"/>
                  </a:lnTo>
                  <a:lnTo>
                    <a:pt x="2593" y="397"/>
                  </a:lnTo>
                  <a:lnTo>
                    <a:pt x="2601" y="395"/>
                  </a:lnTo>
                  <a:lnTo>
                    <a:pt x="2605" y="393"/>
                  </a:lnTo>
                  <a:lnTo>
                    <a:pt x="2608" y="391"/>
                  </a:lnTo>
                  <a:lnTo>
                    <a:pt x="2607" y="389"/>
                  </a:lnTo>
                  <a:lnTo>
                    <a:pt x="2603" y="387"/>
                  </a:lnTo>
                  <a:lnTo>
                    <a:pt x="2595" y="384"/>
                  </a:lnTo>
                  <a:lnTo>
                    <a:pt x="2591" y="382"/>
                  </a:lnTo>
                  <a:lnTo>
                    <a:pt x="2588" y="382"/>
                  </a:lnTo>
                  <a:lnTo>
                    <a:pt x="2586" y="382"/>
                  </a:lnTo>
                  <a:lnTo>
                    <a:pt x="2578" y="380"/>
                  </a:lnTo>
                  <a:lnTo>
                    <a:pt x="2572" y="382"/>
                  </a:lnTo>
                  <a:lnTo>
                    <a:pt x="2567" y="384"/>
                  </a:lnTo>
                  <a:lnTo>
                    <a:pt x="2561" y="386"/>
                  </a:lnTo>
                  <a:lnTo>
                    <a:pt x="2553" y="389"/>
                  </a:lnTo>
                  <a:lnTo>
                    <a:pt x="2552" y="391"/>
                  </a:lnTo>
                  <a:lnTo>
                    <a:pt x="2548" y="393"/>
                  </a:lnTo>
                  <a:lnTo>
                    <a:pt x="2546" y="395"/>
                  </a:lnTo>
                  <a:lnTo>
                    <a:pt x="2546" y="399"/>
                  </a:lnTo>
                  <a:lnTo>
                    <a:pt x="2548" y="401"/>
                  </a:lnTo>
                  <a:lnTo>
                    <a:pt x="2550" y="403"/>
                  </a:lnTo>
                  <a:close/>
                  <a:moveTo>
                    <a:pt x="1884" y="382"/>
                  </a:moveTo>
                  <a:lnTo>
                    <a:pt x="1881" y="382"/>
                  </a:lnTo>
                  <a:lnTo>
                    <a:pt x="1882" y="384"/>
                  </a:lnTo>
                  <a:lnTo>
                    <a:pt x="1882" y="384"/>
                  </a:lnTo>
                  <a:lnTo>
                    <a:pt x="1884" y="384"/>
                  </a:lnTo>
                  <a:lnTo>
                    <a:pt x="1886" y="384"/>
                  </a:lnTo>
                  <a:lnTo>
                    <a:pt x="1890" y="386"/>
                  </a:lnTo>
                  <a:lnTo>
                    <a:pt x="1894" y="386"/>
                  </a:lnTo>
                  <a:lnTo>
                    <a:pt x="1894" y="384"/>
                  </a:lnTo>
                  <a:lnTo>
                    <a:pt x="1894" y="382"/>
                  </a:lnTo>
                  <a:lnTo>
                    <a:pt x="1888" y="380"/>
                  </a:lnTo>
                  <a:lnTo>
                    <a:pt x="1884" y="382"/>
                  </a:lnTo>
                  <a:close/>
                  <a:moveTo>
                    <a:pt x="2256" y="403"/>
                  </a:moveTo>
                  <a:lnTo>
                    <a:pt x="2258" y="403"/>
                  </a:lnTo>
                  <a:lnTo>
                    <a:pt x="2260" y="403"/>
                  </a:lnTo>
                  <a:lnTo>
                    <a:pt x="2258" y="401"/>
                  </a:lnTo>
                  <a:lnTo>
                    <a:pt x="2258" y="399"/>
                  </a:lnTo>
                  <a:lnTo>
                    <a:pt x="2256" y="399"/>
                  </a:lnTo>
                  <a:lnTo>
                    <a:pt x="2254" y="399"/>
                  </a:lnTo>
                  <a:lnTo>
                    <a:pt x="2254" y="401"/>
                  </a:lnTo>
                  <a:lnTo>
                    <a:pt x="2256" y="403"/>
                  </a:lnTo>
                  <a:close/>
                  <a:moveTo>
                    <a:pt x="1606" y="336"/>
                  </a:moveTo>
                  <a:lnTo>
                    <a:pt x="1610" y="336"/>
                  </a:lnTo>
                  <a:lnTo>
                    <a:pt x="1611" y="334"/>
                  </a:lnTo>
                  <a:lnTo>
                    <a:pt x="1610" y="332"/>
                  </a:lnTo>
                  <a:lnTo>
                    <a:pt x="1608" y="332"/>
                  </a:lnTo>
                  <a:lnTo>
                    <a:pt x="1604" y="332"/>
                  </a:lnTo>
                  <a:lnTo>
                    <a:pt x="1602" y="332"/>
                  </a:lnTo>
                  <a:lnTo>
                    <a:pt x="1604" y="336"/>
                  </a:lnTo>
                  <a:lnTo>
                    <a:pt x="1606" y="336"/>
                  </a:lnTo>
                  <a:close/>
                  <a:moveTo>
                    <a:pt x="1287" y="103"/>
                  </a:moveTo>
                  <a:lnTo>
                    <a:pt x="1285" y="105"/>
                  </a:lnTo>
                  <a:lnTo>
                    <a:pt x="1287" y="105"/>
                  </a:lnTo>
                  <a:lnTo>
                    <a:pt x="1289" y="105"/>
                  </a:lnTo>
                  <a:lnTo>
                    <a:pt x="1291" y="103"/>
                  </a:lnTo>
                  <a:lnTo>
                    <a:pt x="1293" y="103"/>
                  </a:lnTo>
                  <a:lnTo>
                    <a:pt x="1287" y="101"/>
                  </a:lnTo>
                  <a:lnTo>
                    <a:pt x="1287" y="103"/>
                  </a:lnTo>
                  <a:close/>
                  <a:moveTo>
                    <a:pt x="1390" y="154"/>
                  </a:moveTo>
                  <a:lnTo>
                    <a:pt x="1393" y="154"/>
                  </a:lnTo>
                  <a:lnTo>
                    <a:pt x="1395" y="152"/>
                  </a:lnTo>
                  <a:lnTo>
                    <a:pt x="1393" y="152"/>
                  </a:lnTo>
                  <a:lnTo>
                    <a:pt x="1392" y="152"/>
                  </a:lnTo>
                  <a:lnTo>
                    <a:pt x="1392" y="152"/>
                  </a:lnTo>
                  <a:lnTo>
                    <a:pt x="1390" y="152"/>
                  </a:lnTo>
                  <a:lnTo>
                    <a:pt x="1386" y="154"/>
                  </a:lnTo>
                  <a:lnTo>
                    <a:pt x="1384" y="154"/>
                  </a:lnTo>
                  <a:lnTo>
                    <a:pt x="1384" y="156"/>
                  </a:lnTo>
                  <a:lnTo>
                    <a:pt x="1386" y="156"/>
                  </a:lnTo>
                  <a:lnTo>
                    <a:pt x="1390" y="154"/>
                  </a:lnTo>
                  <a:close/>
                  <a:moveTo>
                    <a:pt x="1291" y="146"/>
                  </a:moveTo>
                  <a:lnTo>
                    <a:pt x="1289" y="148"/>
                  </a:lnTo>
                  <a:lnTo>
                    <a:pt x="1287" y="150"/>
                  </a:lnTo>
                  <a:lnTo>
                    <a:pt x="1285" y="152"/>
                  </a:lnTo>
                  <a:lnTo>
                    <a:pt x="1284" y="154"/>
                  </a:lnTo>
                  <a:lnTo>
                    <a:pt x="1282" y="156"/>
                  </a:lnTo>
                  <a:lnTo>
                    <a:pt x="1278" y="160"/>
                  </a:lnTo>
                  <a:lnTo>
                    <a:pt x="1276" y="162"/>
                  </a:lnTo>
                  <a:lnTo>
                    <a:pt x="1282" y="164"/>
                  </a:lnTo>
                  <a:lnTo>
                    <a:pt x="1289" y="164"/>
                  </a:lnTo>
                  <a:lnTo>
                    <a:pt x="1295" y="162"/>
                  </a:lnTo>
                  <a:lnTo>
                    <a:pt x="1302" y="158"/>
                  </a:lnTo>
                  <a:lnTo>
                    <a:pt x="1308" y="156"/>
                  </a:lnTo>
                  <a:lnTo>
                    <a:pt x="1314" y="156"/>
                  </a:lnTo>
                  <a:lnTo>
                    <a:pt x="1321" y="154"/>
                  </a:lnTo>
                  <a:lnTo>
                    <a:pt x="1327" y="156"/>
                  </a:lnTo>
                  <a:lnTo>
                    <a:pt x="1329" y="156"/>
                  </a:lnTo>
                  <a:lnTo>
                    <a:pt x="1331" y="156"/>
                  </a:lnTo>
                  <a:lnTo>
                    <a:pt x="1331" y="156"/>
                  </a:lnTo>
                  <a:lnTo>
                    <a:pt x="1333" y="156"/>
                  </a:lnTo>
                  <a:lnTo>
                    <a:pt x="1335" y="154"/>
                  </a:lnTo>
                  <a:lnTo>
                    <a:pt x="1337" y="154"/>
                  </a:lnTo>
                  <a:lnTo>
                    <a:pt x="1340" y="154"/>
                  </a:lnTo>
                  <a:lnTo>
                    <a:pt x="1346" y="154"/>
                  </a:lnTo>
                  <a:lnTo>
                    <a:pt x="1363" y="150"/>
                  </a:lnTo>
                  <a:lnTo>
                    <a:pt x="1371" y="148"/>
                  </a:lnTo>
                  <a:lnTo>
                    <a:pt x="1373" y="143"/>
                  </a:lnTo>
                  <a:lnTo>
                    <a:pt x="1373" y="141"/>
                  </a:lnTo>
                  <a:lnTo>
                    <a:pt x="1373" y="139"/>
                  </a:lnTo>
                  <a:lnTo>
                    <a:pt x="1371" y="137"/>
                  </a:lnTo>
                  <a:lnTo>
                    <a:pt x="1371" y="135"/>
                  </a:lnTo>
                  <a:lnTo>
                    <a:pt x="1369" y="133"/>
                  </a:lnTo>
                  <a:lnTo>
                    <a:pt x="1367" y="133"/>
                  </a:lnTo>
                  <a:lnTo>
                    <a:pt x="1365" y="133"/>
                  </a:lnTo>
                  <a:lnTo>
                    <a:pt x="1361" y="133"/>
                  </a:lnTo>
                  <a:lnTo>
                    <a:pt x="1359" y="133"/>
                  </a:lnTo>
                  <a:lnTo>
                    <a:pt x="1359" y="131"/>
                  </a:lnTo>
                  <a:lnTo>
                    <a:pt x="1359" y="131"/>
                  </a:lnTo>
                  <a:lnTo>
                    <a:pt x="1359" y="129"/>
                  </a:lnTo>
                  <a:lnTo>
                    <a:pt x="1357" y="128"/>
                  </a:lnTo>
                  <a:lnTo>
                    <a:pt x="1354" y="128"/>
                  </a:lnTo>
                  <a:lnTo>
                    <a:pt x="1352" y="126"/>
                  </a:lnTo>
                  <a:lnTo>
                    <a:pt x="1350" y="124"/>
                  </a:lnTo>
                  <a:lnTo>
                    <a:pt x="1350" y="124"/>
                  </a:lnTo>
                  <a:lnTo>
                    <a:pt x="1348" y="122"/>
                  </a:lnTo>
                  <a:lnTo>
                    <a:pt x="1346" y="122"/>
                  </a:lnTo>
                  <a:lnTo>
                    <a:pt x="1344" y="122"/>
                  </a:lnTo>
                  <a:lnTo>
                    <a:pt x="1342" y="124"/>
                  </a:lnTo>
                  <a:lnTo>
                    <a:pt x="1339" y="126"/>
                  </a:lnTo>
                  <a:lnTo>
                    <a:pt x="1335" y="126"/>
                  </a:lnTo>
                  <a:lnTo>
                    <a:pt x="1335" y="128"/>
                  </a:lnTo>
                  <a:lnTo>
                    <a:pt x="1333" y="128"/>
                  </a:lnTo>
                  <a:lnTo>
                    <a:pt x="1329" y="131"/>
                  </a:lnTo>
                  <a:lnTo>
                    <a:pt x="1329" y="133"/>
                  </a:lnTo>
                  <a:lnTo>
                    <a:pt x="1325" y="133"/>
                  </a:lnTo>
                  <a:lnTo>
                    <a:pt x="1327" y="131"/>
                  </a:lnTo>
                  <a:lnTo>
                    <a:pt x="1331" y="124"/>
                  </a:lnTo>
                  <a:lnTo>
                    <a:pt x="1333" y="120"/>
                  </a:lnTo>
                  <a:lnTo>
                    <a:pt x="1333" y="118"/>
                  </a:lnTo>
                  <a:lnTo>
                    <a:pt x="1335" y="118"/>
                  </a:lnTo>
                  <a:lnTo>
                    <a:pt x="1335" y="118"/>
                  </a:lnTo>
                  <a:lnTo>
                    <a:pt x="1337" y="116"/>
                  </a:lnTo>
                  <a:lnTo>
                    <a:pt x="1337" y="116"/>
                  </a:lnTo>
                  <a:lnTo>
                    <a:pt x="1333" y="112"/>
                  </a:lnTo>
                  <a:lnTo>
                    <a:pt x="1327" y="110"/>
                  </a:lnTo>
                  <a:lnTo>
                    <a:pt x="1321" y="112"/>
                  </a:lnTo>
                  <a:lnTo>
                    <a:pt x="1323" y="118"/>
                  </a:lnTo>
                  <a:lnTo>
                    <a:pt x="1320" y="118"/>
                  </a:lnTo>
                  <a:lnTo>
                    <a:pt x="1318" y="116"/>
                  </a:lnTo>
                  <a:lnTo>
                    <a:pt x="1318" y="114"/>
                  </a:lnTo>
                  <a:lnTo>
                    <a:pt x="1314" y="114"/>
                  </a:lnTo>
                  <a:lnTo>
                    <a:pt x="1314" y="114"/>
                  </a:lnTo>
                  <a:lnTo>
                    <a:pt x="1312" y="114"/>
                  </a:lnTo>
                  <a:lnTo>
                    <a:pt x="1312" y="116"/>
                  </a:lnTo>
                  <a:lnTo>
                    <a:pt x="1312" y="116"/>
                  </a:lnTo>
                  <a:lnTo>
                    <a:pt x="1312" y="118"/>
                  </a:lnTo>
                  <a:lnTo>
                    <a:pt x="1310" y="118"/>
                  </a:lnTo>
                  <a:lnTo>
                    <a:pt x="1310" y="118"/>
                  </a:lnTo>
                  <a:lnTo>
                    <a:pt x="1308" y="120"/>
                  </a:lnTo>
                  <a:lnTo>
                    <a:pt x="1306" y="122"/>
                  </a:lnTo>
                  <a:lnTo>
                    <a:pt x="1304" y="124"/>
                  </a:lnTo>
                  <a:lnTo>
                    <a:pt x="1302" y="129"/>
                  </a:lnTo>
                  <a:lnTo>
                    <a:pt x="1301" y="131"/>
                  </a:lnTo>
                  <a:lnTo>
                    <a:pt x="1301" y="133"/>
                  </a:lnTo>
                  <a:lnTo>
                    <a:pt x="1302" y="135"/>
                  </a:lnTo>
                  <a:lnTo>
                    <a:pt x="1301" y="135"/>
                  </a:lnTo>
                  <a:lnTo>
                    <a:pt x="1299" y="135"/>
                  </a:lnTo>
                  <a:lnTo>
                    <a:pt x="1297" y="135"/>
                  </a:lnTo>
                  <a:lnTo>
                    <a:pt x="1295" y="137"/>
                  </a:lnTo>
                  <a:lnTo>
                    <a:pt x="1293" y="139"/>
                  </a:lnTo>
                  <a:lnTo>
                    <a:pt x="1291" y="141"/>
                  </a:lnTo>
                  <a:lnTo>
                    <a:pt x="1291" y="146"/>
                  </a:lnTo>
                  <a:close/>
                  <a:moveTo>
                    <a:pt x="1246" y="202"/>
                  </a:moveTo>
                  <a:lnTo>
                    <a:pt x="1244" y="202"/>
                  </a:lnTo>
                  <a:lnTo>
                    <a:pt x="1246" y="203"/>
                  </a:lnTo>
                  <a:lnTo>
                    <a:pt x="1246" y="205"/>
                  </a:lnTo>
                  <a:lnTo>
                    <a:pt x="1248" y="205"/>
                  </a:lnTo>
                  <a:lnTo>
                    <a:pt x="1249" y="205"/>
                  </a:lnTo>
                  <a:lnTo>
                    <a:pt x="1248" y="203"/>
                  </a:lnTo>
                  <a:lnTo>
                    <a:pt x="1246" y="202"/>
                  </a:lnTo>
                  <a:close/>
                  <a:moveTo>
                    <a:pt x="582" y="80"/>
                  </a:moveTo>
                  <a:lnTo>
                    <a:pt x="582" y="82"/>
                  </a:lnTo>
                  <a:lnTo>
                    <a:pt x="580" y="84"/>
                  </a:lnTo>
                  <a:lnTo>
                    <a:pt x="578" y="84"/>
                  </a:lnTo>
                  <a:lnTo>
                    <a:pt x="582" y="86"/>
                  </a:lnTo>
                  <a:lnTo>
                    <a:pt x="588" y="86"/>
                  </a:lnTo>
                  <a:lnTo>
                    <a:pt x="597" y="86"/>
                  </a:lnTo>
                  <a:lnTo>
                    <a:pt x="599" y="86"/>
                  </a:lnTo>
                  <a:lnTo>
                    <a:pt x="599" y="86"/>
                  </a:lnTo>
                  <a:lnTo>
                    <a:pt x="599" y="84"/>
                  </a:lnTo>
                  <a:lnTo>
                    <a:pt x="601" y="78"/>
                  </a:lnTo>
                  <a:lnTo>
                    <a:pt x="601" y="74"/>
                  </a:lnTo>
                  <a:lnTo>
                    <a:pt x="601" y="73"/>
                  </a:lnTo>
                  <a:lnTo>
                    <a:pt x="599" y="73"/>
                  </a:lnTo>
                  <a:lnTo>
                    <a:pt x="597" y="73"/>
                  </a:lnTo>
                  <a:lnTo>
                    <a:pt x="596" y="73"/>
                  </a:lnTo>
                  <a:lnTo>
                    <a:pt x="594" y="73"/>
                  </a:lnTo>
                  <a:lnTo>
                    <a:pt x="594" y="73"/>
                  </a:lnTo>
                  <a:lnTo>
                    <a:pt x="594" y="73"/>
                  </a:lnTo>
                  <a:lnTo>
                    <a:pt x="592" y="73"/>
                  </a:lnTo>
                  <a:lnTo>
                    <a:pt x="590" y="73"/>
                  </a:lnTo>
                  <a:lnTo>
                    <a:pt x="588" y="73"/>
                  </a:lnTo>
                  <a:lnTo>
                    <a:pt x="586" y="73"/>
                  </a:lnTo>
                  <a:lnTo>
                    <a:pt x="584" y="73"/>
                  </a:lnTo>
                  <a:lnTo>
                    <a:pt x="584" y="74"/>
                  </a:lnTo>
                  <a:lnTo>
                    <a:pt x="584" y="76"/>
                  </a:lnTo>
                  <a:lnTo>
                    <a:pt x="584" y="78"/>
                  </a:lnTo>
                  <a:lnTo>
                    <a:pt x="582" y="80"/>
                  </a:lnTo>
                  <a:close/>
                  <a:moveTo>
                    <a:pt x="1856" y="302"/>
                  </a:moveTo>
                  <a:lnTo>
                    <a:pt x="1862" y="306"/>
                  </a:lnTo>
                  <a:lnTo>
                    <a:pt x="1864" y="308"/>
                  </a:lnTo>
                  <a:lnTo>
                    <a:pt x="1865" y="310"/>
                  </a:lnTo>
                  <a:lnTo>
                    <a:pt x="1867" y="306"/>
                  </a:lnTo>
                  <a:lnTo>
                    <a:pt x="1865" y="304"/>
                  </a:lnTo>
                  <a:lnTo>
                    <a:pt x="1862" y="302"/>
                  </a:lnTo>
                  <a:lnTo>
                    <a:pt x="1858" y="300"/>
                  </a:lnTo>
                  <a:lnTo>
                    <a:pt x="1854" y="298"/>
                  </a:lnTo>
                  <a:lnTo>
                    <a:pt x="1854" y="300"/>
                  </a:lnTo>
                  <a:lnTo>
                    <a:pt x="1856" y="302"/>
                  </a:lnTo>
                  <a:close/>
                  <a:moveTo>
                    <a:pt x="1860" y="255"/>
                  </a:moveTo>
                  <a:lnTo>
                    <a:pt x="1862" y="255"/>
                  </a:lnTo>
                  <a:lnTo>
                    <a:pt x="1864" y="253"/>
                  </a:lnTo>
                  <a:lnTo>
                    <a:pt x="1864" y="251"/>
                  </a:lnTo>
                  <a:lnTo>
                    <a:pt x="1864" y="249"/>
                  </a:lnTo>
                  <a:lnTo>
                    <a:pt x="1864" y="247"/>
                  </a:lnTo>
                  <a:lnTo>
                    <a:pt x="1864" y="247"/>
                  </a:lnTo>
                  <a:lnTo>
                    <a:pt x="1865" y="243"/>
                  </a:lnTo>
                  <a:lnTo>
                    <a:pt x="1865" y="243"/>
                  </a:lnTo>
                  <a:lnTo>
                    <a:pt x="1864" y="239"/>
                  </a:lnTo>
                  <a:lnTo>
                    <a:pt x="1862" y="239"/>
                  </a:lnTo>
                  <a:lnTo>
                    <a:pt x="1860" y="234"/>
                  </a:lnTo>
                  <a:lnTo>
                    <a:pt x="1858" y="234"/>
                  </a:lnTo>
                  <a:lnTo>
                    <a:pt x="1858" y="236"/>
                  </a:lnTo>
                  <a:lnTo>
                    <a:pt x="1858" y="238"/>
                  </a:lnTo>
                  <a:lnTo>
                    <a:pt x="1856" y="243"/>
                  </a:lnTo>
                  <a:lnTo>
                    <a:pt x="1856" y="247"/>
                  </a:lnTo>
                  <a:lnTo>
                    <a:pt x="1856" y="251"/>
                  </a:lnTo>
                  <a:lnTo>
                    <a:pt x="1854" y="255"/>
                  </a:lnTo>
                  <a:lnTo>
                    <a:pt x="1858" y="255"/>
                  </a:lnTo>
                  <a:lnTo>
                    <a:pt x="1860" y="255"/>
                  </a:lnTo>
                  <a:close/>
                  <a:moveTo>
                    <a:pt x="1680" y="310"/>
                  </a:moveTo>
                  <a:lnTo>
                    <a:pt x="1682" y="310"/>
                  </a:lnTo>
                  <a:lnTo>
                    <a:pt x="1682" y="310"/>
                  </a:lnTo>
                  <a:lnTo>
                    <a:pt x="1682" y="308"/>
                  </a:lnTo>
                  <a:lnTo>
                    <a:pt x="1680" y="308"/>
                  </a:lnTo>
                  <a:lnTo>
                    <a:pt x="1678" y="308"/>
                  </a:lnTo>
                  <a:lnTo>
                    <a:pt x="1678" y="310"/>
                  </a:lnTo>
                  <a:lnTo>
                    <a:pt x="1678" y="310"/>
                  </a:lnTo>
                  <a:lnTo>
                    <a:pt x="1680" y="310"/>
                  </a:lnTo>
                  <a:close/>
                  <a:moveTo>
                    <a:pt x="1405" y="184"/>
                  </a:moveTo>
                  <a:lnTo>
                    <a:pt x="1403" y="184"/>
                  </a:lnTo>
                  <a:lnTo>
                    <a:pt x="1405" y="186"/>
                  </a:lnTo>
                  <a:lnTo>
                    <a:pt x="1407" y="186"/>
                  </a:lnTo>
                  <a:lnTo>
                    <a:pt x="1411" y="186"/>
                  </a:lnTo>
                  <a:lnTo>
                    <a:pt x="1409" y="184"/>
                  </a:lnTo>
                  <a:lnTo>
                    <a:pt x="1407" y="183"/>
                  </a:lnTo>
                  <a:lnTo>
                    <a:pt x="1405" y="184"/>
                  </a:lnTo>
                  <a:close/>
                  <a:moveTo>
                    <a:pt x="1236" y="217"/>
                  </a:moveTo>
                  <a:lnTo>
                    <a:pt x="1236" y="219"/>
                  </a:lnTo>
                  <a:lnTo>
                    <a:pt x="1236" y="219"/>
                  </a:lnTo>
                  <a:lnTo>
                    <a:pt x="1238" y="219"/>
                  </a:lnTo>
                  <a:lnTo>
                    <a:pt x="1240" y="217"/>
                  </a:lnTo>
                  <a:lnTo>
                    <a:pt x="1240" y="215"/>
                  </a:lnTo>
                  <a:lnTo>
                    <a:pt x="1238" y="213"/>
                  </a:lnTo>
                  <a:lnTo>
                    <a:pt x="1236" y="215"/>
                  </a:lnTo>
                  <a:lnTo>
                    <a:pt x="1236" y="217"/>
                  </a:lnTo>
                  <a:close/>
                  <a:moveTo>
                    <a:pt x="1481" y="205"/>
                  </a:moveTo>
                  <a:lnTo>
                    <a:pt x="1486" y="209"/>
                  </a:lnTo>
                  <a:lnTo>
                    <a:pt x="1486" y="209"/>
                  </a:lnTo>
                  <a:lnTo>
                    <a:pt x="1488" y="209"/>
                  </a:lnTo>
                  <a:lnTo>
                    <a:pt x="1488" y="209"/>
                  </a:lnTo>
                  <a:lnTo>
                    <a:pt x="1490" y="207"/>
                  </a:lnTo>
                  <a:lnTo>
                    <a:pt x="1488" y="205"/>
                  </a:lnTo>
                  <a:lnTo>
                    <a:pt x="1486" y="203"/>
                  </a:lnTo>
                  <a:lnTo>
                    <a:pt x="1483" y="203"/>
                  </a:lnTo>
                  <a:lnTo>
                    <a:pt x="1479" y="203"/>
                  </a:lnTo>
                  <a:lnTo>
                    <a:pt x="1479" y="205"/>
                  </a:lnTo>
                  <a:lnTo>
                    <a:pt x="1481" y="205"/>
                  </a:lnTo>
                  <a:close/>
                  <a:moveTo>
                    <a:pt x="1390" y="158"/>
                  </a:moveTo>
                  <a:lnTo>
                    <a:pt x="1407" y="160"/>
                  </a:lnTo>
                  <a:lnTo>
                    <a:pt x="1409" y="160"/>
                  </a:lnTo>
                  <a:lnTo>
                    <a:pt x="1411" y="158"/>
                  </a:lnTo>
                  <a:lnTo>
                    <a:pt x="1407" y="156"/>
                  </a:lnTo>
                  <a:lnTo>
                    <a:pt x="1401" y="156"/>
                  </a:lnTo>
                  <a:lnTo>
                    <a:pt x="1395" y="156"/>
                  </a:lnTo>
                  <a:lnTo>
                    <a:pt x="1390" y="158"/>
                  </a:lnTo>
                  <a:close/>
                  <a:moveTo>
                    <a:pt x="2118" y="995"/>
                  </a:moveTo>
                  <a:lnTo>
                    <a:pt x="2116" y="996"/>
                  </a:lnTo>
                  <a:lnTo>
                    <a:pt x="2118" y="996"/>
                  </a:lnTo>
                  <a:lnTo>
                    <a:pt x="2119" y="995"/>
                  </a:lnTo>
                  <a:lnTo>
                    <a:pt x="2125" y="991"/>
                  </a:lnTo>
                  <a:lnTo>
                    <a:pt x="2121" y="991"/>
                  </a:lnTo>
                  <a:lnTo>
                    <a:pt x="2118" y="995"/>
                  </a:lnTo>
                  <a:close/>
                  <a:moveTo>
                    <a:pt x="2099" y="721"/>
                  </a:moveTo>
                  <a:lnTo>
                    <a:pt x="2099" y="721"/>
                  </a:lnTo>
                  <a:lnTo>
                    <a:pt x="2099" y="719"/>
                  </a:lnTo>
                  <a:lnTo>
                    <a:pt x="2097" y="721"/>
                  </a:lnTo>
                  <a:lnTo>
                    <a:pt x="2095" y="723"/>
                  </a:lnTo>
                  <a:lnTo>
                    <a:pt x="2095" y="723"/>
                  </a:lnTo>
                  <a:lnTo>
                    <a:pt x="2097" y="723"/>
                  </a:lnTo>
                  <a:lnTo>
                    <a:pt x="2097" y="723"/>
                  </a:lnTo>
                  <a:lnTo>
                    <a:pt x="2099" y="723"/>
                  </a:lnTo>
                  <a:lnTo>
                    <a:pt x="2099" y="721"/>
                  </a:lnTo>
                  <a:lnTo>
                    <a:pt x="2099" y="721"/>
                  </a:lnTo>
                  <a:lnTo>
                    <a:pt x="2099" y="721"/>
                  </a:lnTo>
                  <a:close/>
                  <a:moveTo>
                    <a:pt x="2093" y="1010"/>
                  </a:moveTo>
                  <a:lnTo>
                    <a:pt x="2089" y="1012"/>
                  </a:lnTo>
                  <a:lnTo>
                    <a:pt x="2085" y="1015"/>
                  </a:lnTo>
                  <a:lnTo>
                    <a:pt x="2081" y="1019"/>
                  </a:lnTo>
                  <a:lnTo>
                    <a:pt x="2080" y="1023"/>
                  </a:lnTo>
                  <a:lnTo>
                    <a:pt x="2081" y="1023"/>
                  </a:lnTo>
                  <a:lnTo>
                    <a:pt x="2083" y="1021"/>
                  </a:lnTo>
                  <a:lnTo>
                    <a:pt x="2097" y="1010"/>
                  </a:lnTo>
                  <a:lnTo>
                    <a:pt x="2095" y="1010"/>
                  </a:lnTo>
                  <a:lnTo>
                    <a:pt x="2093" y="1010"/>
                  </a:lnTo>
                  <a:close/>
                  <a:moveTo>
                    <a:pt x="2136" y="976"/>
                  </a:moveTo>
                  <a:lnTo>
                    <a:pt x="2136" y="977"/>
                  </a:lnTo>
                  <a:lnTo>
                    <a:pt x="2135" y="977"/>
                  </a:lnTo>
                  <a:lnTo>
                    <a:pt x="2136" y="977"/>
                  </a:lnTo>
                  <a:lnTo>
                    <a:pt x="2136" y="977"/>
                  </a:lnTo>
                  <a:lnTo>
                    <a:pt x="2136" y="976"/>
                  </a:lnTo>
                  <a:lnTo>
                    <a:pt x="2136" y="976"/>
                  </a:lnTo>
                  <a:lnTo>
                    <a:pt x="2136" y="976"/>
                  </a:lnTo>
                  <a:close/>
                  <a:moveTo>
                    <a:pt x="2163" y="938"/>
                  </a:moveTo>
                  <a:lnTo>
                    <a:pt x="2161" y="941"/>
                  </a:lnTo>
                  <a:lnTo>
                    <a:pt x="2163" y="943"/>
                  </a:lnTo>
                  <a:lnTo>
                    <a:pt x="2165" y="943"/>
                  </a:lnTo>
                  <a:lnTo>
                    <a:pt x="2165" y="941"/>
                  </a:lnTo>
                  <a:lnTo>
                    <a:pt x="2165" y="941"/>
                  </a:lnTo>
                  <a:lnTo>
                    <a:pt x="2165" y="939"/>
                  </a:lnTo>
                  <a:lnTo>
                    <a:pt x="2165" y="938"/>
                  </a:lnTo>
                  <a:lnTo>
                    <a:pt x="2167" y="934"/>
                  </a:lnTo>
                  <a:lnTo>
                    <a:pt x="2165" y="936"/>
                  </a:lnTo>
                  <a:lnTo>
                    <a:pt x="2163" y="938"/>
                  </a:lnTo>
                  <a:close/>
                  <a:moveTo>
                    <a:pt x="2154" y="953"/>
                  </a:moveTo>
                  <a:lnTo>
                    <a:pt x="2152" y="953"/>
                  </a:lnTo>
                  <a:lnTo>
                    <a:pt x="2152" y="955"/>
                  </a:lnTo>
                  <a:lnTo>
                    <a:pt x="2152" y="955"/>
                  </a:lnTo>
                  <a:lnTo>
                    <a:pt x="2152" y="955"/>
                  </a:lnTo>
                  <a:lnTo>
                    <a:pt x="2152" y="955"/>
                  </a:lnTo>
                  <a:lnTo>
                    <a:pt x="2154" y="955"/>
                  </a:lnTo>
                  <a:lnTo>
                    <a:pt x="2155" y="951"/>
                  </a:lnTo>
                  <a:lnTo>
                    <a:pt x="2154" y="951"/>
                  </a:lnTo>
                  <a:lnTo>
                    <a:pt x="2154" y="953"/>
                  </a:lnTo>
                  <a:close/>
                  <a:moveTo>
                    <a:pt x="2034" y="1059"/>
                  </a:moveTo>
                  <a:lnTo>
                    <a:pt x="2034" y="1061"/>
                  </a:lnTo>
                  <a:lnTo>
                    <a:pt x="2034" y="1061"/>
                  </a:lnTo>
                  <a:lnTo>
                    <a:pt x="2034" y="1061"/>
                  </a:lnTo>
                  <a:lnTo>
                    <a:pt x="2036" y="1061"/>
                  </a:lnTo>
                  <a:lnTo>
                    <a:pt x="2038" y="1061"/>
                  </a:lnTo>
                  <a:lnTo>
                    <a:pt x="2038" y="1059"/>
                  </a:lnTo>
                  <a:lnTo>
                    <a:pt x="2036" y="1059"/>
                  </a:lnTo>
                  <a:lnTo>
                    <a:pt x="2034" y="1059"/>
                  </a:lnTo>
                  <a:close/>
                  <a:moveTo>
                    <a:pt x="2028" y="1063"/>
                  </a:moveTo>
                  <a:lnTo>
                    <a:pt x="2028" y="1063"/>
                  </a:lnTo>
                  <a:lnTo>
                    <a:pt x="2028" y="1063"/>
                  </a:lnTo>
                  <a:lnTo>
                    <a:pt x="2028" y="1063"/>
                  </a:lnTo>
                  <a:lnTo>
                    <a:pt x="2028" y="1063"/>
                  </a:lnTo>
                  <a:lnTo>
                    <a:pt x="2028" y="1063"/>
                  </a:lnTo>
                  <a:lnTo>
                    <a:pt x="2028" y="1063"/>
                  </a:lnTo>
                  <a:lnTo>
                    <a:pt x="2028" y="1063"/>
                  </a:lnTo>
                  <a:close/>
                  <a:moveTo>
                    <a:pt x="2025" y="1069"/>
                  </a:moveTo>
                  <a:lnTo>
                    <a:pt x="2025" y="1069"/>
                  </a:lnTo>
                  <a:lnTo>
                    <a:pt x="2025" y="1069"/>
                  </a:lnTo>
                  <a:lnTo>
                    <a:pt x="2025" y="1069"/>
                  </a:lnTo>
                  <a:lnTo>
                    <a:pt x="2025" y="1069"/>
                  </a:lnTo>
                  <a:lnTo>
                    <a:pt x="2025" y="1067"/>
                  </a:lnTo>
                  <a:lnTo>
                    <a:pt x="2025" y="1069"/>
                  </a:lnTo>
                  <a:lnTo>
                    <a:pt x="2025" y="1069"/>
                  </a:lnTo>
                  <a:close/>
                  <a:moveTo>
                    <a:pt x="2068" y="1025"/>
                  </a:moveTo>
                  <a:lnTo>
                    <a:pt x="2066" y="1025"/>
                  </a:lnTo>
                  <a:lnTo>
                    <a:pt x="2064" y="1027"/>
                  </a:lnTo>
                  <a:lnTo>
                    <a:pt x="2061" y="1029"/>
                  </a:lnTo>
                  <a:lnTo>
                    <a:pt x="2061" y="1029"/>
                  </a:lnTo>
                  <a:lnTo>
                    <a:pt x="2059" y="1031"/>
                  </a:lnTo>
                  <a:lnTo>
                    <a:pt x="2057" y="1029"/>
                  </a:lnTo>
                  <a:lnTo>
                    <a:pt x="2055" y="1029"/>
                  </a:lnTo>
                  <a:lnTo>
                    <a:pt x="2055" y="1029"/>
                  </a:lnTo>
                  <a:lnTo>
                    <a:pt x="2053" y="1029"/>
                  </a:lnTo>
                  <a:lnTo>
                    <a:pt x="2053" y="1029"/>
                  </a:lnTo>
                  <a:lnTo>
                    <a:pt x="2053" y="1031"/>
                  </a:lnTo>
                  <a:lnTo>
                    <a:pt x="2053" y="1031"/>
                  </a:lnTo>
                  <a:lnTo>
                    <a:pt x="2045" y="1038"/>
                  </a:lnTo>
                  <a:lnTo>
                    <a:pt x="2044" y="1038"/>
                  </a:lnTo>
                  <a:lnTo>
                    <a:pt x="2044" y="1040"/>
                  </a:lnTo>
                  <a:lnTo>
                    <a:pt x="2042" y="1042"/>
                  </a:lnTo>
                  <a:lnTo>
                    <a:pt x="2042" y="1042"/>
                  </a:lnTo>
                  <a:lnTo>
                    <a:pt x="2040" y="1044"/>
                  </a:lnTo>
                  <a:lnTo>
                    <a:pt x="2040" y="1044"/>
                  </a:lnTo>
                  <a:lnTo>
                    <a:pt x="2038" y="1046"/>
                  </a:lnTo>
                  <a:lnTo>
                    <a:pt x="2038" y="1048"/>
                  </a:lnTo>
                  <a:lnTo>
                    <a:pt x="2049" y="1038"/>
                  </a:lnTo>
                  <a:lnTo>
                    <a:pt x="2049" y="1038"/>
                  </a:lnTo>
                  <a:lnTo>
                    <a:pt x="2049" y="1036"/>
                  </a:lnTo>
                  <a:lnTo>
                    <a:pt x="2049" y="1036"/>
                  </a:lnTo>
                  <a:lnTo>
                    <a:pt x="2049" y="1036"/>
                  </a:lnTo>
                  <a:lnTo>
                    <a:pt x="2051" y="1036"/>
                  </a:lnTo>
                  <a:lnTo>
                    <a:pt x="2051" y="1036"/>
                  </a:lnTo>
                  <a:lnTo>
                    <a:pt x="2051" y="1036"/>
                  </a:lnTo>
                  <a:lnTo>
                    <a:pt x="2061" y="1031"/>
                  </a:lnTo>
                  <a:lnTo>
                    <a:pt x="2063" y="1031"/>
                  </a:lnTo>
                  <a:lnTo>
                    <a:pt x="2066" y="1029"/>
                  </a:lnTo>
                  <a:lnTo>
                    <a:pt x="2068" y="1027"/>
                  </a:lnTo>
                  <a:lnTo>
                    <a:pt x="2068" y="1025"/>
                  </a:lnTo>
                  <a:lnTo>
                    <a:pt x="2068" y="1025"/>
                  </a:lnTo>
                  <a:close/>
                  <a:moveTo>
                    <a:pt x="2027" y="1046"/>
                  </a:moveTo>
                  <a:lnTo>
                    <a:pt x="2025" y="1046"/>
                  </a:lnTo>
                  <a:lnTo>
                    <a:pt x="2025" y="1046"/>
                  </a:lnTo>
                  <a:lnTo>
                    <a:pt x="2021" y="1051"/>
                  </a:lnTo>
                  <a:lnTo>
                    <a:pt x="2017" y="1057"/>
                  </a:lnTo>
                  <a:lnTo>
                    <a:pt x="2015" y="1061"/>
                  </a:lnTo>
                  <a:lnTo>
                    <a:pt x="2017" y="1063"/>
                  </a:lnTo>
                  <a:lnTo>
                    <a:pt x="2017" y="1061"/>
                  </a:lnTo>
                  <a:lnTo>
                    <a:pt x="2019" y="1057"/>
                  </a:lnTo>
                  <a:lnTo>
                    <a:pt x="2023" y="1053"/>
                  </a:lnTo>
                  <a:lnTo>
                    <a:pt x="2025" y="1051"/>
                  </a:lnTo>
                  <a:lnTo>
                    <a:pt x="2030" y="1050"/>
                  </a:lnTo>
                  <a:lnTo>
                    <a:pt x="2032" y="1048"/>
                  </a:lnTo>
                  <a:lnTo>
                    <a:pt x="2030" y="1048"/>
                  </a:lnTo>
                  <a:lnTo>
                    <a:pt x="2027" y="1046"/>
                  </a:lnTo>
                  <a:close/>
                  <a:moveTo>
                    <a:pt x="2182" y="909"/>
                  </a:moveTo>
                  <a:lnTo>
                    <a:pt x="2182" y="911"/>
                  </a:lnTo>
                  <a:lnTo>
                    <a:pt x="2180" y="913"/>
                  </a:lnTo>
                  <a:lnTo>
                    <a:pt x="2178" y="915"/>
                  </a:lnTo>
                  <a:lnTo>
                    <a:pt x="2176" y="917"/>
                  </a:lnTo>
                  <a:lnTo>
                    <a:pt x="2174" y="917"/>
                  </a:lnTo>
                  <a:lnTo>
                    <a:pt x="2172" y="919"/>
                  </a:lnTo>
                  <a:lnTo>
                    <a:pt x="2171" y="921"/>
                  </a:lnTo>
                  <a:lnTo>
                    <a:pt x="2171" y="921"/>
                  </a:lnTo>
                  <a:lnTo>
                    <a:pt x="2171" y="922"/>
                  </a:lnTo>
                  <a:lnTo>
                    <a:pt x="2172" y="922"/>
                  </a:lnTo>
                  <a:lnTo>
                    <a:pt x="2172" y="924"/>
                  </a:lnTo>
                  <a:lnTo>
                    <a:pt x="2174" y="924"/>
                  </a:lnTo>
                  <a:lnTo>
                    <a:pt x="2174" y="924"/>
                  </a:lnTo>
                  <a:lnTo>
                    <a:pt x="2176" y="922"/>
                  </a:lnTo>
                  <a:lnTo>
                    <a:pt x="2176" y="922"/>
                  </a:lnTo>
                  <a:lnTo>
                    <a:pt x="2178" y="921"/>
                  </a:lnTo>
                  <a:lnTo>
                    <a:pt x="2180" y="921"/>
                  </a:lnTo>
                  <a:lnTo>
                    <a:pt x="2182" y="919"/>
                  </a:lnTo>
                  <a:lnTo>
                    <a:pt x="2182" y="919"/>
                  </a:lnTo>
                  <a:lnTo>
                    <a:pt x="2184" y="917"/>
                  </a:lnTo>
                  <a:lnTo>
                    <a:pt x="2184" y="915"/>
                  </a:lnTo>
                  <a:lnTo>
                    <a:pt x="2186" y="913"/>
                  </a:lnTo>
                  <a:lnTo>
                    <a:pt x="2186" y="911"/>
                  </a:lnTo>
                  <a:lnTo>
                    <a:pt x="2186" y="909"/>
                  </a:lnTo>
                  <a:lnTo>
                    <a:pt x="2186" y="907"/>
                  </a:lnTo>
                  <a:lnTo>
                    <a:pt x="2182" y="909"/>
                  </a:lnTo>
                  <a:close/>
                  <a:moveTo>
                    <a:pt x="1492" y="289"/>
                  </a:moveTo>
                  <a:lnTo>
                    <a:pt x="1486" y="289"/>
                  </a:lnTo>
                  <a:lnTo>
                    <a:pt x="1481" y="289"/>
                  </a:lnTo>
                  <a:lnTo>
                    <a:pt x="1481" y="289"/>
                  </a:lnTo>
                  <a:lnTo>
                    <a:pt x="1479" y="291"/>
                  </a:lnTo>
                  <a:lnTo>
                    <a:pt x="1479" y="291"/>
                  </a:lnTo>
                  <a:lnTo>
                    <a:pt x="1479" y="293"/>
                  </a:lnTo>
                  <a:lnTo>
                    <a:pt x="1477" y="294"/>
                  </a:lnTo>
                  <a:lnTo>
                    <a:pt x="1475" y="294"/>
                  </a:lnTo>
                  <a:lnTo>
                    <a:pt x="1473" y="294"/>
                  </a:lnTo>
                  <a:lnTo>
                    <a:pt x="1471" y="294"/>
                  </a:lnTo>
                  <a:lnTo>
                    <a:pt x="1475" y="298"/>
                  </a:lnTo>
                  <a:lnTo>
                    <a:pt x="1479" y="300"/>
                  </a:lnTo>
                  <a:lnTo>
                    <a:pt x="1484" y="302"/>
                  </a:lnTo>
                  <a:lnTo>
                    <a:pt x="1490" y="302"/>
                  </a:lnTo>
                  <a:lnTo>
                    <a:pt x="1492" y="302"/>
                  </a:lnTo>
                  <a:lnTo>
                    <a:pt x="1492" y="302"/>
                  </a:lnTo>
                  <a:lnTo>
                    <a:pt x="1496" y="300"/>
                  </a:lnTo>
                  <a:lnTo>
                    <a:pt x="1500" y="298"/>
                  </a:lnTo>
                  <a:lnTo>
                    <a:pt x="1502" y="296"/>
                  </a:lnTo>
                  <a:lnTo>
                    <a:pt x="1502" y="293"/>
                  </a:lnTo>
                  <a:lnTo>
                    <a:pt x="1498" y="291"/>
                  </a:lnTo>
                  <a:lnTo>
                    <a:pt x="1492" y="289"/>
                  </a:lnTo>
                  <a:close/>
                  <a:moveTo>
                    <a:pt x="453" y="1023"/>
                  </a:moveTo>
                  <a:lnTo>
                    <a:pt x="453" y="1025"/>
                  </a:lnTo>
                  <a:lnTo>
                    <a:pt x="455" y="1025"/>
                  </a:lnTo>
                  <a:lnTo>
                    <a:pt x="455" y="1025"/>
                  </a:lnTo>
                  <a:lnTo>
                    <a:pt x="455" y="1025"/>
                  </a:lnTo>
                  <a:lnTo>
                    <a:pt x="455" y="1023"/>
                  </a:lnTo>
                  <a:lnTo>
                    <a:pt x="453" y="1021"/>
                  </a:lnTo>
                  <a:lnTo>
                    <a:pt x="453" y="1023"/>
                  </a:lnTo>
                  <a:lnTo>
                    <a:pt x="453" y="1023"/>
                  </a:lnTo>
                  <a:close/>
                  <a:moveTo>
                    <a:pt x="258" y="560"/>
                  </a:moveTo>
                  <a:lnTo>
                    <a:pt x="256" y="562"/>
                  </a:lnTo>
                  <a:lnTo>
                    <a:pt x="256" y="562"/>
                  </a:lnTo>
                  <a:lnTo>
                    <a:pt x="256" y="564"/>
                  </a:lnTo>
                  <a:lnTo>
                    <a:pt x="258" y="566"/>
                  </a:lnTo>
                  <a:lnTo>
                    <a:pt x="260" y="568"/>
                  </a:lnTo>
                  <a:lnTo>
                    <a:pt x="260" y="566"/>
                  </a:lnTo>
                  <a:lnTo>
                    <a:pt x="260" y="566"/>
                  </a:lnTo>
                  <a:lnTo>
                    <a:pt x="260" y="566"/>
                  </a:lnTo>
                  <a:lnTo>
                    <a:pt x="260" y="564"/>
                  </a:lnTo>
                  <a:lnTo>
                    <a:pt x="260" y="562"/>
                  </a:lnTo>
                  <a:lnTo>
                    <a:pt x="260" y="560"/>
                  </a:lnTo>
                  <a:lnTo>
                    <a:pt x="258" y="560"/>
                  </a:lnTo>
                  <a:close/>
                  <a:moveTo>
                    <a:pt x="764" y="437"/>
                  </a:moveTo>
                  <a:lnTo>
                    <a:pt x="760" y="439"/>
                  </a:lnTo>
                  <a:lnTo>
                    <a:pt x="762" y="441"/>
                  </a:lnTo>
                  <a:lnTo>
                    <a:pt x="764" y="439"/>
                  </a:lnTo>
                  <a:lnTo>
                    <a:pt x="764" y="437"/>
                  </a:lnTo>
                  <a:close/>
                  <a:moveTo>
                    <a:pt x="2023" y="1067"/>
                  </a:moveTo>
                  <a:lnTo>
                    <a:pt x="2023" y="1067"/>
                  </a:lnTo>
                  <a:lnTo>
                    <a:pt x="2021" y="1067"/>
                  </a:lnTo>
                  <a:lnTo>
                    <a:pt x="2021" y="1069"/>
                  </a:lnTo>
                  <a:lnTo>
                    <a:pt x="2023" y="1069"/>
                  </a:lnTo>
                  <a:lnTo>
                    <a:pt x="2023" y="1069"/>
                  </a:lnTo>
                  <a:lnTo>
                    <a:pt x="2023" y="1069"/>
                  </a:lnTo>
                  <a:lnTo>
                    <a:pt x="2023" y="1069"/>
                  </a:lnTo>
                  <a:lnTo>
                    <a:pt x="2023" y="1067"/>
                  </a:lnTo>
                  <a:close/>
                  <a:moveTo>
                    <a:pt x="808" y="511"/>
                  </a:moveTo>
                  <a:lnTo>
                    <a:pt x="806" y="509"/>
                  </a:lnTo>
                  <a:lnTo>
                    <a:pt x="806" y="509"/>
                  </a:lnTo>
                  <a:lnTo>
                    <a:pt x="802" y="509"/>
                  </a:lnTo>
                  <a:lnTo>
                    <a:pt x="800" y="509"/>
                  </a:lnTo>
                  <a:lnTo>
                    <a:pt x="798" y="509"/>
                  </a:lnTo>
                  <a:lnTo>
                    <a:pt x="800" y="511"/>
                  </a:lnTo>
                  <a:lnTo>
                    <a:pt x="802" y="515"/>
                  </a:lnTo>
                  <a:lnTo>
                    <a:pt x="806" y="516"/>
                  </a:lnTo>
                  <a:lnTo>
                    <a:pt x="810" y="515"/>
                  </a:lnTo>
                  <a:lnTo>
                    <a:pt x="808" y="513"/>
                  </a:lnTo>
                  <a:lnTo>
                    <a:pt x="808" y="513"/>
                  </a:lnTo>
                  <a:lnTo>
                    <a:pt x="808" y="513"/>
                  </a:lnTo>
                  <a:lnTo>
                    <a:pt x="808" y="511"/>
                  </a:lnTo>
                  <a:lnTo>
                    <a:pt x="808" y="511"/>
                  </a:lnTo>
                  <a:lnTo>
                    <a:pt x="808" y="511"/>
                  </a:lnTo>
                  <a:close/>
                  <a:moveTo>
                    <a:pt x="2190" y="905"/>
                  </a:moveTo>
                  <a:lnTo>
                    <a:pt x="2188" y="905"/>
                  </a:lnTo>
                  <a:lnTo>
                    <a:pt x="2186" y="907"/>
                  </a:lnTo>
                  <a:lnTo>
                    <a:pt x="2188" y="909"/>
                  </a:lnTo>
                  <a:lnTo>
                    <a:pt x="2190" y="909"/>
                  </a:lnTo>
                  <a:lnTo>
                    <a:pt x="2191" y="909"/>
                  </a:lnTo>
                  <a:lnTo>
                    <a:pt x="2191" y="907"/>
                  </a:lnTo>
                  <a:lnTo>
                    <a:pt x="2191" y="905"/>
                  </a:lnTo>
                  <a:lnTo>
                    <a:pt x="2190" y="905"/>
                  </a:lnTo>
                  <a:close/>
                  <a:moveTo>
                    <a:pt x="2320" y="719"/>
                  </a:moveTo>
                  <a:lnTo>
                    <a:pt x="2318" y="719"/>
                  </a:lnTo>
                  <a:lnTo>
                    <a:pt x="2318" y="719"/>
                  </a:lnTo>
                  <a:lnTo>
                    <a:pt x="2311" y="723"/>
                  </a:lnTo>
                  <a:lnTo>
                    <a:pt x="2309" y="723"/>
                  </a:lnTo>
                  <a:lnTo>
                    <a:pt x="2307" y="725"/>
                  </a:lnTo>
                  <a:lnTo>
                    <a:pt x="2307" y="729"/>
                  </a:lnTo>
                  <a:lnTo>
                    <a:pt x="2305" y="733"/>
                  </a:lnTo>
                  <a:lnTo>
                    <a:pt x="2303" y="735"/>
                  </a:lnTo>
                  <a:lnTo>
                    <a:pt x="2303" y="735"/>
                  </a:lnTo>
                  <a:lnTo>
                    <a:pt x="2307" y="735"/>
                  </a:lnTo>
                  <a:lnTo>
                    <a:pt x="2311" y="731"/>
                  </a:lnTo>
                  <a:lnTo>
                    <a:pt x="2318" y="727"/>
                  </a:lnTo>
                  <a:lnTo>
                    <a:pt x="2322" y="725"/>
                  </a:lnTo>
                  <a:lnTo>
                    <a:pt x="2322" y="721"/>
                  </a:lnTo>
                  <a:lnTo>
                    <a:pt x="2320" y="719"/>
                  </a:lnTo>
                  <a:lnTo>
                    <a:pt x="2320" y="719"/>
                  </a:lnTo>
                  <a:close/>
                  <a:moveTo>
                    <a:pt x="2178" y="905"/>
                  </a:moveTo>
                  <a:lnTo>
                    <a:pt x="2178" y="905"/>
                  </a:lnTo>
                  <a:lnTo>
                    <a:pt x="2178" y="903"/>
                  </a:lnTo>
                  <a:lnTo>
                    <a:pt x="2176" y="903"/>
                  </a:lnTo>
                  <a:lnTo>
                    <a:pt x="2176" y="903"/>
                  </a:lnTo>
                  <a:lnTo>
                    <a:pt x="2176" y="905"/>
                  </a:lnTo>
                  <a:lnTo>
                    <a:pt x="2176" y="905"/>
                  </a:lnTo>
                  <a:lnTo>
                    <a:pt x="2176" y="905"/>
                  </a:lnTo>
                  <a:lnTo>
                    <a:pt x="2178" y="905"/>
                  </a:lnTo>
                  <a:close/>
                  <a:moveTo>
                    <a:pt x="2732" y="530"/>
                  </a:moveTo>
                  <a:lnTo>
                    <a:pt x="2732" y="528"/>
                  </a:lnTo>
                  <a:lnTo>
                    <a:pt x="2730" y="526"/>
                  </a:lnTo>
                  <a:lnTo>
                    <a:pt x="2728" y="526"/>
                  </a:lnTo>
                  <a:lnTo>
                    <a:pt x="2724" y="526"/>
                  </a:lnTo>
                  <a:lnTo>
                    <a:pt x="2724" y="524"/>
                  </a:lnTo>
                  <a:lnTo>
                    <a:pt x="2724" y="524"/>
                  </a:lnTo>
                  <a:lnTo>
                    <a:pt x="2720" y="524"/>
                  </a:lnTo>
                  <a:lnTo>
                    <a:pt x="2718" y="524"/>
                  </a:lnTo>
                  <a:lnTo>
                    <a:pt x="2720" y="522"/>
                  </a:lnTo>
                  <a:lnTo>
                    <a:pt x="2718" y="518"/>
                  </a:lnTo>
                  <a:lnTo>
                    <a:pt x="2716" y="516"/>
                  </a:lnTo>
                  <a:lnTo>
                    <a:pt x="2707" y="511"/>
                  </a:lnTo>
                  <a:lnTo>
                    <a:pt x="2701" y="505"/>
                  </a:lnTo>
                  <a:lnTo>
                    <a:pt x="2699" y="503"/>
                  </a:lnTo>
                  <a:lnTo>
                    <a:pt x="2697" y="503"/>
                  </a:lnTo>
                  <a:lnTo>
                    <a:pt x="2680" y="499"/>
                  </a:lnTo>
                  <a:lnTo>
                    <a:pt x="2680" y="499"/>
                  </a:lnTo>
                  <a:lnTo>
                    <a:pt x="2682" y="501"/>
                  </a:lnTo>
                  <a:lnTo>
                    <a:pt x="2686" y="501"/>
                  </a:lnTo>
                  <a:lnTo>
                    <a:pt x="2688" y="501"/>
                  </a:lnTo>
                  <a:lnTo>
                    <a:pt x="2684" y="503"/>
                  </a:lnTo>
                  <a:lnTo>
                    <a:pt x="2679" y="501"/>
                  </a:lnTo>
                  <a:lnTo>
                    <a:pt x="2677" y="501"/>
                  </a:lnTo>
                  <a:lnTo>
                    <a:pt x="2677" y="503"/>
                  </a:lnTo>
                  <a:lnTo>
                    <a:pt x="2677" y="505"/>
                  </a:lnTo>
                  <a:lnTo>
                    <a:pt x="2677" y="505"/>
                  </a:lnTo>
                  <a:lnTo>
                    <a:pt x="2675" y="505"/>
                  </a:lnTo>
                  <a:lnTo>
                    <a:pt x="2675" y="505"/>
                  </a:lnTo>
                  <a:lnTo>
                    <a:pt x="2675" y="505"/>
                  </a:lnTo>
                  <a:lnTo>
                    <a:pt x="2675" y="503"/>
                  </a:lnTo>
                  <a:lnTo>
                    <a:pt x="2675" y="503"/>
                  </a:lnTo>
                  <a:lnTo>
                    <a:pt x="2675" y="501"/>
                  </a:lnTo>
                  <a:lnTo>
                    <a:pt x="2677" y="499"/>
                  </a:lnTo>
                  <a:lnTo>
                    <a:pt x="2677" y="499"/>
                  </a:lnTo>
                  <a:lnTo>
                    <a:pt x="2671" y="497"/>
                  </a:lnTo>
                  <a:lnTo>
                    <a:pt x="2669" y="497"/>
                  </a:lnTo>
                  <a:lnTo>
                    <a:pt x="2667" y="497"/>
                  </a:lnTo>
                  <a:lnTo>
                    <a:pt x="2656" y="497"/>
                  </a:lnTo>
                  <a:lnTo>
                    <a:pt x="2656" y="499"/>
                  </a:lnTo>
                  <a:lnTo>
                    <a:pt x="2660" y="501"/>
                  </a:lnTo>
                  <a:lnTo>
                    <a:pt x="2661" y="501"/>
                  </a:lnTo>
                  <a:lnTo>
                    <a:pt x="2663" y="503"/>
                  </a:lnTo>
                  <a:lnTo>
                    <a:pt x="2663" y="505"/>
                  </a:lnTo>
                  <a:lnTo>
                    <a:pt x="2663" y="507"/>
                  </a:lnTo>
                  <a:lnTo>
                    <a:pt x="2663" y="509"/>
                  </a:lnTo>
                  <a:lnTo>
                    <a:pt x="2661" y="511"/>
                  </a:lnTo>
                  <a:lnTo>
                    <a:pt x="2661" y="513"/>
                  </a:lnTo>
                  <a:lnTo>
                    <a:pt x="2661" y="513"/>
                  </a:lnTo>
                  <a:lnTo>
                    <a:pt x="2663" y="515"/>
                  </a:lnTo>
                  <a:lnTo>
                    <a:pt x="2667" y="516"/>
                  </a:lnTo>
                  <a:lnTo>
                    <a:pt x="2667" y="518"/>
                  </a:lnTo>
                  <a:lnTo>
                    <a:pt x="2667" y="520"/>
                  </a:lnTo>
                  <a:lnTo>
                    <a:pt x="2665" y="522"/>
                  </a:lnTo>
                  <a:lnTo>
                    <a:pt x="2665" y="522"/>
                  </a:lnTo>
                  <a:lnTo>
                    <a:pt x="2663" y="524"/>
                  </a:lnTo>
                  <a:lnTo>
                    <a:pt x="2663" y="524"/>
                  </a:lnTo>
                  <a:lnTo>
                    <a:pt x="2663" y="520"/>
                  </a:lnTo>
                  <a:lnTo>
                    <a:pt x="2663" y="518"/>
                  </a:lnTo>
                  <a:lnTo>
                    <a:pt x="2661" y="516"/>
                  </a:lnTo>
                  <a:lnTo>
                    <a:pt x="2661" y="516"/>
                  </a:lnTo>
                  <a:lnTo>
                    <a:pt x="2660" y="518"/>
                  </a:lnTo>
                  <a:lnTo>
                    <a:pt x="2658" y="520"/>
                  </a:lnTo>
                  <a:lnTo>
                    <a:pt x="2658" y="520"/>
                  </a:lnTo>
                  <a:lnTo>
                    <a:pt x="2656" y="516"/>
                  </a:lnTo>
                  <a:lnTo>
                    <a:pt x="2656" y="515"/>
                  </a:lnTo>
                  <a:lnTo>
                    <a:pt x="2654" y="515"/>
                  </a:lnTo>
                  <a:lnTo>
                    <a:pt x="2654" y="513"/>
                  </a:lnTo>
                  <a:lnTo>
                    <a:pt x="2652" y="513"/>
                  </a:lnTo>
                  <a:lnTo>
                    <a:pt x="2650" y="513"/>
                  </a:lnTo>
                  <a:lnTo>
                    <a:pt x="2650" y="511"/>
                  </a:lnTo>
                  <a:lnTo>
                    <a:pt x="2650" y="511"/>
                  </a:lnTo>
                  <a:lnTo>
                    <a:pt x="2650" y="509"/>
                  </a:lnTo>
                  <a:lnTo>
                    <a:pt x="2650" y="507"/>
                  </a:lnTo>
                  <a:lnTo>
                    <a:pt x="2652" y="507"/>
                  </a:lnTo>
                  <a:lnTo>
                    <a:pt x="2652" y="505"/>
                  </a:lnTo>
                  <a:lnTo>
                    <a:pt x="2652" y="503"/>
                  </a:lnTo>
                  <a:lnTo>
                    <a:pt x="2650" y="501"/>
                  </a:lnTo>
                  <a:lnTo>
                    <a:pt x="2650" y="499"/>
                  </a:lnTo>
                  <a:lnTo>
                    <a:pt x="2648" y="497"/>
                  </a:lnTo>
                  <a:lnTo>
                    <a:pt x="2648" y="496"/>
                  </a:lnTo>
                  <a:lnTo>
                    <a:pt x="2650" y="494"/>
                  </a:lnTo>
                  <a:lnTo>
                    <a:pt x="2650" y="492"/>
                  </a:lnTo>
                  <a:lnTo>
                    <a:pt x="2648" y="490"/>
                  </a:lnTo>
                  <a:lnTo>
                    <a:pt x="2646" y="490"/>
                  </a:lnTo>
                  <a:lnTo>
                    <a:pt x="2644" y="490"/>
                  </a:lnTo>
                  <a:lnTo>
                    <a:pt x="2643" y="490"/>
                  </a:lnTo>
                  <a:lnTo>
                    <a:pt x="2644" y="486"/>
                  </a:lnTo>
                  <a:lnTo>
                    <a:pt x="2641" y="480"/>
                  </a:lnTo>
                  <a:lnTo>
                    <a:pt x="2612" y="469"/>
                  </a:lnTo>
                  <a:lnTo>
                    <a:pt x="2610" y="467"/>
                  </a:lnTo>
                  <a:lnTo>
                    <a:pt x="2610" y="467"/>
                  </a:lnTo>
                  <a:lnTo>
                    <a:pt x="2607" y="467"/>
                  </a:lnTo>
                  <a:lnTo>
                    <a:pt x="2607" y="467"/>
                  </a:lnTo>
                  <a:lnTo>
                    <a:pt x="2607" y="467"/>
                  </a:lnTo>
                  <a:lnTo>
                    <a:pt x="2607" y="467"/>
                  </a:lnTo>
                  <a:lnTo>
                    <a:pt x="2607" y="465"/>
                  </a:lnTo>
                  <a:lnTo>
                    <a:pt x="2605" y="463"/>
                  </a:lnTo>
                  <a:lnTo>
                    <a:pt x="2601" y="461"/>
                  </a:lnTo>
                  <a:lnTo>
                    <a:pt x="2597" y="461"/>
                  </a:lnTo>
                  <a:lnTo>
                    <a:pt x="2593" y="460"/>
                  </a:lnTo>
                  <a:lnTo>
                    <a:pt x="2595" y="461"/>
                  </a:lnTo>
                  <a:lnTo>
                    <a:pt x="2601" y="463"/>
                  </a:lnTo>
                  <a:lnTo>
                    <a:pt x="2603" y="465"/>
                  </a:lnTo>
                  <a:lnTo>
                    <a:pt x="2603" y="465"/>
                  </a:lnTo>
                  <a:lnTo>
                    <a:pt x="2601" y="465"/>
                  </a:lnTo>
                  <a:lnTo>
                    <a:pt x="2601" y="467"/>
                  </a:lnTo>
                  <a:lnTo>
                    <a:pt x="2599" y="467"/>
                  </a:lnTo>
                  <a:lnTo>
                    <a:pt x="2599" y="463"/>
                  </a:lnTo>
                  <a:lnTo>
                    <a:pt x="2595" y="461"/>
                  </a:lnTo>
                  <a:lnTo>
                    <a:pt x="2589" y="460"/>
                  </a:lnTo>
                  <a:lnTo>
                    <a:pt x="2588" y="458"/>
                  </a:lnTo>
                  <a:lnTo>
                    <a:pt x="2589" y="458"/>
                  </a:lnTo>
                  <a:lnTo>
                    <a:pt x="2589" y="458"/>
                  </a:lnTo>
                  <a:lnTo>
                    <a:pt x="2589" y="460"/>
                  </a:lnTo>
                  <a:lnTo>
                    <a:pt x="2591" y="460"/>
                  </a:lnTo>
                  <a:lnTo>
                    <a:pt x="2584" y="454"/>
                  </a:lnTo>
                  <a:lnTo>
                    <a:pt x="2569" y="450"/>
                  </a:lnTo>
                  <a:lnTo>
                    <a:pt x="2557" y="444"/>
                  </a:lnTo>
                  <a:lnTo>
                    <a:pt x="2552" y="442"/>
                  </a:lnTo>
                  <a:lnTo>
                    <a:pt x="2550" y="442"/>
                  </a:lnTo>
                  <a:lnTo>
                    <a:pt x="2548" y="441"/>
                  </a:lnTo>
                  <a:lnTo>
                    <a:pt x="2546" y="441"/>
                  </a:lnTo>
                  <a:lnTo>
                    <a:pt x="2514" y="435"/>
                  </a:lnTo>
                  <a:lnTo>
                    <a:pt x="2510" y="433"/>
                  </a:lnTo>
                  <a:lnTo>
                    <a:pt x="2504" y="431"/>
                  </a:lnTo>
                  <a:lnTo>
                    <a:pt x="2502" y="429"/>
                  </a:lnTo>
                  <a:lnTo>
                    <a:pt x="2500" y="429"/>
                  </a:lnTo>
                  <a:lnTo>
                    <a:pt x="2498" y="429"/>
                  </a:lnTo>
                  <a:lnTo>
                    <a:pt x="2493" y="431"/>
                  </a:lnTo>
                  <a:lnTo>
                    <a:pt x="2487" y="431"/>
                  </a:lnTo>
                  <a:lnTo>
                    <a:pt x="2472" y="431"/>
                  </a:lnTo>
                  <a:lnTo>
                    <a:pt x="2470" y="429"/>
                  </a:lnTo>
                  <a:lnTo>
                    <a:pt x="2464" y="429"/>
                  </a:lnTo>
                  <a:lnTo>
                    <a:pt x="2462" y="427"/>
                  </a:lnTo>
                  <a:lnTo>
                    <a:pt x="2461" y="429"/>
                  </a:lnTo>
                  <a:lnTo>
                    <a:pt x="2461" y="431"/>
                  </a:lnTo>
                  <a:lnTo>
                    <a:pt x="2459" y="431"/>
                  </a:lnTo>
                  <a:lnTo>
                    <a:pt x="2457" y="431"/>
                  </a:lnTo>
                  <a:lnTo>
                    <a:pt x="2447" y="427"/>
                  </a:lnTo>
                  <a:lnTo>
                    <a:pt x="2436" y="425"/>
                  </a:lnTo>
                  <a:lnTo>
                    <a:pt x="2415" y="423"/>
                  </a:lnTo>
                  <a:lnTo>
                    <a:pt x="2417" y="427"/>
                  </a:lnTo>
                  <a:lnTo>
                    <a:pt x="2417" y="429"/>
                  </a:lnTo>
                  <a:lnTo>
                    <a:pt x="2415" y="431"/>
                  </a:lnTo>
                  <a:lnTo>
                    <a:pt x="2415" y="433"/>
                  </a:lnTo>
                  <a:lnTo>
                    <a:pt x="2411" y="435"/>
                  </a:lnTo>
                  <a:lnTo>
                    <a:pt x="2409" y="437"/>
                  </a:lnTo>
                  <a:lnTo>
                    <a:pt x="2415" y="437"/>
                  </a:lnTo>
                  <a:lnTo>
                    <a:pt x="2417" y="437"/>
                  </a:lnTo>
                  <a:lnTo>
                    <a:pt x="2417" y="439"/>
                  </a:lnTo>
                  <a:lnTo>
                    <a:pt x="2419" y="439"/>
                  </a:lnTo>
                  <a:lnTo>
                    <a:pt x="2419" y="441"/>
                  </a:lnTo>
                  <a:lnTo>
                    <a:pt x="2419" y="441"/>
                  </a:lnTo>
                  <a:lnTo>
                    <a:pt x="2423" y="444"/>
                  </a:lnTo>
                  <a:lnTo>
                    <a:pt x="2423" y="446"/>
                  </a:lnTo>
                  <a:lnTo>
                    <a:pt x="2423" y="448"/>
                  </a:lnTo>
                  <a:lnTo>
                    <a:pt x="2421" y="452"/>
                  </a:lnTo>
                  <a:lnTo>
                    <a:pt x="2413" y="454"/>
                  </a:lnTo>
                  <a:lnTo>
                    <a:pt x="2408" y="454"/>
                  </a:lnTo>
                  <a:lnTo>
                    <a:pt x="2402" y="454"/>
                  </a:lnTo>
                  <a:lnTo>
                    <a:pt x="2400" y="454"/>
                  </a:lnTo>
                  <a:lnTo>
                    <a:pt x="2400" y="452"/>
                  </a:lnTo>
                  <a:lnTo>
                    <a:pt x="2398" y="450"/>
                  </a:lnTo>
                  <a:lnTo>
                    <a:pt x="2396" y="448"/>
                  </a:lnTo>
                  <a:lnTo>
                    <a:pt x="2394" y="446"/>
                  </a:lnTo>
                  <a:lnTo>
                    <a:pt x="2390" y="446"/>
                  </a:lnTo>
                  <a:lnTo>
                    <a:pt x="2383" y="444"/>
                  </a:lnTo>
                  <a:lnTo>
                    <a:pt x="2381" y="444"/>
                  </a:lnTo>
                  <a:lnTo>
                    <a:pt x="2381" y="442"/>
                  </a:lnTo>
                  <a:lnTo>
                    <a:pt x="2379" y="441"/>
                  </a:lnTo>
                  <a:lnTo>
                    <a:pt x="2377" y="437"/>
                  </a:lnTo>
                  <a:lnTo>
                    <a:pt x="2377" y="437"/>
                  </a:lnTo>
                  <a:lnTo>
                    <a:pt x="2373" y="435"/>
                  </a:lnTo>
                  <a:lnTo>
                    <a:pt x="2371" y="435"/>
                  </a:lnTo>
                  <a:lnTo>
                    <a:pt x="2368" y="435"/>
                  </a:lnTo>
                  <a:lnTo>
                    <a:pt x="2358" y="439"/>
                  </a:lnTo>
                  <a:lnTo>
                    <a:pt x="2354" y="439"/>
                  </a:lnTo>
                  <a:lnTo>
                    <a:pt x="2332" y="437"/>
                  </a:lnTo>
                  <a:lnTo>
                    <a:pt x="2322" y="437"/>
                  </a:lnTo>
                  <a:lnTo>
                    <a:pt x="2320" y="437"/>
                  </a:lnTo>
                  <a:lnTo>
                    <a:pt x="2313" y="435"/>
                  </a:lnTo>
                  <a:lnTo>
                    <a:pt x="2311" y="435"/>
                  </a:lnTo>
                  <a:lnTo>
                    <a:pt x="2284" y="437"/>
                  </a:lnTo>
                  <a:lnTo>
                    <a:pt x="2279" y="437"/>
                  </a:lnTo>
                  <a:lnTo>
                    <a:pt x="2273" y="441"/>
                  </a:lnTo>
                  <a:lnTo>
                    <a:pt x="2271" y="444"/>
                  </a:lnTo>
                  <a:lnTo>
                    <a:pt x="2271" y="446"/>
                  </a:lnTo>
                  <a:lnTo>
                    <a:pt x="2273" y="448"/>
                  </a:lnTo>
                  <a:lnTo>
                    <a:pt x="2273" y="450"/>
                  </a:lnTo>
                  <a:lnTo>
                    <a:pt x="2273" y="452"/>
                  </a:lnTo>
                  <a:lnTo>
                    <a:pt x="2273" y="452"/>
                  </a:lnTo>
                  <a:lnTo>
                    <a:pt x="2271" y="452"/>
                  </a:lnTo>
                  <a:lnTo>
                    <a:pt x="2269" y="454"/>
                  </a:lnTo>
                  <a:lnTo>
                    <a:pt x="2267" y="458"/>
                  </a:lnTo>
                  <a:lnTo>
                    <a:pt x="2265" y="460"/>
                  </a:lnTo>
                  <a:lnTo>
                    <a:pt x="2262" y="460"/>
                  </a:lnTo>
                  <a:lnTo>
                    <a:pt x="2265" y="458"/>
                  </a:lnTo>
                  <a:lnTo>
                    <a:pt x="2267" y="456"/>
                  </a:lnTo>
                  <a:lnTo>
                    <a:pt x="2269" y="452"/>
                  </a:lnTo>
                  <a:lnTo>
                    <a:pt x="2269" y="450"/>
                  </a:lnTo>
                  <a:lnTo>
                    <a:pt x="2267" y="450"/>
                  </a:lnTo>
                  <a:lnTo>
                    <a:pt x="2265" y="448"/>
                  </a:lnTo>
                  <a:lnTo>
                    <a:pt x="2263" y="446"/>
                  </a:lnTo>
                  <a:lnTo>
                    <a:pt x="2263" y="444"/>
                  </a:lnTo>
                  <a:lnTo>
                    <a:pt x="2263" y="441"/>
                  </a:lnTo>
                  <a:lnTo>
                    <a:pt x="2262" y="439"/>
                  </a:lnTo>
                  <a:lnTo>
                    <a:pt x="2262" y="437"/>
                  </a:lnTo>
                  <a:lnTo>
                    <a:pt x="2258" y="435"/>
                  </a:lnTo>
                  <a:lnTo>
                    <a:pt x="2248" y="433"/>
                  </a:lnTo>
                  <a:lnTo>
                    <a:pt x="2244" y="433"/>
                  </a:lnTo>
                  <a:lnTo>
                    <a:pt x="2244" y="431"/>
                  </a:lnTo>
                  <a:lnTo>
                    <a:pt x="2244" y="429"/>
                  </a:lnTo>
                  <a:lnTo>
                    <a:pt x="2244" y="427"/>
                  </a:lnTo>
                  <a:lnTo>
                    <a:pt x="2246" y="422"/>
                  </a:lnTo>
                  <a:lnTo>
                    <a:pt x="2246" y="418"/>
                  </a:lnTo>
                  <a:lnTo>
                    <a:pt x="2248" y="416"/>
                  </a:lnTo>
                  <a:lnTo>
                    <a:pt x="2246" y="414"/>
                  </a:lnTo>
                  <a:lnTo>
                    <a:pt x="2246" y="412"/>
                  </a:lnTo>
                  <a:lnTo>
                    <a:pt x="2244" y="410"/>
                  </a:lnTo>
                  <a:lnTo>
                    <a:pt x="2244" y="408"/>
                  </a:lnTo>
                  <a:lnTo>
                    <a:pt x="2243" y="406"/>
                  </a:lnTo>
                  <a:lnTo>
                    <a:pt x="2233" y="401"/>
                  </a:lnTo>
                  <a:lnTo>
                    <a:pt x="2224" y="397"/>
                  </a:lnTo>
                  <a:lnTo>
                    <a:pt x="2214" y="395"/>
                  </a:lnTo>
                  <a:lnTo>
                    <a:pt x="2193" y="395"/>
                  </a:lnTo>
                  <a:lnTo>
                    <a:pt x="2171" y="395"/>
                  </a:lnTo>
                  <a:lnTo>
                    <a:pt x="2131" y="403"/>
                  </a:lnTo>
                  <a:lnTo>
                    <a:pt x="2127" y="403"/>
                  </a:lnTo>
                  <a:lnTo>
                    <a:pt x="2125" y="401"/>
                  </a:lnTo>
                  <a:lnTo>
                    <a:pt x="2116" y="397"/>
                  </a:lnTo>
                  <a:lnTo>
                    <a:pt x="2119" y="397"/>
                  </a:lnTo>
                  <a:lnTo>
                    <a:pt x="2119" y="397"/>
                  </a:lnTo>
                  <a:lnTo>
                    <a:pt x="2121" y="397"/>
                  </a:lnTo>
                  <a:lnTo>
                    <a:pt x="2114" y="391"/>
                  </a:lnTo>
                  <a:lnTo>
                    <a:pt x="2106" y="387"/>
                  </a:lnTo>
                  <a:lnTo>
                    <a:pt x="2099" y="387"/>
                  </a:lnTo>
                  <a:lnTo>
                    <a:pt x="2089" y="391"/>
                  </a:lnTo>
                  <a:lnTo>
                    <a:pt x="2095" y="387"/>
                  </a:lnTo>
                  <a:lnTo>
                    <a:pt x="2097" y="386"/>
                  </a:lnTo>
                  <a:lnTo>
                    <a:pt x="2099" y="384"/>
                  </a:lnTo>
                  <a:lnTo>
                    <a:pt x="2097" y="382"/>
                  </a:lnTo>
                  <a:lnTo>
                    <a:pt x="2091" y="384"/>
                  </a:lnTo>
                  <a:lnTo>
                    <a:pt x="2087" y="382"/>
                  </a:lnTo>
                  <a:lnTo>
                    <a:pt x="2080" y="380"/>
                  </a:lnTo>
                  <a:lnTo>
                    <a:pt x="2072" y="378"/>
                  </a:lnTo>
                  <a:lnTo>
                    <a:pt x="2072" y="376"/>
                  </a:lnTo>
                  <a:lnTo>
                    <a:pt x="2076" y="374"/>
                  </a:lnTo>
                  <a:lnTo>
                    <a:pt x="2080" y="374"/>
                  </a:lnTo>
                  <a:lnTo>
                    <a:pt x="2085" y="374"/>
                  </a:lnTo>
                  <a:lnTo>
                    <a:pt x="2087" y="374"/>
                  </a:lnTo>
                  <a:lnTo>
                    <a:pt x="2087" y="372"/>
                  </a:lnTo>
                  <a:lnTo>
                    <a:pt x="2087" y="370"/>
                  </a:lnTo>
                  <a:lnTo>
                    <a:pt x="2085" y="368"/>
                  </a:lnTo>
                  <a:lnTo>
                    <a:pt x="2083" y="367"/>
                  </a:lnTo>
                  <a:lnTo>
                    <a:pt x="2081" y="365"/>
                  </a:lnTo>
                  <a:lnTo>
                    <a:pt x="2076" y="363"/>
                  </a:lnTo>
                  <a:lnTo>
                    <a:pt x="2072" y="363"/>
                  </a:lnTo>
                  <a:lnTo>
                    <a:pt x="2063" y="361"/>
                  </a:lnTo>
                  <a:lnTo>
                    <a:pt x="2051" y="359"/>
                  </a:lnTo>
                  <a:lnTo>
                    <a:pt x="2045" y="359"/>
                  </a:lnTo>
                  <a:lnTo>
                    <a:pt x="2042" y="361"/>
                  </a:lnTo>
                  <a:lnTo>
                    <a:pt x="2038" y="365"/>
                  </a:lnTo>
                  <a:lnTo>
                    <a:pt x="2030" y="370"/>
                  </a:lnTo>
                  <a:lnTo>
                    <a:pt x="2027" y="374"/>
                  </a:lnTo>
                  <a:lnTo>
                    <a:pt x="2023" y="376"/>
                  </a:lnTo>
                  <a:lnTo>
                    <a:pt x="2017" y="378"/>
                  </a:lnTo>
                  <a:lnTo>
                    <a:pt x="2011" y="378"/>
                  </a:lnTo>
                  <a:lnTo>
                    <a:pt x="2008" y="376"/>
                  </a:lnTo>
                  <a:lnTo>
                    <a:pt x="2008" y="376"/>
                  </a:lnTo>
                  <a:lnTo>
                    <a:pt x="2008" y="374"/>
                  </a:lnTo>
                  <a:lnTo>
                    <a:pt x="2009" y="372"/>
                  </a:lnTo>
                  <a:lnTo>
                    <a:pt x="2009" y="372"/>
                  </a:lnTo>
                  <a:lnTo>
                    <a:pt x="2011" y="372"/>
                  </a:lnTo>
                  <a:lnTo>
                    <a:pt x="2015" y="372"/>
                  </a:lnTo>
                  <a:lnTo>
                    <a:pt x="2017" y="372"/>
                  </a:lnTo>
                  <a:lnTo>
                    <a:pt x="2019" y="370"/>
                  </a:lnTo>
                  <a:lnTo>
                    <a:pt x="2019" y="368"/>
                  </a:lnTo>
                  <a:lnTo>
                    <a:pt x="2019" y="367"/>
                  </a:lnTo>
                  <a:lnTo>
                    <a:pt x="2019" y="365"/>
                  </a:lnTo>
                  <a:lnTo>
                    <a:pt x="2019" y="363"/>
                  </a:lnTo>
                  <a:lnTo>
                    <a:pt x="2021" y="363"/>
                  </a:lnTo>
                  <a:lnTo>
                    <a:pt x="2025" y="365"/>
                  </a:lnTo>
                  <a:lnTo>
                    <a:pt x="2027" y="365"/>
                  </a:lnTo>
                  <a:lnTo>
                    <a:pt x="2025" y="370"/>
                  </a:lnTo>
                  <a:lnTo>
                    <a:pt x="2027" y="370"/>
                  </a:lnTo>
                  <a:lnTo>
                    <a:pt x="2032" y="368"/>
                  </a:lnTo>
                  <a:lnTo>
                    <a:pt x="2036" y="365"/>
                  </a:lnTo>
                  <a:lnTo>
                    <a:pt x="2036" y="361"/>
                  </a:lnTo>
                  <a:lnTo>
                    <a:pt x="2013" y="361"/>
                  </a:lnTo>
                  <a:lnTo>
                    <a:pt x="2002" y="365"/>
                  </a:lnTo>
                  <a:lnTo>
                    <a:pt x="1998" y="365"/>
                  </a:lnTo>
                  <a:lnTo>
                    <a:pt x="1994" y="363"/>
                  </a:lnTo>
                  <a:lnTo>
                    <a:pt x="1998" y="361"/>
                  </a:lnTo>
                  <a:lnTo>
                    <a:pt x="2004" y="359"/>
                  </a:lnTo>
                  <a:lnTo>
                    <a:pt x="2006" y="357"/>
                  </a:lnTo>
                  <a:lnTo>
                    <a:pt x="2009" y="357"/>
                  </a:lnTo>
                  <a:lnTo>
                    <a:pt x="2025" y="359"/>
                  </a:lnTo>
                  <a:lnTo>
                    <a:pt x="2027" y="359"/>
                  </a:lnTo>
                  <a:lnTo>
                    <a:pt x="2027" y="359"/>
                  </a:lnTo>
                  <a:lnTo>
                    <a:pt x="2028" y="357"/>
                  </a:lnTo>
                  <a:lnTo>
                    <a:pt x="2027" y="357"/>
                  </a:lnTo>
                  <a:lnTo>
                    <a:pt x="2025" y="355"/>
                  </a:lnTo>
                  <a:lnTo>
                    <a:pt x="2013" y="353"/>
                  </a:lnTo>
                  <a:lnTo>
                    <a:pt x="1983" y="348"/>
                  </a:lnTo>
                  <a:lnTo>
                    <a:pt x="1960" y="348"/>
                  </a:lnTo>
                  <a:lnTo>
                    <a:pt x="1953" y="346"/>
                  </a:lnTo>
                  <a:lnTo>
                    <a:pt x="1945" y="342"/>
                  </a:lnTo>
                  <a:lnTo>
                    <a:pt x="1941" y="342"/>
                  </a:lnTo>
                  <a:lnTo>
                    <a:pt x="1939" y="342"/>
                  </a:lnTo>
                  <a:lnTo>
                    <a:pt x="1937" y="344"/>
                  </a:lnTo>
                  <a:lnTo>
                    <a:pt x="1939" y="344"/>
                  </a:lnTo>
                  <a:lnTo>
                    <a:pt x="1941" y="346"/>
                  </a:lnTo>
                  <a:lnTo>
                    <a:pt x="1941" y="348"/>
                  </a:lnTo>
                  <a:lnTo>
                    <a:pt x="1943" y="351"/>
                  </a:lnTo>
                  <a:lnTo>
                    <a:pt x="1945" y="351"/>
                  </a:lnTo>
                  <a:lnTo>
                    <a:pt x="1939" y="353"/>
                  </a:lnTo>
                  <a:lnTo>
                    <a:pt x="1936" y="355"/>
                  </a:lnTo>
                  <a:lnTo>
                    <a:pt x="1934" y="355"/>
                  </a:lnTo>
                  <a:lnTo>
                    <a:pt x="1926" y="355"/>
                  </a:lnTo>
                  <a:lnTo>
                    <a:pt x="1922" y="355"/>
                  </a:lnTo>
                  <a:lnTo>
                    <a:pt x="1918" y="357"/>
                  </a:lnTo>
                  <a:lnTo>
                    <a:pt x="1917" y="357"/>
                  </a:lnTo>
                  <a:lnTo>
                    <a:pt x="1915" y="359"/>
                  </a:lnTo>
                  <a:lnTo>
                    <a:pt x="1915" y="359"/>
                  </a:lnTo>
                  <a:lnTo>
                    <a:pt x="1915" y="361"/>
                  </a:lnTo>
                  <a:lnTo>
                    <a:pt x="1915" y="363"/>
                  </a:lnTo>
                  <a:lnTo>
                    <a:pt x="1915" y="365"/>
                  </a:lnTo>
                  <a:lnTo>
                    <a:pt x="1917" y="365"/>
                  </a:lnTo>
                  <a:lnTo>
                    <a:pt x="1918" y="365"/>
                  </a:lnTo>
                  <a:lnTo>
                    <a:pt x="1924" y="363"/>
                  </a:lnTo>
                  <a:lnTo>
                    <a:pt x="1928" y="363"/>
                  </a:lnTo>
                  <a:lnTo>
                    <a:pt x="1930" y="365"/>
                  </a:lnTo>
                  <a:lnTo>
                    <a:pt x="1926" y="365"/>
                  </a:lnTo>
                  <a:lnTo>
                    <a:pt x="1926" y="367"/>
                  </a:lnTo>
                  <a:lnTo>
                    <a:pt x="1924" y="367"/>
                  </a:lnTo>
                  <a:lnTo>
                    <a:pt x="1920" y="368"/>
                  </a:lnTo>
                  <a:lnTo>
                    <a:pt x="1920" y="370"/>
                  </a:lnTo>
                  <a:lnTo>
                    <a:pt x="1917" y="370"/>
                  </a:lnTo>
                  <a:lnTo>
                    <a:pt x="1918" y="370"/>
                  </a:lnTo>
                  <a:lnTo>
                    <a:pt x="1920" y="372"/>
                  </a:lnTo>
                  <a:lnTo>
                    <a:pt x="1920" y="372"/>
                  </a:lnTo>
                  <a:lnTo>
                    <a:pt x="1922" y="372"/>
                  </a:lnTo>
                  <a:lnTo>
                    <a:pt x="1922" y="374"/>
                  </a:lnTo>
                  <a:lnTo>
                    <a:pt x="1922" y="374"/>
                  </a:lnTo>
                  <a:lnTo>
                    <a:pt x="1922" y="376"/>
                  </a:lnTo>
                  <a:lnTo>
                    <a:pt x="1924" y="378"/>
                  </a:lnTo>
                  <a:lnTo>
                    <a:pt x="1926" y="382"/>
                  </a:lnTo>
                  <a:lnTo>
                    <a:pt x="1928" y="384"/>
                  </a:lnTo>
                  <a:lnTo>
                    <a:pt x="1918" y="386"/>
                  </a:lnTo>
                  <a:lnTo>
                    <a:pt x="1915" y="386"/>
                  </a:lnTo>
                  <a:lnTo>
                    <a:pt x="1913" y="384"/>
                  </a:lnTo>
                  <a:lnTo>
                    <a:pt x="1911" y="382"/>
                  </a:lnTo>
                  <a:lnTo>
                    <a:pt x="1909" y="380"/>
                  </a:lnTo>
                  <a:lnTo>
                    <a:pt x="1905" y="380"/>
                  </a:lnTo>
                  <a:lnTo>
                    <a:pt x="1905" y="380"/>
                  </a:lnTo>
                  <a:lnTo>
                    <a:pt x="1903" y="382"/>
                  </a:lnTo>
                  <a:lnTo>
                    <a:pt x="1903" y="382"/>
                  </a:lnTo>
                  <a:lnTo>
                    <a:pt x="1903" y="382"/>
                  </a:lnTo>
                  <a:lnTo>
                    <a:pt x="1901" y="380"/>
                  </a:lnTo>
                  <a:lnTo>
                    <a:pt x="1901" y="380"/>
                  </a:lnTo>
                  <a:lnTo>
                    <a:pt x="1900" y="380"/>
                  </a:lnTo>
                  <a:lnTo>
                    <a:pt x="1898" y="382"/>
                  </a:lnTo>
                  <a:lnTo>
                    <a:pt x="1898" y="382"/>
                  </a:lnTo>
                  <a:lnTo>
                    <a:pt x="1896" y="382"/>
                  </a:lnTo>
                  <a:lnTo>
                    <a:pt x="1894" y="386"/>
                  </a:lnTo>
                  <a:lnTo>
                    <a:pt x="1896" y="386"/>
                  </a:lnTo>
                  <a:lnTo>
                    <a:pt x="1898" y="387"/>
                  </a:lnTo>
                  <a:lnTo>
                    <a:pt x="1901" y="387"/>
                  </a:lnTo>
                  <a:lnTo>
                    <a:pt x="1898" y="389"/>
                  </a:lnTo>
                  <a:lnTo>
                    <a:pt x="1896" y="389"/>
                  </a:lnTo>
                  <a:lnTo>
                    <a:pt x="1894" y="391"/>
                  </a:lnTo>
                  <a:lnTo>
                    <a:pt x="1894" y="391"/>
                  </a:lnTo>
                  <a:lnTo>
                    <a:pt x="1896" y="393"/>
                  </a:lnTo>
                  <a:lnTo>
                    <a:pt x="1892" y="393"/>
                  </a:lnTo>
                  <a:lnTo>
                    <a:pt x="1888" y="391"/>
                  </a:lnTo>
                  <a:lnTo>
                    <a:pt x="1884" y="387"/>
                  </a:lnTo>
                  <a:lnTo>
                    <a:pt x="1881" y="386"/>
                  </a:lnTo>
                  <a:lnTo>
                    <a:pt x="1871" y="382"/>
                  </a:lnTo>
                  <a:lnTo>
                    <a:pt x="1867" y="380"/>
                  </a:lnTo>
                  <a:lnTo>
                    <a:pt x="1862" y="380"/>
                  </a:lnTo>
                  <a:lnTo>
                    <a:pt x="1860" y="380"/>
                  </a:lnTo>
                  <a:lnTo>
                    <a:pt x="1858" y="380"/>
                  </a:lnTo>
                  <a:lnTo>
                    <a:pt x="1854" y="382"/>
                  </a:lnTo>
                  <a:lnTo>
                    <a:pt x="1846" y="384"/>
                  </a:lnTo>
                  <a:lnTo>
                    <a:pt x="1845" y="384"/>
                  </a:lnTo>
                  <a:lnTo>
                    <a:pt x="1845" y="386"/>
                  </a:lnTo>
                  <a:lnTo>
                    <a:pt x="1843" y="386"/>
                  </a:lnTo>
                  <a:lnTo>
                    <a:pt x="1843" y="386"/>
                  </a:lnTo>
                  <a:lnTo>
                    <a:pt x="1841" y="387"/>
                  </a:lnTo>
                  <a:lnTo>
                    <a:pt x="1833" y="386"/>
                  </a:lnTo>
                  <a:lnTo>
                    <a:pt x="1828" y="386"/>
                  </a:lnTo>
                  <a:lnTo>
                    <a:pt x="1826" y="386"/>
                  </a:lnTo>
                  <a:lnTo>
                    <a:pt x="1822" y="384"/>
                  </a:lnTo>
                  <a:lnTo>
                    <a:pt x="1818" y="382"/>
                  </a:lnTo>
                  <a:lnTo>
                    <a:pt x="1814" y="378"/>
                  </a:lnTo>
                  <a:lnTo>
                    <a:pt x="1812" y="374"/>
                  </a:lnTo>
                  <a:lnTo>
                    <a:pt x="1810" y="372"/>
                  </a:lnTo>
                  <a:lnTo>
                    <a:pt x="1810" y="372"/>
                  </a:lnTo>
                  <a:lnTo>
                    <a:pt x="1809" y="372"/>
                  </a:lnTo>
                  <a:lnTo>
                    <a:pt x="1807" y="374"/>
                  </a:lnTo>
                  <a:lnTo>
                    <a:pt x="1805" y="376"/>
                  </a:lnTo>
                  <a:lnTo>
                    <a:pt x="1803" y="380"/>
                  </a:lnTo>
                  <a:lnTo>
                    <a:pt x="1801" y="384"/>
                  </a:lnTo>
                  <a:lnTo>
                    <a:pt x="1799" y="387"/>
                  </a:lnTo>
                  <a:lnTo>
                    <a:pt x="1799" y="389"/>
                  </a:lnTo>
                  <a:lnTo>
                    <a:pt x="1799" y="389"/>
                  </a:lnTo>
                  <a:lnTo>
                    <a:pt x="1799" y="389"/>
                  </a:lnTo>
                  <a:lnTo>
                    <a:pt x="1799" y="389"/>
                  </a:lnTo>
                  <a:lnTo>
                    <a:pt x="1799" y="391"/>
                  </a:lnTo>
                  <a:lnTo>
                    <a:pt x="1793" y="397"/>
                  </a:lnTo>
                  <a:lnTo>
                    <a:pt x="1792" y="401"/>
                  </a:lnTo>
                  <a:lnTo>
                    <a:pt x="1790" y="403"/>
                  </a:lnTo>
                  <a:lnTo>
                    <a:pt x="1788" y="405"/>
                  </a:lnTo>
                  <a:lnTo>
                    <a:pt x="1786" y="405"/>
                  </a:lnTo>
                  <a:lnTo>
                    <a:pt x="1784" y="405"/>
                  </a:lnTo>
                  <a:lnTo>
                    <a:pt x="1782" y="403"/>
                  </a:lnTo>
                  <a:lnTo>
                    <a:pt x="1782" y="401"/>
                  </a:lnTo>
                  <a:lnTo>
                    <a:pt x="1780" y="399"/>
                  </a:lnTo>
                  <a:lnTo>
                    <a:pt x="1780" y="399"/>
                  </a:lnTo>
                  <a:lnTo>
                    <a:pt x="1778" y="399"/>
                  </a:lnTo>
                  <a:lnTo>
                    <a:pt x="1776" y="401"/>
                  </a:lnTo>
                  <a:lnTo>
                    <a:pt x="1776" y="401"/>
                  </a:lnTo>
                  <a:lnTo>
                    <a:pt x="1774" y="399"/>
                  </a:lnTo>
                  <a:lnTo>
                    <a:pt x="1774" y="399"/>
                  </a:lnTo>
                  <a:lnTo>
                    <a:pt x="1773" y="399"/>
                  </a:lnTo>
                  <a:lnTo>
                    <a:pt x="1771" y="399"/>
                  </a:lnTo>
                  <a:lnTo>
                    <a:pt x="1769" y="397"/>
                  </a:lnTo>
                  <a:lnTo>
                    <a:pt x="1769" y="395"/>
                  </a:lnTo>
                  <a:lnTo>
                    <a:pt x="1767" y="395"/>
                  </a:lnTo>
                  <a:lnTo>
                    <a:pt x="1765" y="395"/>
                  </a:lnTo>
                  <a:lnTo>
                    <a:pt x="1763" y="393"/>
                  </a:lnTo>
                  <a:lnTo>
                    <a:pt x="1761" y="391"/>
                  </a:lnTo>
                  <a:lnTo>
                    <a:pt x="1755" y="384"/>
                  </a:lnTo>
                  <a:lnTo>
                    <a:pt x="1754" y="382"/>
                  </a:lnTo>
                  <a:lnTo>
                    <a:pt x="1754" y="380"/>
                  </a:lnTo>
                  <a:lnTo>
                    <a:pt x="1752" y="380"/>
                  </a:lnTo>
                  <a:lnTo>
                    <a:pt x="1752" y="380"/>
                  </a:lnTo>
                  <a:lnTo>
                    <a:pt x="1750" y="380"/>
                  </a:lnTo>
                  <a:lnTo>
                    <a:pt x="1750" y="378"/>
                  </a:lnTo>
                  <a:lnTo>
                    <a:pt x="1752" y="378"/>
                  </a:lnTo>
                  <a:lnTo>
                    <a:pt x="1754" y="376"/>
                  </a:lnTo>
                  <a:lnTo>
                    <a:pt x="1755" y="376"/>
                  </a:lnTo>
                  <a:lnTo>
                    <a:pt x="1759" y="376"/>
                  </a:lnTo>
                  <a:lnTo>
                    <a:pt x="1755" y="372"/>
                  </a:lnTo>
                  <a:lnTo>
                    <a:pt x="1754" y="370"/>
                  </a:lnTo>
                  <a:lnTo>
                    <a:pt x="1754" y="372"/>
                  </a:lnTo>
                  <a:lnTo>
                    <a:pt x="1754" y="374"/>
                  </a:lnTo>
                  <a:lnTo>
                    <a:pt x="1752" y="376"/>
                  </a:lnTo>
                  <a:lnTo>
                    <a:pt x="1750" y="376"/>
                  </a:lnTo>
                  <a:lnTo>
                    <a:pt x="1748" y="376"/>
                  </a:lnTo>
                  <a:lnTo>
                    <a:pt x="1742" y="368"/>
                  </a:lnTo>
                  <a:lnTo>
                    <a:pt x="1733" y="361"/>
                  </a:lnTo>
                  <a:lnTo>
                    <a:pt x="1731" y="357"/>
                  </a:lnTo>
                  <a:lnTo>
                    <a:pt x="1733" y="357"/>
                  </a:lnTo>
                  <a:lnTo>
                    <a:pt x="1737" y="359"/>
                  </a:lnTo>
                  <a:lnTo>
                    <a:pt x="1742" y="363"/>
                  </a:lnTo>
                  <a:lnTo>
                    <a:pt x="1750" y="367"/>
                  </a:lnTo>
                  <a:lnTo>
                    <a:pt x="1752" y="367"/>
                  </a:lnTo>
                  <a:lnTo>
                    <a:pt x="1755" y="367"/>
                  </a:lnTo>
                  <a:lnTo>
                    <a:pt x="1757" y="365"/>
                  </a:lnTo>
                  <a:lnTo>
                    <a:pt x="1757" y="363"/>
                  </a:lnTo>
                  <a:lnTo>
                    <a:pt x="1757" y="359"/>
                  </a:lnTo>
                  <a:lnTo>
                    <a:pt x="1755" y="357"/>
                  </a:lnTo>
                  <a:lnTo>
                    <a:pt x="1754" y="355"/>
                  </a:lnTo>
                  <a:lnTo>
                    <a:pt x="1746" y="355"/>
                  </a:lnTo>
                  <a:lnTo>
                    <a:pt x="1742" y="353"/>
                  </a:lnTo>
                  <a:lnTo>
                    <a:pt x="1750" y="351"/>
                  </a:lnTo>
                  <a:lnTo>
                    <a:pt x="1754" y="349"/>
                  </a:lnTo>
                  <a:lnTo>
                    <a:pt x="1755" y="348"/>
                  </a:lnTo>
                  <a:lnTo>
                    <a:pt x="1755" y="346"/>
                  </a:lnTo>
                  <a:lnTo>
                    <a:pt x="1752" y="344"/>
                  </a:lnTo>
                  <a:lnTo>
                    <a:pt x="1746" y="342"/>
                  </a:lnTo>
                  <a:lnTo>
                    <a:pt x="1750" y="338"/>
                  </a:lnTo>
                  <a:lnTo>
                    <a:pt x="1752" y="336"/>
                  </a:lnTo>
                  <a:lnTo>
                    <a:pt x="1754" y="334"/>
                  </a:lnTo>
                  <a:lnTo>
                    <a:pt x="1752" y="334"/>
                  </a:lnTo>
                  <a:lnTo>
                    <a:pt x="1750" y="332"/>
                  </a:lnTo>
                  <a:lnTo>
                    <a:pt x="1750" y="331"/>
                  </a:lnTo>
                  <a:lnTo>
                    <a:pt x="1748" y="331"/>
                  </a:lnTo>
                  <a:lnTo>
                    <a:pt x="1746" y="329"/>
                  </a:lnTo>
                  <a:lnTo>
                    <a:pt x="1744" y="329"/>
                  </a:lnTo>
                  <a:lnTo>
                    <a:pt x="1740" y="329"/>
                  </a:lnTo>
                  <a:lnTo>
                    <a:pt x="1738" y="325"/>
                  </a:lnTo>
                  <a:lnTo>
                    <a:pt x="1737" y="323"/>
                  </a:lnTo>
                  <a:lnTo>
                    <a:pt x="1735" y="321"/>
                  </a:lnTo>
                  <a:lnTo>
                    <a:pt x="1731" y="321"/>
                  </a:lnTo>
                  <a:lnTo>
                    <a:pt x="1723" y="319"/>
                  </a:lnTo>
                  <a:lnTo>
                    <a:pt x="1721" y="319"/>
                  </a:lnTo>
                  <a:lnTo>
                    <a:pt x="1719" y="319"/>
                  </a:lnTo>
                  <a:lnTo>
                    <a:pt x="1719" y="319"/>
                  </a:lnTo>
                  <a:lnTo>
                    <a:pt x="1716" y="323"/>
                  </a:lnTo>
                  <a:lnTo>
                    <a:pt x="1714" y="325"/>
                  </a:lnTo>
                  <a:lnTo>
                    <a:pt x="1712" y="325"/>
                  </a:lnTo>
                  <a:lnTo>
                    <a:pt x="1710" y="325"/>
                  </a:lnTo>
                  <a:lnTo>
                    <a:pt x="1708" y="323"/>
                  </a:lnTo>
                  <a:lnTo>
                    <a:pt x="1708" y="323"/>
                  </a:lnTo>
                  <a:lnTo>
                    <a:pt x="1708" y="323"/>
                  </a:lnTo>
                  <a:lnTo>
                    <a:pt x="1708" y="321"/>
                  </a:lnTo>
                  <a:lnTo>
                    <a:pt x="1708" y="321"/>
                  </a:lnTo>
                  <a:lnTo>
                    <a:pt x="1708" y="321"/>
                  </a:lnTo>
                  <a:lnTo>
                    <a:pt x="1708" y="319"/>
                  </a:lnTo>
                  <a:lnTo>
                    <a:pt x="1708" y="319"/>
                  </a:lnTo>
                  <a:lnTo>
                    <a:pt x="1706" y="319"/>
                  </a:lnTo>
                  <a:lnTo>
                    <a:pt x="1702" y="321"/>
                  </a:lnTo>
                  <a:lnTo>
                    <a:pt x="1699" y="321"/>
                  </a:lnTo>
                  <a:lnTo>
                    <a:pt x="1697" y="321"/>
                  </a:lnTo>
                  <a:lnTo>
                    <a:pt x="1695" y="319"/>
                  </a:lnTo>
                  <a:lnTo>
                    <a:pt x="1691" y="317"/>
                  </a:lnTo>
                  <a:lnTo>
                    <a:pt x="1685" y="315"/>
                  </a:lnTo>
                  <a:lnTo>
                    <a:pt x="1682" y="313"/>
                  </a:lnTo>
                  <a:lnTo>
                    <a:pt x="1680" y="313"/>
                  </a:lnTo>
                  <a:lnTo>
                    <a:pt x="1678" y="313"/>
                  </a:lnTo>
                  <a:lnTo>
                    <a:pt x="1676" y="313"/>
                  </a:lnTo>
                  <a:lnTo>
                    <a:pt x="1670" y="315"/>
                  </a:lnTo>
                  <a:lnTo>
                    <a:pt x="1670" y="315"/>
                  </a:lnTo>
                  <a:lnTo>
                    <a:pt x="1668" y="315"/>
                  </a:lnTo>
                  <a:lnTo>
                    <a:pt x="1668" y="317"/>
                  </a:lnTo>
                  <a:lnTo>
                    <a:pt x="1668" y="317"/>
                  </a:lnTo>
                  <a:lnTo>
                    <a:pt x="1666" y="315"/>
                  </a:lnTo>
                  <a:lnTo>
                    <a:pt x="1666" y="315"/>
                  </a:lnTo>
                  <a:lnTo>
                    <a:pt x="1665" y="317"/>
                  </a:lnTo>
                  <a:lnTo>
                    <a:pt x="1663" y="317"/>
                  </a:lnTo>
                  <a:lnTo>
                    <a:pt x="1661" y="317"/>
                  </a:lnTo>
                  <a:lnTo>
                    <a:pt x="1661" y="319"/>
                  </a:lnTo>
                  <a:lnTo>
                    <a:pt x="1661" y="321"/>
                  </a:lnTo>
                  <a:lnTo>
                    <a:pt x="1661" y="323"/>
                  </a:lnTo>
                  <a:lnTo>
                    <a:pt x="1663" y="327"/>
                  </a:lnTo>
                  <a:lnTo>
                    <a:pt x="1665" y="331"/>
                  </a:lnTo>
                  <a:lnTo>
                    <a:pt x="1666" y="331"/>
                  </a:lnTo>
                  <a:lnTo>
                    <a:pt x="1665" y="331"/>
                  </a:lnTo>
                  <a:lnTo>
                    <a:pt x="1665" y="331"/>
                  </a:lnTo>
                  <a:lnTo>
                    <a:pt x="1665" y="331"/>
                  </a:lnTo>
                  <a:lnTo>
                    <a:pt x="1665" y="331"/>
                  </a:lnTo>
                  <a:lnTo>
                    <a:pt x="1663" y="334"/>
                  </a:lnTo>
                  <a:lnTo>
                    <a:pt x="1661" y="336"/>
                  </a:lnTo>
                  <a:lnTo>
                    <a:pt x="1659" y="338"/>
                  </a:lnTo>
                  <a:lnTo>
                    <a:pt x="1657" y="340"/>
                  </a:lnTo>
                  <a:lnTo>
                    <a:pt x="1655" y="340"/>
                  </a:lnTo>
                  <a:lnTo>
                    <a:pt x="1649" y="336"/>
                  </a:lnTo>
                  <a:lnTo>
                    <a:pt x="1649" y="336"/>
                  </a:lnTo>
                  <a:lnTo>
                    <a:pt x="1647" y="336"/>
                  </a:lnTo>
                  <a:lnTo>
                    <a:pt x="1647" y="338"/>
                  </a:lnTo>
                  <a:lnTo>
                    <a:pt x="1647" y="338"/>
                  </a:lnTo>
                  <a:lnTo>
                    <a:pt x="1649" y="340"/>
                  </a:lnTo>
                  <a:lnTo>
                    <a:pt x="1651" y="340"/>
                  </a:lnTo>
                  <a:lnTo>
                    <a:pt x="1651" y="342"/>
                  </a:lnTo>
                  <a:lnTo>
                    <a:pt x="1651" y="342"/>
                  </a:lnTo>
                  <a:lnTo>
                    <a:pt x="1649" y="342"/>
                  </a:lnTo>
                  <a:lnTo>
                    <a:pt x="1647" y="342"/>
                  </a:lnTo>
                  <a:lnTo>
                    <a:pt x="1646" y="342"/>
                  </a:lnTo>
                  <a:lnTo>
                    <a:pt x="1644" y="342"/>
                  </a:lnTo>
                  <a:lnTo>
                    <a:pt x="1642" y="342"/>
                  </a:lnTo>
                  <a:lnTo>
                    <a:pt x="1640" y="342"/>
                  </a:lnTo>
                  <a:lnTo>
                    <a:pt x="1638" y="340"/>
                  </a:lnTo>
                  <a:lnTo>
                    <a:pt x="1638" y="340"/>
                  </a:lnTo>
                  <a:lnTo>
                    <a:pt x="1636" y="338"/>
                  </a:lnTo>
                  <a:lnTo>
                    <a:pt x="1636" y="338"/>
                  </a:lnTo>
                  <a:lnTo>
                    <a:pt x="1630" y="338"/>
                  </a:lnTo>
                  <a:lnTo>
                    <a:pt x="1627" y="340"/>
                  </a:lnTo>
                  <a:lnTo>
                    <a:pt x="1623" y="340"/>
                  </a:lnTo>
                  <a:lnTo>
                    <a:pt x="1621" y="340"/>
                  </a:lnTo>
                  <a:lnTo>
                    <a:pt x="1617" y="338"/>
                  </a:lnTo>
                  <a:lnTo>
                    <a:pt x="1615" y="338"/>
                  </a:lnTo>
                  <a:lnTo>
                    <a:pt x="1608" y="338"/>
                  </a:lnTo>
                  <a:lnTo>
                    <a:pt x="1606" y="338"/>
                  </a:lnTo>
                  <a:lnTo>
                    <a:pt x="1604" y="338"/>
                  </a:lnTo>
                  <a:lnTo>
                    <a:pt x="1596" y="334"/>
                  </a:lnTo>
                  <a:lnTo>
                    <a:pt x="1591" y="332"/>
                  </a:lnTo>
                  <a:lnTo>
                    <a:pt x="1585" y="331"/>
                  </a:lnTo>
                  <a:lnTo>
                    <a:pt x="1583" y="329"/>
                  </a:lnTo>
                  <a:lnTo>
                    <a:pt x="1581" y="327"/>
                  </a:lnTo>
                  <a:lnTo>
                    <a:pt x="1581" y="323"/>
                  </a:lnTo>
                  <a:lnTo>
                    <a:pt x="1583" y="321"/>
                  </a:lnTo>
                  <a:lnTo>
                    <a:pt x="1585" y="321"/>
                  </a:lnTo>
                  <a:lnTo>
                    <a:pt x="1591" y="321"/>
                  </a:lnTo>
                  <a:lnTo>
                    <a:pt x="1587" y="317"/>
                  </a:lnTo>
                  <a:lnTo>
                    <a:pt x="1581" y="317"/>
                  </a:lnTo>
                  <a:lnTo>
                    <a:pt x="1570" y="317"/>
                  </a:lnTo>
                  <a:lnTo>
                    <a:pt x="1551" y="315"/>
                  </a:lnTo>
                  <a:lnTo>
                    <a:pt x="1536" y="315"/>
                  </a:lnTo>
                  <a:lnTo>
                    <a:pt x="1534" y="315"/>
                  </a:lnTo>
                  <a:lnTo>
                    <a:pt x="1526" y="317"/>
                  </a:lnTo>
                  <a:lnTo>
                    <a:pt x="1522" y="317"/>
                  </a:lnTo>
                  <a:lnTo>
                    <a:pt x="1517" y="317"/>
                  </a:lnTo>
                  <a:lnTo>
                    <a:pt x="1513" y="317"/>
                  </a:lnTo>
                  <a:lnTo>
                    <a:pt x="1503" y="319"/>
                  </a:lnTo>
                  <a:lnTo>
                    <a:pt x="1505" y="321"/>
                  </a:lnTo>
                  <a:lnTo>
                    <a:pt x="1505" y="323"/>
                  </a:lnTo>
                  <a:lnTo>
                    <a:pt x="1509" y="325"/>
                  </a:lnTo>
                  <a:lnTo>
                    <a:pt x="1507" y="327"/>
                  </a:lnTo>
                  <a:lnTo>
                    <a:pt x="1505" y="329"/>
                  </a:lnTo>
                  <a:lnTo>
                    <a:pt x="1505" y="329"/>
                  </a:lnTo>
                  <a:lnTo>
                    <a:pt x="1503" y="331"/>
                  </a:lnTo>
                  <a:lnTo>
                    <a:pt x="1503" y="336"/>
                  </a:lnTo>
                  <a:lnTo>
                    <a:pt x="1503" y="338"/>
                  </a:lnTo>
                  <a:lnTo>
                    <a:pt x="1500" y="344"/>
                  </a:lnTo>
                  <a:lnTo>
                    <a:pt x="1500" y="346"/>
                  </a:lnTo>
                  <a:lnTo>
                    <a:pt x="1500" y="348"/>
                  </a:lnTo>
                  <a:lnTo>
                    <a:pt x="1502" y="348"/>
                  </a:lnTo>
                  <a:lnTo>
                    <a:pt x="1507" y="349"/>
                  </a:lnTo>
                  <a:lnTo>
                    <a:pt x="1505" y="349"/>
                  </a:lnTo>
                  <a:lnTo>
                    <a:pt x="1502" y="349"/>
                  </a:lnTo>
                  <a:lnTo>
                    <a:pt x="1500" y="349"/>
                  </a:lnTo>
                  <a:lnTo>
                    <a:pt x="1498" y="348"/>
                  </a:lnTo>
                  <a:lnTo>
                    <a:pt x="1498" y="344"/>
                  </a:lnTo>
                  <a:lnTo>
                    <a:pt x="1498" y="344"/>
                  </a:lnTo>
                  <a:lnTo>
                    <a:pt x="1502" y="340"/>
                  </a:lnTo>
                  <a:lnTo>
                    <a:pt x="1503" y="338"/>
                  </a:lnTo>
                  <a:lnTo>
                    <a:pt x="1503" y="334"/>
                  </a:lnTo>
                  <a:lnTo>
                    <a:pt x="1503" y="327"/>
                  </a:lnTo>
                  <a:lnTo>
                    <a:pt x="1503" y="325"/>
                  </a:lnTo>
                  <a:lnTo>
                    <a:pt x="1503" y="325"/>
                  </a:lnTo>
                  <a:lnTo>
                    <a:pt x="1502" y="323"/>
                  </a:lnTo>
                  <a:lnTo>
                    <a:pt x="1500" y="323"/>
                  </a:lnTo>
                  <a:lnTo>
                    <a:pt x="1498" y="321"/>
                  </a:lnTo>
                  <a:lnTo>
                    <a:pt x="1500" y="319"/>
                  </a:lnTo>
                  <a:lnTo>
                    <a:pt x="1502" y="317"/>
                  </a:lnTo>
                  <a:lnTo>
                    <a:pt x="1502" y="315"/>
                  </a:lnTo>
                  <a:lnTo>
                    <a:pt x="1500" y="313"/>
                  </a:lnTo>
                  <a:lnTo>
                    <a:pt x="1500" y="312"/>
                  </a:lnTo>
                  <a:lnTo>
                    <a:pt x="1498" y="310"/>
                  </a:lnTo>
                  <a:lnTo>
                    <a:pt x="1496" y="308"/>
                  </a:lnTo>
                  <a:lnTo>
                    <a:pt x="1492" y="308"/>
                  </a:lnTo>
                  <a:lnTo>
                    <a:pt x="1494" y="310"/>
                  </a:lnTo>
                  <a:lnTo>
                    <a:pt x="1494" y="312"/>
                  </a:lnTo>
                  <a:lnTo>
                    <a:pt x="1494" y="312"/>
                  </a:lnTo>
                  <a:lnTo>
                    <a:pt x="1492" y="313"/>
                  </a:lnTo>
                  <a:lnTo>
                    <a:pt x="1490" y="313"/>
                  </a:lnTo>
                  <a:lnTo>
                    <a:pt x="1486" y="315"/>
                  </a:lnTo>
                  <a:lnTo>
                    <a:pt x="1483" y="315"/>
                  </a:lnTo>
                  <a:lnTo>
                    <a:pt x="1479" y="313"/>
                  </a:lnTo>
                  <a:lnTo>
                    <a:pt x="1473" y="313"/>
                  </a:lnTo>
                  <a:lnTo>
                    <a:pt x="1469" y="312"/>
                  </a:lnTo>
                  <a:lnTo>
                    <a:pt x="1467" y="308"/>
                  </a:lnTo>
                  <a:lnTo>
                    <a:pt x="1471" y="306"/>
                  </a:lnTo>
                  <a:lnTo>
                    <a:pt x="1473" y="306"/>
                  </a:lnTo>
                  <a:lnTo>
                    <a:pt x="1469" y="304"/>
                  </a:lnTo>
                  <a:lnTo>
                    <a:pt x="1467" y="304"/>
                  </a:lnTo>
                  <a:lnTo>
                    <a:pt x="1465" y="304"/>
                  </a:lnTo>
                  <a:lnTo>
                    <a:pt x="1465" y="306"/>
                  </a:lnTo>
                  <a:lnTo>
                    <a:pt x="1465" y="308"/>
                  </a:lnTo>
                  <a:lnTo>
                    <a:pt x="1464" y="308"/>
                  </a:lnTo>
                  <a:lnTo>
                    <a:pt x="1464" y="308"/>
                  </a:lnTo>
                  <a:lnTo>
                    <a:pt x="1462" y="308"/>
                  </a:lnTo>
                  <a:lnTo>
                    <a:pt x="1458" y="308"/>
                  </a:lnTo>
                  <a:lnTo>
                    <a:pt x="1454" y="306"/>
                  </a:lnTo>
                  <a:lnTo>
                    <a:pt x="1450" y="306"/>
                  </a:lnTo>
                  <a:lnTo>
                    <a:pt x="1447" y="308"/>
                  </a:lnTo>
                  <a:lnTo>
                    <a:pt x="1443" y="310"/>
                  </a:lnTo>
                  <a:lnTo>
                    <a:pt x="1443" y="313"/>
                  </a:lnTo>
                  <a:lnTo>
                    <a:pt x="1445" y="313"/>
                  </a:lnTo>
                  <a:lnTo>
                    <a:pt x="1448" y="315"/>
                  </a:lnTo>
                  <a:lnTo>
                    <a:pt x="1452" y="313"/>
                  </a:lnTo>
                  <a:lnTo>
                    <a:pt x="1456" y="313"/>
                  </a:lnTo>
                  <a:lnTo>
                    <a:pt x="1458" y="313"/>
                  </a:lnTo>
                  <a:lnTo>
                    <a:pt x="1462" y="313"/>
                  </a:lnTo>
                  <a:lnTo>
                    <a:pt x="1458" y="315"/>
                  </a:lnTo>
                  <a:lnTo>
                    <a:pt x="1445" y="321"/>
                  </a:lnTo>
                  <a:lnTo>
                    <a:pt x="1445" y="321"/>
                  </a:lnTo>
                  <a:lnTo>
                    <a:pt x="1443" y="321"/>
                  </a:lnTo>
                  <a:lnTo>
                    <a:pt x="1441" y="321"/>
                  </a:lnTo>
                  <a:lnTo>
                    <a:pt x="1437" y="321"/>
                  </a:lnTo>
                  <a:lnTo>
                    <a:pt x="1437" y="321"/>
                  </a:lnTo>
                  <a:lnTo>
                    <a:pt x="1435" y="321"/>
                  </a:lnTo>
                  <a:lnTo>
                    <a:pt x="1433" y="323"/>
                  </a:lnTo>
                  <a:lnTo>
                    <a:pt x="1431" y="323"/>
                  </a:lnTo>
                  <a:lnTo>
                    <a:pt x="1420" y="327"/>
                  </a:lnTo>
                  <a:lnTo>
                    <a:pt x="1414" y="329"/>
                  </a:lnTo>
                  <a:lnTo>
                    <a:pt x="1409" y="331"/>
                  </a:lnTo>
                  <a:lnTo>
                    <a:pt x="1395" y="332"/>
                  </a:lnTo>
                  <a:lnTo>
                    <a:pt x="1390" y="332"/>
                  </a:lnTo>
                  <a:lnTo>
                    <a:pt x="1388" y="334"/>
                  </a:lnTo>
                  <a:lnTo>
                    <a:pt x="1384" y="340"/>
                  </a:lnTo>
                  <a:lnTo>
                    <a:pt x="1382" y="342"/>
                  </a:lnTo>
                  <a:lnTo>
                    <a:pt x="1378" y="344"/>
                  </a:lnTo>
                  <a:lnTo>
                    <a:pt x="1376" y="344"/>
                  </a:lnTo>
                  <a:lnTo>
                    <a:pt x="1373" y="346"/>
                  </a:lnTo>
                  <a:lnTo>
                    <a:pt x="1369" y="346"/>
                  </a:lnTo>
                  <a:lnTo>
                    <a:pt x="1375" y="342"/>
                  </a:lnTo>
                  <a:lnTo>
                    <a:pt x="1376" y="342"/>
                  </a:lnTo>
                  <a:lnTo>
                    <a:pt x="1378" y="340"/>
                  </a:lnTo>
                  <a:lnTo>
                    <a:pt x="1380" y="336"/>
                  </a:lnTo>
                  <a:lnTo>
                    <a:pt x="1384" y="329"/>
                  </a:lnTo>
                  <a:lnTo>
                    <a:pt x="1386" y="327"/>
                  </a:lnTo>
                  <a:lnTo>
                    <a:pt x="1388" y="325"/>
                  </a:lnTo>
                  <a:lnTo>
                    <a:pt x="1393" y="325"/>
                  </a:lnTo>
                  <a:lnTo>
                    <a:pt x="1395" y="323"/>
                  </a:lnTo>
                  <a:lnTo>
                    <a:pt x="1401" y="319"/>
                  </a:lnTo>
                  <a:lnTo>
                    <a:pt x="1403" y="317"/>
                  </a:lnTo>
                  <a:lnTo>
                    <a:pt x="1405" y="317"/>
                  </a:lnTo>
                  <a:lnTo>
                    <a:pt x="1416" y="315"/>
                  </a:lnTo>
                  <a:lnTo>
                    <a:pt x="1418" y="315"/>
                  </a:lnTo>
                  <a:lnTo>
                    <a:pt x="1422" y="313"/>
                  </a:lnTo>
                  <a:lnTo>
                    <a:pt x="1429" y="308"/>
                  </a:lnTo>
                  <a:lnTo>
                    <a:pt x="1441" y="302"/>
                  </a:lnTo>
                  <a:lnTo>
                    <a:pt x="1445" y="300"/>
                  </a:lnTo>
                  <a:lnTo>
                    <a:pt x="1445" y="296"/>
                  </a:lnTo>
                  <a:lnTo>
                    <a:pt x="1450" y="294"/>
                  </a:lnTo>
                  <a:lnTo>
                    <a:pt x="1450" y="294"/>
                  </a:lnTo>
                  <a:lnTo>
                    <a:pt x="1452" y="293"/>
                  </a:lnTo>
                  <a:lnTo>
                    <a:pt x="1454" y="291"/>
                  </a:lnTo>
                  <a:lnTo>
                    <a:pt x="1454" y="291"/>
                  </a:lnTo>
                  <a:lnTo>
                    <a:pt x="1469" y="283"/>
                  </a:lnTo>
                  <a:lnTo>
                    <a:pt x="1475" y="283"/>
                  </a:lnTo>
                  <a:lnTo>
                    <a:pt x="1477" y="281"/>
                  </a:lnTo>
                  <a:lnTo>
                    <a:pt x="1494" y="270"/>
                  </a:lnTo>
                  <a:lnTo>
                    <a:pt x="1498" y="266"/>
                  </a:lnTo>
                  <a:lnTo>
                    <a:pt x="1503" y="262"/>
                  </a:lnTo>
                  <a:lnTo>
                    <a:pt x="1505" y="258"/>
                  </a:lnTo>
                  <a:lnTo>
                    <a:pt x="1507" y="253"/>
                  </a:lnTo>
                  <a:lnTo>
                    <a:pt x="1505" y="251"/>
                  </a:lnTo>
                  <a:lnTo>
                    <a:pt x="1502" y="247"/>
                  </a:lnTo>
                  <a:lnTo>
                    <a:pt x="1500" y="243"/>
                  </a:lnTo>
                  <a:lnTo>
                    <a:pt x="1498" y="243"/>
                  </a:lnTo>
                  <a:lnTo>
                    <a:pt x="1494" y="245"/>
                  </a:lnTo>
                  <a:lnTo>
                    <a:pt x="1492" y="241"/>
                  </a:lnTo>
                  <a:lnTo>
                    <a:pt x="1492" y="239"/>
                  </a:lnTo>
                  <a:lnTo>
                    <a:pt x="1490" y="236"/>
                  </a:lnTo>
                  <a:lnTo>
                    <a:pt x="1486" y="234"/>
                  </a:lnTo>
                  <a:lnTo>
                    <a:pt x="1486" y="234"/>
                  </a:lnTo>
                  <a:lnTo>
                    <a:pt x="1490" y="234"/>
                  </a:lnTo>
                  <a:lnTo>
                    <a:pt x="1492" y="234"/>
                  </a:lnTo>
                  <a:lnTo>
                    <a:pt x="1496" y="238"/>
                  </a:lnTo>
                  <a:lnTo>
                    <a:pt x="1498" y="239"/>
                  </a:lnTo>
                  <a:lnTo>
                    <a:pt x="1500" y="239"/>
                  </a:lnTo>
                  <a:lnTo>
                    <a:pt x="1503" y="241"/>
                  </a:lnTo>
                  <a:lnTo>
                    <a:pt x="1503" y="243"/>
                  </a:lnTo>
                  <a:lnTo>
                    <a:pt x="1503" y="245"/>
                  </a:lnTo>
                  <a:lnTo>
                    <a:pt x="1505" y="243"/>
                  </a:lnTo>
                  <a:lnTo>
                    <a:pt x="1507" y="239"/>
                  </a:lnTo>
                  <a:lnTo>
                    <a:pt x="1509" y="234"/>
                  </a:lnTo>
                  <a:lnTo>
                    <a:pt x="1509" y="230"/>
                  </a:lnTo>
                  <a:lnTo>
                    <a:pt x="1505" y="232"/>
                  </a:lnTo>
                  <a:lnTo>
                    <a:pt x="1503" y="226"/>
                  </a:lnTo>
                  <a:lnTo>
                    <a:pt x="1502" y="220"/>
                  </a:lnTo>
                  <a:lnTo>
                    <a:pt x="1500" y="217"/>
                  </a:lnTo>
                  <a:lnTo>
                    <a:pt x="1496" y="217"/>
                  </a:lnTo>
                  <a:lnTo>
                    <a:pt x="1498" y="220"/>
                  </a:lnTo>
                  <a:lnTo>
                    <a:pt x="1496" y="222"/>
                  </a:lnTo>
                  <a:lnTo>
                    <a:pt x="1494" y="224"/>
                  </a:lnTo>
                  <a:lnTo>
                    <a:pt x="1490" y="224"/>
                  </a:lnTo>
                  <a:lnTo>
                    <a:pt x="1492" y="222"/>
                  </a:lnTo>
                  <a:lnTo>
                    <a:pt x="1492" y="222"/>
                  </a:lnTo>
                  <a:lnTo>
                    <a:pt x="1492" y="220"/>
                  </a:lnTo>
                  <a:lnTo>
                    <a:pt x="1490" y="213"/>
                  </a:lnTo>
                  <a:lnTo>
                    <a:pt x="1490" y="213"/>
                  </a:lnTo>
                  <a:lnTo>
                    <a:pt x="1486" y="211"/>
                  </a:lnTo>
                  <a:lnTo>
                    <a:pt x="1484" y="211"/>
                  </a:lnTo>
                  <a:lnTo>
                    <a:pt x="1481" y="211"/>
                  </a:lnTo>
                  <a:lnTo>
                    <a:pt x="1479" y="213"/>
                  </a:lnTo>
                  <a:lnTo>
                    <a:pt x="1481" y="209"/>
                  </a:lnTo>
                  <a:lnTo>
                    <a:pt x="1479" y="207"/>
                  </a:lnTo>
                  <a:lnTo>
                    <a:pt x="1477" y="205"/>
                  </a:lnTo>
                  <a:lnTo>
                    <a:pt x="1471" y="203"/>
                  </a:lnTo>
                  <a:lnTo>
                    <a:pt x="1467" y="202"/>
                  </a:lnTo>
                  <a:lnTo>
                    <a:pt x="1464" y="202"/>
                  </a:lnTo>
                  <a:lnTo>
                    <a:pt x="1462" y="200"/>
                  </a:lnTo>
                  <a:lnTo>
                    <a:pt x="1458" y="200"/>
                  </a:lnTo>
                  <a:lnTo>
                    <a:pt x="1447" y="202"/>
                  </a:lnTo>
                  <a:lnTo>
                    <a:pt x="1445" y="202"/>
                  </a:lnTo>
                  <a:lnTo>
                    <a:pt x="1437" y="200"/>
                  </a:lnTo>
                  <a:lnTo>
                    <a:pt x="1420" y="202"/>
                  </a:lnTo>
                  <a:lnTo>
                    <a:pt x="1416" y="202"/>
                  </a:lnTo>
                  <a:lnTo>
                    <a:pt x="1416" y="203"/>
                  </a:lnTo>
                  <a:lnTo>
                    <a:pt x="1414" y="205"/>
                  </a:lnTo>
                  <a:lnTo>
                    <a:pt x="1412" y="207"/>
                  </a:lnTo>
                  <a:lnTo>
                    <a:pt x="1411" y="207"/>
                  </a:lnTo>
                  <a:lnTo>
                    <a:pt x="1407" y="207"/>
                  </a:lnTo>
                  <a:lnTo>
                    <a:pt x="1403" y="207"/>
                  </a:lnTo>
                  <a:lnTo>
                    <a:pt x="1401" y="207"/>
                  </a:lnTo>
                  <a:lnTo>
                    <a:pt x="1397" y="207"/>
                  </a:lnTo>
                  <a:lnTo>
                    <a:pt x="1393" y="209"/>
                  </a:lnTo>
                  <a:lnTo>
                    <a:pt x="1392" y="207"/>
                  </a:lnTo>
                  <a:lnTo>
                    <a:pt x="1390" y="205"/>
                  </a:lnTo>
                  <a:lnTo>
                    <a:pt x="1390" y="205"/>
                  </a:lnTo>
                  <a:lnTo>
                    <a:pt x="1393" y="205"/>
                  </a:lnTo>
                  <a:lnTo>
                    <a:pt x="1393" y="205"/>
                  </a:lnTo>
                  <a:lnTo>
                    <a:pt x="1395" y="205"/>
                  </a:lnTo>
                  <a:lnTo>
                    <a:pt x="1399" y="202"/>
                  </a:lnTo>
                  <a:lnTo>
                    <a:pt x="1407" y="194"/>
                  </a:lnTo>
                  <a:lnTo>
                    <a:pt x="1403" y="192"/>
                  </a:lnTo>
                  <a:lnTo>
                    <a:pt x="1401" y="192"/>
                  </a:lnTo>
                  <a:lnTo>
                    <a:pt x="1395" y="192"/>
                  </a:lnTo>
                  <a:lnTo>
                    <a:pt x="1393" y="192"/>
                  </a:lnTo>
                  <a:lnTo>
                    <a:pt x="1390" y="192"/>
                  </a:lnTo>
                  <a:lnTo>
                    <a:pt x="1388" y="192"/>
                  </a:lnTo>
                  <a:lnTo>
                    <a:pt x="1386" y="192"/>
                  </a:lnTo>
                  <a:lnTo>
                    <a:pt x="1382" y="192"/>
                  </a:lnTo>
                  <a:lnTo>
                    <a:pt x="1380" y="192"/>
                  </a:lnTo>
                  <a:lnTo>
                    <a:pt x="1380" y="192"/>
                  </a:lnTo>
                  <a:lnTo>
                    <a:pt x="1378" y="192"/>
                  </a:lnTo>
                  <a:lnTo>
                    <a:pt x="1378" y="190"/>
                  </a:lnTo>
                  <a:lnTo>
                    <a:pt x="1378" y="190"/>
                  </a:lnTo>
                  <a:lnTo>
                    <a:pt x="1376" y="190"/>
                  </a:lnTo>
                  <a:lnTo>
                    <a:pt x="1371" y="190"/>
                  </a:lnTo>
                  <a:lnTo>
                    <a:pt x="1356" y="190"/>
                  </a:lnTo>
                  <a:lnTo>
                    <a:pt x="1357" y="188"/>
                  </a:lnTo>
                  <a:lnTo>
                    <a:pt x="1371" y="186"/>
                  </a:lnTo>
                  <a:lnTo>
                    <a:pt x="1373" y="186"/>
                  </a:lnTo>
                  <a:lnTo>
                    <a:pt x="1380" y="183"/>
                  </a:lnTo>
                  <a:lnTo>
                    <a:pt x="1384" y="183"/>
                  </a:lnTo>
                  <a:lnTo>
                    <a:pt x="1382" y="181"/>
                  </a:lnTo>
                  <a:lnTo>
                    <a:pt x="1378" y="179"/>
                  </a:lnTo>
                  <a:lnTo>
                    <a:pt x="1373" y="179"/>
                  </a:lnTo>
                  <a:lnTo>
                    <a:pt x="1369" y="177"/>
                  </a:lnTo>
                  <a:lnTo>
                    <a:pt x="1359" y="175"/>
                  </a:lnTo>
                  <a:lnTo>
                    <a:pt x="1356" y="175"/>
                  </a:lnTo>
                  <a:lnTo>
                    <a:pt x="1354" y="173"/>
                  </a:lnTo>
                  <a:lnTo>
                    <a:pt x="1350" y="175"/>
                  </a:lnTo>
                  <a:lnTo>
                    <a:pt x="1348" y="175"/>
                  </a:lnTo>
                  <a:lnTo>
                    <a:pt x="1344" y="177"/>
                  </a:lnTo>
                  <a:lnTo>
                    <a:pt x="1333" y="179"/>
                  </a:lnTo>
                  <a:lnTo>
                    <a:pt x="1329" y="179"/>
                  </a:lnTo>
                  <a:lnTo>
                    <a:pt x="1312" y="186"/>
                  </a:lnTo>
                  <a:lnTo>
                    <a:pt x="1304" y="192"/>
                  </a:lnTo>
                  <a:lnTo>
                    <a:pt x="1302" y="194"/>
                  </a:lnTo>
                  <a:lnTo>
                    <a:pt x="1302" y="194"/>
                  </a:lnTo>
                  <a:lnTo>
                    <a:pt x="1302" y="196"/>
                  </a:lnTo>
                  <a:lnTo>
                    <a:pt x="1304" y="200"/>
                  </a:lnTo>
                  <a:lnTo>
                    <a:pt x="1304" y="202"/>
                  </a:lnTo>
                  <a:lnTo>
                    <a:pt x="1304" y="202"/>
                  </a:lnTo>
                  <a:lnTo>
                    <a:pt x="1304" y="203"/>
                  </a:lnTo>
                  <a:lnTo>
                    <a:pt x="1302" y="205"/>
                  </a:lnTo>
                  <a:lnTo>
                    <a:pt x="1302" y="207"/>
                  </a:lnTo>
                  <a:lnTo>
                    <a:pt x="1304" y="207"/>
                  </a:lnTo>
                  <a:lnTo>
                    <a:pt x="1304" y="207"/>
                  </a:lnTo>
                  <a:lnTo>
                    <a:pt x="1306" y="207"/>
                  </a:lnTo>
                  <a:lnTo>
                    <a:pt x="1314" y="209"/>
                  </a:lnTo>
                  <a:lnTo>
                    <a:pt x="1312" y="209"/>
                  </a:lnTo>
                  <a:lnTo>
                    <a:pt x="1310" y="209"/>
                  </a:lnTo>
                  <a:lnTo>
                    <a:pt x="1301" y="207"/>
                  </a:lnTo>
                  <a:lnTo>
                    <a:pt x="1299" y="207"/>
                  </a:lnTo>
                  <a:lnTo>
                    <a:pt x="1297" y="207"/>
                  </a:lnTo>
                  <a:lnTo>
                    <a:pt x="1293" y="209"/>
                  </a:lnTo>
                  <a:lnTo>
                    <a:pt x="1293" y="209"/>
                  </a:lnTo>
                  <a:lnTo>
                    <a:pt x="1280" y="209"/>
                  </a:lnTo>
                  <a:lnTo>
                    <a:pt x="1274" y="207"/>
                  </a:lnTo>
                  <a:lnTo>
                    <a:pt x="1270" y="207"/>
                  </a:lnTo>
                  <a:lnTo>
                    <a:pt x="1268" y="209"/>
                  </a:lnTo>
                  <a:lnTo>
                    <a:pt x="1278" y="215"/>
                  </a:lnTo>
                  <a:lnTo>
                    <a:pt x="1282" y="217"/>
                  </a:lnTo>
                  <a:lnTo>
                    <a:pt x="1284" y="220"/>
                  </a:lnTo>
                  <a:lnTo>
                    <a:pt x="1285" y="224"/>
                  </a:lnTo>
                  <a:lnTo>
                    <a:pt x="1284" y="230"/>
                  </a:lnTo>
                  <a:lnTo>
                    <a:pt x="1282" y="234"/>
                  </a:lnTo>
                  <a:lnTo>
                    <a:pt x="1278" y="234"/>
                  </a:lnTo>
                  <a:lnTo>
                    <a:pt x="1280" y="234"/>
                  </a:lnTo>
                  <a:lnTo>
                    <a:pt x="1282" y="232"/>
                  </a:lnTo>
                  <a:lnTo>
                    <a:pt x="1282" y="230"/>
                  </a:lnTo>
                  <a:lnTo>
                    <a:pt x="1284" y="228"/>
                  </a:lnTo>
                  <a:lnTo>
                    <a:pt x="1284" y="226"/>
                  </a:lnTo>
                  <a:lnTo>
                    <a:pt x="1284" y="224"/>
                  </a:lnTo>
                  <a:lnTo>
                    <a:pt x="1282" y="222"/>
                  </a:lnTo>
                  <a:lnTo>
                    <a:pt x="1280" y="222"/>
                  </a:lnTo>
                  <a:lnTo>
                    <a:pt x="1278" y="220"/>
                  </a:lnTo>
                  <a:lnTo>
                    <a:pt x="1274" y="219"/>
                  </a:lnTo>
                  <a:lnTo>
                    <a:pt x="1270" y="219"/>
                  </a:lnTo>
                  <a:lnTo>
                    <a:pt x="1268" y="219"/>
                  </a:lnTo>
                  <a:lnTo>
                    <a:pt x="1266" y="219"/>
                  </a:lnTo>
                  <a:lnTo>
                    <a:pt x="1265" y="219"/>
                  </a:lnTo>
                  <a:lnTo>
                    <a:pt x="1261" y="220"/>
                  </a:lnTo>
                  <a:lnTo>
                    <a:pt x="1255" y="222"/>
                  </a:lnTo>
                  <a:lnTo>
                    <a:pt x="1253" y="222"/>
                  </a:lnTo>
                  <a:lnTo>
                    <a:pt x="1251" y="222"/>
                  </a:lnTo>
                  <a:lnTo>
                    <a:pt x="1249" y="224"/>
                  </a:lnTo>
                  <a:lnTo>
                    <a:pt x="1249" y="224"/>
                  </a:lnTo>
                  <a:lnTo>
                    <a:pt x="1249" y="226"/>
                  </a:lnTo>
                  <a:lnTo>
                    <a:pt x="1249" y="226"/>
                  </a:lnTo>
                  <a:lnTo>
                    <a:pt x="1248" y="228"/>
                  </a:lnTo>
                  <a:lnTo>
                    <a:pt x="1248" y="226"/>
                  </a:lnTo>
                  <a:lnTo>
                    <a:pt x="1246" y="226"/>
                  </a:lnTo>
                  <a:lnTo>
                    <a:pt x="1244" y="226"/>
                  </a:lnTo>
                  <a:lnTo>
                    <a:pt x="1244" y="226"/>
                  </a:lnTo>
                  <a:lnTo>
                    <a:pt x="1242" y="226"/>
                  </a:lnTo>
                  <a:lnTo>
                    <a:pt x="1240" y="228"/>
                  </a:lnTo>
                  <a:lnTo>
                    <a:pt x="1238" y="228"/>
                  </a:lnTo>
                  <a:lnTo>
                    <a:pt x="1236" y="230"/>
                  </a:lnTo>
                  <a:lnTo>
                    <a:pt x="1230" y="232"/>
                  </a:lnTo>
                  <a:lnTo>
                    <a:pt x="1232" y="226"/>
                  </a:lnTo>
                  <a:lnTo>
                    <a:pt x="1229" y="228"/>
                  </a:lnTo>
                  <a:lnTo>
                    <a:pt x="1221" y="230"/>
                  </a:lnTo>
                  <a:lnTo>
                    <a:pt x="1217" y="232"/>
                  </a:lnTo>
                  <a:lnTo>
                    <a:pt x="1221" y="228"/>
                  </a:lnTo>
                  <a:lnTo>
                    <a:pt x="1223" y="226"/>
                  </a:lnTo>
                  <a:lnTo>
                    <a:pt x="1225" y="222"/>
                  </a:lnTo>
                  <a:lnTo>
                    <a:pt x="1221" y="222"/>
                  </a:lnTo>
                  <a:lnTo>
                    <a:pt x="1219" y="220"/>
                  </a:lnTo>
                  <a:lnTo>
                    <a:pt x="1215" y="220"/>
                  </a:lnTo>
                  <a:lnTo>
                    <a:pt x="1191" y="222"/>
                  </a:lnTo>
                  <a:lnTo>
                    <a:pt x="1189" y="222"/>
                  </a:lnTo>
                  <a:lnTo>
                    <a:pt x="1187" y="222"/>
                  </a:lnTo>
                  <a:lnTo>
                    <a:pt x="1187" y="224"/>
                  </a:lnTo>
                  <a:lnTo>
                    <a:pt x="1185" y="224"/>
                  </a:lnTo>
                  <a:lnTo>
                    <a:pt x="1185" y="224"/>
                  </a:lnTo>
                  <a:lnTo>
                    <a:pt x="1183" y="222"/>
                  </a:lnTo>
                  <a:lnTo>
                    <a:pt x="1181" y="222"/>
                  </a:lnTo>
                  <a:lnTo>
                    <a:pt x="1179" y="222"/>
                  </a:lnTo>
                  <a:lnTo>
                    <a:pt x="1179" y="224"/>
                  </a:lnTo>
                  <a:lnTo>
                    <a:pt x="1177" y="224"/>
                  </a:lnTo>
                  <a:lnTo>
                    <a:pt x="1177" y="226"/>
                  </a:lnTo>
                  <a:lnTo>
                    <a:pt x="1177" y="224"/>
                  </a:lnTo>
                  <a:lnTo>
                    <a:pt x="1176" y="224"/>
                  </a:lnTo>
                  <a:lnTo>
                    <a:pt x="1176" y="224"/>
                  </a:lnTo>
                  <a:lnTo>
                    <a:pt x="1174" y="224"/>
                  </a:lnTo>
                  <a:lnTo>
                    <a:pt x="1174" y="228"/>
                  </a:lnTo>
                  <a:lnTo>
                    <a:pt x="1174" y="230"/>
                  </a:lnTo>
                  <a:lnTo>
                    <a:pt x="1174" y="230"/>
                  </a:lnTo>
                  <a:lnTo>
                    <a:pt x="1176" y="230"/>
                  </a:lnTo>
                  <a:lnTo>
                    <a:pt x="1176" y="230"/>
                  </a:lnTo>
                  <a:lnTo>
                    <a:pt x="1176" y="230"/>
                  </a:lnTo>
                  <a:lnTo>
                    <a:pt x="1177" y="230"/>
                  </a:lnTo>
                  <a:lnTo>
                    <a:pt x="1177" y="228"/>
                  </a:lnTo>
                  <a:lnTo>
                    <a:pt x="1177" y="228"/>
                  </a:lnTo>
                  <a:lnTo>
                    <a:pt x="1179" y="230"/>
                  </a:lnTo>
                  <a:lnTo>
                    <a:pt x="1181" y="230"/>
                  </a:lnTo>
                  <a:lnTo>
                    <a:pt x="1181" y="230"/>
                  </a:lnTo>
                  <a:lnTo>
                    <a:pt x="1183" y="230"/>
                  </a:lnTo>
                  <a:lnTo>
                    <a:pt x="1183" y="230"/>
                  </a:lnTo>
                  <a:lnTo>
                    <a:pt x="1183" y="228"/>
                  </a:lnTo>
                  <a:lnTo>
                    <a:pt x="1185" y="228"/>
                  </a:lnTo>
                  <a:lnTo>
                    <a:pt x="1185" y="228"/>
                  </a:lnTo>
                  <a:lnTo>
                    <a:pt x="1185" y="228"/>
                  </a:lnTo>
                  <a:lnTo>
                    <a:pt x="1185" y="228"/>
                  </a:lnTo>
                  <a:lnTo>
                    <a:pt x="1194" y="228"/>
                  </a:lnTo>
                  <a:lnTo>
                    <a:pt x="1193" y="230"/>
                  </a:lnTo>
                  <a:lnTo>
                    <a:pt x="1189" y="232"/>
                  </a:lnTo>
                  <a:lnTo>
                    <a:pt x="1164" y="238"/>
                  </a:lnTo>
                  <a:lnTo>
                    <a:pt x="1158" y="238"/>
                  </a:lnTo>
                  <a:lnTo>
                    <a:pt x="1157" y="239"/>
                  </a:lnTo>
                  <a:lnTo>
                    <a:pt x="1153" y="241"/>
                  </a:lnTo>
                  <a:lnTo>
                    <a:pt x="1151" y="241"/>
                  </a:lnTo>
                  <a:lnTo>
                    <a:pt x="1147" y="241"/>
                  </a:lnTo>
                  <a:lnTo>
                    <a:pt x="1139" y="243"/>
                  </a:lnTo>
                  <a:lnTo>
                    <a:pt x="1134" y="243"/>
                  </a:lnTo>
                  <a:lnTo>
                    <a:pt x="1130" y="245"/>
                  </a:lnTo>
                  <a:lnTo>
                    <a:pt x="1128" y="245"/>
                  </a:lnTo>
                  <a:lnTo>
                    <a:pt x="1124" y="249"/>
                  </a:lnTo>
                  <a:lnTo>
                    <a:pt x="1122" y="251"/>
                  </a:lnTo>
                  <a:lnTo>
                    <a:pt x="1121" y="251"/>
                  </a:lnTo>
                  <a:lnTo>
                    <a:pt x="1117" y="251"/>
                  </a:lnTo>
                  <a:lnTo>
                    <a:pt x="1113" y="251"/>
                  </a:lnTo>
                  <a:lnTo>
                    <a:pt x="1109" y="253"/>
                  </a:lnTo>
                  <a:lnTo>
                    <a:pt x="1103" y="258"/>
                  </a:lnTo>
                  <a:lnTo>
                    <a:pt x="1098" y="262"/>
                  </a:lnTo>
                  <a:lnTo>
                    <a:pt x="1094" y="264"/>
                  </a:lnTo>
                  <a:lnTo>
                    <a:pt x="1090" y="266"/>
                  </a:lnTo>
                  <a:lnTo>
                    <a:pt x="1088" y="266"/>
                  </a:lnTo>
                  <a:lnTo>
                    <a:pt x="1085" y="264"/>
                  </a:lnTo>
                  <a:lnTo>
                    <a:pt x="1083" y="262"/>
                  </a:lnTo>
                  <a:lnTo>
                    <a:pt x="1081" y="264"/>
                  </a:lnTo>
                  <a:lnTo>
                    <a:pt x="1079" y="266"/>
                  </a:lnTo>
                  <a:lnTo>
                    <a:pt x="1079" y="266"/>
                  </a:lnTo>
                  <a:lnTo>
                    <a:pt x="1079" y="268"/>
                  </a:lnTo>
                  <a:lnTo>
                    <a:pt x="1081" y="268"/>
                  </a:lnTo>
                  <a:lnTo>
                    <a:pt x="1083" y="268"/>
                  </a:lnTo>
                  <a:lnTo>
                    <a:pt x="1085" y="270"/>
                  </a:lnTo>
                  <a:lnTo>
                    <a:pt x="1086" y="270"/>
                  </a:lnTo>
                  <a:lnTo>
                    <a:pt x="1086" y="274"/>
                  </a:lnTo>
                  <a:lnTo>
                    <a:pt x="1085" y="276"/>
                  </a:lnTo>
                  <a:lnTo>
                    <a:pt x="1079" y="281"/>
                  </a:lnTo>
                  <a:lnTo>
                    <a:pt x="1077" y="283"/>
                  </a:lnTo>
                  <a:lnTo>
                    <a:pt x="1075" y="283"/>
                  </a:lnTo>
                  <a:lnTo>
                    <a:pt x="1073" y="283"/>
                  </a:lnTo>
                  <a:lnTo>
                    <a:pt x="1071" y="281"/>
                  </a:lnTo>
                  <a:lnTo>
                    <a:pt x="1067" y="279"/>
                  </a:lnTo>
                  <a:lnTo>
                    <a:pt x="1066" y="279"/>
                  </a:lnTo>
                  <a:lnTo>
                    <a:pt x="1066" y="281"/>
                  </a:lnTo>
                  <a:lnTo>
                    <a:pt x="1064" y="281"/>
                  </a:lnTo>
                  <a:lnTo>
                    <a:pt x="1064" y="281"/>
                  </a:lnTo>
                  <a:lnTo>
                    <a:pt x="1062" y="281"/>
                  </a:lnTo>
                  <a:lnTo>
                    <a:pt x="1062" y="281"/>
                  </a:lnTo>
                  <a:lnTo>
                    <a:pt x="1060" y="283"/>
                  </a:lnTo>
                  <a:lnTo>
                    <a:pt x="1060" y="285"/>
                  </a:lnTo>
                  <a:lnTo>
                    <a:pt x="1066" y="287"/>
                  </a:lnTo>
                  <a:lnTo>
                    <a:pt x="1071" y="289"/>
                  </a:lnTo>
                  <a:lnTo>
                    <a:pt x="1077" y="291"/>
                  </a:lnTo>
                  <a:lnTo>
                    <a:pt x="1083" y="294"/>
                  </a:lnTo>
                  <a:lnTo>
                    <a:pt x="1081" y="296"/>
                  </a:lnTo>
                  <a:lnTo>
                    <a:pt x="1079" y="296"/>
                  </a:lnTo>
                  <a:lnTo>
                    <a:pt x="1077" y="296"/>
                  </a:lnTo>
                  <a:lnTo>
                    <a:pt x="1077" y="294"/>
                  </a:lnTo>
                  <a:lnTo>
                    <a:pt x="1073" y="293"/>
                  </a:lnTo>
                  <a:lnTo>
                    <a:pt x="1073" y="293"/>
                  </a:lnTo>
                  <a:lnTo>
                    <a:pt x="1069" y="293"/>
                  </a:lnTo>
                  <a:lnTo>
                    <a:pt x="1067" y="293"/>
                  </a:lnTo>
                  <a:lnTo>
                    <a:pt x="1066" y="294"/>
                  </a:lnTo>
                  <a:lnTo>
                    <a:pt x="1064" y="296"/>
                  </a:lnTo>
                  <a:lnTo>
                    <a:pt x="1067" y="298"/>
                  </a:lnTo>
                  <a:lnTo>
                    <a:pt x="1069" y="298"/>
                  </a:lnTo>
                  <a:lnTo>
                    <a:pt x="1073" y="300"/>
                  </a:lnTo>
                  <a:lnTo>
                    <a:pt x="1075" y="302"/>
                  </a:lnTo>
                  <a:lnTo>
                    <a:pt x="1081" y="308"/>
                  </a:lnTo>
                  <a:lnTo>
                    <a:pt x="1083" y="310"/>
                  </a:lnTo>
                  <a:lnTo>
                    <a:pt x="1085" y="310"/>
                  </a:lnTo>
                  <a:lnTo>
                    <a:pt x="1086" y="312"/>
                  </a:lnTo>
                  <a:lnTo>
                    <a:pt x="1088" y="312"/>
                  </a:lnTo>
                  <a:lnTo>
                    <a:pt x="1086" y="313"/>
                  </a:lnTo>
                  <a:lnTo>
                    <a:pt x="1083" y="315"/>
                  </a:lnTo>
                  <a:lnTo>
                    <a:pt x="1079" y="317"/>
                  </a:lnTo>
                  <a:lnTo>
                    <a:pt x="1077" y="317"/>
                  </a:lnTo>
                  <a:lnTo>
                    <a:pt x="1069" y="319"/>
                  </a:lnTo>
                  <a:lnTo>
                    <a:pt x="1066" y="319"/>
                  </a:lnTo>
                  <a:lnTo>
                    <a:pt x="1062" y="323"/>
                  </a:lnTo>
                  <a:lnTo>
                    <a:pt x="1066" y="327"/>
                  </a:lnTo>
                  <a:lnTo>
                    <a:pt x="1075" y="332"/>
                  </a:lnTo>
                  <a:lnTo>
                    <a:pt x="1073" y="334"/>
                  </a:lnTo>
                  <a:lnTo>
                    <a:pt x="1069" y="332"/>
                  </a:lnTo>
                  <a:lnTo>
                    <a:pt x="1066" y="329"/>
                  </a:lnTo>
                  <a:lnTo>
                    <a:pt x="1062" y="325"/>
                  </a:lnTo>
                  <a:lnTo>
                    <a:pt x="1060" y="323"/>
                  </a:lnTo>
                  <a:lnTo>
                    <a:pt x="1060" y="321"/>
                  </a:lnTo>
                  <a:lnTo>
                    <a:pt x="1062" y="319"/>
                  </a:lnTo>
                  <a:lnTo>
                    <a:pt x="1064" y="319"/>
                  </a:lnTo>
                  <a:lnTo>
                    <a:pt x="1069" y="317"/>
                  </a:lnTo>
                  <a:lnTo>
                    <a:pt x="1071" y="315"/>
                  </a:lnTo>
                  <a:lnTo>
                    <a:pt x="1081" y="312"/>
                  </a:lnTo>
                  <a:lnTo>
                    <a:pt x="1077" y="310"/>
                  </a:lnTo>
                  <a:lnTo>
                    <a:pt x="1071" y="310"/>
                  </a:lnTo>
                  <a:lnTo>
                    <a:pt x="1060" y="312"/>
                  </a:lnTo>
                  <a:lnTo>
                    <a:pt x="1058" y="312"/>
                  </a:lnTo>
                  <a:lnTo>
                    <a:pt x="1056" y="312"/>
                  </a:lnTo>
                  <a:lnTo>
                    <a:pt x="1056" y="312"/>
                  </a:lnTo>
                  <a:lnTo>
                    <a:pt x="1054" y="313"/>
                  </a:lnTo>
                  <a:lnTo>
                    <a:pt x="1054" y="313"/>
                  </a:lnTo>
                  <a:lnTo>
                    <a:pt x="1052" y="313"/>
                  </a:lnTo>
                  <a:lnTo>
                    <a:pt x="1050" y="313"/>
                  </a:lnTo>
                  <a:lnTo>
                    <a:pt x="1049" y="313"/>
                  </a:lnTo>
                  <a:lnTo>
                    <a:pt x="1043" y="313"/>
                  </a:lnTo>
                  <a:lnTo>
                    <a:pt x="1041" y="313"/>
                  </a:lnTo>
                  <a:lnTo>
                    <a:pt x="980" y="317"/>
                  </a:lnTo>
                  <a:lnTo>
                    <a:pt x="978" y="319"/>
                  </a:lnTo>
                  <a:lnTo>
                    <a:pt x="976" y="319"/>
                  </a:lnTo>
                  <a:lnTo>
                    <a:pt x="976" y="319"/>
                  </a:lnTo>
                  <a:lnTo>
                    <a:pt x="976" y="321"/>
                  </a:lnTo>
                  <a:lnTo>
                    <a:pt x="975" y="323"/>
                  </a:lnTo>
                  <a:lnTo>
                    <a:pt x="975" y="323"/>
                  </a:lnTo>
                  <a:lnTo>
                    <a:pt x="975" y="325"/>
                  </a:lnTo>
                  <a:lnTo>
                    <a:pt x="973" y="325"/>
                  </a:lnTo>
                  <a:lnTo>
                    <a:pt x="975" y="329"/>
                  </a:lnTo>
                  <a:lnTo>
                    <a:pt x="975" y="332"/>
                  </a:lnTo>
                  <a:lnTo>
                    <a:pt x="975" y="334"/>
                  </a:lnTo>
                  <a:lnTo>
                    <a:pt x="976" y="334"/>
                  </a:lnTo>
                  <a:lnTo>
                    <a:pt x="978" y="336"/>
                  </a:lnTo>
                  <a:lnTo>
                    <a:pt x="978" y="336"/>
                  </a:lnTo>
                  <a:lnTo>
                    <a:pt x="980" y="338"/>
                  </a:lnTo>
                  <a:lnTo>
                    <a:pt x="980" y="340"/>
                  </a:lnTo>
                  <a:lnTo>
                    <a:pt x="980" y="342"/>
                  </a:lnTo>
                  <a:lnTo>
                    <a:pt x="978" y="346"/>
                  </a:lnTo>
                  <a:lnTo>
                    <a:pt x="978" y="348"/>
                  </a:lnTo>
                  <a:lnTo>
                    <a:pt x="978" y="349"/>
                  </a:lnTo>
                  <a:lnTo>
                    <a:pt x="980" y="353"/>
                  </a:lnTo>
                  <a:lnTo>
                    <a:pt x="982" y="355"/>
                  </a:lnTo>
                  <a:lnTo>
                    <a:pt x="984" y="357"/>
                  </a:lnTo>
                  <a:lnTo>
                    <a:pt x="988" y="359"/>
                  </a:lnTo>
                  <a:lnTo>
                    <a:pt x="995" y="359"/>
                  </a:lnTo>
                  <a:lnTo>
                    <a:pt x="999" y="361"/>
                  </a:lnTo>
                  <a:lnTo>
                    <a:pt x="1003" y="363"/>
                  </a:lnTo>
                  <a:lnTo>
                    <a:pt x="1003" y="365"/>
                  </a:lnTo>
                  <a:lnTo>
                    <a:pt x="1005" y="367"/>
                  </a:lnTo>
                  <a:lnTo>
                    <a:pt x="1005" y="368"/>
                  </a:lnTo>
                  <a:lnTo>
                    <a:pt x="1007" y="368"/>
                  </a:lnTo>
                  <a:lnTo>
                    <a:pt x="1009" y="370"/>
                  </a:lnTo>
                  <a:lnTo>
                    <a:pt x="1011" y="372"/>
                  </a:lnTo>
                  <a:lnTo>
                    <a:pt x="1013" y="372"/>
                  </a:lnTo>
                  <a:lnTo>
                    <a:pt x="1020" y="374"/>
                  </a:lnTo>
                  <a:lnTo>
                    <a:pt x="1022" y="376"/>
                  </a:lnTo>
                  <a:lnTo>
                    <a:pt x="1024" y="380"/>
                  </a:lnTo>
                  <a:lnTo>
                    <a:pt x="1024" y="382"/>
                  </a:lnTo>
                  <a:lnTo>
                    <a:pt x="1022" y="386"/>
                  </a:lnTo>
                  <a:lnTo>
                    <a:pt x="1020" y="387"/>
                  </a:lnTo>
                  <a:lnTo>
                    <a:pt x="1018" y="391"/>
                  </a:lnTo>
                  <a:lnTo>
                    <a:pt x="1018" y="393"/>
                  </a:lnTo>
                  <a:lnTo>
                    <a:pt x="1018" y="395"/>
                  </a:lnTo>
                  <a:lnTo>
                    <a:pt x="1020" y="397"/>
                  </a:lnTo>
                  <a:lnTo>
                    <a:pt x="1022" y="401"/>
                  </a:lnTo>
                  <a:lnTo>
                    <a:pt x="1026" y="405"/>
                  </a:lnTo>
                  <a:lnTo>
                    <a:pt x="1026" y="408"/>
                  </a:lnTo>
                  <a:lnTo>
                    <a:pt x="1026" y="412"/>
                  </a:lnTo>
                  <a:lnTo>
                    <a:pt x="1026" y="414"/>
                  </a:lnTo>
                  <a:lnTo>
                    <a:pt x="1022" y="416"/>
                  </a:lnTo>
                  <a:lnTo>
                    <a:pt x="1020" y="416"/>
                  </a:lnTo>
                  <a:lnTo>
                    <a:pt x="1020" y="416"/>
                  </a:lnTo>
                  <a:lnTo>
                    <a:pt x="1018" y="418"/>
                  </a:lnTo>
                  <a:lnTo>
                    <a:pt x="1016" y="418"/>
                  </a:lnTo>
                  <a:lnTo>
                    <a:pt x="1016" y="418"/>
                  </a:lnTo>
                  <a:lnTo>
                    <a:pt x="1016" y="420"/>
                  </a:lnTo>
                  <a:lnTo>
                    <a:pt x="1018" y="420"/>
                  </a:lnTo>
                  <a:lnTo>
                    <a:pt x="1018" y="422"/>
                  </a:lnTo>
                  <a:lnTo>
                    <a:pt x="1016" y="422"/>
                  </a:lnTo>
                  <a:lnTo>
                    <a:pt x="1016" y="423"/>
                  </a:lnTo>
                  <a:lnTo>
                    <a:pt x="1014" y="423"/>
                  </a:lnTo>
                  <a:lnTo>
                    <a:pt x="1013" y="423"/>
                  </a:lnTo>
                  <a:lnTo>
                    <a:pt x="1011" y="420"/>
                  </a:lnTo>
                  <a:lnTo>
                    <a:pt x="1013" y="416"/>
                  </a:lnTo>
                  <a:lnTo>
                    <a:pt x="1014" y="412"/>
                  </a:lnTo>
                  <a:lnTo>
                    <a:pt x="1016" y="408"/>
                  </a:lnTo>
                  <a:lnTo>
                    <a:pt x="1016" y="405"/>
                  </a:lnTo>
                  <a:lnTo>
                    <a:pt x="1014" y="401"/>
                  </a:lnTo>
                  <a:lnTo>
                    <a:pt x="1013" y="399"/>
                  </a:lnTo>
                  <a:lnTo>
                    <a:pt x="1009" y="401"/>
                  </a:lnTo>
                  <a:lnTo>
                    <a:pt x="1009" y="401"/>
                  </a:lnTo>
                  <a:lnTo>
                    <a:pt x="1005" y="406"/>
                  </a:lnTo>
                  <a:lnTo>
                    <a:pt x="1003" y="410"/>
                  </a:lnTo>
                  <a:lnTo>
                    <a:pt x="1003" y="412"/>
                  </a:lnTo>
                  <a:lnTo>
                    <a:pt x="1003" y="414"/>
                  </a:lnTo>
                  <a:lnTo>
                    <a:pt x="1003" y="412"/>
                  </a:lnTo>
                  <a:lnTo>
                    <a:pt x="1003" y="410"/>
                  </a:lnTo>
                  <a:lnTo>
                    <a:pt x="1003" y="408"/>
                  </a:lnTo>
                  <a:lnTo>
                    <a:pt x="1003" y="405"/>
                  </a:lnTo>
                  <a:lnTo>
                    <a:pt x="1005" y="403"/>
                  </a:lnTo>
                  <a:lnTo>
                    <a:pt x="1005" y="401"/>
                  </a:lnTo>
                  <a:lnTo>
                    <a:pt x="1003" y="399"/>
                  </a:lnTo>
                  <a:lnTo>
                    <a:pt x="1003" y="397"/>
                  </a:lnTo>
                  <a:lnTo>
                    <a:pt x="1003" y="395"/>
                  </a:lnTo>
                  <a:lnTo>
                    <a:pt x="1003" y="393"/>
                  </a:lnTo>
                  <a:lnTo>
                    <a:pt x="1005" y="391"/>
                  </a:lnTo>
                  <a:lnTo>
                    <a:pt x="1005" y="391"/>
                  </a:lnTo>
                  <a:lnTo>
                    <a:pt x="1005" y="389"/>
                  </a:lnTo>
                  <a:lnTo>
                    <a:pt x="1013" y="386"/>
                  </a:lnTo>
                  <a:lnTo>
                    <a:pt x="1014" y="384"/>
                  </a:lnTo>
                  <a:lnTo>
                    <a:pt x="1016" y="382"/>
                  </a:lnTo>
                  <a:lnTo>
                    <a:pt x="1018" y="380"/>
                  </a:lnTo>
                  <a:lnTo>
                    <a:pt x="1018" y="378"/>
                  </a:lnTo>
                  <a:lnTo>
                    <a:pt x="1016" y="378"/>
                  </a:lnTo>
                  <a:lnTo>
                    <a:pt x="1014" y="376"/>
                  </a:lnTo>
                  <a:lnTo>
                    <a:pt x="1013" y="376"/>
                  </a:lnTo>
                  <a:lnTo>
                    <a:pt x="1011" y="376"/>
                  </a:lnTo>
                  <a:lnTo>
                    <a:pt x="999" y="378"/>
                  </a:lnTo>
                  <a:lnTo>
                    <a:pt x="994" y="376"/>
                  </a:lnTo>
                  <a:lnTo>
                    <a:pt x="990" y="374"/>
                  </a:lnTo>
                  <a:lnTo>
                    <a:pt x="984" y="372"/>
                  </a:lnTo>
                  <a:lnTo>
                    <a:pt x="982" y="370"/>
                  </a:lnTo>
                  <a:lnTo>
                    <a:pt x="980" y="370"/>
                  </a:lnTo>
                  <a:lnTo>
                    <a:pt x="980" y="368"/>
                  </a:lnTo>
                  <a:lnTo>
                    <a:pt x="980" y="368"/>
                  </a:lnTo>
                  <a:lnTo>
                    <a:pt x="978" y="367"/>
                  </a:lnTo>
                  <a:lnTo>
                    <a:pt x="978" y="367"/>
                  </a:lnTo>
                  <a:lnTo>
                    <a:pt x="978" y="367"/>
                  </a:lnTo>
                  <a:lnTo>
                    <a:pt x="976" y="365"/>
                  </a:lnTo>
                  <a:lnTo>
                    <a:pt x="967" y="363"/>
                  </a:lnTo>
                  <a:lnTo>
                    <a:pt x="965" y="363"/>
                  </a:lnTo>
                  <a:lnTo>
                    <a:pt x="959" y="359"/>
                  </a:lnTo>
                  <a:lnTo>
                    <a:pt x="958" y="359"/>
                  </a:lnTo>
                  <a:lnTo>
                    <a:pt x="954" y="359"/>
                  </a:lnTo>
                  <a:lnTo>
                    <a:pt x="944" y="357"/>
                  </a:lnTo>
                  <a:lnTo>
                    <a:pt x="939" y="359"/>
                  </a:lnTo>
                  <a:lnTo>
                    <a:pt x="927" y="365"/>
                  </a:lnTo>
                  <a:lnTo>
                    <a:pt x="927" y="365"/>
                  </a:lnTo>
                  <a:lnTo>
                    <a:pt x="927" y="367"/>
                  </a:lnTo>
                  <a:lnTo>
                    <a:pt x="929" y="367"/>
                  </a:lnTo>
                  <a:lnTo>
                    <a:pt x="931" y="367"/>
                  </a:lnTo>
                  <a:lnTo>
                    <a:pt x="935" y="367"/>
                  </a:lnTo>
                  <a:lnTo>
                    <a:pt x="937" y="368"/>
                  </a:lnTo>
                  <a:lnTo>
                    <a:pt x="939" y="368"/>
                  </a:lnTo>
                  <a:lnTo>
                    <a:pt x="939" y="370"/>
                  </a:lnTo>
                  <a:lnTo>
                    <a:pt x="935" y="372"/>
                  </a:lnTo>
                  <a:lnTo>
                    <a:pt x="933" y="374"/>
                  </a:lnTo>
                  <a:lnTo>
                    <a:pt x="931" y="374"/>
                  </a:lnTo>
                  <a:lnTo>
                    <a:pt x="927" y="374"/>
                  </a:lnTo>
                  <a:lnTo>
                    <a:pt x="920" y="370"/>
                  </a:lnTo>
                  <a:lnTo>
                    <a:pt x="914" y="368"/>
                  </a:lnTo>
                  <a:lnTo>
                    <a:pt x="910" y="370"/>
                  </a:lnTo>
                  <a:lnTo>
                    <a:pt x="904" y="372"/>
                  </a:lnTo>
                  <a:lnTo>
                    <a:pt x="906" y="378"/>
                  </a:lnTo>
                  <a:lnTo>
                    <a:pt x="910" y="380"/>
                  </a:lnTo>
                  <a:lnTo>
                    <a:pt x="912" y="382"/>
                  </a:lnTo>
                  <a:lnTo>
                    <a:pt x="923" y="387"/>
                  </a:lnTo>
                  <a:lnTo>
                    <a:pt x="929" y="389"/>
                  </a:lnTo>
                  <a:lnTo>
                    <a:pt x="929" y="389"/>
                  </a:lnTo>
                  <a:lnTo>
                    <a:pt x="933" y="389"/>
                  </a:lnTo>
                  <a:lnTo>
                    <a:pt x="935" y="389"/>
                  </a:lnTo>
                  <a:lnTo>
                    <a:pt x="937" y="389"/>
                  </a:lnTo>
                  <a:lnTo>
                    <a:pt x="939" y="391"/>
                  </a:lnTo>
                  <a:lnTo>
                    <a:pt x="940" y="393"/>
                  </a:lnTo>
                  <a:lnTo>
                    <a:pt x="944" y="397"/>
                  </a:lnTo>
                  <a:lnTo>
                    <a:pt x="946" y="397"/>
                  </a:lnTo>
                  <a:lnTo>
                    <a:pt x="952" y="397"/>
                  </a:lnTo>
                  <a:lnTo>
                    <a:pt x="950" y="399"/>
                  </a:lnTo>
                  <a:lnTo>
                    <a:pt x="944" y="399"/>
                  </a:lnTo>
                  <a:lnTo>
                    <a:pt x="940" y="399"/>
                  </a:lnTo>
                  <a:lnTo>
                    <a:pt x="937" y="397"/>
                  </a:lnTo>
                  <a:lnTo>
                    <a:pt x="931" y="393"/>
                  </a:lnTo>
                  <a:lnTo>
                    <a:pt x="929" y="393"/>
                  </a:lnTo>
                  <a:lnTo>
                    <a:pt x="927" y="391"/>
                  </a:lnTo>
                  <a:lnTo>
                    <a:pt x="920" y="391"/>
                  </a:lnTo>
                  <a:lnTo>
                    <a:pt x="920" y="393"/>
                  </a:lnTo>
                  <a:lnTo>
                    <a:pt x="920" y="393"/>
                  </a:lnTo>
                  <a:lnTo>
                    <a:pt x="918" y="393"/>
                  </a:lnTo>
                  <a:lnTo>
                    <a:pt x="916" y="393"/>
                  </a:lnTo>
                  <a:lnTo>
                    <a:pt x="912" y="391"/>
                  </a:lnTo>
                  <a:lnTo>
                    <a:pt x="910" y="391"/>
                  </a:lnTo>
                  <a:lnTo>
                    <a:pt x="906" y="391"/>
                  </a:lnTo>
                  <a:lnTo>
                    <a:pt x="895" y="389"/>
                  </a:lnTo>
                  <a:lnTo>
                    <a:pt x="893" y="387"/>
                  </a:lnTo>
                  <a:lnTo>
                    <a:pt x="893" y="387"/>
                  </a:lnTo>
                  <a:lnTo>
                    <a:pt x="893" y="386"/>
                  </a:lnTo>
                  <a:lnTo>
                    <a:pt x="893" y="384"/>
                  </a:lnTo>
                  <a:lnTo>
                    <a:pt x="895" y="382"/>
                  </a:lnTo>
                  <a:lnTo>
                    <a:pt x="895" y="380"/>
                  </a:lnTo>
                  <a:lnTo>
                    <a:pt x="895" y="378"/>
                  </a:lnTo>
                  <a:lnTo>
                    <a:pt x="893" y="376"/>
                  </a:lnTo>
                  <a:lnTo>
                    <a:pt x="891" y="374"/>
                  </a:lnTo>
                  <a:lnTo>
                    <a:pt x="891" y="372"/>
                  </a:lnTo>
                  <a:lnTo>
                    <a:pt x="891" y="372"/>
                  </a:lnTo>
                  <a:lnTo>
                    <a:pt x="891" y="370"/>
                  </a:lnTo>
                  <a:lnTo>
                    <a:pt x="893" y="370"/>
                  </a:lnTo>
                  <a:lnTo>
                    <a:pt x="893" y="370"/>
                  </a:lnTo>
                  <a:lnTo>
                    <a:pt x="895" y="365"/>
                  </a:lnTo>
                  <a:lnTo>
                    <a:pt x="899" y="363"/>
                  </a:lnTo>
                  <a:lnTo>
                    <a:pt x="899" y="361"/>
                  </a:lnTo>
                  <a:lnTo>
                    <a:pt x="899" y="359"/>
                  </a:lnTo>
                  <a:lnTo>
                    <a:pt x="899" y="359"/>
                  </a:lnTo>
                  <a:lnTo>
                    <a:pt x="897" y="357"/>
                  </a:lnTo>
                  <a:lnTo>
                    <a:pt x="897" y="355"/>
                  </a:lnTo>
                  <a:lnTo>
                    <a:pt x="897" y="355"/>
                  </a:lnTo>
                  <a:lnTo>
                    <a:pt x="897" y="353"/>
                  </a:lnTo>
                  <a:lnTo>
                    <a:pt x="897" y="351"/>
                  </a:lnTo>
                  <a:lnTo>
                    <a:pt x="895" y="349"/>
                  </a:lnTo>
                  <a:lnTo>
                    <a:pt x="895" y="348"/>
                  </a:lnTo>
                  <a:lnTo>
                    <a:pt x="893" y="346"/>
                  </a:lnTo>
                  <a:lnTo>
                    <a:pt x="891" y="344"/>
                  </a:lnTo>
                  <a:lnTo>
                    <a:pt x="891" y="344"/>
                  </a:lnTo>
                  <a:lnTo>
                    <a:pt x="887" y="344"/>
                  </a:lnTo>
                  <a:lnTo>
                    <a:pt x="886" y="344"/>
                  </a:lnTo>
                  <a:lnTo>
                    <a:pt x="884" y="344"/>
                  </a:lnTo>
                  <a:lnTo>
                    <a:pt x="884" y="346"/>
                  </a:lnTo>
                  <a:lnTo>
                    <a:pt x="887" y="353"/>
                  </a:lnTo>
                  <a:lnTo>
                    <a:pt x="889" y="355"/>
                  </a:lnTo>
                  <a:lnTo>
                    <a:pt x="889" y="357"/>
                  </a:lnTo>
                  <a:lnTo>
                    <a:pt x="889" y="361"/>
                  </a:lnTo>
                  <a:lnTo>
                    <a:pt x="889" y="363"/>
                  </a:lnTo>
                  <a:lnTo>
                    <a:pt x="886" y="367"/>
                  </a:lnTo>
                  <a:lnTo>
                    <a:pt x="882" y="368"/>
                  </a:lnTo>
                  <a:lnTo>
                    <a:pt x="878" y="370"/>
                  </a:lnTo>
                  <a:lnTo>
                    <a:pt x="870" y="372"/>
                  </a:lnTo>
                  <a:lnTo>
                    <a:pt x="868" y="372"/>
                  </a:lnTo>
                  <a:lnTo>
                    <a:pt x="867" y="374"/>
                  </a:lnTo>
                  <a:lnTo>
                    <a:pt x="865" y="376"/>
                  </a:lnTo>
                  <a:lnTo>
                    <a:pt x="861" y="378"/>
                  </a:lnTo>
                  <a:lnTo>
                    <a:pt x="859" y="382"/>
                  </a:lnTo>
                  <a:lnTo>
                    <a:pt x="857" y="384"/>
                  </a:lnTo>
                  <a:lnTo>
                    <a:pt x="857" y="386"/>
                  </a:lnTo>
                  <a:lnTo>
                    <a:pt x="859" y="387"/>
                  </a:lnTo>
                  <a:lnTo>
                    <a:pt x="861" y="389"/>
                  </a:lnTo>
                  <a:lnTo>
                    <a:pt x="863" y="389"/>
                  </a:lnTo>
                  <a:lnTo>
                    <a:pt x="865" y="391"/>
                  </a:lnTo>
                  <a:lnTo>
                    <a:pt x="867" y="395"/>
                  </a:lnTo>
                  <a:lnTo>
                    <a:pt x="874" y="403"/>
                  </a:lnTo>
                  <a:lnTo>
                    <a:pt x="876" y="408"/>
                  </a:lnTo>
                  <a:lnTo>
                    <a:pt x="874" y="412"/>
                  </a:lnTo>
                  <a:lnTo>
                    <a:pt x="870" y="422"/>
                  </a:lnTo>
                  <a:lnTo>
                    <a:pt x="867" y="425"/>
                  </a:lnTo>
                  <a:lnTo>
                    <a:pt x="865" y="431"/>
                  </a:lnTo>
                  <a:lnTo>
                    <a:pt x="865" y="433"/>
                  </a:lnTo>
                  <a:lnTo>
                    <a:pt x="865" y="435"/>
                  </a:lnTo>
                  <a:lnTo>
                    <a:pt x="867" y="437"/>
                  </a:lnTo>
                  <a:lnTo>
                    <a:pt x="867" y="437"/>
                  </a:lnTo>
                  <a:lnTo>
                    <a:pt x="868" y="439"/>
                  </a:lnTo>
                  <a:lnTo>
                    <a:pt x="868" y="439"/>
                  </a:lnTo>
                  <a:lnTo>
                    <a:pt x="868" y="441"/>
                  </a:lnTo>
                  <a:lnTo>
                    <a:pt x="868" y="441"/>
                  </a:lnTo>
                  <a:lnTo>
                    <a:pt x="868" y="444"/>
                  </a:lnTo>
                  <a:lnTo>
                    <a:pt x="868" y="444"/>
                  </a:lnTo>
                  <a:lnTo>
                    <a:pt x="868" y="446"/>
                  </a:lnTo>
                  <a:lnTo>
                    <a:pt x="870" y="446"/>
                  </a:lnTo>
                  <a:lnTo>
                    <a:pt x="874" y="446"/>
                  </a:lnTo>
                  <a:lnTo>
                    <a:pt x="878" y="446"/>
                  </a:lnTo>
                  <a:lnTo>
                    <a:pt x="884" y="448"/>
                  </a:lnTo>
                  <a:lnTo>
                    <a:pt x="887" y="448"/>
                  </a:lnTo>
                  <a:lnTo>
                    <a:pt x="889" y="446"/>
                  </a:lnTo>
                  <a:lnTo>
                    <a:pt x="891" y="446"/>
                  </a:lnTo>
                  <a:lnTo>
                    <a:pt x="893" y="444"/>
                  </a:lnTo>
                  <a:lnTo>
                    <a:pt x="895" y="444"/>
                  </a:lnTo>
                  <a:lnTo>
                    <a:pt x="899" y="444"/>
                  </a:lnTo>
                  <a:lnTo>
                    <a:pt x="903" y="444"/>
                  </a:lnTo>
                  <a:lnTo>
                    <a:pt x="908" y="446"/>
                  </a:lnTo>
                  <a:lnTo>
                    <a:pt x="929" y="452"/>
                  </a:lnTo>
                  <a:lnTo>
                    <a:pt x="929" y="452"/>
                  </a:lnTo>
                  <a:lnTo>
                    <a:pt x="931" y="454"/>
                  </a:lnTo>
                  <a:lnTo>
                    <a:pt x="931" y="458"/>
                  </a:lnTo>
                  <a:lnTo>
                    <a:pt x="935" y="461"/>
                  </a:lnTo>
                  <a:lnTo>
                    <a:pt x="935" y="465"/>
                  </a:lnTo>
                  <a:lnTo>
                    <a:pt x="935" y="467"/>
                  </a:lnTo>
                  <a:lnTo>
                    <a:pt x="935" y="467"/>
                  </a:lnTo>
                  <a:lnTo>
                    <a:pt x="933" y="467"/>
                  </a:lnTo>
                  <a:lnTo>
                    <a:pt x="933" y="467"/>
                  </a:lnTo>
                  <a:lnTo>
                    <a:pt x="931" y="467"/>
                  </a:lnTo>
                  <a:lnTo>
                    <a:pt x="931" y="469"/>
                  </a:lnTo>
                  <a:lnTo>
                    <a:pt x="929" y="469"/>
                  </a:lnTo>
                  <a:lnTo>
                    <a:pt x="929" y="471"/>
                  </a:lnTo>
                  <a:lnTo>
                    <a:pt x="927" y="473"/>
                  </a:lnTo>
                  <a:lnTo>
                    <a:pt x="927" y="475"/>
                  </a:lnTo>
                  <a:lnTo>
                    <a:pt x="927" y="477"/>
                  </a:lnTo>
                  <a:lnTo>
                    <a:pt x="929" y="478"/>
                  </a:lnTo>
                  <a:lnTo>
                    <a:pt x="931" y="480"/>
                  </a:lnTo>
                  <a:lnTo>
                    <a:pt x="935" y="482"/>
                  </a:lnTo>
                  <a:lnTo>
                    <a:pt x="946" y="482"/>
                  </a:lnTo>
                  <a:lnTo>
                    <a:pt x="950" y="484"/>
                  </a:lnTo>
                  <a:lnTo>
                    <a:pt x="939" y="484"/>
                  </a:lnTo>
                  <a:lnTo>
                    <a:pt x="933" y="484"/>
                  </a:lnTo>
                  <a:lnTo>
                    <a:pt x="927" y="482"/>
                  </a:lnTo>
                  <a:lnTo>
                    <a:pt x="923" y="480"/>
                  </a:lnTo>
                  <a:lnTo>
                    <a:pt x="923" y="480"/>
                  </a:lnTo>
                  <a:lnTo>
                    <a:pt x="923" y="478"/>
                  </a:lnTo>
                  <a:lnTo>
                    <a:pt x="923" y="478"/>
                  </a:lnTo>
                  <a:lnTo>
                    <a:pt x="923" y="475"/>
                  </a:lnTo>
                  <a:lnTo>
                    <a:pt x="923" y="469"/>
                  </a:lnTo>
                  <a:lnTo>
                    <a:pt x="923" y="465"/>
                  </a:lnTo>
                  <a:lnTo>
                    <a:pt x="923" y="461"/>
                  </a:lnTo>
                  <a:lnTo>
                    <a:pt x="922" y="460"/>
                  </a:lnTo>
                  <a:lnTo>
                    <a:pt x="920" y="458"/>
                  </a:lnTo>
                  <a:lnTo>
                    <a:pt x="914" y="454"/>
                  </a:lnTo>
                  <a:lnTo>
                    <a:pt x="912" y="452"/>
                  </a:lnTo>
                  <a:lnTo>
                    <a:pt x="910" y="450"/>
                  </a:lnTo>
                  <a:lnTo>
                    <a:pt x="908" y="450"/>
                  </a:lnTo>
                  <a:lnTo>
                    <a:pt x="904" y="450"/>
                  </a:lnTo>
                  <a:lnTo>
                    <a:pt x="893" y="452"/>
                  </a:lnTo>
                  <a:lnTo>
                    <a:pt x="886" y="452"/>
                  </a:lnTo>
                  <a:lnTo>
                    <a:pt x="880" y="456"/>
                  </a:lnTo>
                  <a:lnTo>
                    <a:pt x="878" y="460"/>
                  </a:lnTo>
                  <a:lnTo>
                    <a:pt x="880" y="465"/>
                  </a:lnTo>
                  <a:lnTo>
                    <a:pt x="882" y="471"/>
                  </a:lnTo>
                  <a:lnTo>
                    <a:pt x="884" y="477"/>
                  </a:lnTo>
                  <a:lnTo>
                    <a:pt x="882" y="480"/>
                  </a:lnTo>
                  <a:lnTo>
                    <a:pt x="878" y="484"/>
                  </a:lnTo>
                  <a:lnTo>
                    <a:pt x="874" y="488"/>
                  </a:lnTo>
                  <a:lnTo>
                    <a:pt x="870" y="494"/>
                  </a:lnTo>
                  <a:lnTo>
                    <a:pt x="868" y="499"/>
                  </a:lnTo>
                  <a:lnTo>
                    <a:pt x="865" y="503"/>
                  </a:lnTo>
                  <a:lnTo>
                    <a:pt x="859" y="507"/>
                  </a:lnTo>
                  <a:lnTo>
                    <a:pt x="848" y="513"/>
                  </a:lnTo>
                  <a:lnTo>
                    <a:pt x="846" y="515"/>
                  </a:lnTo>
                  <a:lnTo>
                    <a:pt x="846" y="516"/>
                  </a:lnTo>
                  <a:lnTo>
                    <a:pt x="844" y="520"/>
                  </a:lnTo>
                  <a:lnTo>
                    <a:pt x="844" y="522"/>
                  </a:lnTo>
                  <a:lnTo>
                    <a:pt x="840" y="524"/>
                  </a:lnTo>
                  <a:lnTo>
                    <a:pt x="838" y="524"/>
                  </a:lnTo>
                  <a:lnTo>
                    <a:pt x="834" y="522"/>
                  </a:lnTo>
                  <a:lnTo>
                    <a:pt x="829" y="520"/>
                  </a:lnTo>
                  <a:lnTo>
                    <a:pt x="825" y="520"/>
                  </a:lnTo>
                  <a:lnTo>
                    <a:pt x="815" y="520"/>
                  </a:lnTo>
                  <a:lnTo>
                    <a:pt x="812" y="520"/>
                  </a:lnTo>
                  <a:lnTo>
                    <a:pt x="810" y="520"/>
                  </a:lnTo>
                  <a:lnTo>
                    <a:pt x="804" y="516"/>
                  </a:lnTo>
                  <a:lnTo>
                    <a:pt x="802" y="516"/>
                  </a:lnTo>
                  <a:lnTo>
                    <a:pt x="800" y="516"/>
                  </a:lnTo>
                  <a:lnTo>
                    <a:pt x="798" y="516"/>
                  </a:lnTo>
                  <a:lnTo>
                    <a:pt x="795" y="515"/>
                  </a:lnTo>
                  <a:lnTo>
                    <a:pt x="795" y="513"/>
                  </a:lnTo>
                  <a:lnTo>
                    <a:pt x="793" y="509"/>
                  </a:lnTo>
                  <a:lnTo>
                    <a:pt x="791" y="507"/>
                  </a:lnTo>
                  <a:lnTo>
                    <a:pt x="793" y="507"/>
                  </a:lnTo>
                  <a:lnTo>
                    <a:pt x="795" y="505"/>
                  </a:lnTo>
                  <a:lnTo>
                    <a:pt x="798" y="505"/>
                  </a:lnTo>
                  <a:lnTo>
                    <a:pt x="804" y="505"/>
                  </a:lnTo>
                  <a:lnTo>
                    <a:pt x="806" y="505"/>
                  </a:lnTo>
                  <a:lnTo>
                    <a:pt x="808" y="507"/>
                  </a:lnTo>
                  <a:lnTo>
                    <a:pt x="810" y="509"/>
                  </a:lnTo>
                  <a:lnTo>
                    <a:pt x="812" y="511"/>
                  </a:lnTo>
                  <a:lnTo>
                    <a:pt x="813" y="509"/>
                  </a:lnTo>
                  <a:lnTo>
                    <a:pt x="817" y="509"/>
                  </a:lnTo>
                  <a:lnTo>
                    <a:pt x="819" y="509"/>
                  </a:lnTo>
                  <a:lnTo>
                    <a:pt x="815" y="511"/>
                  </a:lnTo>
                  <a:lnTo>
                    <a:pt x="813" y="511"/>
                  </a:lnTo>
                  <a:lnTo>
                    <a:pt x="813" y="513"/>
                  </a:lnTo>
                  <a:lnTo>
                    <a:pt x="815" y="515"/>
                  </a:lnTo>
                  <a:lnTo>
                    <a:pt x="817" y="515"/>
                  </a:lnTo>
                  <a:lnTo>
                    <a:pt x="821" y="515"/>
                  </a:lnTo>
                  <a:lnTo>
                    <a:pt x="823" y="515"/>
                  </a:lnTo>
                  <a:lnTo>
                    <a:pt x="823" y="513"/>
                  </a:lnTo>
                  <a:lnTo>
                    <a:pt x="825" y="513"/>
                  </a:lnTo>
                  <a:lnTo>
                    <a:pt x="827" y="511"/>
                  </a:lnTo>
                  <a:lnTo>
                    <a:pt x="831" y="511"/>
                  </a:lnTo>
                  <a:lnTo>
                    <a:pt x="831" y="511"/>
                  </a:lnTo>
                  <a:lnTo>
                    <a:pt x="832" y="509"/>
                  </a:lnTo>
                  <a:lnTo>
                    <a:pt x="831" y="507"/>
                  </a:lnTo>
                  <a:lnTo>
                    <a:pt x="829" y="501"/>
                  </a:lnTo>
                  <a:lnTo>
                    <a:pt x="834" y="501"/>
                  </a:lnTo>
                  <a:lnTo>
                    <a:pt x="836" y="499"/>
                  </a:lnTo>
                  <a:lnTo>
                    <a:pt x="840" y="497"/>
                  </a:lnTo>
                  <a:lnTo>
                    <a:pt x="846" y="486"/>
                  </a:lnTo>
                  <a:lnTo>
                    <a:pt x="848" y="484"/>
                  </a:lnTo>
                  <a:lnTo>
                    <a:pt x="850" y="484"/>
                  </a:lnTo>
                  <a:lnTo>
                    <a:pt x="853" y="482"/>
                  </a:lnTo>
                  <a:lnTo>
                    <a:pt x="855" y="480"/>
                  </a:lnTo>
                  <a:lnTo>
                    <a:pt x="857" y="478"/>
                  </a:lnTo>
                  <a:lnTo>
                    <a:pt x="857" y="475"/>
                  </a:lnTo>
                  <a:lnTo>
                    <a:pt x="857" y="471"/>
                  </a:lnTo>
                  <a:lnTo>
                    <a:pt x="859" y="467"/>
                  </a:lnTo>
                  <a:lnTo>
                    <a:pt x="861" y="463"/>
                  </a:lnTo>
                  <a:lnTo>
                    <a:pt x="863" y="461"/>
                  </a:lnTo>
                  <a:lnTo>
                    <a:pt x="865" y="460"/>
                  </a:lnTo>
                  <a:lnTo>
                    <a:pt x="861" y="458"/>
                  </a:lnTo>
                  <a:lnTo>
                    <a:pt x="853" y="454"/>
                  </a:lnTo>
                  <a:lnTo>
                    <a:pt x="850" y="452"/>
                  </a:lnTo>
                  <a:lnTo>
                    <a:pt x="848" y="448"/>
                  </a:lnTo>
                  <a:lnTo>
                    <a:pt x="848" y="444"/>
                  </a:lnTo>
                  <a:lnTo>
                    <a:pt x="850" y="437"/>
                  </a:lnTo>
                  <a:lnTo>
                    <a:pt x="850" y="433"/>
                  </a:lnTo>
                  <a:lnTo>
                    <a:pt x="848" y="420"/>
                  </a:lnTo>
                  <a:lnTo>
                    <a:pt x="848" y="416"/>
                  </a:lnTo>
                  <a:lnTo>
                    <a:pt x="850" y="412"/>
                  </a:lnTo>
                  <a:lnTo>
                    <a:pt x="851" y="410"/>
                  </a:lnTo>
                  <a:lnTo>
                    <a:pt x="851" y="408"/>
                  </a:lnTo>
                  <a:lnTo>
                    <a:pt x="851" y="405"/>
                  </a:lnTo>
                  <a:lnTo>
                    <a:pt x="851" y="399"/>
                  </a:lnTo>
                  <a:lnTo>
                    <a:pt x="850" y="397"/>
                  </a:lnTo>
                  <a:lnTo>
                    <a:pt x="850" y="395"/>
                  </a:lnTo>
                  <a:lnTo>
                    <a:pt x="850" y="393"/>
                  </a:lnTo>
                  <a:lnTo>
                    <a:pt x="848" y="391"/>
                  </a:lnTo>
                  <a:lnTo>
                    <a:pt x="844" y="389"/>
                  </a:lnTo>
                  <a:lnTo>
                    <a:pt x="842" y="389"/>
                  </a:lnTo>
                  <a:lnTo>
                    <a:pt x="840" y="387"/>
                  </a:lnTo>
                  <a:lnTo>
                    <a:pt x="838" y="387"/>
                  </a:lnTo>
                  <a:lnTo>
                    <a:pt x="838" y="386"/>
                  </a:lnTo>
                  <a:lnTo>
                    <a:pt x="838" y="384"/>
                  </a:lnTo>
                  <a:lnTo>
                    <a:pt x="838" y="382"/>
                  </a:lnTo>
                  <a:lnTo>
                    <a:pt x="840" y="382"/>
                  </a:lnTo>
                  <a:lnTo>
                    <a:pt x="842" y="380"/>
                  </a:lnTo>
                  <a:lnTo>
                    <a:pt x="844" y="378"/>
                  </a:lnTo>
                  <a:lnTo>
                    <a:pt x="846" y="376"/>
                  </a:lnTo>
                  <a:lnTo>
                    <a:pt x="848" y="372"/>
                  </a:lnTo>
                  <a:lnTo>
                    <a:pt x="848" y="368"/>
                  </a:lnTo>
                  <a:lnTo>
                    <a:pt x="851" y="361"/>
                  </a:lnTo>
                  <a:lnTo>
                    <a:pt x="851" y="357"/>
                  </a:lnTo>
                  <a:lnTo>
                    <a:pt x="853" y="351"/>
                  </a:lnTo>
                  <a:lnTo>
                    <a:pt x="851" y="348"/>
                  </a:lnTo>
                  <a:lnTo>
                    <a:pt x="850" y="346"/>
                  </a:lnTo>
                  <a:lnTo>
                    <a:pt x="846" y="346"/>
                  </a:lnTo>
                  <a:lnTo>
                    <a:pt x="838" y="344"/>
                  </a:lnTo>
                  <a:lnTo>
                    <a:pt x="836" y="344"/>
                  </a:lnTo>
                  <a:lnTo>
                    <a:pt x="832" y="342"/>
                  </a:lnTo>
                  <a:lnTo>
                    <a:pt x="831" y="340"/>
                  </a:lnTo>
                  <a:lnTo>
                    <a:pt x="829" y="340"/>
                  </a:lnTo>
                  <a:lnTo>
                    <a:pt x="819" y="342"/>
                  </a:lnTo>
                  <a:lnTo>
                    <a:pt x="812" y="342"/>
                  </a:lnTo>
                  <a:lnTo>
                    <a:pt x="806" y="342"/>
                  </a:lnTo>
                  <a:lnTo>
                    <a:pt x="804" y="342"/>
                  </a:lnTo>
                  <a:lnTo>
                    <a:pt x="802" y="342"/>
                  </a:lnTo>
                  <a:lnTo>
                    <a:pt x="802" y="340"/>
                  </a:lnTo>
                  <a:lnTo>
                    <a:pt x="802" y="340"/>
                  </a:lnTo>
                  <a:lnTo>
                    <a:pt x="802" y="338"/>
                  </a:lnTo>
                  <a:lnTo>
                    <a:pt x="800" y="338"/>
                  </a:lnTo>
                  <a:lnTo>
                    <a:pt x="798" y="338"/>
                  </a:lnTo>
                  <a:lnTo>
                    <a:pt x="798" y="340"/>
                  </a:lnTo>
                  <a:lnTo>
                    <a:pt x="796" y="340"/>
                  </a:lnTo>
                  <a:lnTo>
                    <a:pt x="791" y="349"/>
                  </a:lnTo>
                  <a:lnTo>
                    <a:pt x="785" y="368"/>
                  </a:lnTo>
                  <a:lnTo>
                    <a:pt x="781" y="376"/>
                  </a:lnTo>
                  <a:lnTo>
                    <a:pt x="777" y="380"/>
                  </a:lnTo>
                  <a:lnTo>
                    <a:pt x="774" y="384"/>
                  </a:lnTo>
                  <a:lnTo>
                    <a:pt x="768" y="386"/>
                  </a:lnTo>
                  <a:lnTo>
                    <a:pt x="760" y="389"/>
                  </a:lnTo>
                  <a:lnTo>
                    <a:pt x="759" y="389"/>
                  </a:lnTo>
                  <a:lnTo>
                    <a:pt x="757" y="391"/>
                  </a:lnTo>
                  <a:lnTo>
                    <a:pt x="755" y="393"/>
                  </a:lnTo>
                  <a:lnTo>
                    <a:pt x="755" y="395"/>
                  </a:lnTo>
                  <a:lnTo>
                    <a:pt x="755" y="397"/>
                  </a:lnTo>
                  <a:lnTo>
                    <a:pt x="757" y="395"/>
                  </a:lnTo>
                  <a:lnTo>
                    <a:pt x="757" y="397"/>
                  </a:lnTo>
                  <a:lnTo>
                    <a:pt x="755" y="399"/>
                  </a:lnTo>
                  <a:lnTo>
                    <a:pt x="755" y="399"/>
                  </a:lnTo>
                  <a:lnTo>
                    <a:pt x="755" y="401"/>
                  </a:lnTo>
                  <a:lnTo>
                    <a:pt x="755" y="403"/>
                  </a:lnTo>
                  <a:lnTo>
                    <a:pt x="757" y="403"/>
                  </a:lnTo>
                  <a:lnTo>
                    <a:pt x="759" y="403"/>
                  </a:lnTo>
                  <a:lnTo>
                    <a:pt x="760" y="403"/>
                  </a:lnTo>
                  <a:lnTo>
                    <a:pt x="762" y="403"/>
                  </a:lnTo>
                  <a:lnTo>
                    <a:pt x="764" y="406"/>
                  </a:lnTo>
                  <a:lnTo>
                    <a:pt x="764" y="410"/>
                  </a:lnTo>
                  <a:lnTo>
                    <a:pt x="762" y="414"/>
                  </a:lnTo>
                  <a:lnTo>
                    <a:pt x="762" y="416"/>
                  </a:lnTo>
                  <a:lnTo>
                    <a:pt x="762" y="418"/>
                  </a:lnTo>
                  <a:lnTo>
                    <a:pt x="762" y="423"/>
                  </a:lnTo>
                  <a:lnTo>
                    <a:pt x="762" y="423"/>
                  </a:lnTo>
                  <a:lnTo>
                    <a:pt x="762" y="425"/>
                  </a:lnTo>
                  <a:lnTo>
                    <a:pt x="760" y="425"/>
                  </a:lnTo>
                  <a:lnTo>
                    <a:pt x="759" y="427"/>
                  </a:lnTo>
                  <a:lnTo>
                    <a:pt x="759" y="427"/>
                  </a:lnTo>
                  <a:lnTo>
                    <a:pt x="759" y="427"/>
                  </a:lnTo>
                  <a:lnTo>
                    <a:pt x="759" y="427"/>
                  </a:lnTo>
                  <a:lnTo>
                    <a:pt x="757" y="427"/>
                  </a:lnTo>
                  <a:lnTo>
                    <a:pt x="757" y="429"/>
                  </a:lnTo>
                  <a:lnTo>
                    <a:pt x="757" y="433"/>
                  </a:lnTo>
                  <a:lnTo>
                    <a:pt x="757" y="435"/>
                  </a:lnTo>
                  <a:lnTo>
                    <a:pt x="757" y="437"/>
                  </a:lnTo>
                  <a:lnTo>
                    <a:pt x="759" y="437"/>
                  </a:lnTo>
                  <a:lnTo>
                    <a:pt x="760" y="435"/>
                  </a:lnTo>
                  <a:lnTo>
                    <a:pt x="766" y="437"/>
                  </a:lnTo>
                  <a:lnTo>
                    <a:pt x="774" y="439"/>
                  </a:lnTo>
                  <a:lnTo>
                    <a:pt x="776" y="441"/>
                  </a:lnTo>
                  <a:lnTo>
                    <a:pt x="777" y="442"/>
                  </a:lnTo>
                  <a:lnTo>
                    <a:pt x="777" y="444"/>
                  </a:lnTo>
                  <a:lnTo>
                    <a:pt x="779" y="446"/>
                  </a:lnTo>
                  <a:lnTo>
                    <a:pt x="779" y="448"/>
                  </a:lnTo>
                  <a:lnTo>
                    <a:pt x="781" y="448"/>
                  </a:lnTo>
                  <a:lnTo>
                    <a:pt x="783" y="450"/>
                  </a:lnTo>
                  <a:lnTo>
                    <a:pt x="783" y="450"/>
                  </a:lnTo>
                  <a:lnTo>
                    <a:pt x="787" y="450"/>
                  </a:lnTo>
                  <a:lnTo>
                    <a:pt x="789" y="450"/>
                  </a:lnTo>
                  <a:lnTo>
                    <a:pt x="791" y="450"/>
                  </a:lnTo>
                  <a:lnTo>
                    <a:pt x="793" y="450"/>
                  </a:lnTo>
                  <a:lnTo>
                    <a:pt x="789" y="460"/>
                  </a:lnTo>
                  <a:lnTo>
                    <a:pt x="785" y="463"/>
                  </a:lnTo>
                  <a:lnTo>
                    <a:pt x="781" y="465"/>
                  </a:lnTo>
                  <a:lnTo>
                    <a:pt x="779" y="465"/>
                  </a:lnTo>
                  <a:lnTo>
                    <a:pt x="770" y="460"/>
                  </a:lnTo>
                  <a:lnTo>
                    <a:pt x="759" y="454"/>
                  </a:lnTo>
                  <a:lnTo>
                    <a:pt x="757" y="452"/>
                  </a:lnTo>
                  <a:lnTo>
                    <a:pt x="753" y="452"/>
                  </a:lnTo>
                  <a:lnTo>
                    <a:pt x="736" y="444"/>
                  </a:lnTo>
                  <a:lnTo>
                    <a:pt x="730" y="444"/>
                  </a:lnTo>
                  <a:lnTo>
                    <a:pt x="726" y="444"/>
                  </a:lnTo>
                  <a:lnTo>
                    <a:pt x="721" y="441"/>
                  </a:lnTo>
                  <a:lnTo>
                    <a:pt x="709" y="437"/>
                  </a:lnTo>
                  <a:lnTo>
                    <a:pt x="664" y="431"/>
                  </a:lnTo>
                  <a:lnTo>
                    <a:pt x="662" y="431"/>
                  </a:lnTo>
                  <a:lnTo>
                    <a:pt x="660" y="431"/>
                  </a:lnTo>
                  <a:lnTo>
                    <a:pt x="656" y="435"/>
                  </a:lnTo>
                  <a:lnTo>
                    <a:pt x="652" y="435"/>
                  </a:lnTo>
                  <a:lnTo>
                    <a:pt x="650" y="437"/>
                  </a:lnTo>
                  <a:lnTo>
                    <a:pt x="652" y="439"/>
                  </a:lnTo>
                  <a:lnTo>
                    <a:pt x="654" y="442"/>
                  </a:lnTo>
                  <a:lnTo>
                    <a:pt x="656" y="444"/>
                  </a:lnTo>
                  <a:lnTo>
                    <a:pt x="658" y="446"/>
                  </a:lnTo>
                  <a:lnTo>
                    <a:pt x="658" y="446"/>
                  </a:lnTo>
                  <a:lnTo>
                    <a:pt x="658" y="446"/>
                  </a:lnTo>
                  <a:lnTo>
                    <a:pt x="660" y="446"/>
                  </a:lnTo>
                  <a:lnTo>
                    <a:pt x="660" y="446"/>
                  </a:lnTo>
                  <a:lnTo>
                    <a:pt x="662" y="446"/>
                  </a:lnTo>
                  <a:lnTo>
                    <a:pt x="662" y="448"/>
                  </a:lnTo>
                  <a:lnTo>
                    <a:pt x="662" y="450"/>
                  </a:lnTo>
                  <a:lnTo>
                    <a:pt x="660" y="454"/>
                  </a:lnTo>
                  <a:lnTo>
                    <a:pt x="656" y="456"/>
                  </a:lnTo>
                  <a:lnTo>
                    <a:pt x="650" y="456"/>
                  </a:lnTo>
                  <a:lnTo>
                    <a:pt x="647" y="456"/>
                  </a:lnTo>
                  <a:lnTo>
                    <a:pt x="645" y="458"/>
                  </a:lnTo>
                  <a:lnTo>
                    <a:pt x="645" y="461"/>
                  </a:lnTo>
                  <a:lnTo>
                    <a:pt x="645" y="463"/>
                  </a:lnTo>
                  <a:lnTo>
                    <a:pt x="641" y="465"/>
                  </a:lnTo>
                  <a:lnTo>
                    <a:pt x="639" y="465"/>
                  </a:lnTo>
                  <a:lnTo>
                    <a:pt x="635" y="463"/>
                  </a:lnTo>
                  <a:lnTo>
                    <a:pt x="633" y="463"/>
                  </a:lnTo>
                  <a:lnTo>
                    <a:pt x="633" y="461"/>
                  </a:lnTo>
                  <a:lnTo>
                    <a:pt x="633" y="460"/>
                  </a:lnTo>
                  <a:lnTo>
                    <a:pt x="633" y="458"/>
                  </a:lnTo>
                  <a:lnTo>
                    <a:pt x="635" y="456"/>
                  </a:lnTo>
                  <a:lnTo>
                    <a:pt x="637" y="456"/>
                  </a:lnTo>
                  <a:lnTo>
                    <a:pt x="633" y="452"/>
                  </a:lnTo>
                  <a:lnTo>
                    <a:pt x="632" y="450"/>
                  </a:lnTo>
                  <a:lnTo>
                    <a:pt x="630" y="450"/>
                  </a:lnTo>
                  <a:lnTo>
                    <a:pt x="628" y="450"/>
                  </a:lnTo>
                  <a:lnTo>
                    <a:pt x="624" y="450"/>
                  </a:lnTo>
                  <a:lnTo>
                    <a:pt x="620" y="452"/>
                  </a:lnTo>
                  <a:lnTo>
                    <a:pt x="618" y="454"/>
                  </a:lnTo>
                  <a:lnTo>
                    <a:pt x="616" y="454"/>
                  </a:lnTo>
                  <a:lnTo>
                    <a:pt x="603" y="458"/>
                  </a:lnTo>
                  <a:lnTo>
                    <a:pt x="597" y="460"/>
                  </a:lnTo>
                  <a:lnTo>
                    <a:pt x="586" y="458"/>
                  </a:lnTo>
                  <a:lnTo>
                    <a:pt x="580" y="458"/>
                  </a:lnTo>
                  <a:lnTo>
                    <a:pt x="575" y="460"/>
                  </a:lnTo>
                  <a:lnTo>
                    <a:pt x="573" y="460"/>
                  </a:lnTo>
                  <a:lnTo>
                    <a:pt x="569" y="461"/>
                  </a:lnTo>
                  <a:lnTo>
                    <a:pt x="567" y="463"/>
                  </a:lnTo>
                  <a:lnTo>
                    <a:pt x="565" y="465"/>
                  </a:lnTo>
                  <a:lnTo>
                    <a:pt x="565" y="465"/>
                  </a:lnTo>
                  <a:lnTo>
                    <a:pt x="565" y="467"/>
                  </a:lnTo>
                  <a:lnTo>
                    <a:pt x="565" y="469"/>
                  </a:lnTo>
                  <a:lnTo>
                    <a:pt x="563" y="469"/>
                  </a:lnTo>
                  <a:lnTo>
                    <a:pt x="561" y="469"/>
                  </a:lnTo>
                  <a:lnTo>
                    <a:pt x="560" y="467"/>
                  </a:lnTo>
                  <a:lnTo>
                    <a:pt x="560" y="465"/>
                  </a:lnTo>
                  <a:lnTo>
                    <a:pt x="558" y="465"/>
                  </a:lnTo>
                  <a:lnTo>
                    <a:pt x="550" y="467"/>
                  </a:lnTo>
                  <a:lnTo>
                    <a:pt x="548" y="467"/>
                  </a:lnTo>
                  <a:lnTo>
                    <a:pt x="539" y="467"/>
                  </a:lnTo>
                  <a:lnTo>
                    <a:pt x="541" y="465"/>
                  </a:lnTo>
                  <a:lnTo>
                    <a:pt x="544" y="463"/>
                  </a:lnTo>
                  <a:lnTo>
                    <a:pt x="548" y="463"/>
                  </a:lnTo>
                  <a:lnTo>
                    <a:pt x="550" y="463"/>
                  </a:lnTo>
                  <a:lnTo>
                    <a:pt x="550" y="461"/>
                  </a:lnTo>
                  <a:lnTo>
                    <a:pt x="550" y="460"/>
                  </a:lnTo>
                  <a:lnTo>
                    <a:pt x="548" y="458"/>
                  </a:lnTo>
                  <a:lnTo>
                    <a:pt x="548" y="458"/>
                  </a:lnTo>
                  <a:lnTo>
                    <a:pt x="548" y="456"/>
                  </a:lnTo>
                  <a:lnTo>
                    <a:pt x="548" y="456"/>
                  </a:lnTo>
                  <a:lnTo>
                    <a:pt x="550" y="454"/>
                  </a:lnTo>
                  <a:lnTo>
                    <a:pt x="550" y="454"/>
                  </a:lnTo>
                  <a:lnTo>
                    <a:pt x="550" y="452"/>
                  </a:lnTo>
                  <a:lnTo>
                    <a:pt x="550" y="452"/>
                  </a:lnTo>
                  <a:lnTo>
                    <a:pt x="548" y="452"/>
                  </a:lnTo>
                  <a:lnTo>
                    <a:pt x="548" y="452"/>
                  </a:lnTo>
                  <a:lnTo>
                    <a:pt x="550" y="450"/>
                  </a:lnTo>
                  <a:lnTo>
                    <a:pt x="554" y="450"/>
                  </a:lnTo>
                  <a:lnTo>
                    <a:pt x="556" y="450"/>
                  </a:lnTo>
                  <a:lnTo>
                    <a:pt x="560" y="450"/>
                  </a:lnTo>
                  <a:lnTo>
                    <a:pt x="550" y="450"/>
                  </a:lnTo>
                  <a:lnTo>
                    <a:pt x="541" y="452"/>
                  </a:lnTo>
                  <a:lnTo>
                    <a:pt x="533" y="454"/>
                  </a:lnTo>
                  <a:lnTo>
                    <a:pt x="525" y="458"/>
                  </a:lnTo>
                  <a:lnTo>
                    <a:pt x="527" y="460"/>
                  </a:lnTo>
                  <a:lnTo>
                    <a:pt x="527" y="460"/>
                  </a:lnTo>
                  <a:lnTo>
                    <a:pt x="529" y="461"/>
                  </a:lnTo>
                  <a:lnTo>
                    <a:pt x="531" y="461"/>
                  </a:lnTo>
                  <a:lnTo>
                    <a:pt x="529" y="463"/>
                  </a:lnTo>
                  <a:lnTo>
                    <a:pt x="527" y="463"/>
                  </a:lnTo>
                  <a:lnTo>
                    <a:pt x="523" y="465"/>
                  </a:lnTo>
                  <a:lnTo>
                    <a:pt x="522" y="463"/>
                  </a:lnTo>
                  <a:lnTo>
                    <a:pt x="522" y="463"/>
                  </a:lnTo>
                  <a:lnTo>
                    <a:pt x="523" y="463"/>
                  </a:lnTo>
                  <a:lnTo>
                    <a:pt x="523" y="461"/>
                  </a:lnTo>
                  <a:lnTo>
                    <a:pt x="520" y="460"/>
                  </a:lnTo>
                  <a:lnTo>
                    <a:pt x="518" y="460"/>
                  </a:lnTo>
                  <a:lnTo>
                    <a:pt x="499" y="465"/>
                  </a:lnTo>
                  <a:lnTo>
                    <a:pt x="476" y="477"/>
                  </a:lnTo>
                  <a:lnTo>
                    <a:pt x="474" y="477"/>
                  </a:lnTo>
                  <a:lnTo>
                    <a:pt x="472" y="477"/>
                  </a:lnTo>
                  <a:lnTo>
                    <a:pt x="469" y="477"/>
                  </a:lnTo>
                  <a:lnTo>
                    <a:pt x="467" y="477"/>
                  </a:lnTo>
                  <a:lnTo>
                    <a:pt x="469" y="478"/>
                  </a:lnTo>
                  <a:lnTo>
                    <a:pt x="469" y="478"/>
                  </a:lnTo>
                  <a:lnTo>
                    <a:pt x="469" y="480"/>
                  </a:lnTo>
                  <a:lnTo>
                    <a:pt x="469" y="480"/>
                  </a:lnTo>
                  <a:lnTo>
                    <a:pt x="469" y="482"/>
                  </a:lnTo>
                  <a:lnTo>
                    <a:pt x="467" y="480"/>
                  </a:lnTo>
                  <a:lnTo>
                    <a:pt x="467" y="482"/>
                  </a:lnTo>
                  <a:lnTo>
                    <a:pt x="457" y="482"/>
                  </a:lnTo>
                  <a:lnTo>
                    <a:pt x="455" y="484"/>
                  </a:lnTo>
                  <a:lnTo>
                    <a:pt x="453" y="486"/>
                  </a:lnTo>
                  <a:lnTo>
                    <a:pt x="453" y="490"/>
                  </a:lnTo>
                  <a:lnTo>
                    <a:pt x="451" y="497"/>
                  </a:lnTo>
                  <a:lnTo>
                    <a:pt x="450" y="499"/>
                  </a:lnTo>
                  <a:lnTo>
                    <a:pt x="448" y="503"/>
                  </a:lnTo>
                  <a:lnTo>
                    <a:pt x="444" y="505"/>
                  </a:lnTo>
                  <a:lnTo>
                    <a:pt x="434" y="505"/>
                  </a:lnTo>
                  <a:lnTo>
                    <a:pt x="431" y="507"/>
                  </a:lnTo>
                  <a:lnTo>
                    <a:pt x="427" y="505"/>
                  </a:lnTo>
                  <a:lnTo>
                    <a:pt x="423" y="505"/>
                  </a:lnTo>
                  <a:lnTo>
                    <a:pt x="419" y="501"/>
                  </a:lnTo>
                  <a:lnTo>
                    <a:pt x="417" y="496"/>
                  </a:lnTo>
                  <a:lnTo>
                    <a:pt x="415" y="496"/>
                  </a:lnTo>
                  <a:lnTo>
                    <a:pt x="414" y="494"/>
                  </a:lnTo>
                  <a:lnTo>
                    <a:pt x="410" y="494"/>
                  </a:lnTo>
                  <a:lnTo>
                    <a:pt x="408" y="492"/>
                  </a:lnTo>
                  <a:lnTo>
                    <a:pt x="406" y="490"/>
                  </a:lnTo>
                  <a:lnTo>
                    <a:pt x="406" y="486"/>
                  </a:lnTo>
                  <a:lnTo>
                    <a:pt x="410" y="484"/>
                  </a:lnTo>
                  <a:lnTo>
                    <a:pt x="415" y="480"/>
                  </a:lnTo>
                  <a:lnTo>
                    <a:pt x="419" y="478"/>
                  </a:lnTo>
                  <a:lnTo>
                    <a:pt x="429" y="478"/>
                  </a:lnTo>
                  <a:lnTo>
                    <a:pt x="431" y="478"/>
                  </a:lnTo>
                  <a:lnTo>
                    <a:pt x="433" y="478"/>
                  </a:lnTo>
                  <a:lnTo>
                    <a:pt x="434" y="477"/>
                  </a:lnTo>
                  <a:lnTo>
                    <a:pt x="434" y="475"/>
                  </a:lnTo>
                  <a:lnTo>
                    <a:pt x="433" y="473"/>
                  </a:lnTo>
                  <a:lnTo>
                    <a:pt x="429" y="469"/>
                  </a:lnTo>
                  <a:lnTo>
                    <a:pt x="423" y="463"/>
                  </a:lnTo>
                  <a:lnTo>
                    <a:pt x="421" y="461"/>
                  </a:lnTo>
                  <a:lnTo>
                    <a:pt x="417" y="460"/>
                  </a:lnTo>
                  <a:lnTo>
                    <a:pt x="412" y="460"/>
                  </a:lnTo>
                  <a:lnTo>
                    <a:pt x="393" y="460"/>
                  </a:lnTo>
                  <a:lnTo>
                    <a:pt x="391" y="460"/>
                  </a:lnTo>
                  <a:lnTo>
                    <a:pt x="385" y="458"/>
                  </a:lnTo>
                  <a:lnTo>
                    <a:pt x="383" y="458"/>
                  </a:lnTo>
                  <a:lnTo>
                    <a:pt x="381" y="458"/>
                  </a:lnTo>
                  <a:lnTo>
                    <a:pt x="385" y="461"/>
                  </a:lnTo>
                  <a:lnTo>
                    <a:pt x="389" y="463"/>
                  </a:lnTo>
                  <a:lnTo>
                    <a:pt x="393" y="465"/>
                  </a:lnTo>
                  <a:lnTo>
                    <a:pt x="395" y="471"/>
                  </a:lnTo>
                  <a:lnTo>
                    <a:pt x="395" y="475"/>
                  </a:lnTo>
                  <a:lnTo>
                    <a:pt x="393" y="477"/>
                  </a:lnTo>
                  <a:lnTo>
                    <a:pt x="391" y="482"/>
                  </a:lnTo>
                  <a:lnTo>
                    <a:pt x="389" y="488"/>
                  </a:lnTo>
                  <a:lnTo>
                    <a:pt x="387" y="490"/>
                  </a:lnTo>
                  <a:lnTo>
                    <a:pt x="387" y="494"/>
                  </a:lnTo>
                  <a:lnTo>
                    <a:pt x="389" y="496"/>
                  </a:lnTo>
                  <a:lnTo>
                    <a:pt x="395" y="497"/>
                  </a:lnTo>
                  <a:lnTo>
                    <a:pt x="397" y="499"/>
                  </a:lnTo>
                  <a:lnTo>
                    <a:pt x="398" y="501"/>
                  </a:lnTo>
                  <a:lnTo>
                    <a:pt x="398" y="505"/>
                  </a:lnTo>
                  <a:lnTo>
                    <a:pt x="398" y="509"/>
                  </a:lnTo>
                  <a:lnTo>
                    <a:pt x="398" y="511"/>
                  </a:lnTo>
                  <a:lnTo>
                    <a:pt x="398" y="513"/>
                  </a:lnTo>
                  <a:lnTo>
                    <a:pt x="395" y="518"/>
                  </a:lnTo>
                  <a:lnTo>
                    <a:pt x="395" y="522"/>
                  </a:lnTo>
                  <a:lnTo>
                    <a:pt x="393" y="524"/>
                  </a:lnTo>
                  <a:lnTo>
                    <a:pt x="393" y="530"/>
                  </a:lnTo>
                  <a:lnTo>
                    <a:pt x="393" y="532"/>
                  </a:lnTo>
                  <a:lnTo>
                    <a:pt x="389" y="528"/>
                  </a:lnTo>
                  <a:lnTo>
                    <a:pt x="387" y="528"/>
                  </a:lnTo>
                  <a:lnTo>
                    <a:pt x="383" y="528"/>
                  </a:lnTo>
                  <a:lnTo>
                    <a:pt x="383" y="526"/>
                  </a:lnTo>
                  <a:lnTo>
                    <a:pt x="385" y="524"/>
                  </a:lnTo>
                  <a:lnTo>
                    <a:pt x="385" y="524"/>
                  </a:lnTo>
                  <a:lnTo>
                    <a:pt x="383" y="522"/>
                  </a:lnTo>
                  <a:lnTo>
                    <a:pt x="381" y="520"/>
                  </a:lnTo>
                  <a:lnTo>
                    <a:pt x="379" y="518"/>
                  </a:lnTo>
                  <a:lnTo>
                    <a:pt x="378" y="518"/>
                  </a:lnTo>
                  <a:lnTo>
                    <a:pt x="372" y="518"/>
                  </a:lnTo>
                  <a:lnTo>
                    <a:pt x="370" y="518"/>
                  </a:lnTo>
                  <a:lnTo>
                    <a:pt x="368" y="518"/>
                  </a:lnTo>
                  <a:lnTo>
                    <a:pt x="364" y="516"/>
                  </a:lnTo>
                  <a:lnTo>
                    <a:pt x="362" y="516"/>
                  </a:lnTo>
                  <a:lnTo>
                    <a:pt x="362" y="516"/>
                  </a:lnTo>
                  <a:lnTo>
                    <a:pt x="360" y="518"/>
                  </a:lnTo>
                  <a:lnTo>
                    <a:pt x="353" y="526"/>
                  </a:lnTo>
                  <a:lnTo>
                    <a:pt x="349" y="530"/>
                  </a:lnTo>
                  <a:lnTo>
                    <a:pt x="345" y="532"/>
                  </a:lnTo>
                  <a:lnTo>
                    <a:pt x="342" y="534"/>
                  </a:lnTo>
                  <a:lnTo>
                    <a:pt x="340" y="534"/>
                  </a:lnTo>
                  <a:lnTo>
                    <a:pt x="338" y="535"/>
                  </a:lnTo>
                  <a:lnTo>
                    <a:pt x="334" y="541"/>
                  </a:lnTo>
                  <a:lnTo>
                    <a:pt x="332" y="543"/>
                  </a:lnTo>
                  <a:lnTo>
                    <a:pt x="326" y="545"/>
                  </a:lnTo>
                  <a:lnTo>
                    <a:pt x="324" y="547"/>
                  </a:lnTo>
                  <a:lnTo>
                    <a:pt x="324" y="549"/>
                  </a:lnTo>
                  <a:lnTo>
                    <a:pt x="323" y="551"/>
                  </a:lnTo>
                  <a:lnTo>
                    <a:pt x="323" y="552"/>
                  </a:lnTo>
                  <a:lnTo>
                    <a:pt x="324" y="556"/>
                  </a:lnTo>
                  <a:lnTo>
                    <a:pt x="324" y="558"/>
                  </a:lnTo>
                  <a:lnTo>
                    <a:pt x="330" y="566"/>
                  </a:lnTo>
                  <a:lnTo>
                    <a:pt x="334" y="570"/>
                  </a:lnTo>
                  <a:lnTo>
                    <a:pt x="334" y="573"/>
                  </a:lnTo>
                  <a:lnTo>
                    <a:pt x="334" y="573"/>
                  </a:lnTo>
                  <a:lnTo>
                    <a:pt x="330" y="573"/>
                  </a:lnTo>
                  <a:lnTo>
                    <a:pt x="328" y="573"/>
                  </a:lnTo>
                  <a:lnTo>
                    <a:pt x="326" y="575"/>
                  </a:lnTo>
                  <a:lnTo>
                    <a:pt x="323" y="579"/>
                  </a:lnTo>
                  <a:lnTo>
                    <a:pt x="323" y="579"/>
                  </a:lnTo>
                  <a:lnTo>
                    <a:pt x="319" y="579"/>
                  </a:lnTo>
                  <a:lnTo>
                    <a:pt x="317" y="579"/>
                  </a:lnTo>
                  <a:lnTo>
                    <a:pt x="313" y="575"/>
                  </a:lnTo>
                  <a:lnTo>
                    <a:pt x="311" y="575"/>
                  </a:lnTo>
                  <a:lnTo>
                    <a:pt x="306" y="573"/>
                  </a:lnTo>
                  <a:lnTo>
                    <a:pt x="304" y="573"/>
                  </a:lnTo>
                  <a:lnTo>
                    <a:pt x="304" y="573"/>
                  </a:lnTo>
                  <a:lnTo>
                    <a:pt x="302" y="571"/>
                  </a:lnTo>
                  <a:lnTo>
                    <a:pt x="302" y="571"/>
                  </a:lnTo>
                  <a:lnTo>
                    <a:pt x="300" y="571"/>
                  </a:lnTo>
                  <a:lnTo>
                    <a:pt x="298" y="571"/>
                  </a:lnTo>
                  <a:lnTo>
                    <a:pt x="296" y="571"/>
                  </a:lnTo>
                  <a:lnTo>
                    <a:pt x="294" y="570"/>
                  </a:lnTo>
                  <a:lnTo>
                    <a:pt x="290" y="566"/>
                  </a:lnTo>
                  <a:lnTo>
                    <a:pt x="288" y="564"/>
                  </a:lnTo>
                  <a:lnTo>
                    <a:pt x="285" y="562"/>
                  </a:lnTo>
                  <a:lnTo>
                    <a:pt x="283" y="560"/>
                  </a:lnTo>
                  <a:lnTo>
                    <a:pt x="279" y="560"/>
                  </a:lnTo>
                  <a:lnTo>
                    <a:pt x="277" y="560"/>
                  </a:lnTo>
                  <a:lnTo>
                    <a:pt x="277" y="564"/>
                  </a:lnTo>
                  <a:lnTo>
                    <a:pt x="275" y="566"/>
                  </a:lnTo>
                  <a:lnTo>
                    <a:pt x="275" y="568"/>
                  </a:lnTo>
                  <a:lnTo>
                    <a:pt x="271" y="568"/>
                  </a:lnTo>
                  <a:lnTo>
                    <a:pt x="271" y="571"/>
                  </a:lnTo>
                  <a:lnTo>
                    <a:pt x="273" y="575"/>
                  </a:lnTo>
                  <a:lnTo>
                    <a:pt x="281" y="583"/>
                  </a:lnTo>
                  <a:lnTo>
                    <a:pt x="283" y="585"/>
                  </a:lnTo>
                  <a:lnTo>
                    <a:pt x="287" y="585"/>
                  </a:lnTo>
                  <a:lnTo>
                    <a:pt x="288" y="585"/>
                  </a:lnTo>
                  <a:lnTo>
                    <a:pt x="292" y="587"/>
                  </a:lnTo>
                  <a:lnTo>
                    <a:pt x="294" y="589"/>
                  </a:lnTo>
                  <a:lnTo>
                    <a:pt x="296" y="590"/>
                  </a:lnTo>
                  <a:lnTo>
                    <a:pt x="296" y="594"/>
                  </a:lnTo>
                  <a:lnTo>
                    <a:pt x="296" y="596"/>
                  </a:lnTo>
                  <a:lnTo>
                    <a:pt x="294" y="598"/>
                  </a:lnTo>
                  <a:lnTo>
                    <a:pt x="290" y="600"/>
                  </a:lnTo>
                  <a:lnTo>
                    <a:pt x="287" y="602"/>
                  </a:lnTo>
                  <a:lnTo>
                    <a:pt x="285" y="602"/>
                  </a:lnTo>
                  <a:lnTo>
                    <a:pt x="283" y="602"/>
                  </a:lnTo>
                  <a:lnTo>
                    <a:pt x="279" y="598"/>
                  </a:lnTo>
                  <a:lnTo>
                    <a:pt x="271" y="598"/>
                  </a:lnTo>
                  <a:lnTo>
                    <a:pt x="270" y="596"/>
                  </a:lnTo>
                  <a:lnTo>
                    <a:pt x="266" y="592"/>
                  </a:lnTo>
                  <a:lnTo>
                    <a:pt x="264" y="590"/>
                  </a:lnTo>
                  <a:lnTo>
                    <a:pt x="262" y="589"/>
                  </a:lnTo>
                  <a:lnTo>
                    <a:pt x="260" y="587"/>
                  </a:lnTo>
                  <a:lnTo>
                    <a:pt x="258" y="587"/>
                  </a:lnTo>
                  <a:lnTo>
                    <a:pt x="258" y="587"/>
                  </a:lnTo>
                  <a:lnTo>
                    <a:pt x="252" y="587"/>
                  </a:lnTo>
                  <a:lnTo>
                    <a:pt x="251" y="585"/>
                  </a:lnTo>
                  <a:lnTo>
                    <a:pt x="249" y="585"/>
                  </a:lnTo>
                  <a:lnTo>
                    <a:pt x="247" y="583"/>
                  </a:lnTo>
                  <a:lnTo>
                    <a:pt x="245" y="579"/>
                  </a:lnTo>
                  <a:lnTo>
                    <a:pt x="245" y="577"/>
                  </a:lnTo>
                  <a:lnTo>
                    <a:pt x="247" y="573"/>
                  </a:lnTo>
                  <a:lnTo>
                    <a:pt x="245" y="573"/>
                  </a:lnTo>
                  <a:lnTo>
                    <a:pt x="245" y="571"/>
                  </a:lnTo>
                  <a:lnTo>
                    <a:pt x="245" y="568"/>
                  </a:lnTo>
                  <a:lnTo>
                    <a:pt x="243" y="564"/>
                  </a:lnTo>
                  <a:lnTo>
                    <a:pt x="241" y="560"/>
                  </a:lnTo>
                  <a:lnTo>
                    <a:pt x="239" y="556"/>
                  </a:lnTo>
                  <a:lnTo>
                    <a:pt x="239" y="554"/>
                  </a:lnTo>
                  <a:lnTo>
                    <a:pt x="237" y="554"/>
                  </a:lnTo>
                  <a:lnTo>
                    <a:pt x="239" y="552"/>
                  </a:lnTo>
                  <a:lnTo>
                    <a:pt x="239" y="552"/>
                  </a:lnTo>
                  <a:lnTo>
                    <a:pt x="239" y="552"/>
                  </a:lnTo>
                  <a:lnTo>
                    <a:pt x="241" y="551"/>
                  </a:lnTo>
                  <a:lnTo>
                    <a:pt x="243" y="543"/>
                  </a:lnTo>
                  <a:lnTo>
                    <a:pt x="243" y="539"/>
                  </a:lnTo>
                  <a:lnTo>
                    <a:pt x="243" y="535"/>
                  </a:lnTo>
                  <a:lnTo>
                    <a:pt x="241" y="532"/>
                  </a:lnTo>
                  <a:lnTo>
                    <a:pt x="237" y="528"/>
                  </a:lnTo>
                  <a:lnTo>
                    <a:pt x="234" y="526"/>
                  </a:lnTo>
                  <a:lnTo>
                    <a:pt x="230" y="524"/>
                  </a:lnTo>
                  <a:lnTo>
                    <a:pt x="220" y="522"/>
                  </a:lnTo>
                  <a:lnTo>
                    <a:pt x="222" y="520"/>
                  </a:lnTo>
                  <a:lnTo>
                    <a:pt x="224" y="520"/>
                  </a:lnTo>
                  <a:lnTo>
                    <a:pt x="224" y="518"/>
                  </a:lnTo>
                  <a:lnTo>
                    <a:pt x="226" y="518"/>
                  </a:lnTo>
                  <a:lnTo>
                    <a:pt x="224" y="516"/>
                  </a:lnTo>
                  <a:lnTo>
                    <a:pt x="222" y="516"/>
                  </a:lnTo>
                  <a:lnTo>
                    <a:pt x="220" y="516"/>
                  </a:lnTo>
                  <a:lnTo>
                    <a:pt x="218" y="515"/>
                  </a:lnTo>
                  <a:lnTo>
                    <a:pt x="218" y="515"/>
                  </a:lnTo>
                  <a:lnTo>
                    <a:pt x="218" y="515"/>
                  </a:lnTo>
                  <a:lnTo>
                    <a:pt x="218" y="513"/>
                  </a:lnTo>
                  <a:lnTo>
                    <a:pt x="218" y="513"/>
                  </a:lnTo>
                  <a:lnTo>
                    <a:pt x="218" y="511"/>
                  </a:lnTo>
                  <a:lnTo>
                    <a:pt x="218" y="511"/>
                  </a:lnTo>
                  <a:lnTo>
                    <a:pt x="218" y="511"/>
                  </a:lnTo>
                  <a:lnTo>
                    <a:pt x="218" y="511"/>
                  </a:lnTo>
                  <a:lnTo>
                    <a:pt x="216" y="511"/>
                  </a:lnTo>
                  <a:lnTo>
                    <a:pt x="215" y="511"/>
                  </a:lnTo>
                  <a:lnTo>
                    <a:pt x="213" y="509"/>
                  </a:lnTo>
                  <a:lnTo>
                    <a:pt x="209" y="505"/>
                  </a:lnTo>
                  <a:lnTo>
                    <a:pt x="209" y="505"/>
                  </a:lnTo>
                  <a:lnTo>
                    <a:pt x="209" y="505"/>
                  </a:lnTo>
                  <a:lnTo>
                    <a:pt x="207" y="503"/>
                  </a:lnTo>
                  <a:lnTo>
                    <a:pt x="207" y="503"/>
                  </a:lnTo>
                  <a:lnTo>
                    <a:pt x="207" y="503"/>
                  </a:lnTo>
                  <a:lnTo>
                    <a:pt x="207" y="501"/>
                  </a:lnTo>
                  <a:lnTo>
                    <a:pt x="207" y="501"/>
                  </a:lnTo>
                  <a:lnTo>
                    <a:pt x="205" y="499"/>
                  </a:lnTo>
                  <a:lnTo>
                    <a:pt x="203" y="497"/>
                  </a:lnTo>
                  <a:lnTo>
                    <a:pt x="199" y="497"/>
                  </a:lnTo>
                  <a:lnTo>
                    <a:pt x="197" y="496"/>
                  </a:lnTo>
                  <a:lnTo>
                    <a:pt x="205" y="497"/>
                  </a:lnTo>
                  <a:lnTo>
                    <a:pt x="215" y="497"/>
                  </a:lnTo>
                  <a:lnTo>
                    <a:pt x="213" y="501"/>
                  </a:lnTo>
                  <a:lnTo>
                    <a:pt x="216" y="503"/>
                  </a:lnTo>
                  <a:lnTo>
                    <a:pt x="220" y="507"/>
                  </a:lnTo>
                  <a:lnTo>
                    <a:pt x="222" y="507"/>
                  </a:lnTo>
                  <a:lnTo>
                    <a:pt x="224" y="507"/>
                  </a:lnTo>
                  <a:lnTo>
                    <a:pt x="224" y="507"/>
                  </a:lnTo>
                  <a:lnTo>
                    <a:pt x="226" y="507"/>
                  </a:lnTo>
                  <a:lnTo>
                    <a:pt x="226" y="507"/>
                  </a:lnTo>
                  <a:lnTo>
                    <a:pt x="228" y="509"/>
                  </a:lnTo>
                  <a:lnTo>
                    <a:pt x="230" y="509"/>
                  </a:lnTo>
                  <a:lnTo>
                    <a:pt x="235" y="511"/>
                  </a:lnTo>
                  <a:lnTo>
                    <a:pt x="239" y="511"/>
                  </a:lnTo>
                  <a:lnTo>
                    <a:pt x="237" y="513"/>
                  </a:lnTo>
                  <a:lnTo>
                    <a:pt x="237" y="513"/>
                  </a:lnTo>
                  <a:lnTo>
                    <a:pt x="239" y="515"/>
                  </a:lnTo>
                  <a:lnTo>
                    <a:pt x="241" y="515"/>
                  </a:lnTo>
                  <a:lnTo>
                    <a:pt x="243" y="515"/>
                  </a:lnTo>
                  <a:lnTo>
                    <a:pt x="245" y="513"/>
                  </a:lnTo>
                  <a:lnTo>
                    <a:pt x="245" y="513"/>
                  </a:lnTo>
                  <a:lnTo>
                    <a:pt x="252" y="518"/>
                  </a:lnTo>
                  <a:lnTo>
                    <a:pt x="256" y="518"/>
                  </a:lnTo>
                  <a:lnTo>
                    <a:pt x="262" y="520"/>
                  </a:lnTo>
                  <a:lnTo>
                    <a:pt x="266" y="522"/>
                  </a:lnTo>
                  <a:lnTo>
                    <a:pt x="279" y="522"/>
                  </a:lnTo>
                  <a:lnTo>
                    <a:pt x="283" y="524"/>
                  </a:lnTo>
                  <a:lnTo>
                    <a:pt x="290" y="528"/>
                  </a:lnTo>
                  <a:lnTo>
                    <a:pt x="294" y="530"/>
                  </a:lnTo>
                  <a:lnTo>
                    <a:pt x="300" y="530"/>
                  </a:lnTo>
                  <a:lnTo>
                    <a:pt x="307" y="530"/>
                  </a:lnTo>
                  <a:lnTo>
                    <a:pt x="317" y="528"/>
                  </a:lnTo>
                  <a:lnTo>
                    <a:pt x="324" y="524"/>
                  </a:lnTo>
                  <a:lnTo>
                    <a:pt x="332" y="520"/>
                  </a:lnTo>
                  <a:lnTo>
                    <a:pt x="336" y="516"/>
                  </a:lnTo>
                  <a:lnTo>
                    <a:pt x="340" y="515"/>
                  </a:lnTo>
                  <a:lnTo>
                    <a:pt x="343" y="511"/>
                  </a:lnTo>
                  <a:lnTo>
                    <a:pt x="345" y="507"/>
                  </a:lnTo>
                  <a:lnTo>
                    <a:pt x="347" y="505"/>
                  </a:lnTo>
                  <a:lnTo>
                    <a:pt x="347" y="503"/>
                  </a:lnTo>
                  <a:lnTo>
                    <a:pt x="347" y="501"/>
                  </a:lnTo>
                  <a:lnTo>
                    <a:pt x="349" y="497"/>
                  </a:lnTo>
                  <a:lnTo>
                    <a:pt x="349" y="496"/>
                  </a:lnTo>
                  <a:lnTo>
                    <a:pt x="349" y="496"/>
                  </a:lnTo>
                  <a:lnTo>
                    <a:pt x="349" y="496"/>
                  </a:lnTo>
                  <a:lnTo>
                    <a:pt x="347" y="494"/>
                  </a:lnTo>
                  <a:lnTo>
                    <a:pt x="345" y="494"/>
                  </a:lnTo>
                  <a:lnTo>
                    <a:pt x="345" y="492"/>
                  </a:lnTo>
                  <a:lnTo>
                    <a:pt x="343" y="482"/>
                  </a:lnTo>
                  <a:lnTo>
                    <a:pt x="342" y="480"/>
                  </a:lnTo>
                  <a:lnTo>
                    <a:pt x="340" y="480"/>
                  </a:lnTo>
                  <a:lnTo>
                    <a:pt x="336" y="478"/>
                  </a:lnTo>
                  <a:lnTo>
                    <a:pt x="334" y="477"/>
                  </a:lnTo>
                  <a:lnTo>
                    <a:pt x="332" y="477"/>
                  </a:lnTo>
                  <a:lnTo>
                    <a:pt x="326" y="471"/>
                  </a:lnTo>
                  <a:lnTo>
                    <a:pt x="324" y="471"/>
                  </a:lnTo>
                  <a:lnTo>
                    <a:pt x="323" y="469"/>
                  </a:lnTo>
                  <a:lnTo>
                    <a:pt x="323" y="469"/>
                  </a:lnTo>
                  <a:lnTo>
                    <a:pt x="324" y="471"/>
                  </a:lnTo>
                  <a:lnTo>
                    <a:pt x="324" y="473"/>
                  </a:lnTo>
                  <a:lnTo>
                    <a:pt x="321" y="471"/>
                  </a:lnTo>
                  <a:lnTo>
                    <a:pt x="317" y="469"/>
                  </a:lnTo>
                  <a:lnTo>
                    <a:pt x="309" y="465"/>
                  </a:lnTo>
                  <a:lnTo>
                    <a:pt x="309" y="465"/>
                  </a:lnTo>
                  <a:lnTo>
                    <a:pt x="307" y="465"/>
                  </a:lnTo>
                  <a:lnTo>
                    <a:pt x="306" y="465"/>
                  </a:lnTo>
                  <a:lnTo>
                    <a:pt x="304" y="465"/>
                  </a:lnTo>
                  <a:lnTo>
                    <a:pt x="302" y="465"/>
                  </a:lnTo>
                  <a:lnTo>
                    <a:pt x="300" y="463"/>
                  </a:lnTo>
                  <a:lnTo>
                    <a:pt x="287" y="456"/>
                  </a:lnTo>
                  <a:lnTo>
                    <a:pt x="264" y="446"/>
                  </a:lnTo>
                  <a:lnTo>
                    <a:pt x="256" y="444"/>
                  </a:lnTo>
                  <a:lnTo>
                    <a:pt x="252" y="444"/>
                  </a:lnTo>
                  <a:lnTo>
                    <a:pt x="247" y="444"/>
                  </a:lnTo>
                  <a:lnTo>
                    <a:pt x="245" y="444"/>
                  </a:lnTo>
                  <a:lnTo>
                    <a:pt x="232" y="442"/>
                  </a:lnTo>
                  <a:lnTo>
                    <a:pt x="228" y="442"/>
                  </a:lnTo>
                  <a:lnTo>
                    <a:pt x="226" y="444"/>
                  </a:lnTo>
                  <a:lnTo>
                    <a:pt x="220" y="446"/>
                  </a:lnTo>
                  <a:lnTo>
                    <a:pt x="216" y="448"/>
                  </a:lnTo>
                  <a:lnTo>
                    <a:pt x="220" y="444"/>
                  </a:lnTo>
                  <a:lnTo>
                    <a:pt x="222" y="442"/>
                  </a:lnTo>
                  <a:lnTo>
                    <a:pt x="222" y="441"/>
                  </a:lnTo>
                  <a:lnTo>
                    <a:pt x="220" y="441"/>
                  </a:lnTo>
                  <a:lnTo>
                    <a:pt x="218" y="441"/>
                  </a:lnTo>
                  <a:lnTo>
                    <a:pt x="216" y="441"/>
                  </a:lnTo>
                  <a:lnTo>
                    <a:pt x="215" y="441"/>
                  </a:lnTo>
                  <a:lnTo>
                    <a:pt x="215" y="441"/>
                  </a:lnTo>
                  <a:lnTo>
                    <a:pt x="215" y="439"/>
                  </a:lnTo>
                  <a:lnTo>
                    <a:pt x="207" y="439"/>
                  </a:lnTo>
                  <a:lnTo>
                    <a:pt x="205" y="439"/>
                  </a:lnTo>
                  <a:lnTo>
                    <a:pt x="205" y="439"/>
                  </a:lnTo>
                  <a:lnTo>
                    <a:pt x="203" y="437"/>
                  </a:lnTo>
                  <a:lnTo>
                    <a:pt x="201" y="437"/>
                  </a:lnTo>
                  <a:lnTo>
                    <a:pt x="203" y="437"/>
                  </a:lnTo>
                  <a:lnTo>
                    <a:pt x="209" y="437"/>
                  </a:lnTo>
                  <a:lnTo>
                    <a:pt x="215" y="437"/>
                  </a:lnTo>
                  <a:lnTo>
                    <a:pt x="215" y="435"/>
                  </a:lnTo>
                  <a:lnTo>
                    <a:pt x="215" y="433"/>
                  </a:lnTo>
                  <a:lnTo>
                    <a:pt x="213" y="433"/>
                  </a:lnTo>
                  <a:lnTo>
                    <a:pt x="209" y="433"/>
                  </a:lnTo>
                  <a:lnTo>
                    <a:pt x="207" y="433"/>
                  </a:lnTo>
                  <a:lnTo>
                    <a:pt x="199" y="427"/>
                  </a:lnTo>
                  <a:lnTo>
                    <a:pt x="199" y="429"/>
                  </a:lnTo>
                  <a:lnTo>
                    <a:pt x="199" y="431"/>
                  </a:lnTo>
                  <a:lnTo>
                    <a:pt x="199" y="431"/>
                  </a:lnTo>
                  <a:lnTo>
                    <a:pt x="199" y="433"/>
                  </a:lnTo>
                  <a:lnTo>
                    <a:pt x="199" y="431"/>
                  </a:lnTo>
                  <a:lnTo>
                    <a:pt x="197" y="433"/>
                  </a:lnTo>
                  <a:lnTo>
                    <a:pt x="194" y="435"/>
                  </a:lnTo>
                  <a:lnTo>
                    <a:pt x="190" y="435"/>
                  </a:lnTo>
                  <a:lnTo>
                    <a:pt x="188" y="435"/>
                  </a:lnTo>
                  <a:lnTo>
                    <a:pt x="184" y="433"/>
                  </a:lnTo>
                  <a:lnTo>
                    <a:pt x="180" y="433"/>
                  </a:lnTo>
                  <a:lnTo>
                    <a:pt x="182" y="435"/>
                  </a:lnTo>
                  <a:lnTo>
                    <a:pt x="182" y="435"/>
                  </a:lnTo>
                  <a:lnTo>
                    <a:pt x="182" y="435"/>
                  </a:lnTo>
                  <a:lnTo>
                    <a:pt x="182" y="437"/>
                  </a:lnTo>
                  <a:lnTo>
                    <a:pt x="182" y="437"/>
                  </a:lnTo>
                  <a:lnTo>
                    <a:pt x="182" y="437"/>
                  </a:lnTo>
                  <a:lnTo>
                    <a:pt x="182" y="437"/>
                  </a:lnTo>
                  <a:lnTo>
                    <a:pt x="180" y="437"/>
                  </a:lnTo>
                  <a:lnTo>
                    <a:pt x="180" y="439"/>
                  </a:lnTo>
                  <a:lnTo>
                    <a:pt x="180" y="439"/>
                  </a:lnTo>
                  <a:lnTo>
                    <a:pt x="180" y="439"/>
                  </a:lnTo>
                  <a:lnTo>
                    <a:pt x="180" y="439"/>
                  </a:lnTo>
                  <a:lnTo>
                    <a:pt x="180" y="439"/>
                  </a:lnTo>
                  <a:lnTo>
                    <a:pt x="179" y="439"/>
                  </a:lnTo>
                  <a:lnTo>
                    <a:pt x="177" y="439"/>
                  </a:lnTo>
                  <a:lnTo>
                    <a:pt x="177" y="439"/>
                  </a:lnTo>
                  <a:lnTo>
                    <a:pt x="175" y="437"/>
                  </a:lnTo>
                  <a:lnTo>
                    <a:pt x="173" y="437"/>
                  </a:lnTo>
                  <a:lnTo>
                    <a:pt x="173" y="437"/>
                  </a:lnTo>
                  <a:lnTo>
                    <a:pt x="171" y="437"/>
                  </a:lnTo>
                  <a:lnTo>
                    <a:pt x="171" y="437"/>
                  </a:lnTo>
                  <a:lnTo>
                    <a:pt x="169" y="437"/>
                  </a:lnTo>
                  <a:lnTo>
                    <a:pt x="169" y="437"/>
                  </a:lnTo>
                  <a:lnTo>
                    <a:pt x="169" y="437"/>
                  </a:lnTo>
                  <a:lnTo>
                    <a:pt x="169" y="437"/>
                  </a:lnTo>
                  <a:lnTo>
                    <a:pt x="171" y="437"/>
                  </a:lnTo>
                  <a:lnTo>
                    <a:pt x="171" y="437"/>
                  </a:lnTo>
                  <a:lnTo>
                    <a:pt x="169" y="439"/>
                  </a:lnTo>
                  <a:lnTo>
                    <a:pt x="169" y="439"/>
                  </a:lnTo>
                  <a:lnTo>
                    <a:pt x="169" y="439"/>
                  </a:lnTo>
                  <a:lnTo>
                    <a:pt x="169" y="439"/>
                  </a:lnTo>
                  <a:lnTo>
                    <a:pt x="169" y="439"/>
                  </a:lnTo>
                  <a:lnTo>
                    <a:pt x="169" y="441"/>
                  </a:lnTo>
                  <a:lnTo>
                    <a:pt x="169" y="441"/>
                  </a:lnTo>
                  <a:lnTo>
                    <a:pt x="169" y="441"/>
                  </a:lnTo>
                  <a:lnTo>
                    <a:pt x="169" y="441"/>
                  </a:lnTo>
                  <a:lnTo>
                    <a:pt x="167" y="441"/>
                  </a:lnTo>
                  <a:lnTo>
                    <a:pt x="167" y="441"/>
                  </a:lnTo>
                  <a:lnTo>
                    <a:pt x="167" y="441"/>
                  </a:lnTo>
                  <a:lnTo>
                    <a:pt x="165" y="441"/>
                  </a:lnTo>
                  <a:lnTo>
                    <a:pt x="160" y="442"/>
                  </a:lnTo>
                  <a:lnTo>
                    <a:pt x="158" y="442"/>
                  </a:lnTo>
                  <a:lnTo>
                    <a:pt x="156" y="444"/>
                  </a:lnTo>
                  <a:lnTo>
                    <a:pt x="154" y="446"/>
                  </a:lnTo>
                  <a:lnTo>
                    <a:pt x="154" y="448"/>
                  </a:lnTo>
                  <a:lnTo>
                    <a:pt x="154" y="448"/>
                  </a:lnTo>
                  <a:lnTo>
                    <a:pt x="152" y="448"/>
                  </a:lnTo>
                  <a:lnTo>
                    <a:pt x="152" y="448"/>
                  </a:lnTo>
                  <a:lnTo>
                    <a:pt x="150" y="448"/>
                  </a:lnTo>
                  <a:lnTo>
                    <a:pt x="150" y="450"/>
                  </a:lnTo>
                  <a:lnTo>
                    <a:pt x="148" y="450"/>
                  </a:lnTo>
                  <a:lnTo>
                    <a:pt x="144" y="450"/>
                  </a:lnTo>
                  <a:lnTo>
                    <a:pt x="143" y="452"/>
                  </a:lnTo>
                  <a:lnTo>
                    <a:pt x="143" y="452"/>
                  </a:lnTo>
                  <a:lnTo>
                    <a:pt x="143" y="452"/>
                  </a:lnTo>
                  <a:lnTo>
                    <a:pt x="144" y="452"/>
                  </a:lnTo>
                  <a:lnTo>
                    <a:pt x="146" y="452"/>
                  </a:lnTo>
                  <a:lnTo>
                    <a:pt x="146" y="452"/>
                  </a:lnTo>
                  <a:lnTo>
                    <a:pt x="146" y="454"/>
                  </a:lnTo>
                  <a:lnTo>
                    <a:pt x="148" y="454"/>
                  </a:lnTo>
                  <a:lnTo>
                    <a:pt x="148" y="454"/>
                  </a:lnTo>
                  <a:lnTo>
                    <a:pt x="148" y="454"/>
                  </a:lnTo>
                  <a:lnTo>
                    <a:pt x="146" y="454"/>
                  </a:lnTo>
                  <a:lnTo>
                    <a:pt x="143" y="460"/>
                  </a:lnTo>
                  <a:lnTo>
                    <a:pt x="143" y="463"/>
                  </a:lnTo>
                  <a:lnTo>
                    <a:pt x="144" y="465"/>
                  </a:lnTo>
                  <a:lnTo>
                    <a:pt x="146" y="469"/>
                  </a:lnTo>
                  <a:lnTo>
                    <a:pt x="148" y="469"/>
                  </a:lnTo>
                  <a:lnTo>
                    <a:pt x="150" y="469"/>
                  </a:lnTo>
                  <a:lnTo>
                    <a:pt x="154" y="471"/>
                  </a:lnTo>
                  <a:lnTo>
                    <a:pt x="156" y="473"/>
                  </a:lnTo>
                  <a:lnTo>
                    <a:pt x="158" y="473"/>
                  </a:lnTo>
                  <a:lnTo>
                    <a:pt x="160" y="475"/>
                  </a:lnTo>
                  <a:lnTo>
                    <a:pt x="161" y="477"/>
                  </a:lnTo>
                  <a:lnTo>
                    <a:pt x="163" y="480"/>
                  </a:lnTo>
                  <a:lnTo>
                    <a:pt x="165" y="480"/>
                  </a:lnTo>
                  <a:lnTo>
                    <a:pt x="167" y="482"/>
                  </a:lnTo>
                  <a:lnTo>
                    <a:pt x="167" y="482"/>
                  </a:lnTo>
                  <a:lnTo>
                    <a:pt x="167" y="482"/>
                  </a:lnTo>
                  <a:lnTo>
                    <a:pt x="167" y="482"/>
                  </a:lnTo>
                  <a:lnTo>
                    <a:pt x="167" y="484"/>
                  </a:lnTo>
                  <a:lnTo>
                    <a:pt x="167" y="484"/>
                  </a:lnTo>
                  <a:lnTo>
                    <a:pt x="165" y="486"/>
                  </a:lnTo>
                  <a:lnTo>
                    <a:pt x="165" y="486"/>
                  </a:lnTo>
                  <a:lnTo>
                    <a:pt x="165" y="486"/>
                  </a:lnTo>
                  <a:lnTo>
                    <a:pt x="160" y="492"/>
                  </a:lnTo>
                  <a:lnTo>
                    <a:pt x="160" y="494"/>
                  </a:lnTo>
                  <a:lnTo>
                    <a:pt x="156" y="496"/>
                  </a:lnTo>
                  <a:lnTo>
                    <a:pt x="154" y="499"/>
                  </a:lnTo>
                  <a:lnTo>
                    <a:pt x="154" y="499"/>
                  </a:lnTo>
                  <a:lnTo>
                    <a:pt x="152" y="501"/>
                  </a:lnTo>
                  <a:lnTo>
                    <a:pt x="152" y="503"/>
                  </a:lnTo>
                  <a:lnTo>
                    <a:pt x="152" y="503"/>
                  </a:lnTo>
                  <a:lnTo>
                    <a:pt x="152" y="505"/>
                  </a:lnTo>
                  <a:lnTo>
                    <a:pt x="152" y="505"/>
                  </a:lnTo>
                  <a:lnTo>
                    <a:pt x="154" y="507"/>
                  </a:lnTo>
                  <a:lnTo>
                    <a:pt x="154" y="507"/>
                  </a:lnTo>
                  <a:lnTo>
                    <a:pt x="156" y="511"/>
                  </a:lnTo>
                  <a:lnTo>
                    <a:pt x="158" y="513"/>
                  </a:lnTo>
                  <a:lnTo>
                    <a:pt x="158" y="515"/>
                  </a:lnTo>
                  <a:lnTo>
                    <a:pt x="160" y="516"/>
                  </a:lnTo>
                  <a:lnTo>
                    <a:pt x="160" y="518"/>
                  </a:lnTo>
                  <a:lnTo>
                    <a:pt x="160" y="520"/>
                  </a:lnTo>
                  <a:lnTo>
                    <a:pt x="161" y="522"/>
                  </a:lnTo>
                  <a:lnTo>
                    <a:pt x="163" y="526"/>
                  </a:lnTo>
                  <a:lnTo>
                    <a:pt x="165" y="528"/>
                  </a:lnTo>
                  <a:lnTo>
                    <a:pt x="167" y="535"/>
                  </a:lnTo>
                  <a:lnTo>
                    <a:pt x="169" y="539"/>
                  </a:lnTo>
                  <a:lnTo>
                    <a:pt x="169" y="541"/>
                  </a:lnTo>
                  <a:lnTo>
                    <a:pt x="169" y="543"/>
                  </a:lnTo>
                  <a:lnTo>
                    <a:pt x="169" y="543"/>
                  </a:lnTo>
                  <a:lnTo>
                    <a:pt x="169" y="543"/>
                  </a:lnTo>
                  <a:lnTo>
                    <a:pt x="169" y="545"/>
                  </a:lnTo>
                  <a:lnTo>
                    <a:pt x="167" y="545"/>
                  </a:lnTo>
                  <a:lnTo>
                    <a:pt x="167" y="545"/>
                  </a:lnTo>
                  <a:lnTo>
                    <a:pt x="165" y="545"/>
                  </a:lnTo>
                  <a:lnTo>
                    <a:pt x="163" y="545"/>
                  </a:lnTo>
                  <a:lnTo>
                    <a:pt x="163" y="547"/>
                  </a:lnTo>
                  <a:lnTo>
                    <a:pt x="163" y="547"/>
                  </a:lnTo>
                  <a:lnTo>
                    <a:pt x="163" y="549"/>
                  </a:lnTo>
                  <a:lnTo>
                    <a:pt x="163" y="549"/>
                  </a:lnTo>
                  <a:lnTo>
                    <a:pt x="163" y="549"/>
                  </a:lnTo>
                  <a:lnTo>
                    <a:pt x="163" y="551"/>
                  </a:lnTo>
                  <a:lnTo>
                    <a:pt x="163" y="552"/>
                  </a:lnTo>
                  <a:lnTo>
                    <a:pt x="163" y="552"/>
                  </a:lnTo>
                  <a:lnTo>
                    <a:pt x="163" y="554"/>
                  </a:lnTo>
                  <a:lnTo>
                    <a:pt x="163" y="554"/>
                  </a:lnTo>
                  <a:lnTo>
                    <a:pt x="161" y="556"/>
                  </a:lnTo>
                  <a:lnTo>
                    <a:pt x="161" y="556"/>
                  </a:lnTo>
                  <a:lnTo>
                    <a:pt x="161" y="556"/>
                  </a:lnTo>
                  <a:lnTo>
                    <a:pt x="161" y="558"/>
                  </a:lnTo>
                  <a:lnTo>
                    <a:pt x="161" y="558"/>
                  </a:lnTo>
                  <a:lnTo>
                    <a:pt x="161" y="558"/>
                  </a:lnTo>
                  <a:lnTo>
                    <a:pt x="161" y="558"/>
                  </a:lnTo>
                  <a:lnTo>
                    <a:pt x="161" y="558"/>
                  </a:lnTo>
                  <a:lnTo>
                    <a:pt x="161" y="558"/>
                  </a:lnTo>
                  <a:lnTo>
                    <a:pt x="161" y="558"/>
                  </a:lnTo>
                  <a:lnTo>
                    <a:pt x="161" y="558"/>
                  </a:lnTo>
                  <a:lnTo>
                    <a:pt x="161" y="560"/>
                  </a:lnTo>
                  <a:lnTo>
                    <a:pt x="161" y="560"/>
                  </a:lnTo>
                  <a:lnTo>
                    <a:pt x="163" y="560"/>
                  </a:lnTo>
                  <a:lnTo>
                    <a:pt x="163" y="560"/>
                  </a:lnTo>
                  <a:lnTo>
                    <a:pt x="163" y="560"/>
                  </a:lnTo>
                  <a:lnTo>
                    <a:pt x="163" y="560"/>
                  </a:lnTo>
                  <a:lnTo>
                    <a:pt x="163" y="562"/>
                  </a:lnTo>
                  <a:lnTo>
                    <a:pt x="163" y="562"/>
                  </a:lnTo>
                  <a:lnTo>
                    <a:pt x="163" y="562"/>
                  </a:lnTo>
                  <a:lnTo>
                    <a:pt x="163" y="564"/>
                  </a:lnTo>
                  <a:lnTo>
                    <a:pt x="163" y="564"/>
                  </a:lnTo>
                  <a:lnTo>
                    <a:pt x="161" y="566"/>
                  </a:lnTo>
                  <a:lnTo>
                    <a:pt x="161" y="566"/>
                  </a:lnTo>
                  <a:lnTo>
                    <a:pt x="161" y="566"/>
                  </a:lnTo>
                  <a:lnTo>
                    <a:pt x="161" y="568"/>
                  </a:lnTo>
                  <a:lnTo>
                    <a:pt x="161" y="568"/>
                  </a:lnTo>
                  <a:lnTo>
                    <a:pt x="161" y="570"/>
                  </a:lnTo>
                  <a:lnTo>
                    <a:pt x="161" y="571"/>
                  </a:lnTo>
                  <a:lnTo>
                    <a:pt x="163" y="573"/>
                  </a:lnTo>
                  <a:lnTo>
                    <a:pt x="167" y="573"/>
                  </a:lnTo>
                  <a:lnTo>
                    <a:pt x="169" y="575"/>
                  </a:lnTo>
                  <a:lnTo>
                    <a:pt x="169" y="577"/>
                  </a:lnTo>
                  <a:lnTo>
                    <a:pt x="169" y="577"/>
                  </a:lnTo>
                  <a:lnTo>
                    <a:pt x="169" y="577"/>
                  </a:lnTo>
                  <a:lnTo>
                    <a:pt x="169" y="579"/>
                  </a:lnTo>
                  <a:lnTo>
                    <a:pt x="167" y="579"/>
                  </a:lnTo>
                  <a:lnTo>
                    <a:pt x="167" y="581"/>
                  </a:lnTo>
                  <a:lnTo>
                    <a:pt x="167" y="581"/>
                  </a:lnTo>
                  <a:lnTo>
                    <a:pt x="167" y="583"/>
                  </a:lnTo>
                  <a:lnTo>
                    <a:pt x="167" y="583"/>
                  </a:lnTo>
                  <a:lnTo>
                    <a:pt x="167" y="583"/>
                  </a:lnTo>
                  <a:lnTo>
                    <a:pt x="169" y="585"/>
                  </a:lnTo>
                  <a:lnTo>
                    <a:pt x="169" y="587"/>
                  </a:lnTo>
                  <a:lnTo>
                    <a:pt x="173" y="589"/>
                  </a:lnTo>
                  <a:lnTo>
                    <a:pt x="175" y="589"/>
                  </a:lnTo>
                  <a:lnTo>
                    <a:pt x="175" y="590"/>
                  </a:lnTo>
                  <a:lnTo>
                    <a:pt x="175" y="590"/>
                  </a:lnTo>
                  <a:lnTo>
                    <a:pt x="175" y="592"/>
                  </a:lnTo>
                  <a:lnTo>
                    <a:pt x="175" y="592"/>
                  </a:lnTo>
                  <a:lnTo>
                    <a:pt x="175" y="594"/>
                  </a:lnTo>
                  <a:lnTo>
                    <a:pt x="175" y="594"/>
                  </a:lnTo>
                  <a:lnTo>
                    <a:pt x="175" y="594"/>
                  </a:lnTo>
                  <a:lnTo>
                    <a:pt x="175" y="594"/>
                  </a:lnTo>
                  <a:lnTo>
                    <a:pt x="175" y="594"/>
                  </a:lnTo>
                  <a:lnTo>
                    <a:pt x="175" y="594"/>
                  </a:lnTo>
                  <a:lnTo>
                    <a:pt x="175" y="596"/>
                  </a:lnTo>
                  <a:lnTo>
                    <a:pt x="175" y="596"/>
                  </a:lnTo>
                  <a:lnTo>
                    <a:pt x="175" y="596"/>
                  </a:lnTo>
                  <a:lnTo>
                    <a:pt x="175" y="596"/>
                  </a:lnTo>
                  <a:lnTo>
                    <a:pt x="173" y="600"/>
                  </a:lnTo>
                  <a:lnTo>
                    <a:pt x="171" y="600"/>
                  </a:lnTo>
                  <a:lnTo>
                    <a:pt x="171" y="602"/>
                  </a:lnTo>
                  <a:lnTo>
                    <a:pt x="169" y="602"/>
                  </a:lnTo>
                  <a:lnTo>
                    <a:pt x="169" y="602"/>
                  </a:lnTo>
                  <a:lnTo>
                    <a:pt x="167" y="604"/>
                  </a:lnTo>
                  <a:lnTo>
                    <a:pt x="167" y="604"/>
                  </a:lnTo>
                  <a:lnTo>
                    <a:pt x="167" y="604"/>
                  </a:lnTo>
                  <a:lnTo>
                    <a:pt x="167" y="606"/>
                  </a:lnTo>
                  <a:lnTo>
                    <a:pt x="173" y="609"/>
                  </a:lnTo>
                  <a:lnTo>
                    <a:pt x="173" y="609"/>
                  </a:lnTo>
                  <a:lnTo>
                    <a:pt x="177" y="613"/>
                  </a:lnTo>
                  <a:lnTo>
                    <a:pt x="184" y="617"/>
                  </a:lnTo>
                  <a:lnTo>
                    <a:pt x="184" y="617"/>
                  </a:lnTo>
                  <a:lnTo>
                    <a:pt x="186" y="617"/>
                  </a:lnTo>
                  <a:lnTo>
                    <a:pt x="186" y="619"/>
                  </a:lnTo>
                  <a:lnTo>
                    <a:pt x="186" y="619"/>
                  </a:lnTo>
                  <a:lnTo>
                    <a:pt x="188" y="621"/>
                  </a:lnTo>
                  <a:lnTo>
                    <a:pt x="190" y="625"/>
                  </a:lnTo>
                  <a:lnTo>
                    <a:pt x="192" y="625"/>
                  </a:lnTo>
                  <a:lnTo>
                    <a:pt x="192" y="626"/>
                  </a:lnTo>
                  <a:lnTo>
                    <a:pt x="192" y="626"/>
                  </a:lnTo>
                  <a:lnTo>
                    <a:pt x="192" y="628"/>
                  </a:lnTo>
                  <a:lnTo>
                    <a:pt x="190" y="628"/>
                  </a:lnTo>
                  <a:lnTo>
                    <a:pt x="190" y="628"/>
                  </a:lnTo>
                  <a:lnTo>
                    <a:pt x="190" y="628"/>
                  </a:lnTo>
                  <a:lnTo>
                    <a:pt x="188" y="634"/>
                  </a:lnTo>
                  <a:lnTo>
                    <a:pt x="188" y="634"/>
                  </a:lnTo>
                  <a:lnTo>
                    <a:pt x="186" y="636"/>
                  </a:lnTo>
                  <a:lnTo>
                    <a:pt x="186" y="636"/>
                  </a:lnTo>
                  <a:lnTo>
                    <a:pt x="186" y="636"/>
                  </a:lnTo>
                  <a:lnTo>
                    <a:pt x="184" y="638"/>
                  </a:lnTo>
                  <a:lnTo>
                    <a:pt x="182" y="640"/>
                  </a:lnTo>
                  <a:lnTo>
                    <a:pt x="179" y="644"/>
                  </a:lnTo>
                  <a:lnTo>
                    <a:pt x="177" y="645"/>
                  </a:lnTo>
                  <a:lnTo>
                    <a:pt x="175" y="645"/>
                  </a:lnTo>
                  <a:lnTo>
                    <a:pt x="173" y="647"/>
                  </a:lnTo>
                  <a:lnTo>
                    <a:pt x="167" y="655"/>
                  </a:lnTo>
                  <a:lnTo>
                    <a:pt x="163" y="657"/>
                  </a:lnTo>
                  <a:lnTo>
                    <a:pt x="161" y="659"/>
                  </a:lnTo>
                  <a:lnTo>
                    <a:pt x="158" y="664"/>
                  </a:lnTo>
                  <a:lnTo>
                    <a:pt x="156" y="666"/>
                  </a:lnTo>
                  <a:lnTo>
                    <a:pt x="154" y="666"/>
                  </a:lnTo>
                  <a:lnTo>
                    <a:pt x="154" y="668"/>
                  </a:lnTo>
                  <a:lnTo>
                    <a:pt x="148" y="670"/>
                  </a:lnTo>
                  <a:lnTo>
                    <a:pt x="146" y="672"/>
                  </a:lnTo>
                  <a:lnTo>
                    <a:pt x="146" y="672"/>
                  </a:lnTo>
                  <a:lnTo>
                    <a:pt x="146" y="674"/>
                  </a:lnTo>
                  <a:lnTo>
                    <a:pt x="146" y="674"/>
                  </a:lnTo>
                  <a:lnTo>
                    <a:pt x="144" y="674"/>
                  </a:lnTo>
                  <a:lnTo>
                    <a:pt x="144" y="674"/>
                  </a:lnTo>
                  <a:lnTo>
                    <a:pt x="143" y="676"/>
                  </a:lnTo>
                  <a:lnTo>
                    <a:pt x="143" y="676"/>
                  </a:lnTo>
                  <a:lnTo>
                    <a:pt x="141" y="676"/>
                  </a:lnTo>
                  <a:lnTo>
                    <a:pt x="137" y="680"/>
                  </a:lnTo>
                  <a:lnTo>
                    <a:pt x="133" y="685"/>
                  </a:lnTo>
                  <a:lnTo>
                    <a:pt x="131" y="685"/>
                  </a:lnTo>
                  <a:lnTo>
                    <a:pt x="135" y="685"/>
                  </a:lnTo>
                  <a:lnTo>
                    <a:pt x="141" y="683"/>
                  </a:lnTo>
                  <a:lnTo>
                    <a:pt x="143" y="683"/>
                  </a:lnTo>
                  <a:lnTo>
                    <a:pt x="144" y="683"/>
                  </a:lnTo>
                  <a:lnTo>
                    <a:pt x="146" y="685"/>
                  </a:lnTo>
                  <a:lnTo>
                    <a:pt x="144" y="687"/>
                  </a:lnTo>
                  <a:lnTo>
                    <a:pt x="144" y="687"/>
                  </a:lnTo>
                  <a:lnTo>
                    <a:pt x="143" y="685"/>
                  </a:lnTo>
                  <a:lnTo>
                    <a:pt x="143" y="685"/>
                  </a:lnTo>
                  <a:lnTo>
                    <a:pt x="144" y="689"/>
                  </a:lnTo>
                  <a:lnTo>
                    <a:pt x="146" y="691"/>
                  </a:lnTo>
                  <a:lnTo>
                    <a:pt x="148" y="693"/>
                  </a:lnTo>
                  <a:lnTo>
                    <a:pt x="152" y="693"/>
                  </a:lnTo>
                  <a:lnTo>
                    <a:pt x="154" y="695"/>
                  </a:lnTo>
                  <a:lnTo>
                    <a:pt x="156" y="695"/>
                  </a:lnTo>
                  <a:lnTo>
                    <a:pt x="158" y="695"/>
                  </a:lnTo>
                  <a:lnTo>
                    <a:pt x="161" y="695"/>
                  </a:lnTo>
                  <a:lnTo>
                    <a:pt x="161" y="695"/>
                  </a:lnTo>
                  <a:lnTo>
                    <a:pt x="163" y="695"/>
                  </a:lnTo>
                  <a:lnTo>
                    <a:pt x="169" y="700"/>
                  </a:lnTo>
                  <a:lnTo>
                    <a:pt x="169" y="702"/>
                  </a:lnTo>
                  <a:lnTo>
                    <a:pt x="167" y="702"/>
                  </a:lnTo>
                  <a:lnTo>
                    <a:pt x="161" y="700"/>
                  </a:lnTo>
                  <a:lnTo>
                    <a:pt x="158" y="700"/>
                  </a:lnTo>
                  <a:lnTo>
                    <a:pt x="154" y="700"/>
                  </a:lnTo>
                  <a:lnTo>
                    <a:pt x="152" y="700"/>
                  </a:lnTo>
                  <a:lnTo>
                    <a:pt x="152" y="702"/>
                  </a:lnTo>
                  <a:lnTo>
                    <a:pt x="150" y="702"/>
                  </a:lnTo>
                  <a:lnTo>
                    <a:pt x="150" y="704"/>
                  </a:lnTo>
                  <a:lnTo>
                    <a:pt x="148" y="704"/>
                  </a:lnTo>
                  <a:lnTo>
                    <a:pt x="146" y="704"/>
                  </a:lnTo>
                  <a:lnTo>
                    <a:pt x="146" y="704"/>
                  </a:lnTo>
                  <a:lnTo>
                    <a:pt x="144" y="704"/>
                  </a:lnTo>
                  <a:lnTo>
                    <a:pt x="144" y="704"/>
                  </a:lnTo>
                  <a:lnTo>
                    <a:pt x="144" y="704"/>
                  </a:lnTo>
                  <a:lnTo>
                    <a:pt x="144" y="704"/>
                  </a:lnTo>
                  <a:lnTo>
                    <a:pt x="143" y="704"/>
                  </a:lnTo>
                  <a:lnTo>
                    <a:pt x="143" y="704"/>
                  </a:lnTo>
                  <a:lnTo>
                    <a:pt x="143" y="704"/>
                  </a:lnTo>
                  <a:lnTo>
                    <a:pt x="143" y="704"/>
                  </a:lnTo>
                  <a:lnTo>
                    <a:pt x="143" y="706"/>
                  </a:lnTo>
                  <a:lnTo>
                    <a:pt x="141" y="706"/>
                  </a:lnTo>
                  <a:lnTo>
                    <a:pt x="141" y="706"/>
                  </a:lnTo>
                  <a:lnTo>
                    <a:pt x="139" y="706"/>
                  </a:lnTo>
                  <a:lnTo>
                    <a:pt x="137" y="706"/>
                  </a:lnTo>
                  <a:lnTo>
                    <a:pt x="137" y="704"/>
                  </a:lnTo>
                  <a:lnTo>
                    <a:pt x="137" y="704"/>
                  </a:lnTo>
                  <a:lnTo>
                    <a:pt x="135" y="706"/>
                  </a:lnTo>
                  <a:lnTo>
                    <a:pt x="135" y="708"/>
                  </a:lnTo>
                  <a:lnTo>
                    <a:pt x="135" y="710"/>
                  </a:lnTo>
                  <a:lnTo>
                    <a:pt x="135" y="710"/>
                  </a:lnTo>
                  <a:lnTo>
                    <a:pt x="135" y="712"/>
                  </a:lnTo>
                  <a:lnTo>
                    <a:pt x="137" y="714"/>
                  </a:lnTo>
                  <a:lnTo>
                    <a:pt x="137" y="714"/>
                  </a:lnTo>
                  <a:lnTo>
                    <a:pt x="137" y="714"/>
                  </a:lnTo>
                  <a:lnTo>
                    <a:pt x="137" y="716"/>
                  </a:lnTo>
                  <a:lnTo>
                    <a:pt x="137" y="716"/>
                  </a:lnTo>
                  <a:lnTo>
                    <a:pt x="135" y="716"/>
                  </a:lnTo>
                  <a:lnTo>
                    <a:pt x="135" y="716"/>
                  </a:lnTo>
                  <a:lnTo>
                    <a:pt x="135" y="716"/>
                  </a:lnTo>
                  <a:lnTo>
                    <a:pt x="135" y="718"/>
                  </a:lnTo>
                  <a:lnTo>
                    <a:pt x="135" y="718"/>
                  </a:lnTo>
                  <a:lnTo>
                    <a:pt x="135" y="718"/>
                  </a:lnTo>
                  <a:lnTo>
                    <a:pt x="133" y="718"/>
                  </a:lnTo>
                  <a:lnTo>
                    <a:pt x="133" y="718"/>
                  </a:lnTo>
                  <a:lnTo>
                    <a:pt x="131" y="721"/>
                  </a:lnTo>
                  <a:lnTo>
                    <a:pt x="131" y="721"/>
                  </a:lnTo>
                  <a:lnTo>
                    <a:pt x="131" y="723"/>
                  </a:lnTo>
                  <a:lnTo>
                    <a:pt x="131" y="723"/>
                  </a:lnTo>
                  <a:lnTo>
                    <a:pt x="129" y="723"/>
                  </a:lnTo>
                  <a:lnTo>
                    <a:pt x="129" y="725"/>
                  </a:lnTo>
                  <a:lnTo>
                    <a:pt x="127" y="727"/>
                  </a:lnTo>
                  <a:lnTo>
                    <a:pt x="127" y="727"/>
                  </a:lnTo>
                  <a:lnTo>
                    <a:pt x="127" y="727"/>
                  </a:lnTo>
                  <a:lnTo>
                    <a:pt x="127" y="727"/>
                  </a:lnTo>
                  <a:lnTo>
                    <a:pt x="127" y="727"/>
                  </a:lnTo>
                  <a:lnTo>
                    <a:pt x="127" y="727"/>
                  </a:lnTo>
                  <a:lnTo>
                    <a:pt x="125" y="729"/>
                  </a:lnTo>
                  <a:lnTo>
                    <a:pt x="125" y="729"/>
                  </a:lnTo>
                  <a:lnTo>
                    <a:pt x="125" y="729"/>
                  </a:lnTo>
                  <a:lnTo>
                    <a:pt x="125" y="731"/>
                  </a:lnTo>
                  <a:lnTo>
                    <a:pt x="127" y="737"/>
                  </a:lnTo>
                  <a:lnTo>
                    <a:pt x="127" y="738"/>
                  </a:lnTo>
                  <a:lnTo>
                    <a:pt x="127" y="740"/>
                  </a:lnTo>
                  <a:lnTo>
                    <a:pt x="127" y="742"/>
                  </a:lnTo>
                  <a:lnTo>
                    <a:pt x="127" y="742"/>
                  </a:lnTo>
                  <a:lnTo>
                    <a:pt x="127" y="742"/>
                  </a:lnTo>
                  <a:lnTo>
                    <a:pt x="127" y="744"/>
                  </a:lnTo>
                  <a:lnTo>
                    <a:pt x="129" y="746"/>
                  </a:lnTo>
                  <a:lnTo>
                    <a:pt x="129" y="746"/>
                  </a:lnTo>
                  <a:lnTo>
                    <a:pt x="129" y="748"/>
                  </a:lnTo>
                  <a:lnTo>
                    <a:pt x="129" y="750"/>
                  </a:lnTo>
                  <a:lnTo>
                    <a:pt x="131" y="750"/>
                  </a:lnTo>
                  <a:lnTo>
                    <a:pt x="131" y="752"/>
                  </a:lnTo>
                  <a:lnTo>
                    <a:pt x="131" y="752"/>
                  </a:lnTo>
                  <a:lnTo>
                    <a:pt x="131" y="752"/>
                  </a:lnTo>
                  <a:lnTo>
                    <a:pt x="129" y="752"/>
                  </a:lnTo>
                  <a:lnTo>
                    <a:pt x="127" y="754"/>
                  </a:lnTo>
                  <a:lnTo>
                    <a:pt x="127" y="754"/>
                  </a:lnTo>
                  <a:lnTo>
                    <a:pt x="127" y="755"/>
                  </a:lnTo>
                  <a:lnTo>
                    <a:pt x="125" y="755"/>
                  </a:lnTo>
                  <a:lnTo>
                    <a:pt x="125" y="755"/>
                  </a:lnTo>
                  <a:lnTo>
                    <a:pt x="125" y="757"/>
                  </a:lnTo>
                  <a:lnTo>
                    <a:pt x="125" y="757"/>
                  </a:lnTo>
                  <a:lnTo>
                    <a:pt x="125" y="759"/>
                  </a:lnTo>
                  <a:lnTo>
                    <a:pt x="125" y="759"/>
                  </a:lnTo>
                  <a:lnTo>
                    <a:pt x="125" y="759"/>
                  </a:lnTo>
                  <a:lnTo>
                    <a:pt x="127" y="759"/>
                  </a:lnTo>
                  <a:lnTo>
                    <a:pt x="127" y="761"/>
                  </a:lnTo>
                  <a:lnTo>
                    <a:pt x="129" y="763"/>
                  </a:lnTo>
                  <a:lnTo>
                    <a:pt x="133" y="765"/>
                  </a:lnTo>
                  <a:lnTo>
                    <a:pt x="133" y="767"/>
                  </a:lnTo>
                  <a:lnTo>
                    <a:pt x="133" y="767"/>
                  </a:lnTo>
                  <a:lnTo>
                    <a:pt x="133" y="767"/>
                  </a:lnTo>
                  <a:lnTo>
                    <a:pt x="133" y="767"/>
                  </a:lnTo>
                  <a:lnTo>
                    <a:pt x="131" y="769"/>
                  </a:lnTo>
                  <a:lnTo>
                    <a:pt x="131" y="769"/>
                  </a:lnTo>
                  <a:lnTo>
                    <a:pt x="131" y="769"/>
                  </a:lnTo>
                  <a:lnTo>
                    <a:pt x="131" y="771"/>
                  </a:lnTo>
                  <a:lnTo>
                    <a:pt x="131" y="771"/>
                  </a:lnTo>
                  <a:lnTo>
                    <a:pt x="131" y="773"/>
                  </a:lnTo>
                  <a:lnTo>
                    <a:pt x="131" y="773"/>
                  </a:lnTo>
                  <a:lnTo>
                    <a:pt x="129" y="773"/>
                  </a:lnTo>
                  <a:lnTo>
                    <a:pt x="129" y="773"/>
                  </a:lnTo>
                  <a:lnTo>
                    <a:pt x="129" y="774"/>
                  </a:lnTo>
                  <a:lnTo>
                    <a:pt x="129" y="774"/>
                  </a:lnTo>
                  <a:lnTo>
                    <a:pt x="129" y="774"/>
                  </a:lnTo>
                  <a:lnTo>
                    <a:pt x="129" y="774"/>
                  </a:lnTo>
                  <a:lnTo>
                    <a:pt x="131" y="774"/>
                  </a:lnTo>
                  <a:lnTo>
                    <a:pt x="133" y="774"/>
                  </a:lnTo>
                  <a:lnTo>
                    <a:pt x="133" y="774"/>
                  </a:lnTo>
                  <a:lnTo>
                    <a:pt x="133" y="774"/>
                  </a:lnTo>
                  <a:lnTo>
                    <a:pt x="133" y="776"/>
                  </a:lnTo>
                  <a:lnTo>
                    <a:pt x="135" y="778"/>
                  </a:lnTo>
                  <a:lnTo>
                    <a:pt x="137" y="780"/>
                  </a:lnTo>
                  <a:lnTo>
                    <a:pt x="137" y="782"/>
                  </a:lnTo>
                  <a:lnTo>
                    <a:pt x="137" y="784"/>
                  </a:lnTo>
                  <a:lnTo>
                    <a:pt x="139" y="784"/>
                  </a:lnTo>
                  <a:lnTo>
                    <a:pt x="139" y="786"/>
                  </a:lnTo>
                  <a:lnTo>
                    <a:pt x="139" y="786"/>
                  </a:lnTo>
                  <a:lnTo>
                    <a:pt x="139" y="788"/>
                  </a:lnTo>
                  <a:lnTo>
                    <a:pt x="139" y="788"/>
                  </a:lnTo>
                  <a:lnTo>
                    <a:pt x="137" y="788"/>
                  </a:lnTo>
                  <a:lnTo>
                    <a:pt x="137" y="788"/>
                  </a:lnTo>
                  <a:lnTo>
                    <a:pt x="137" y="790"/>
                  </a:lnTo>
                  <a:lnTo>
                    <a:pt x="137" y="790"/>
                  </a:lnTo>
                  <a:lnTo>
                    <a:pt x="139" y="790"/>
                  </a:lnTo>
                  <a:lnTo>
                    <a:pt x="139" y="790"/>
                  </a:lnTo>
                  <a:lnTo>
                    <a:pt x="139" y="790"/>
                  </a:lnTo>
                  <a:lnTo>
                    <a:pt x="141" y="790"/>
                  </a:lnTo>
                  <a:lnTo>
                    <a:pt x="141" y="790"/>
                  </a:lnTo>
                  <a:lnTo>
                    <a:pt x="141" y="790"/>
                  </a:lnTo>
                  <a:lnTo>
                    <a:pt x="141" y="790"/>
                  </a:lnTo>
                  <a:lnTo>
                    <a:pt x="143" y="790"/>
                  </a:lnTo>
                  <a:lnTo>
                    <a:pt x="144" y="790"/>
                  </a:lnTo>
                  <a:lnTo>
                    <a:pt x="146" y="792"/>
                  </a:lnTo>
                  <a:lnTo>
                    <a:pt x="146" y="793"/>
                  </a:lnTo>
                  <a:lnTo>
                    <a:pt x="148" y="793"/>
                  </a:lnTo>
                  <a:lnTo>
                    <a:pt x="148" y="793"/>
                  </a:lnTo>
                  <a:lnTo>
                    <a:pt x="148" y="793"/>
                  </a:lnTo>
                  <a:lnTo>
                    <a:pt x="148" y="793"/>
                  </a:lnTo>
                  <a:lnTo>
                    <a:pt x="150" y="792"/>
                  </a:lnTo>
                  <a:lnTo>
                    <a:pt x="150" y="792"/>
                  </a:lnTo>
                  <a:lnTo>
                    <a:pt x="152" y="792"/>
                  </a:lnTo>
                  <a:lnTo>
                    <a:pt x="152" y="792"/>
                  </a:lnTo>
                  <a:lnTo>
                    <a:pt x="156" y="792"/>
                  </a:lnTo>
                  <a:lnTo>
                    <a:pt x="158" y="793"/>
                  </a:lnTo>
                  <a:lnTo>
                    <a:pt x="158" y="793"/>
                  </a:lnTo>
                  <a:lnTo>
                    <a:pt x="158" y="793"/>
                  </a:lnTo>
                  <a:lnTo>
                    <a:pt x="158" y="793"/>
                  </a:lnTo>
                  <a:lnTo>
                    <a:pt x="158" y="793"/>
                  </a:lnTo>
                  <a:lnTo>
                    <a:pt x="158" y="795"/>
                  </a:lnTo>
                  <a:lnTo>
                    <a:pt x="156" y="795"/>
                  </a:lnTo>
                  <a:lnTo>
                    <a:pt x="158" y="797"/>
                  </a:lnTo>
                  <a:lnTo>
                    <a:pt x="158" y="797"/>
                  </a:lnTo>
                  <a:lnTo>
                    <a:pt x="158" y="797"/>
                  </a:lnTo>
                  <a:lnTo>
                    <a:pt x="160" y="797"/>
                  </a:lnTo>
                  <a:lnTo>
                    <a:pt x="161" y="797"/>
                  </a:lnTo>
                  <a:lnTo>
                    <a:pt x="161" y="797"/>
                  </a:lnTo>
                  <a:lnTo>
                    <a:pt x="161" y="797"/>
                  </a:lnTo>
                  <a:lnTo>
                    <a:pt x="163" y="797"/>
                  </a:lnTo>
                  <a:lnTo>
                    <a:pt x="163" y="797"/>
                  </a:lnTo>
                  <a:lnTo>
                    <a:pt x="163" y="795"/>
                  </a:lnTo>
                  <a:lnTo>
                    <a:pt x="163" y="795"/>
                  </a:lnTo>
                  <a:lnTo>
                    <a:pt x="165" y="795"/>
                  </a:lnTo>
                  <a:lnTo>
                    <a:pt x="165" y="795"/>
                  </a:lnTo>
                  <a:lnTo>
                    <a:pt x="165" y="795"/>
                  </a:lnTo>
                  <a:lnTo>
                    <a:pt x="165" y="795"/>
                  </a:lnTo>
                  <a:lnTo>
                    <a:pt x="165" y="795"/>
                  </a:lnTo>
                  <a:lnTo>
                    <a:pt x="165" y="795"/>
                  </a:lnTo>
                  <a:lnTo>
                    <a:pt x="167" y="795"/>
                  </a:lnTo>
                  <a:lnTo>
                    <a:pt x="167" y="795"/>
                  </a:lnTo>
                  <a:lnTo>
                    <a:pt x="167" y="795"/>
                  </a:lnTo>
                  <a:lnTo>
                    <a:pt x="169" y="795"/>
                  </a:lnTo>
                  <a:lnTo>
                    <a:pt x="171" y="795"/>
                  </a:lnTo>
                  <a:lnTo>
                    <a:pt x="173" y="795"/>
                  </a:lnTo>
                  <a:lnTo>
                    <a:pt x="175" y="797"/>
                  </a:lnTo>
                  <a:lnTo>
                    <a:pt x="175" y="797"/>
                  </a:lnTo>
                  <a:lnTo>
                    <a:pt x="177" y="797"/>
                  </a:lnTo>
                  <a:lnTo>
                    <a:pt x="177" y="797"/>
                  </a:lnTo>
                  <a:lnTo>
                    <a:pt x="177" y="797"/>
                  </a:lnTo>
                  <a:lnTo>
                    <a:pt x="177" y="799"/>
                  </a:lnTo>
                  <a:lnTo>
                    <a:pt x="179" y="799"/>
                  </a:lnTo>
                  <a:lnTo>
                    <a:pt x="180" y="799"/>
                  </a:lnTo>
                  <a:lnTo>
                    <a:pt x="180" y="799"/>
                  </a:lnTo>
                  <a:lnTo>
                    <a:pt x="180" y="801"/>
                  </a:lnTo>
                  <a:lnTo>
                    <a:pt x="182" y="801"/>
                  </a:lnTo>
                  <a:lnTo>
                    <a:pt x="182" y="801"/>
                  </a:lnTo>
                  <a:lnTo>
                    <a:pt x="182" y="803"/>
                  </a:lnTo>
                  <a:lnTo>
                    <a:pt x="182" y="805"/>
                  </a:lnTo>
                  <a:lnTo>
                    <a:pt x="180" y="805"/>
                  </a:lnTo>
                  <a:lnTo>
                    <a:pt x="180" y="805"/>
                  </a:lnTo>
                  <a:lnTo>
                    <a:pt x="180" y="807"/>
                  </a:lnTo>
                  <a:lnTo>
                    <a:pt x="180" y="807"/>
                  </a:lnTo>
                  <a:lnTo>
                    <a:pt x="180" y="807"/>
                  </a:lnTo>
                  <a:lnTo>
                    <a:pt x="180" y="807"/>
                  </a:lnTo>
                  <a:lnTo>
                    <a:pt x="180" y="807"/>
                  </a:lnTo>
                  <a:lnTo>
                    <a:pt x="182" y="809"/>
                  </a:lnTo>
                  <a:lnTo>
                    <a:pt x="182" y="810"/>
                  </a:lnTo>
                  <a:lnTo>
                    <a:pt x="182" y="810"/>
                  </a:lnTo>
                  <a:lnTo>
                    <a:pt x="182" y="812"/>
                  </a:lnTo>
                  <a:lnTo>
                    <a:pt x="180" y="814"/>
                  </a:lnTo>
                  <a:lnTo>
                    <a:pt x="180" y="814"/>
                  </a:lnTo>
                  <a:lnTo>
                    <a:pt x="180" y="816"/>
                  </a:lnTo>
                  <a:lnTo>
                    <a:pt x="180" y="816"/>
                  </a:lnTo>
                  <a:lnTo>
                    <a:pt x="180" y="818"/>
                  </a:lnTo>
                  <a:lnTo>
                    <a:pt x="182" y="818"/>
                  </a:lnTo>
                  <a:lnTo>
                    <a:pt x="184" y="818"/>
                  </a:lnTo>
                  <a:lnTo>
                    <a:pt x="184" y="820"/>
                  </a:lnTo>
                  <a:lnTo>
                    <a:pt x="186" y="820"/>
                  </a:lnTo>
                  <a:lnTo>
                    <a:pt x="186" y="820"/>
                  </a:lnTo>
                  <a:lnTo>
                    <a:pt x="184" y="822"/>
                  </a:lnTo>
                  <a:lnTo>
                    <a:pt x="184" y="822"/>
                  </a:lnTo>
                  <a:lnTo>
                    <a:pt x="184" y="822"/>
                  </a:lnTo>
                  <a:lnTo>
                    <a:pt x="184" y="822"/>
                  </a:lnTo>
                  <a:lnTo>
                    <a:pt x="184" y="824"/>
                  </a:lnTo>
                  <a:lnTo>
                    <a:pt x="186" y="824"/>
                  </a:lnTo>
                  <a:lnTo>
                    <a:pt x="186" y="826"/>
                  </a:lnTo>
                  <a:lnTo>
                    <a:pt x="188" y="828"/>
                  </a:lnTo>
                  <a:lnTo>
                    <a:pt x="190" y="829"/>
                  </a:lnTo>
                  <a:lnTo>
                    <a:pt x="196" y="831"/>
                  </a:lnTo>
                  <a:lnTo>
                    <a:pt x="196" y="833"/>
                  </a:lnTo>
                  <a:lnTo>
                    <a:pt x="196" y="833"/>
                  </a:lnTo>
                  <a:lnTo>
                    <a:pt x="196" y="835"/>
                  </a:lnTo>
                  <a:lnTo>
                    <a:pt x="196" y="835"/>
                  </a:lnTo>
                  <a:lnTo>
                    <a:pt x="196" y="837"/>
                  </a:lnTo>
                  <a:lnTo>
                    <a:pt x="196" y="837"/>
                  </a:lnTo>
                  <a:lnTo>
                    <a:pt x="196" y="837"/>
                  </a:lnTo>
                  <a:lnTo>
                    <a:pt x="196" y="837"/>
                  </a:lnTo>
                  <a:lnTo>
                    <a:pt x="197" y="837"/>
                  </a:lnTo>
                  <a:lnTo>
                    <a:pt x="197" y="837"/>
                  </a:lnTo>
                  <a:lnTo>
                    <a:pt x="199" y="837"/>
                  </a:lnTo>
                  <a:lnTo>
                    <a:pt x="201" y="837"/>
                  </a:lnTo>
                  <a:lnTo>
                    <a:pt x="203" y="839"/>
                  </a:lnTo>
                  <a:lnTo>
                    <a:pt x="207" y="841"/>
                  </a:lnTo>
                  <a:lnTo>
                    <a:pt x="207" y="841"/>
                  </a:lnTo>
                  <a:lnTo>
                    <a:pt x="207" y="841"/>
                  </a:lnTo>
                  <a:lnTo>
                    <a:pt x="207" y="843"/>
                  </a:lnTo>
                  <a:lnTo>
                    <a:pt x="207" y="843"/>
                  </a:lnTo>
                  <a:lnTo>
                    <a:pt x="207" y="843"/>
                  </a:lnTo>
                  <a:lnTo>
                    <a:pt x="207" y="843"/>
                  </a:lnTo>
                  <a:lnTo>
                    <a:pt x="207" y="845"/>
                  </a:lnTo>
                  <a:lnTo>
                    <a:pt x="209" y="845"/>
                  </a:lnTo>
                  <a:lnTo>
                    <a:pt x="211" y="845"/>
                  </a:lnTo>
                  <a:lnTo>
                    <a:pt x="211" y="847"/>
                  </a:lnTo>
                  <a:lnTo>
                    <a:pt x="211" y="847"/>
                  </a:lnTo>
                  <a:lnTo>
                    <a:pt x="211" y="847"/>
                  </a:lnTo>
                  <a:lnTo>
                    <a:pt x="211" y="848"/>
                  </a:lnTo>
                  <a:lnTo>
                    <a:pt x="209" y="848"/>
                  </a:lnTo>
                  <a:lnTo>
                    <a:pt x="209" y="848"/>
                  </a:lnTo>
                  <a:lnTo>
                    <a:pt x="207" y="848"/>
                  </a:lnTo>
                  <a:lnTo>
                    <a:pt x="207" y="848"/>
                  </a:lnTo>
                  <a:lnTo>
                    <a:pt x="205" y="850"/>
                  </a:lnTo>
                  <a:lnTo>
                    <a:pt x="205" y="852"/>
                  </a:lnTo>
                  <a:lnTo>
                    <a:pt x="203" y="852"/>
                  </a:lnTo>
                  <a:lnTo>
                    <a:pt x="201" y="852"/>
                  </a:lnTo>
                  <a:lnTo>
                    <a:pt x="201" y="852"/>
                  </a:lnTo>
                  <a:lnTo>
                    <a:pt x="199" y="854"/>
                  </a:lnTo>
                  <a:lnTo>
                    <a:pt x="197" y="852"/>
                  </a:lnTo>
                  <a:lnTo>
                    <a:pt x="197" y="852"/>
                  </a:lnTo>
                  <a:lnTo>
                    <a:pt x="196" y="852"/>
                  </a:lnTo>
                  <a:lnTo>
                    <a:pt x="196" y="852"/>
                  </a:lnTo>
                  <a:lnTo>
                    <a:pt x="194" y="850"/>
                  </a:lnTo>
                  <a:lnTo>
                    <a:pt x="194" y="850"/>
                  </a:lnTo>
                  <a:lnTo>
                    <a:pt x="192" y="850"/>
                  </a:lnTo>
                  <a:lnTo>
                    <a:pt x="192" y="850"/>
                  </a:lnTo>
                  <a:lnTo>
                    <a:pt x="190" y="850"/>
                  </a:lnTo>
                  <a:lnTo>
                    <a:pt x="190" y="850"/>
                  </a:lnTo>
                  <a:lnTo>
                    <a:pt x="188" y="854"/>
                  </a:lnTo>
                  <a:lnTo>
                    <a:pt x="188" y="854"/>
                  </a:lnTo>
                  <a:lnTo>
                    <a:pt x="192" y="860"/>
                  </a:lnTo>
                  <a:lnTo>
                    <a:pt x="192" y="860"/>
                  </a:lnTo>
                  <a:lnTo>
                    <a:pt x="192" y="860"/>
                  </a:lnTo>
                  <a:lnTo>
                    <a:pt x="192" y="860"/>
                  </a:lnTo>
                  <a:lnTo>
                    <a:pt x="192" y="862"/>
                  </a:lnTo>
                  <a:lnTo>
                    <a:pt x="192" y="862"/>
                  </a:lnTo>
                  <a:lnTo>
                    <a:pt x="192" y="862"/>
                  </a:lnTo>
                  <a:lnTo>
                    <a:pt x="192" y="864"/>
                  </a:lnTo>
                  <a:lnTo>
                    <a:pt x="192" y="864"/>
                  </a:lnTo>
                  <a:lnTo>
                    <a:pt x="192" y="864"/>
                  </a:lnTo>
                  <a:lnTo>
                    <a:pt x="192" y="866"/>
                  </a:lnTo>
                  <a:lnTo>
                    <a:pt x="192" y="867"/>
                  </a:lnTo>
                  <a:lnTo>
                    <a:pt x="192" y="867"/>
                  </a:lnTo>
                  <a:lnTo>
                    <a:pt x="192" y="869"/>
                  </a:lnTo>
                  <a:lnTo>
                    <a:pt x="192" y="869"/>
                  </a:lnTo>
                  <a:lnTo>
                    <a:pt x="192" y="871"/>
                  </a:lnTo>
                  <a:lnTo>
                    <a:pt x="192" y="871"/>
                  </a:lnTo>
                  <a:lnTo>
                    <a:pt x="192" y="871"/>
                  </a:lnTo>
                  <a:lnTo>
                    <a:pt x="194" y="871"/>
                  </a:lnTo>
                  <a:lnTo>
                    <a:pt x="194" y="871"/>
                  </a:lnTo>
                  <a:lnTo>
                    <a:pt x="194" y="873"/>
                  </a:lnTo>
                  <a:lnTo>
                    <a:pt x="194" y="873"/>
                  </a:lnTo>
                  <a:lnTo>
                    <a:pt x="196" y="875"/>
                  </a:lnTo>
                  <a:lnTo>
                    <a:pt x="196" y="875"/>
                  </a:lnTo>
                  <a:lnTo>
                    <a:pt x="196" y="875"/>
                  </a:lnTo>
                  <a:lnTo>
                    <a:pt x="197" y="877"/>
                  </a:lnTo>
                  <a:lnTo>
                    <a:pt x="197" y="877"/>
                  </a:lnTo>
                  <a:lnTo>
                    <a:pt x="199" y="877"/>
                  </a:lnTo>
                  <a:lnTo>
                    <a:pt x="199" y="877"/>
                  </a:lnTo>
                  <a:lnTo>
                    <a:pt x="199" y="877"/>
                  </a:lnTo>
                  <a:lnTo>
                    <a:pt x="201" y="877"/>
                  </a:lnTo>
                  <a:lnTo>
                    <a:pt x="201" y="877"/>
                  </a:lnTo>
                  <a:lnTo>
                    <a:pt x="203" y="877"/>
                  </a:lnTo>
                  <a:lnTo>
                    <a:pt x="203" y="875"/>
                  </a:lnTo>
                  <a:lnTo>
                    <a:pt x="203" y="875"/>
                  </a:lnTo>
                  <a:lnTo>
                    <a:pt x="205" y="873"/>
                  </a:lnTo>
                  <a:lnTo>
                    <a:pt x="205" y="871"/>
                  </a:lnTo>
                  <a:lnTo>
                    <a:pt x="205" y="871"/>
                  </a:lnTo>
                  <a:lnTo>
                    <a:pt x="205" y="871"/>
                  </a:lnTo>
                  <a:lnTo>
                    <a:pt x="205" y="871"/>
                  </a:lnTo>
                  <a:lnTo>
                    <a:pt x="207" y="871"/>
                  </a:lnTo>
                  <a:lnTo>
                    <a:pt x="207" y="871"/>
                  </a:lnTo>
                  <a:lnTo>
                    <a:pt x="209" y="871"/>
                  </a:lnTo>
                  <a:lnTo>
                    <a:pt x="211" y="871"/>
                  </a:lnTo>
                  <a:lnTo>
                    <a:pt x="213" y="871"/>
                  </a:lnTo>
                  <a:lnTo>
                    <a:pt x="215" y="871"/>
                  </a:lnTo>
                  <a:lnTo>
                    <a:pt x="216" y="871"/>
                  </a:lnTo>
                  <a:lnTo>
                    <a:pt x="216" y="869"/>
                  </a:lnTo>
                  <a:lnTo>
                    <a:pt x="218" y="869"/>
                  </a:lnTo>
                  <a:lnTo>
                    <a:pt x="218" y="869"/>
                  </a:lnTo>
                  <a:lnTo>
                    <a:pt x="218" y="869"/>
                  </a:lnTo>
                  <a:lnTo>
                    <a:pt x="220" y="869"/>
                  </a:lnTo>
                  <a:lnTo>
                    <a:pt x="220" y="869"/>
                  </a:lnTo>
                  <a:lnTo>
                    <a:pt x="220" y="869"/>
                  </a:lnTo>
                  <a:lnTo>
                    <a:pt x="222" y="869"/>
                  </a:lnTo>
                  <a:lnTo>
                    <a:pt x="224" y="869"/>
                  </a:lnTo>
                  <a:lnTo>
                    <a:pt x="224" y="869"/>
                  </a:lnTo>
                  <a:lnTo>
                    <a:pt x="226" y="869"/>
                  </a:lnTo>
                  <a:lnTo>
                    <a:pt x="226" y="869"/>
                  </a:lnTo>
                  <a:lnTo>
                    <a:pt x="228" y="871"/>
                  </a:lnTo>
                  <a:lnTo>
                    <a:pt x="230" y="871"/>
                  </a:lnTo>
                  <a:lnTo>
                    <a:pt x="230" y="873"/>
                  </a:lnTo>
                  <a:lnTo>
                    <a:pt x="232" y="873"/>
                  </a:lnTo>
                  <a:lnTo>
                    <a:pt x="232" y="875"/>
                  </a:lnTo>
                  <a:lnTo>
                    <a:pt x="232" y="875"/>
                  </a:lnTo>
                  <a:lnTo>
                    <a:pt x="232" y="877"/>
                  </a:lnTo>
                  <a:lnTo>
                    <a:pt x="234" y="879"/>
                  </a:lnTo>
                  <a:lnTo>
                    <a:pt x="234" y="881"/>
                  </a:lnTo>
                  <a:lnTo>
                    <a:pt x="237" y="883"/>
                  </a:lnTo>
                  <a:lnTo>
                    <a:pt x="237" y="883"/>
                  </a:lnTo>
                  <a:lnTo>
                    <a:pt x="237" y="884"/>
                  </a:lnTo>
                  <a:lnTo>
                    <a:pt x="237" y="884"/>
                  </a:lnTo>
                  <a:lnTo>
                    <a:pt x="237" y="884"/>
                  </a:lnTo>
                  <a:lnTo>
                    <a:pt x="235" y="884"/>
                  </a:lnTo>
                  <a:lnTo>
                    <a:pt x="234" y="884"/>
                  </a:lnTo>
                  <a:lnTo>
                    <a:pt x="234" y="884"/>
                  </a:lnTo>
                  <a:lnTo>
                    <a:pt x="234" y="884"/>
                  </a:lnTo>
                  <a:lnTo>
                    <a:pt x="234" y="886"/>
                  </a:lnTo>
                  <a:lnTo>
                    <a:pt x="234" y="886"/>
                  </a:lnTo>
                  <a:lnTo>
                    <a:pt x="234" y="886"/>
                  </a:lnTo>
                  <a:lnTo>
                    <a:pt x="234" y="888"/>
                  </a:lnTo>
                  <a:lnTo>
                    <a:pt x="234" y="888"/>
                  </a:lnTo>
                  <a:lnTo>
                    <a:pt x="234" y="888"/>
                  </a:lnTo>
                  <a:lnTo>
                    <a:pt x="234" y="890"/>
                  </a:lnTo>
                  <a:lnTo>
                    <a:pt x="234" y="890"/>
                  </a:lnTo>
                  <a:lnTo>
                    <a:pt x="235" y="892"/>
                  </a:lnTo>
                  <a:lnTo>
                    <a:pt x="235" y="892"/>
                  </a:lnTo>
                  <a:lnTo>
                    <a:pt x="235" y="894"/>
                  </a:lnTo>
                  <a:lnTo>
                    <a:pt x="235" y="894"/>
                  </a:lnTo>
                  <a:lnTo>
                    <a:pt x="235" y="894"/>
                  </a:lnTo>
                  <a:lnTo>
                    <a:pt x="235" y="896"/>
                  </a:lnTo>
                  <a:lnTo>
                    <a:pt x="235" y="896"/>
                  </a:lnTo>
                  <a:lnTo>
                    <a:pt x="235" y="896"/>
                  </a:lnTo>
                  <a:lnTo>
                    <a:pt x="235" y="896"/>
                  </a:lnTo>
                  <a:lnTo>
                    <a:pt x="235" y="896"/>
                  </a:lnTo>
                  <a:lnTo>
                    <a:pt x="237" y="896"/>
                  </a:lnTo>
                  <a:lnTo>
                    <a:pt x="239" y="896"/>
                  </a:lnTo>
                  <a:lnTo>
                    <a:pt x="239" y="896"/>
                  </a:lnTo>
                  <a:lnTo>
                    <a:pt x="243" y="898"/>
                  </a:lnTo>
                  <a:lnTo>
                    <a:pt x="243" y="898"/>
                  </a:lnTo>
                  <a:lnTo>
                    <a:pt x="245" y="898"/>
                  </a:lnTo>
                  <a:lnTo>
                    <a:pt x="247" y="896"/>
                  </a:lnTo>
                  <a:lnTo>
                    <a:pt x="247" y="896"/>
                  </a:lnTo>
                  <a:lnTo>
                    <a:pt x="249" y="896"/>
                  </a:lnTo>
                  <a:lnTo>
                    <a:pt x="249" y="898"/>
                  </a:lnTo>
                  <a:lnTo>
                    <a:pt x="249" y="898"/>
                  </a:lnTo>
                  <a:lnTo>
                    <a:pt x="249" y="898"/>
                  </a:lnTo>
                  <a:lnTo>
                    <a:pt x="249" y="898"/>
                  </a:lnTo>
                  <a:lnTo>
                    <a:pt x="249" y="900"/>
                  </a:lnTo>
                  <a:lnTo>
                    <a:pt x="249" y="900"/>
                  </a:lnTo>
                  <a:lnTo>
                    <a:pt x="251" y="900"/>
                  </a:lnTo>
                  <a:lnTo>
                    <a:pt x="251" y="900"/>
                  </a:lnTo>
                  <a:lnTo>
                    <a:pt x="251" y="900"/>
                  </a:lnTo>
                  <a:lnTo>
                    <a:pt x="252" y="900"/>
                  </a:lnTo>
                  <a:lnTo>
                    <a:pt x="252" y="900"/>
                  </a:lnTo>
                  <a:lnTo>
                    <a:pt x="252" y="902"/>
                  </a:lnTo>
                  <a:lnTo>
                    <a:pt x="252" y="902"/>
                  </a:lnTo>
                  <a:lnTo>
                    <a:pt x="252" y="902"/>
                  </a:lnTo>
                  <a:lnTo>
                    <a:pt x="252" y="905"/>
                  </a:lnTo>
                  <a:lnTo>
                    <a:pt x="252" y="905"/>
                  </a:lnTo>
                  <a:lnTo>
                    <a:pt x="252" y="905"/>
                  </a:lnTo>
                  <a:lnTo>
                    <a:pt x="254" y="907"/>
                  </a:lnTo>
                  <a:lnTo>
                    <a:pt x="254" y="907"/>
                  </a:lnTo>
                  <a:lnTo>
                    <a:pt x="254" y="907"/>
                  </a:lnTo>
                  <a:lnTo>
                    <a:pt x="254" y="909"/>
                  </a:lnTo>
                  <a:lnTo>
                    <a:pt x="254" y="909"/>
                  </a:lnTo>
                  <a:lnTo>
                    <a:pt x="254" y="909"/>
                  </a:lnTo>
                  <a:lnTo>
                    <a:pt x="252" y="911"/>
                  </a:lnTo>
                  <a:lnTo>
                    <a:pt x="254" y="913"/>
                  </a:lnTo>
                  <a:lnTo>
                    <a:pt x="254" y="913"/>
                  </a:lnTo>
                  <a:lnTo>
                    <a:pt x="256" y="917"/>
                  </a:lnTo>
                  <a:lnTo>
                    <a:pt x="256" y="917"/>
                  </a:lnTo>
                  <a:lnTo>
                    <a:pt x="258" y="917"/>
                  </a:lnTo>
                  <a:lnTo>
                    <a:pt x="258" y="917"/>
                  </a:lnTo>
                  <a:lnTo>
                    <a:pt x="258" y="917"/>
                  </a:lnTo>
                  <a:lnTo>
                    <a:pt x="260" y="917"/>
                  </a:lnTo>
                  <a:lnTo>
                    <a:pt x="260" y="915"/>
                  </a:lnTo>
                  <a:lnTo>
                    <a:pt x="260" y="915"/>
                  </a:lnTo>
                  <a:lnTo>
                    <a:pt x="262" y="915"/>
                  </a:lnTo>
                  <a:lnTo>
                    <a:pt x="262" y="915"/>
                  </a:lnTo>
                  <a:lnTo>
                    <a:pt x="262" y="915"/>
                  </a:lnTo>
                  <a:lnTo>
                    <a:pt x="264" y="915"/>
                  </a:lnTo>
                  <a:lnTo>
                    <a:pt x="264" y="915"/>
                  </a:lnTo>
                  <a:lnTo>
                    <a:pt x="266" y="917"/>
                  </a:lnTo>
                  <a:lnTo>
                    <a:pt x="266" y="917"/>
                  </a:lnTo>
                  <a:lnTo>
                    <a:pt x="268" y="919"/>
                  </a:lnTo>
                  <a:lnTo>
                    <a:pt x="268" y="919"/>
                  </a:lnTo>
                  <a:lnTo>
                    <a:pt x="270" y="919"/>
                  </a:lnTo>
                  <a:lnTo>
                    <a:pt x="271" y="919"/>
                  </a:lnTo>
                  <a:lnTo>
                    <a:pt x="271" y="921"/>
                  </a:lnTo>
                  <a:lnTo>
                    <a:pt x="273" y="921"/>
                  </a:lnTo>
                  <a:lnTo>
                    <a:pt x="273" y="921"/>
                  </a:lnTo>
                  <a:lnTo>
                    <a:pt x="273" y="921"/>
                  </a:lnTo>
                  <a:lnTo>
                    <a:pt x="275" y="919"/>
                  </a:lnTo>
                  <a:lnTo>
                    <a:pt x="277" y="919"/>
                  </a:lnTo>
                  <a:lnTo>
                    <a:pt x="279" y="917"/>
                  </a:lnTo>
                  <a:lnTo>
                    <a:pt x="281" y="917"/>
                  </a:lnTo>
                  <a:lnTo>
                    <a:pt x="281" y="917"/>
                  </a:lnTo>
                  <a:lnTo>
                    <a:pt x="281" y="917"/>
                  </a:lnTo>
                  <a:lnTo>
                    <a:pt x="281" y="917"/>
                  </a:lnTo>
                  <a:lnTo>
                    <a:pt x="281" y="917"/>
                  </a:lnTo>
                  <a:lnTo>
                    <a:pt x="283" y="917"/>
                  </a:lnTo>
                  <a:lnTo>
                    <a:pt x="283" y="917"/>
                  </a:lnTo>
                  <a:lnTo>
                    <a:pt x="285" y="917"/>
                  </a:lnTo>
                  <a:lnTo>
                    <a:pt x="285" y="915"/>
                  </a:lnTo>
                  <a:lnTo>
                    <a:pt x="287" y="917"/>
                  </a:lnTo>
                  <a:lnTo>
                    <a:pt x="287" y="917"/>
                  </a:lnTo>
                  <a:lnTo>
                    <a:pt x="288" y="919"/>
                  </a:lnTo>
                  <a:lnTo>
                    <a:pt x="288" y="921"/>
                  </a:lnTo>
                  <a:lnTo>
                    <a:pt x="290" y="922"/>
                  </a:lnTo>
                  <a:lnTo>
                    <a:pt x="290" y="922"/>
                  </a:lnTo>
                  <a:lnTo>
                    <a:pt x="290" y="922"/>
                  </a:lnTo>
                  <a:lnTo>
                    <a:pt x="292" y="924"/>
                  </a:lnTo>
                  <a:lnTo>
                    <a:pt x="292" y="924"/>
                  </a:lnTo>
                  <a:lnTo>
                    <a:pt x="294" y="926"/>
                  </a:lnTo>
                  <a:lnTo>
                    <a:pt x="294" y="926"/>
                  </a:lnTo>
                  <a:lnTo>
                    <a:pt x="296" y="928"/>
                  </a:lnTo>
                  <a:lnTo>
                    <a:pt x="296" y="928"/>
                  </a:lnTo>
                  <a:lnTo>
                    <a:pt x="296" y="928"/>
                  </a:lnTo>
                  <a:lnTo>
                    <a:pt x="298" y="926"/>
                  </a:lnTo>
                  <a:lnTo>
                    <a:pt x="298" y="926"/>
                  </a:lnTo>
                  <a:lnTo>
                    <a:pt x="298" y="924"/>
                  </a:lnTo>
                  <a:lnTo>
                    <a:pt x="300" y="924"/>
                  </a:lnTo>
                  <a:lnTo>
                    <a:pt x="304" y="926"/>
                  </a:lnTo>
                  <a:lnTo>
                    <a:pt x="309" y="928"/>
                  </a:lnTo>
                  <a:lnTo>
                    <a:pt x="309" y="930"/>
                  </a:lnTo>
                  <a:lnTo>
                    <a:pt x="309" y="930"/>
                  </a:lnTo>
                  <a:lnTo>
                    <a:pt x="311" y="930"/>
                  </a:lnTo>
                  <a:lnTo>
                    <a:pt x="311" y="930"/>
                  </a:lnTo>
                  <a:lnTo>
                    <a:pt x="313" y="930"/>
                  </a:lnTo>
                  <a:lnTo>
                    <a:pt x="313" y="928"/>
                  </a:lnTo>
                  <a:lnTo>
                    <a:pt x="315" y="930"/>
                  </a:lnTo>
                  <a:lnTo>
                    <a:pt x="315" y="930"/>
                  </a:lnTo>
                  <a:lnTo>
                    <a:pt x="315" y="932"/>
                  </a:lnTo>
                  <a:lnTo>
                    <a:pt x="317" y="932"/>
                  </a:lnTo>
                  <a:lnTo>
                    <a:pt x="317" y="932"/>
                  </a:lnTo>
                  <a:lnTo>
                    <a:pt x="319" y="932"/>
                  </a:lnTo>
                  <a:lnTo>
                    <a:pt x="319" y="932"/>
                  </a:lnTo>
                  <a:lnTo>
                    <a:pt x="321" y="934"/>
                  </a:lnTo>
                  <a:lnTo>
                    <a:pt x="321" y="934"/>
                  </a:lnTo>
                  <a:lnTo>
                    <a:pt x="324" y="936"/>
                  </a:lnTo>
                  <a:lnTo>
                    <a:pt x="324" y="936"/>
                  </a:lnTo>
                  <a:lnTo>
                    <a:pt x="326" y="936"/>
                  </a:lnTo>
                  <a:lnTo>
                    <a:pt x="326" y="936"/>
                  </a:lnTo>
                  <a:lnTo>
                    <a:pt x="328" y="936"/>
                  </a:lnTo>
                  <a:lnTo>
                    <a:pt x="328" y="936"/>
                  </a:lnTo>
                  <a:lnTo>
                    <a:pt x="328" y="936"/>
                  </a:lnTo>
                  <a:lnTo>
                    <a:pt x="328" y="936"/>
                  </a:lnTo>
                  <a:lnTo>
                    <a:pt x="328" y="938"/>
                  </a:lnTo>
                  <a:lnTo>
                    <a:pt x="328" y="938"/>
                  </a:lnTo>
                  <a:lnTo>
                    <a:pt x="328" y="939"/>
                  </a:lnTo>
                  <a:lnTo>
                    <a:pt x="328" y="939"/>
                  </a:lnTo>
                  <a:lnTo>
                    <a:pt x="328" y="941"/>
                  </a:lnTo>
                  <a:lnTo>
                    <a:pt x="328" y="941"/>
                  </a:lnTo>
                  <a:lnTo>
                    <a:pt x="328" y="941"/>
                  </a:lnTo>
                  <a:lnTo>
                    <a:pt x="328" y="941"/>
                  </a:lnTo>
                  <a:lnTo>
                    <a:pt x="328" y="943"/>
                  </a:lnTo>
                  <a:lnTo>
                    <a:pt x="328" y="943"/>
                  </a:lnTo>
                  <a:lnTo>
                    <a:pt x="328" y="943"/>
                  </a:lnTo>
                  <a:lnTo>
                    <a:pt x="328" y="943"/>
                  </a:lnTo>
                  <a:lnTo>
                    <a:pt x="326" y="947"/>
                  </a:lnTo>
                  <a:lnTo>
                    <a:pt x="326" y="947"/>
                  </a:lnTo>
                  <a:lnTo>
                    <a:pt x="324" y="947"/>
                  </a:lnTo>
                  <a:lnTo>
                    <a:pt x="324" y="947"/>
                  </a:lnTo>
                  <a:lnTo>
                    <a:pt x="324" y="947"/>
                  </a:lnTo>
                  <a:lnTo>
                    <a:pt x="324" y="947"/>
                  </a:lnTo>
                  <a:lnTo>
                    <a:pt x="323" y="949"/>
                  </a:lnTo>
                  <a:lnTo>
                    <a:pt x="323" y="949"/>
                  </a:lnTo>
                  <a:lnTo>
                    <a:pt x="323" y="949"/>
                  </a:lnTo>
                  <a:lnTo>
                    <a:pt x="323" y="951"/>
                  </a:lnTo>
                  <a:lnTo>
                    <a:pt x="324" y="951"/>
                  </a:lnTo>
                  <a:lnTo>
                    <a:pt x="326" y="953"/>
                  </a:lnTo>
                  <a:lnTo>
                    <a:pt x="326" y="953"/>
                  </a:lnTo>
                  <a:lnTo>
                    <a:pt x="326" y="953"/>
                  </a:lnTo>
                  <a:lnTo>
                    <a:pt x="326" y="953"/>
                  </a:lnTo>
                  <a:lnTo>
                    <a:pt x="326" y="953"/>
                  </a:lnTo>
                  <a:lnTo>
                    <a:pt x="326" y="953"/>
                  </a:lnTo>
                  <a:lnTo>
                    <a:pt x="324" y="953"/>
                  </a:lnTo>
                  <a:lnTo>
                    <a:pt x="324" y="953"/>
                  </a:lnTo>
                  <a:lnTo>
                    <a:pt x="324" y="953"/>
                  </a:lnTo>
                  <a:lnTo>
                    <a:pt x="323" y="955"/>
                  </a:lnTo>
                  <a:lnTo>
                    <a:pt x="323" y="955"/>
                  </a:lnTo>
                  <a:lnTo>
                    <a:pt x="323" y="957"/>
                  </a:lnTo>
                  <a:lnTo>
                    <a:pt x="323" y="957"/>
                  </a:lnTo>
                  <a:lnTo>
                    <a:pt x="321" y="958"/>
                  </a:lnTo>
                  <a:lnTo>
                    <a:pt x="323" y="958"/>
                  </a:lnTo>
                  <a:lnTo>
                    <a:pt x="324" y="958"/>
                  </a:lnTo>
                  <a:lnTo>
                    <a:pt x="324" y="960"/>
                  </a:lnTo>
                  <a:lnTo>
                    <a:pt x="324" y="962"/>
                  </a:lnTo>
                  <a:lnTo>
                    <a:pt x="324" y="964"/>
                  </a:lnTo>
                  <a:lnTo>
                    <a:pt x="324" y="964"/>
                  </a:lnTo>
                  <a:lnTo>
                    <a:pt x="324" y="964"/>
                  </a:lnTo>
                  <a:lnTo>
                    <a:pt x="324" y="964"/>
                  </a:lnTo>
                  <a:lnTo>
                    <a:pt x="324" y="964"/>
                  </a:lnTo>
                  <a:lnTo>
                    <a:pt x="324" y="964"/>
                  </a:lnTo>
                  <a:lnTo>
                    <a:pt x="326" y="964"/>
                  </a:lnTo>
                  <a:lnTo>
                    <a:pt x="326" y="966"/>
                  </a:lnTo>
                  <a:lnTo>
                    <a:pt x="326" y="966"/>
                  </a:lnTo>
                  <a:lnTo>
                    <a:pt x="326" y="966"/>
                  </a:lnTo>
                  <a:lnTo>
                    <a:pt x="326" y="966"/>
                  </a:lnTo>
                  <a:lnTo>
                    <a:pt x="324" y="968"/>
                  </a:lnTo>
                  <a:lnTo>
                    <a:pt x="324" y="970"/>
                  </a:lnTo>
                  <a:lnTo>
                    <a:pt x="324" y="972"/>
                  </a:lnTo>
                  <a:lnTo>
                    <a:pt x="324" y="972"/>
                  </a:lnTo>
                  <a:lnTo>
                    <a:pt x="324" y="972"/>
                  </a:lnTo>
                  <a:lnTo>
                    <a:pt x="323" y="972"/>
                  </a:lnTo>
                  <a:lnTo>
                    <a:pt x="323" y="972"/>
                  </a:lnTo>
                  <a:lnTo>
                    <a:pt x="324" y="974"/>
                  </a:lnTo>
                  <a:lnTo>
                    <a:pt x="324" y="974"/>
                  </a:lnTo>
                  <a:lnTo>
                    <a:pt x="323" y="976"/>
                  </a:lnTo>
                  <a:lnTo>
                    <a:pt x="317" y="976"/>
                  </a:lnTo>
                  <a:lnTo>
                    <a:pt x="313" y="976"/>
                  </a:lnTo>
                  <a:lnTo>
                    <a:pt x="309" y="974"/>
                  </a:lnTo>
                  <a:lnTo>
                    <a:pt x="309" y="976"/>
                  </a:lnTo>
                  <a:lnTo>
                    <a:pt x="307" y="976"/>
                  </a:lnTo>
                  <a:lnTo>
                    <a:pt x="307" y="976"/>
                  </a:lnTo>
                  <a:lnTo>
                    <a:pt x="307" y="976"/>
                  </a:lnTo>
                  <a:lnTo>
                    <a:pt x="307" y="977"/>
                  </a:lnTo>
                  <a:lnTo>
                    <a:pt x="307" y="977"/>
                  </a:lnTo>
                  <a:lnTo>
                    <a:pt x="306" y="977"/>
                  </a:lnTo>
                  <a:lnTo>
                    <a:pt x="306" y="979"/>
                  </a:lnTo>
                  <a:lnTo>
                    <a:pt x="304" y="979"/>
                  </a:lnTo>
                  <a:lnTo>
                    <a:pt x="302" y="979"/>
                  </a:lnTo>
                  <a:lnTo>
                    <a:pt x="300" y="981"/>
                  </a:lnTo>
                  <a:lnTo>
                    <a:pt x="300" y="981"/>
                  </a:lnTo>
                  <a:lnTo>
                    <a:pt x="300" y="981"/>
                  </a:lnTo>
                  <a:lnTo>
                    <a:pt x="300" y="983"/>
                  </a:lnTo>
                  <a:lnTo>
                    <a:pt x="300" y="983"/>
                  </a:lnTo>
                  <a:lnTo>
                    <a:pt x="300" y="983"/>
                  </a:lnTo>
                  <a:lnTo>
                    <a:pt x="300" y="985"/>
                  </a:lnTo>
                  <a:lnTo>
                    <a:pt x="300" y="985"/>
                  </a:lnTo>
                  <a:lnTo>
                    <a:pt x="298" y="985"/>
                  </a:lnTo>
                  <a:lnTo>
                    <a:pt x="298" y="985"/>
                  </a:lnTo>
                  <a:lnTo>
                    <a:pt x="298" y="987"/>
                  </a:lnTo>
                  <a:lnTo>
                    <a:pt x="298" y="987"/>
                  </a:lnTo>
                  <a:lnTo>
                    <a:pt x="300" y="987"/>
                  </a:lnTo>
                  <a:lnTo>
                    <a:pt x="300" y="987"/>
                  </a:lnTo>
                  <a:lnTo>
                    <a:pt x="300" y="987"/>
                  </a:lnTo>
                  <a:lnTo>
                    <a:pt x="300" y="989"/>
                  </a:lnTo>
                  <a:lnTo>
                    <a:pt x="298" y="989"/>
                  </a:lnTo>
                  <a:lnTo>
                    <a:pt x="298" y="989"/>
                  </a:lnTo>
                  <a:lnTo>
                    <a:pt x="298" y="989"/>
                  </a:lnTo>
                  <a:lnTo>
                    <a:pt x="298" y="989"/>
                  </a:lnTo>
                  <a:lnTo>
                    <a:pt x="298" y="989"/>
                  </a:lnTo>
                  <a:lnTo>
                    <a:pt x="298" y="989"/>
                  </a:lnTo>
                  <a:lnTo>
                    <a:pt x="298" y="991"/>
                  </a:lnTo>
                  <a:lnTo>
                    <a:pt x="298" y="991"/>
                  </a:lnTo>
                  <a:lnTo>
                    <a:pt x="306" y="987"/>
                  </a:lnTo>
                  <a:lnTo>
                    <a:pt x="307" y="987"/>
                  </a:lnTo>
                  <a:lnTo>
                    <a:pt x="306" y="989"/>
                  </a:lnTo>
                  <a:lnTo>
                    <a:pt x="304" y="989"/>
                  </a:lnTo>
                  <a:lnTo>
                    <a:pt x="311" y="989"/>
                  </a:lnTo>
                  <a:lnTo>
                    <a:pt x="315" y="989"/>
                  </a:lnTo>
                  <a:lnTo>
                    <a:pt x="315" y="991"/>
                  </a:lnTo>
                  <a:lnTo>
                    <a:pt x="313" y="993"/>
                  </a:lnTo>
                  <a:lnTo>
                    <a:pt x="309" y="995"/>
                  </a:lnTo>
                  <a:lnTo>
                    <a:pt x="302" y="996"/>
                  </a:lnTo>
                  <a:lnTo>
                    <a:pt x="302" y="998"/>
                  </a:lnTo>
                  <a:lnTo>
                    <a:pt x="304" y="1000"/>
                  </a:lnTo>
                  <a:lnTo>
                    <a:pt x="298" y="1000"/>
                  </a:lnTo>
                  <a:lnTo>
                    <a:pt x="298" y="1000"/>
                  </a:lnTo>
                  <a:lnTo>
                    <a:pt x="296" y="1000"/>
                  </a:lnTo>
                  <a:lnTo>
                    <a:pt x="294" y="1000"/>
                  </a:lnTo>
                  <a:lnTo>
                    <a:pt x="292" y="1000"/>
                  </a:lnTo>
                  <a:lnTo>
                    <a:pt x="292" y="1000"/>
                  </a:lnTo>
                  <a:lnTo>
                    <a:pt x="292" y="1002"/>
                  </a:lnTo>
                  <a:lnTo>
                    <a:pt x="292" y="1004"/>
                  </a:lnTo>
                  <a:lnTo>
                    <a:pt x="298" y="1008"/>
                  </a:lnTo>
                  <a:lnTo>
                    <a:pt x="302" y="1010"/>
                  </a:lnTo>
                  <a:lnTo>
                    <a:pt x="304" y="1012"/>
                  </a:lnTo>
                  <a:lnTo>
                    <a:pt x="300" y="1012"/>
                  </a:lnTo>
                  <a:lnTo>
                    <a:pt x="300" y="1012"/>
                  </a:lnTo>
                  <a:lnTo>
                    <a:pt x="298" y="1013"/>
                  </a:lnTo>
                  <a:lnTo>
                    <a:pt x="296" y="1015"/>
                  </a:lnTo>
                  <a:lnTo>
                    <a:pt x="296" y="1013"/>
                  </a:lnTo>
                  <a:lnTo>
                    <a:pt x="294" y="1013"/>
                  </a:lnTo>
                  <a:lnTo>
                    <a:pt x="292" y="1017"/>
                  </a:lnTo>
                  <a:lnTo>
                    <a:pt x="292" y="1019"/>
                  </a:lnTo>
                  <a:lnTo>
                    <a:pt x="290" y="1021"/>
                  </a:lnTo>
                  <a:lnTo>
                    <a:pt x="290" y="1021"/>
                  </a:lnTo>
                  <a:lnTo>
                    <a:pt x="288" y="1023"/>
                  </a:lnTo>
                  <a:lnTo>
                    <a:pt x="288" y="1023"/>
                  </a:lnTo>
                  <a:lnTo>
                    <a:pt x="290" y="1025"/>
                  </a:lnTo>
                  <a:lnTo>
                    <a:pt x="288" y="1027"/>
                  </a:lnTo>
                  <a:lnTo>
                    <a:pt x="288" y="1027"/>
                  </a:lnTo>
                  <a:lnTo>
                    <a:pt x="287" y="1029"/>
                  </a:lnTo>
                  <a:lnTo>
                    <a:pt x="283" y="1029"/>
                  </a:lnTo>
                  <a:lnTo>
                    <a:pt x="281" y="1029"/>
                  </a:lnTo>
                  <a:lnTo>
                    <a:pt x="279" y="1027"/>
                  </a:lnTo>
                  <a:lnTo>
                    <a:pt x="277" y="1027"/>
                  </a:lnTo>
                  <a:lnTo>
                    <a:pt x="275" y="1027"/>
                  </a:lnTo>
                  <a:lnTo>
                    <a:pt x="279" y="1029"/>
                  </a:lnTo>
                  <a:lnTo>
                    <a:pt x="277" y="1031"/>
                  </a:lnTo>
                  <a:lnTo>
                    <a:pt x="275" y="1031"/>
                  </a:lnTo>
                  <a:lnTo>
                    <a:pt x="273" y="1031"/>
                  </a:lnTo>
                  <a:lnTo>
                    <a:pt x="273" y="1032"/>
                  </a:lnTo>
                  <a:lnTo>
                    <a:pt x="275" y="1034"/>
                  </a:lnTo>
                  <a:lnTo>
                    <a:pt x="281" y="1034"/>
                  </a:lnTo>
                  <a:lnTo>
                    <a:pt x="283" y="1036"/>
                  </a:lnTo>
                  <a:lnTo>
                    <a:pt x="285" y="1038"/>
                  </a:lnTo>
                  <a:lnTo>
                    <a:pt x="285" y="1040"/>
                  </a:lnTo>
                  <a:lnTo>
                    <a:pt x="287" y="1042"/>
                  </a:lnTo>
                  <a:lnTo>
                    <a:pt x="288" y="1042"/>
                  </a:lnTo>
                  <a:lnTo>
                    <a:pt x="288" y="1042"/>
                  </a:lnTo>
                  <a:lnTo>
                    <a:pt x="290" y="1042"/>
                  </a:lnTo>
                  <a:lnTo>
                    <a:pt x="292" y="1042"/>
                  </a:lnTo>
                  <a:lnTo>
                    <a:pt x="292" y="1042"/>
                  </a:lnTo>
                  <a:lnTo>
                    <a:pt x="294" y="1044"/>
                  </a:lnTo>
                  <a:lnTo>
                    <a:pt x="296" y="1046"/>
                  </a:lnTo>
                  <a:lnTo>
                    <a:pt x="298" y="1048"/>
                  </a:lnTo>
                  <a:lnTo>
                    <a:pt x="300" y="1048"/>
                  </a:lnTo>
                  <a:lnTo>
                    <a:pt x="304" y="1050"/>
                  </a:lnTo>
                  <a:lnTo>
                    <a:pt x="306" y="1050"/>
                  </a:lnTo>
                  <a:lnTo>
                    <a:pt x="307" y="1051"/>
                  </a:lnTo>
                  <a:lnTo>
                    <a:pt x="311" y="1053"/>
                  </a:lnTo>
                  <a:lnTo>
                    <a:pt x="323" y="1065"/>
                  </a:lnTo>
                  <a:lnTo>
                    <a:pt x="326" y="1069"/>
                  </a:lnTo>
                  <a:lnTo>
                    <a:pt x="328" y="1067"/>
                  </a:lnTo>
                  <a:lnTo>
                    <a:pt x="328" y="1067"/>
                  </a:lnTo>
                  <a:lnTo>
                    <a:pt x="328" y="1065"/>
                  </a:lnTo>
                  <a:lnTo>
                    <a:pt x="328" y="1065"/>
                  </a:lnTo>
                  <a:lnTo>
                    <a:pt x="330" y="1065"/>
                  </a:lnTo>
                  <a:lnTo>
                    <a:pt x="330" y="1065"/>
                  </a:lnTo>
                  <a:lnTo>
                    <a:pt x="336" y="1067"/>
                  </a:lnTo>
                  <a:lnTo>
                    <a:pt x="336" y="1067"/>
                  </a:lnTo>
                  <a:lnTo>
                    <a:pt x="338" y="1065"/>
                  </a:lnTo>
                  <a:lnTo>
                    <a:pt x="342" y="1067"/>
                  </a:lnTo>
                  <a:lnTo>
                    <a:pt x="342" y="1069"/>
                  </a:lnTo>
                  <a:lnTo>
                    <a:pt x="343" y="1069"/>
                  </a:lnTo>
                  <a:lnTo>
                    <a:pt x="345" y="1069"/>
                  </a:lnTo>
                  <a:lnTo>
                    <a:pt x="347" y="1069"/>
                  </a:lnTo>
                  <a:lnTo>
                    <a:pt x="349" y="1070"/>
                  </a:lnTo>
                  <a:lnTo>
                    <a:pt x="351" y="1072"/>
                  </a:lnTo>
                  <a:lnTo>
                    <a:pt x="353" y="1072"/>
                  </a:lnTo>
                  <a:lnTo>
                    <a:pt x="353" y="1072"/>
                  </a:lnTo>
                  <a:lnTo>
                    <a:pt x="357" y="1072"/>
                  </a:lnTo>
                  <a:lnTo>
                    <a:pt x="360" y="1072"/>
                  </a:lnTo>
                  <a:lnTo>
                    <a:pt x="362" y="1072"/>
                  </a:lnTo>
                  <a:lnTo>
                    <a:pt x="364" y="1072"/>
                  </a:lnTo>
                  <a:lnTo>
                    <a:pt x="366" y="1072"/>
                  </a:lnTo>
                  <a:lnTo>
                    <a:pt x="366" y="1072"/>
                  </a:lnTo>
                  <a:lnTo>
                    <a:pt x="368" y="1072"/>
                  </a:lnTo>
                  <a:lnTo>
                    <a:pt x="368" y="1072"/>
                  </a:lnTo>
                  <a:lnTo>
                    <a:pt x="368" y="1074"/>
                  </a:lnTo>
                  <a:lnTo>
                    <a:pt x="372" y="1072"/>
                  </a:lnTo>
                  <a:lnTo>
                    <a:pt x="374" y="1074"/>
                  </a:lnTo>
                  <a:lnTo>
                    <a:pt x="376" y="1074"/>
                  </a:lnTo>
                  <a:lnTo>
                    <a:pt x="376" y="1076"/>
                  </a:lnTo>
                  <a:lnTo>
                    <a:pt x="381" y="1078"/>
                  </a:lnTo>
                  <a:lnTo>
                    <a:pt x="381" y="1080"/>
                  </a:lnTo>
                  <a:lnTo>
                    <a:pt x="383" y="1080"/>
                  </a:lnTo>
                  <a:lnTo>
                    <a:pt x="385" y="1080"/>
                  </a:lnTo>
                  <a:lnTo>
                    <a:pt x="387" y="1082"/>
                  </a:lnTo>
                  <a:lnTo>
                    <a:pt x="387" y="1082"/>
                  </a:lnTo>
                  <a:lnTo>
                    <a:pt x="387" y="1082"/>
                  </a:lnTo>
                  <a:lnTo>
                    <a:pt x="387" y="1082"/>
                  </a:lnTo>
                  <a:lnTo>
                    <a:pt x="387" y="1082"/>
                  </a:lnTo>
                  <a:lnTo>
                    <a:pt x="387" y="1082"/>
                  </a:lnTo>
                  <a:lnTo>
                    <a:pt x="387" y="1084"/>
                  </a:lnTo>
                  <a:lnTo>
                    <a:pt x="387" y="1084"/>
                  </a:lnTo>
                  <a:lnTo>
                    <a:pt x="387" y="1086"/>
                  </a:lnTo>
                  <a:lnTo>
                    <a:pt x="389" y="1086"/>
                  </a:lnTo>
                  <a:lnTo>
                    <a:pt x="389" y="1086"/>
                  </a:lnTo>
                  <a:lnTo>
                    <a:pt x="391" y="1086"/>
                  </a:lnTo>
                  <a:lnTo>
                    <a:pt x="391" y="1086"/>
                  </a:lnTo>
                  <a:lnTo>
                    <a:pt x="393" y="1084"/>
                  </a:lnTo>
                  <a:lnTo>
                    <a:pt x="397" y="1082"/>
                  </a:lnTo>
                  <a:lnTo>
                    <a:pt x="398" y="1082"/>
                  </a:lnTo>
                  <a:lnTo>
                    <a:pt x="398" y="1082"/>
                  </a:lnTo>
                  <a:lnTo>
                    <a:pt x="398" y="1082"/>
                  </a:lnTo>
                  <a:lnTo>
                    <a:pt x="400" y="1082"/>
                  </a:lnTo>
                  <a:lnTo>
                    <a:pt x="400" y="1082"/>
                  </a:lnTo>
                  <a:lnTo>
                    <a:pt x="400" y="1082"/>
                  </a:lnTo>
                  <a:lnTo>
                    <a:pt x="402" y="1082"/>
                  </a:lnTo>
                  <a:lnTo>
                    <a:pt x="402" y="1082"/>
                  </a:lnTo>
                  <a:lnTo>
                    <a:pt x="402" y="1084"/>
                  </a:lnTo>
                  <a:lnTo>
                    <a:pt x="404" y="1084"/>
                  </a:lnTo>
                  <a:lnTo>
                    <a:pt x="404" y="1082"/>
                  </a:lnTo>
                  <a:lnTo>
                    <a:pt x="404" y="1082"/>
                  </a:lnTo>
                  <a:lnTo>
                    <a:pt x="404" y="1082"/>
                  </a:lnTo>
                  <a:lnTo>
                    <a:pt x="404" y="1082"/>
                  </a:lnTo>
                  <a:lnTo>
                    <a:pt x="404" y="1082"/>
                  </a:lnTo>
                  <a:lnTo>
                    <a:pt x="406" y="1082"/>
                  </a:lnTo>
                  <a:lnTo>
                    <a:pt x="408" y="1082"/>
                  </a:lnTo>
                  <a:lnTo>
                    <a:pt x="410" y="1084"/>
                  </a:lnTo>
                  <a:lnTo>
                    <a:pt x="412" y="1086"/>
                  </a:lnTo>
                  <a:lnTo>
                    <a:pt x="414" y="1086"/>
                  </a:lnTo>
                  <a:lnTo>
                    <a:pt x="414" y="1086"/>
                  </a:lnTo>
                  <a:lnTo>
                    <a:pt x="415" y="1086"/>
                  </a:lnTo>
                  <a:lnTo>
                    <a:pt x="417" y="1086"/>
                  </a:lnTo>
                  <a:lnTo>
                    <a:pt x="417" y="1086"/>
                  </a:lnTo>
                  <a:lnTo>
                    <a:pt x="419" y="1087"/>
                  </a:lnTo>
                  <a:lnTo>
                    <a:pt x="419" y="1087"/>
                  </a:lnTo>
                  <a:lnTo>
                    <a:pt x="419" y="1087"/>
                  </a:lnTo>
                  <a:lnTo>
                    <a:pt x="419" y="1087"/>
                  </a:lnTo>
                  <a:lnTo>
                    <a:pt x="419" y="1087"/>
                  </a:lnTo>
                  <a:lnTo>
                    <a:pt x="417" y="1091"/>
                  </a:lnTo>
                  <a:lnTo>
                    <a:pt x="417" y="1093"/>
                  </a:lnTo>
                  <a:lnTo>
                    <a:pt x="419" y="1093"/>
                  </a:lnTo>
                  <a:lnTo>
                    <a:pt x="421" y="1095"/>
                  </a:lnTo>
                  <a:lnTo>
                    <a:pt x="421" y="1095"/>
                  </a:lnTo>
                  <a:lnTo>
                    <a:pt x="423" y="1097"/>
                  </a:lnTo>
                  <a:lnTo>
                    <a:pt x="425" y="1097"/>
                  </a:lnTo>
                  <a:lnTo>
                    <a:pt x="427" y="1097"/>
                  </a:lnTo>
                  <a:lnTo>
                    <a:pt x="429" y="1097"/>
                  </a:lnTo>
                  <a:lnTo>
                    <a:pt x="431" y="1099"/>
                  </a:lnTo>
                  <a:lnTo>
                    <a:pt x="431" y="1099"/>
                  </a:lnTo>
                  <a:lnTo>
                    <a:pt x="431" y="1099"/>
                  </a:lnTo>
                  <a:lnTo>
                    <a:pt x="431" y="1099"/>
                  </a:lnTo>
                  <a:lnTo>
                    <a:pt x="431" y="1099"/>
                  </a:lnTo>
                  <a:lnTo>
                    <a:pt x="431" y="1099"/>
                  </a:lnTo>
                  <a:lnTo>
                    <a:pt x="433" y="1099"/>
                  </a:lnTo>
                  <a:lnTo>
                    <a:pt x="433" y="1101"/>
                  </a:lnTo>
                  <a:lnTo>
                    <a:pt x="433" y="1101"/>
                  </a:lnTo>
                  <a:lnTo>
                    <a:pt x="433" y="1101"/>
                  </a:lnTo>
                  <a:lnTo>
                    <a:pt x="433" y="1101"/>
                  </a:lnTo>
                  <a:lnTo>
                    <a:pt x="434" y="1101"/>
                  </a:lnTo>
                  <a:lnTo>
                    <a:pt x="434" y="1101"/>
                  </a:lnTo>
                  <a:lnTo>
                    <a:pt x="436" y="1101"/>
                  </a:lnTo>
                  <a:lnTo>
                    <a:pt x="436" y="1103"/>
                  </a:lnTo>
                  <a:lnTo>
                    <a:pt x="436" y="1103"/>
                  </a:lnTo>
                  <a:lnTo>
                    <a:pt x="438" y="1103"/>
                  </a:lnTo>
                  <a:lnTo>
                    <a:pt x="438" y="1105"/>
                  </a:lnTo>
                  <a:lnTo>
                    <a:pt x="438" y="1105"/>
                  </a:lnTo>
                  <a:lnTo>
                    <a:pt x="440" y="1105"/>
                  </a:lnTo>
                  <a:lnTo>
                    <a:pt x="440" y="1106"/>
                  </a:lnTo>
                  <a:lnTo>
                    <a:pt x="442" y="1106"/>
                  </a:lnTo>
                  <a:lnTo>
                    <a:pt x="442" y="1106"/>
                  </a:lnTo>
                  <a:lnTo>
                    <a:pt x="442" y="1108"/>
                  </a:lnTo>
                  <a:lnTo>
                    <a:pt x="442" y="1108"/>
                  </a:lnTo>
                  <a:lnTo>
                    <a:pt x="442" y="1108"/>
                  </a:lnTo>
                  <a:lnTo>
                    <a:pt x="444" y="1110"/>
                  </a:lnTo>
                  <a:lnTo>
                    <a:pt x="444" y="1110"/>
                  </a:lnTo>
                  <a:lnTo>
                    <a:pt x="444" y="1110"/>
                  </a:lnTo>
                  <a:lnTo>
                    <a:pt x="444" y="1110"/>
                  </a:lnTo>
                  <a:lnTo>
                    <a:pt x="446" y="1112"/>
                  </a:lnTo>
                  <a:lnTo>
                    <a:pt x="448" y="1112"/>
                  </a:lnTo>
                  <a:lnTo>
                    <a:pt x="448" y="1112"/>
                  </a:lnTo>
                  <a:lnTo>
                    <a:pt x="450" y="1112"/>
                  </a:lnTo>
                  <a:lnTo>
                    <a:pt x="450" y="1112"/>
                  </a:lnTo>
                  <a:lnTo>
                    <a:pt x="451" y="1112"/>
                  </a:lnTo>
                  <a:lnTo>
                    <a:pt x="453" y="1112"/>
                  </a:lnTo>
                  <a:lnTo>
                    <a:pt x="455" y="1110"/>
                  </a:lnTo>
                  <a:lnTo>
                    <a:pt x="455" y="1108"/>
                  </a:lnTo>
                  <a:lnTo>
                    <a:pt x="455" y="1108"/>
                  </a:lnTo>
                  <a:lnTo>
                    <a:pt x="457" y="1106"/>
                  </a:lnTo>
                  <a:lnTo>
                    <a:pt x="457" y="1106"/>
                  </a:lnTo>
                  <a:lnTo>
                    <a:pt x="457" y="1106"/>
                  </a:lnTo>
                  <a:lnTo>
                    <a:pt x="459" y="1106"/>
                  </a:lnTo>
                  <a:lnTo>
                    <a:pt x="461" y="1105"/>
                  </a:lnTo>
                  <a:lnTo>
                    <a:pt x="461" y="1105"/>
                  </a:lnTo>
                  <a:lnTo>
                    <a:pt x="463" y="1101"/>
                  </a:lnTo>
                  <a:lnTo>
                    <a:pt x="465" y="1101"/>
                  </a:lnTo>
                  <a:lnTo>
                    <a:pt x="463" y="1097"/>
                  </a:lnTo>
                  <a:lnTo>
                    <a:pt x="461" y="1095"/>
                  </a:lnTo>
                  <a:lnTo>
                    <a:pt x="457" y="1089"/>
                  </a:lnTo>
                  <a:lnTo>
                    <a:pt x="453" y="1086"/>
                  </a:lnTo>
                  <a:lnTo>
                    <a:pt x="451" y="1084"/>
                  </a:lnTo>
                  <a:lnTo>
                    <a:pt x="450" y="1080"/>
                  </a:lnTo>
                  <a:lnTo>
                    <a:pt x="450" y="1078"/>
                  </a:lnTo>
                  <a:lnTo>
                    <a:pt x="448" y="1076"/>
                  </a:lnTo>
                  <a:lnTo>
                    <a:pt x="448" y="1074"/>
                  </a:lnTo>
                  <a:lnTo>
                    <a:pt x="448" y="1072"/>
                  </a:lnTo>
                  <a:lnTo>
                    <a:pt x="450" y="1059"/>
                  </a:lnTo>
                  <a:lnTo>
                    <a:pt x="448" y="1059"/>
                  </a:lnTo>
                  <a:lnTo>
                    <a:pt x="448" y="1061"/>
                  </a:lnTo>
                  <a:lnTo>
                    <a:pt x="446" y="1065"/>
                  </a:lnTo>
                  <a:lnTo>
                    <a:pt x="446" y="1061"/>
                  </a:lnTo>
                  <a:lnTo>
                    <a:pt x="444" y="1055"/>
                  </a:lnTo>
                  <a:lnTo>
                    <a:pt x="442" y="1051"/>
                  </a:lnTo>
                  <a:lnTo>
                    <a:pt x="438" y="1050"/>
                  </a:lnTo>
                  <a:lnTo>
                    <a:pt x="436" y="1048"/>
                  </a:lnTo>
                  <a:lnTo>
                    <a:pt x="434" y="1046"/>
                  </a:lnTo>
                  <a:lnTo>
                    <a:pt x="434" y="1044"/>
                  </a:lnTo>
                  <a:lnTo>
                    <a:pt x="436" y="1042"/>
                  </a:lnTo>
                  <a:lnTo>
                    <a:pt x="438" y="1040"/>
                  </a:lnTo>
                  <a:lnTo>
                    <a:pt x="440" y="1038"/>
                  </a:lnTo>
                  <a:lnTo>
                    <a:pt x="440" y="1038"/>
                  </a:lnTo>
                  <a:lnTo>
                    <a:pt x="440" y="1038"/>
                  </a:lnTo>
                  <a:lnTo>
                    <a:pt x="440" y="1038"/>
                  </a:lnTo>
                  <a:lnTo>
                    <a:pt x="442" y="1036"/>
                  </a:lnTo>
                  <a:lnTo>
                    <a:pt x="448" y="1025"/>
                  </a:lnTo>
                  <a:lnTo>
                    <a:pt x="448" y="1023"/>
                  </a:lnTo>
                  <a:lnTo>
                    <a:pt x="446" y="1021"/>
                  </a:lnTo>
                  <a:lnTo>
                    <a:pt x="448" y="1021"/>
                  </a:lnTo>
                  <a:lnTo>
                    <a:pt x="448" y="1021"/>
                  </a:lnTo>
                  <a:lnTo>
                    <a:pt x="450" y="1023"/>
                  </a:lnTo>
                  <a:lnTo>
                    <a:pt x="450" y="1023"/>
                  </a:lnTo>
                  <a:lnTo>
                    <a:pt x="450" y="1021"/>
                  </a:lnTo>
                  <a:lnTo>
                    <a:pt x="453" y="1021"/>
                  </a:lnTo>
                  <a:lnTo>
                    <a:pt x="455" y="1019"/>
                  </a:lnTo>
                  <a:lnTo>
                    <a:pt x="457" y="1019"/>
                  </a:lnTo>
                  <a:lnTo>
                    <a:pt x="459" y="1019"/>
                  </a:lnTo>
                  <a:lnTo>
                    <a:pt x="461" y="1015"/>
                  </a:lnTo>
                  <a:lnTo>
                    <a:pt x="463" y="1015"/>
                  </a:lnTo>
                  <a:lnTo>
                    <a:pt x="463" y="1015"/>
                  </a:lnTo>
                  <a:lnTo>
                    <a:pt x="465" y="1015"/>
                  </a:lnTo>
                  <a:lnTo>
                    <a:pt x="465" y="1015"/>
                  </a:lnTo>
                  <a:lnTo>
                    <a:pt x="465" y="1015"/>
                  </a:lnTo>
                  <a:lnTo>
                    <a:pt x="467" y="1015"/>
                  </a:lnTo>
                  <a:lnTo>
                    <a:pt x="467" y="1015"/>
                  </a:lnTo>
                  <a:lnTo>
                    <a:pt x="467" y="1015"/>
                  </a:lnTo>
                  <a:lnTo>
                    <a:pt x="467" y="1015"/>
                  </a:lnTo>
                  <a:lnTo>
                    <a:pt x="467" y="1015"/>
                  </a:lnTo>
                  <a:lnTo>
                    <a:pt x="467" y="1013"/>
                  </a:lnTo>
                  <a:lnTo>
                    <a:pt x="467" y="1013"/>
                  </a:lnTo>
                  <a:lnTo>
                    <a:pt x="467" y="1012"/>
                  </a:lnTo>
                  <a:lnTo>
                    <a:pt x="474" y="1008"/>
                  </a:lnTo>
                  <a:lnTo>
                    <a:pt x="474" y="1008"/>
                  </a:lnTo>
                  <a:lnTo>
                    <a:pt x="467" y="1004"/>
                  </a:lnTo>
                  <a:lnTo>
                    <a:pt x="465" y="1002"/>
                  </a:lnTo>
                  <a:lnTo>
                    <a:pt x="465" y="1002"/>
                  </a:lnTo>
                  <a:lnTo>
                    <a:pt x="463" y="1000"/>
                  </a:lnTo>
                  <a:lnTo>
                    <a:pt x="463" y="1000"/>
                  </a:lnTo>
                  <a:lnTo>
                    <a:pt x="463" y="1000"/>
                  </a:lnTo>
                  <a:lnTo>
                    <a:pt x="463" y="1000"/>
                  </a:lnTo>
                  <a:lnTo>
                    <a:pt x="463" y="998"/>
                  </a:lnTo>
                  <a:lnTo>
                    <a:pt x="463" y="998"/>
                  </a:lnTo>
                  <a:lnTo>
                    <a:pt x="465" y="998"/>
                  </a:lnTo>
                  <a:lnTo>
                    <a:pt x="465" y="998"/>
                  </a:lnTo>
                  <a:lnTo>
                    <a:pt x="467" y="998"/>
                  </a:lnTo>
                  <a:lnTo>
                    <a:pt x="467" y="998"/>
                  </a:lnTo>
                  <a:lnTo>
                    <a:pt x="469" y="998"/>
                  </a:lnTo>
                  <a:lnTo>
                    <a:pt x="469" y="998"/>
                  </a:lnTo>
                  <a:lnTo>
                    <a:pt x="470" y="998"/>
                  </a:lnTo>
                  <a:lnTo>
                    <a:pt x="470" y="998"/>
                  </a:lnTo>
                  <a:lnTo>
                    <a:pt x="470" y="998"/>
                  </a:lnTo>
                  <a:lnTo>
                    <a:pt x="470" y="998"/>
                  </a:lnTo>
                  <a:lnTo>
                    <a:pt x="470" y="998"/>
                  </a:lnTo>
                  <a:lnTo>
                    <a:pt x="470" y="996"/>
                  </a:lnTo>
                  <a:lnTo>
                    <a:pt x="470" y="996"/>
                  </a:lnTo>
                  <a:lnTo>
                    <a:pt x="469" y="996"/>
                  </a:lnTo>
                  <a:lnTo>
                    <a:pt x="467" y="991"/>
                  </a:lnTo>
                  <a:lnTo>
                    <a:pt x="465" y="989"/>
                  </a:lnTo>
                  <a:lnTo>
                    <a:pt x="465" y="987"/>
                  </a:lnTo>
                  <a:lnTo>
                    <a:pt x="461" y="983"/>
                  </a:lnTo>
                  <a:lnTo>
                    <a:pt x="459" y="979"/>
                  </a:lnTo>
                  <a:lnTo>
                    <a:pt x="459" y="979"/>
                  </a:lnTo>
                  <a:lnTo>
                    <a:pt x="459" y="977"/>
                  </a:lnTo>
                  <a:lnTo>
                    <a:pt x="457" y="977"/>
                  </a:lnTo>
                  <a:lnTo>
                    <a:pt x="457" y="977"/>
                  </a:lnTo>
                  <a:lnTo>
                    <a:pt x="455" y="977"/>
                  </a:lnTo>
                  <a:lnTo>
                    <a:pt x="453" y="976"/>
                  </a:lnTo>
                  <a:lnTo>
                    <a:pt x="450" y="976"/>
                  </a:lnTo>
                  <a:lnTo>
                    <a:pt x="448" y="976"/>
                  </a:lnTo>
                  <a:lnTo>
                    <a:pt x="446" y="976"/>
                  </a:lnTo>
                  <a:lnTo>
                    <a:pt x="446" y="976"/>
                  </a:lnTo>
                  <a:lnTo>
                    <a:pt x="444" y="977"/>
                  </a:lnTo>
                  <a:lnTo>
                    <a:pt x="444" y="976"/>
                  </a:lnTo>
                  <a:lnTo>
                    <a:pt x="442" y="976"/>
                  </a:lnTo>
                  <a:lnTo>
                    <a:pt x="442" y="976"/>
                  </a:lnTo>
                  <a:lnTo>
                    <a:pt x="442" y="974"/>
                  </a:lnTo>
                  <a:lnTo>
                    <a:pt x="440" y="972"/>
                  </a:lnTo>
                  <a:lnTo>
                    <a:pt x="440" y="970"/>
                  </a:lnTo>
                  <a:lnTo>
                    <a:pt x="440" y="968"/>
                  </a:lnTo>
                  <a:lnTo>
                    <a:pt x="440" y="966"/>
                  </a:lnTo>
                  <a:lnTo>
                    <a:pt x="440" y="966"/>
                  </a:lnTo>
                  <a:lnTo>
                    <a:pt x="436" y="964"/>
                  </a:lnTo>
                  <a:lnTo>
                    <a:pt x="434" y="962"/>
                  </a:lnTo>
                  <a:lnTo>
                    <a:pt x="434" y="962"/>
                  </a:lnTo>
                  <a:lnTo>
                    <a:pt x="433" y="960"/>
                  </a:lnTo>
                  <a:lnTo>
                    <a:pt x="433" y="958"/>
                  </a:lnTo>
                  <a:lnTo>
                    <a:pt x="434" y="957"/>
                  </a:lnTo>
                  <a:lnTo>
                    <a:pt x="434" y="955"/>
                  </a:lnTo>
                  <a:lnTo>
                    <a:pt x="434" y="953"/>
                  </a:lnTo>
                  <a:lnTo>
                    <a:pt x="436" y="949"/>
                  </a:lnTo>
                  <a:lnTo>
                    <a:pt x="438" y="947"/>
                  </a:lnTo>
                  <a:lnTo>
                    <a:pt x="438" y="947"/>
                  </a:lnTo>
                  <a:lnTo>
                    <a:pt x="438" y="947"/>
                  </a:lnTo>
                  <a:lnTo>
                    <a:pt x="440" y="947"/>
                  </a:lnTo>
                  <a:lnTo>
                    <a:pt x="440" y="947"/>
                  </a:lnTo>
                  <a:lnTo>
                    <a:pt x="440" y="945"/>
                  </a:lnTo>
                  <a:lnTo>
                    <a:pt x="440" y="945"/>
                  </a:lnTo>
                  <a:lnTo>
                    <a:pt x="440" y="945"/>
                  </a:lnTo>
                  <a:lnTo>
                    <a:pt x="440" y="943"/>
                  </a:lnTo>
                  <a:lnTo>
                    <a:pt x="438" y="943"/>
                  </a:lnTo>
                  <a:lnTo>
                    <a:pt x="438" y="943"/>
                  </a:lnTo>
                  <a:lnTo>
                    <a:pt x="436" y="941"/>
                  </a:lnTo>
                  <a:lnTo>
                    <a:pt x="436" y="941"/>
                  </a:lnTo>
                  <a:lnTo>
                    <a:pt x="436" y="941"/>
                  </a:lnTo>
                  <a:lnTo>
                    <a:pt x="436" y="939"/>
                  </a:lnTo>
                  <a:lnTo>
                    <a:pt x="436" y="939"/>
                  </a:lnTo>
                  <a:lnTo>
                    <a:pt x="436" y="939"/>
                  </a:lnTo>
                  <a:lnTo>
                    <a:pt x="436" y="938"/>
                  </a:lnTo>
                  <a:lnTo>
                    <a:pt x="436" y="934"/>
                  </a:lnTo>
                  <a:lnTo>
                    <a:pt x="438" y="932"/>
                  </a:lnTo>
                  <a:lnTo>
                    <a:pt x="438" y="930"/>
                  </a:lnTo>
                  <a:lnTo>
                    <a:pt x="438" y="930"/>
                  </a:lnTo>
                  <a:lnTo>
                    <a:pt x="440" y="928"/>
                  </a:lnTo>
                  <a:lnTo>
                    <a:pt x="440" y="928"/>
                  </a:lnTo>
                  <a:lnTo>
                    <a:pt x="442" y="926"/>
                  </a:lnTo>
                  <a:lnTo>
                    <a:pt x="442" y="926"/>
                  </a:lnTo>
                  <a:lnTo>
                    <a:pt x="444" y="926"/>
                  </a:lnTo>
                  <a:lnTo>
                    <a:pt x="444" y="924"/>
                  </a:lnTo>
                  <a:lnTo>
                    <a:pt x="444" y="922"/>
                  </a:lnTo>
                  <a:lnTo>
                    <a:pt x="444" y="922"/>
                  </a:lnTo>
                  <a:lnTo>
                    <a:pt x="444" y="921"/>
                  </a:lnTo>
                  <a:lnTo>
                    <a:pt x="444" y="921"/>
                  </a:lnTo>
                  <a:lnTo>
                    <a:pt x="444" y="921"/>
                  </a:lnTo>
                  <a:lnTo>
                    <a:pt x="444" y="919"/>
                  </a:lnTo>
                  <a:lnTo>
                    <a:pt x="444" y="919"/>
                  </a:lnTo>
                  <a:lnTo>
                    <a:pt x="446" y="917"/>
                  </a:lnTo>
                  <a:lnTo>
                    <a:pt x="446" y="917"/>
                  </a:lnTo>
                  <a:lnTo>
                    <a:pt x="448" y="917"/>
                  </a:lnTo>
                  <a:lnTo>
                    <a:pt x="448" y="915"/>
                  </a:lnTo>
                  <a:lnTo>
                    <a:pt x="448" y="915"/>
                  </a:lnTo>
                  <a:lnTo>
                    <a:pt x="450" y="915"/>
                  </a:lnTo>
                  <a:lnTo>
                    <a:pt x="450" y="917"/>
                  </a:lnTo>
                  <a:lnTo>
                    <a:pt x="450" y="917"/>
                  </a:lnTo>
                  <a:lnTo>
                    <a:pt x="451" y="917"/>
                  </a:lnTo>
                  <a:lnTo>
                    <a:pt x="451" y="917"/>
                  </a:lnTo>
                  <a:lnTo>
                    <a:pt x="451" y="917"/>
                  </a:lnTo>
                  <a:lnTo>
                    <a:pt x="453" y="919"/>
                  </a:lnTo>
                  <a:lnTo>
                    <a:pt x="457" y="924"/>
                  </a:lnTo>
                  <a:lnTo>
                    <a:pt x="459" y="926"/>
                  </a:lnTo>
                  <a:lnTo>
                    <a:pt x="459" y="928"/>
                  </a:lnTo>
                  <a:lnTo>
                    <a:pt x="461" y="928"/>
                  </a:lnTo>
                  <a:lnTo>
                    <a:pt x="461" y="930"/>
                  </a:lnTo>
                  <a:lnTo>
                    <a:pt x="463" y="930"/>
                  </a:lnTo>
                  <a:lnTo>
                    <a:pt x="465" y="928"/>
                  </a:lnTo>
                  <a:lnTo>
                    <a:pt x="467" y="928"/>
                  </a:lnTo>
                  <a:lnTo>
                    <a:pt x="467" y="928"/>
                  </a:lnTo>
                  <a:lnTo>
                    <a:pt x="467" y="926"/>
                  </a:lnTo>
                  <a:lnTo>
                    <a:pt x="469" y="926"/>
                  </a:lnTo>
                  <a:lnTo>
                    <a:pt x="469" y="924"/>
                  </a:lnTo>
                  <a:lnTo>
                    <a:pt x="469" y="924"/>
                  </a:lnTo>
                  <a:lnTo>
                    <a:pt x="469" y="924"/>
                  </a:lnTo>
                  <a:lnTo>
                    <a:pt x="469" y="922"/>
                  </a:lnTo>
                  <a:lnTo>
                    <a:pt x="467" y="921"/>
                  </a:lnTo>
                  <a:lnTo>
                    <a:pt x="467" y="919"/>
                  </a:lnTo>
                  <a:lnTo>
                    <a:pt x="467" y="913"/>
                  </a:lnTo>
                  <a:lnTo>
                    <a:pt x="465" y="911"/>
                  </a:lnTo>
                  <a:lnTo>
                    <a:pt x="465" y="911"/>
                  </a:lnTo>
                  <a:lnTo>
                    <a:pt x="467" y="911"/>
                  </a:lnTo>
                  <a:lnTo>
                    <a:pt x="467" y="911"/>
                  </a:lnTo>
                  <a:lnTo>
                    <a:pt x="467" y="911"/>
                  </a:lnTo>
                  <a:lnTo>
                    <a:pt x="469" y="911"/>
                  </a:lnTo>
                  <a:lnTo>
                    <a:pt x="469" y="911"/>
                  </a:lnTo>
                  <a:lnTo>
                    <a:pt x="470" y="909"/>
                  </a:lnTo>
                  <a:lnTo>
                    <a:pt x="472" y="907"/>
                  </a:lnTo>
                  <a:lnTo>
                    <a:pt x="476" y="905"/>
                  </a:lnTo>
                  <a:lnTo>
                    <a:pt x="478" y="900"/>
                  </a:lnTo>
                  <a:lnTo>
                    <a:pt x="480" y="900"/>
                  </a:lnTo>
                  <a:lnTo>
                    <a:pt x="482" y="900"/>
                  </a:lnTo>
                  <a:lnTo>
                    <a:pt x="484" y="898"/>
                  </a:lnTo>
                  <a:lnTo>
                    <a:pt x="486" y="898"/>
                  </a:lnTo>
                  <a:lnTo>
                    <a:pt x="487" y="896"/>
                  </a:lnTo>
                  <a:lnTo>
                    <a:pt x="487" y="896"/>
                  </a:lnTo>
                  <a:lnTo>
                    <a:pt x="489" y="894"/>
                  </a:lnTo>
                  <a:lnTo>
                    <a:pt x="491" y="894"/>
                  </a:lnTo>
                  <a:lnTo>
                    <a:pt x="491" y="894"/>
                  </a:lnTo>
                  <a:lnTo>
                    <a:pt x="491" y="894"/>
                  </a:lnTo>
                  <a:lnTo>
                    <a:pt x="493" y="894"/>
                  </a:lnTo>
                  <a:lnTo>
                    <a:pt x="493" y="892"/>
                  </a:lnTo>
                  <a:lnTo>
                    <a:pt x="493" y="890"/>
                  </a:lnTo>
                  <a:lnTo>
                    <a:pt x="495" y="890"/>
                  </a:lnTo>
                  <a:lnTo>
                    <a:pt x="497" y="888"/>
                  </a:lnTo>
                  <a:lnTo>
                    <a:pt x="499" y="886"/>
                  </a:lnTo>
                  <a:lnTo>
                    <a:pt x="499" y="884"/>
                  </a:lnTo>
                  <a:lnTo>
                    <a:pt x="501" y="884"/>
                  </a:lnTo>
                  <a:lnTo>
                    <a:pt x="501" y="884"/>
                  </a:lnTo>
                  <a:lnTo>
                    <a:pt x="501" y="884"/>
                  </a:lnTo>
                  <a:lnTo>
                    <a:pt x="503" y="884"/>
                  </a:lnTo>
                  <a:lnTo>
                    <a:pt x="503" y="884"/>
                  </a:lnTo>
                  <a:lnTo>
                    <a:pt x="505" y="886"/>
                  </a:lnTo>
                  <a:lnTo>
                    <a:pt x="506" y="886"/>
                  </a:lnTo>
                  <a:lnTo>
                    <a:pt x="506" y="886"/>
                  </a:lnTo>
                  <a:lnTo>
                    <a:pt x="508" y="886"/>
                  </a:lnTo>
                  <a:lnTo>
                    <a:pt x="508" y="888"/>
                  </a:lnTo>
                  <a:lnTo>
                    <a:pt x="508" y="888"/>
                  </a:lnTo>
                  <a:lnTo>
                    <a:pt x="508" y="890"/>
                  </a:lnTo>
                  <a:lnTo>
                    <a:pt x="510" y="890"/>
                  </a:lnTo>
                  <a:lnTo>
                    <a:pt x="510" y="890"/>
                  </a:lnTo>
                  <a:lnTo>
                    <a:pt x="512" y="890"/>
                  </a:lnTo>
                  <a:lnTo>
                    <a:pt x="518" y="886"/>
                  </a:lnTo>
                  <a:lnTo>
                    <a:pt x="518" y="886"/>
                  </a:lnTo>
                  <a:lnTo>
                    <a:pt x="520" y="886"/>
                  </a:lnTo>
                  <a:lnTo>
                    <a:pt x="520" y="884"/>
                  </a:lnTo>
                  <a:lnTo>
                    <a:pt x="522" y="884"/>
                  </a:lnTo>
                  <a:lnTo>
                    <a:pt x="523" y="884"/>
                  </a:lnTo>
                  <a:lnTo>
                    <a:pt x="525" y="884"/>
                  </a:lnTo>
                  <a:lnTo>
                    <a:pt x="525" y="886"/>
                  </a:lnTo>
                  <a:lnTo>
                    <a:pt x="527" y="888"/>
                  </a:lnTo>
                  <a:lnTo>
                    <a:pt x="527" y="890"/>
                  </a:lnTo>
                  <a:lnTo>
                    <a:pt x="527" y="890"/>
                  </a:lnTo>
                  <a:lnTo>
                    <a:pt x="529" y="890"/>
                  </a:lnTo>
                  <a:lnTo>
                    <a:pt x="529" y="890"/>
                  </a:lnTo>
                  <a:lnTo>
                    <a:pt x="529" y="890"/>
                  </a:lnTo>
                  <a:lnTo>
                    <a:pt x="531" y="890"/>
                  </a:lnTo>
                  <a:lnTo>
                    <a:pt x="533" y="890"/>
                  </a:lnTo>
                  <a:lnTo>
                    <a:pt x="533" y="890"/>
                  </a:lnTo>
                  <a:lnTo>
                    <a:pt x="533" y="890"/>
                  </a:lnTo>
                  <a:lnTo>
                    <a:pt x="535" y="890"/>
                  </a:lnTo>
                  <a:lnTo>
                    <a:pt x="535" y="890"/>
                  </a:lnTo>
                  <a:lnTo>
                    <a:pt x="537" y="890"/>
                  </a:lnTo>
                  <a:lnTo>
                    <a:pt x="539" y="890"/>
                  </a:lnTo>
                  <a:lnTo>
                    <a:pt x="541" y="890"/>
                  </a:lnTo>
                  <a:lnTo>
                    <a:pt x="542" y="890"/>
                  </a:lnTo>
                  <a:lnTo>
                    <a:pt x="544" y="892"/>
                  </a:lnTo>
                  <a:lnTo>
                    <a:pt x="546" y="896"/>
                  </a:lnTo>
                  <a:lnTo>
                    <a:pt x="548" y="896"/>
                  </a:lnTo>
                  <a:lnTo>
                    <a:pt x="550" y="898"/>
                  </a:lnTo>
                  <a:lnTo>
                    <a:pt x="552" y="900"/>
                  </a:lnTo>
                  <a:lnTo>
                    <a:pt x="556" y="903"/>
                  </a:lnTo>
                  <a:lnTo>
                    <a:pt x="558" y="905"/>
                  </a:lnTo>
                  <a:lnTo>
                    <a:pt x="558" y="905"/>
                  </a:lnTo>
                  <a:lnTo>
                    <a:pt x="558" y="907"/>
                  </a:lnTo>
                  <a:lnTo>
                    <a:pt x="558" y="907"/>
                  </a:lnTo>
                  <a:lnTo>
                    <a:pt x="558" y="907"/>
                  </a:lnTo>
                  <a:lnTo>
                    <a:pt x="560" y="911"/>
                  </a:lnTo>
                  <a:lnTo>
                    <a:pt x="560" y="913"/>
                  </a:lnTo>
                  <a:lnTo>
                    <a:pt x="560" y="913"/>
                  </a:lnTo>
                  <a:lnTo>
                    <a:pt x="560" y="913"/>
                  </a:lnTo>
                  <a:lnTo>
                    <a:pt x="561" y="913"/>
                  </a:lnTo>
                  <a:lnTo>
                    <a:pt x="561" y="911"/>
                  </a:lnTo>
                  <a:lnTo>
                    <a:pt x="561" y="911"/>
                  </a:lnTo>
                  <a:lnTo>
                    <a:pt x="561" y="911"/>
                  </a:lnTo>
                  <a:lnTo>
                    <a:pt x="561" y="911"/>
                  </a:lnTo>
                  <a:lnTo>
                    <a:pt x="561" y="909"/>
                  </a:lnTo>
                  <a:lnTo>
                    <a:pt x="561" y="907"/>
                  </a:lnTo>
                  <a:lnTo>
                    <a:pt x="561" y="905"/>
                  </a:lnTo>
                  <a:lnTo>
                    <a:pt x="560" y="903"/>
                  </a:lnTo>
                  <a:lnTo>
                    <a:pt x="560" y="902"/>
                  </a:lnTo>
                  <a:lnTo>
                    <a:pt x="561" y="902"/>
                  </a:lnTo>
                  <a:lnTo>
                    <a:pt x="561" y="902"/>
                  </a:lnTo>
                  <a:lnTo>
                    <a:pt x="563" y="902"/>
                  </a:lnTo>
                  <a:lnTo>
                    <a:pt x="565" y="903"/>
                  </a:lnTo>
                  <a:lnTo>
                    <a:pt x="567" y="905"/>
                  </a:lnTo>
                  <a:lnTo>
                    <a:pt x="571" y="907"/>
                  </a:lnTo>
                  <a:lnTo>
                    <a:pt x="571" y="909"/>
                  </a:lnTo>
                  <a:lnTo>
                    <a:pt x="573" y="909"/>
                  </a:lnTo>
                  <a:lnTo>
                    <a:pt x="575" y="911"/>
                  </a:lnTo>
                  <a:lnTo>
                    <a:pt x="575" y="911"/>
                  </a:lnTo>
                  <a:lnTo>
                    <a:pt x="577" y="911"/>
                  </a:lnTo>
                  <a:lnTo>
                    <a:pt x="577" y="911"/>
                  </a:lnTo>
                  <a:lnTo>
                    <a:pt x="577" y="911"/>
                  </a:lnTo>
                  <a:lnTo>
                    <a:pt x="578" y="911"/>
                  </a:lnTo>
                  <a:lnTo>
                    <a:pt x="578" y="911"/>
                  </a:lnTo>
                  <a:lnTo>
                    <a:pt x="578" y="911"/>
                  </a:lnTo>
                  <a:lnTo>
                    <a:pt x="578" y="911"/>
                  </a:lnTo>
                  <a:lnTo>
                    <a:pt x="580" y="911"/>
                  </a:lnTo>
                  <a:lnTo>
                    <a:pt x="582" y="909"/>
                  </a:lnTo>
                  <a:lnTo>
                    <a:pt x="582" y="909"/>
                  </a:lnTo>
                  <a:lnTo>
                    <a:pt x="584" y="909"/>
                  </a:lnTo>
                  <a:lnTo>
                    <a:pt x="584" y="907"/>
                  </a:lnTo>
                  <a:lnTo>
                    <a:pt x="584" y="907"/>
                  </a:lnTo>
                  <a:lnTo>
                    <a:pt x="584" y="907"/>
                  </a:lnTo>
                  <a:lnTo>
                    <a:pt x="584" y="905"/>
                  </a:lnTo>
                  <a:lnTo>
                    <a:pt x="586" y="905"/>
                  </a:lnTo>
                  <a:lnTo>
                    <a:pt x="586" y="905"/>
                  </a:lnTo>
                  <a:lnTo>
                    <a:pt x="586" y="905"/>
                  </a:lnTo>
                  <a:lnTo>
                    <a:pt x="590" y="902"/>
                  </a:lnTo>
                  <a:lnTo>
                    <a:pt x="590" y="902"/>
                  </a:lnTo>
                  <a:lnTo>
                    <a:pt x="592" y="902"/>
                  </a:lnTo>
                  <a:lnTo>
                    <a:pt x="592" y="902"/>
                  </a:lnTo>
                  <a:lnTo>
                    <a:pt x="594" y="902"/>
                  </a:lnTo>
                  <a:lnTo>
                    <a:pt x="597" y="900"/>
                  </a:lnTo>
                  <a:lnTo>
                    <a:pt x="599" y="900"/>
                  </a:lnTo>
                  <a:lnTo>
                    <a:pt x="601" y="900"/>
                  </a:lnTo>
                  <a:lnTo>
                    <a:pt x="603" y="902"/>
                  </a:lnTo>
                  <a:lnTo>
                    <a:pt x="605" y="903"/>
                  </a:lnTo>
                  <a:lnTo>
                    <a:pt x="605" y="903"/>
                  </a:lnTo>
                  <a:lnTo>
                    <a:pt x="605" y="903"/>
                  </a:lnTo>
                  <a:lnTo>
                    <a:pt x="607" y="903"/>
                  </a:lnTo>
                  <a:lnTo>
                    <a:pt x="607" y="903"/>
                  </a:lnTo>
                  <a:lnTo>
                    <a:pt x="609" y="903"/>
                  </a:lnTo>
                  <a:lnTo>
                    <a:pt x="609" y="903"/>
                  </a:lnTo>
                  <a:lnTo>
                    <a:pt x="611" y="903"/>
                  </a:lnTo>
                  <a:lnTo>
                    <a:pt x="611" y="902"/>
                  </a:lnTo>
                  <a:lnTo>
                    <a:pt x="611" y="900"/>
                  </a:lnTo>
                  <a:lnTo>
                    <a:pt x="613" y="900"/>
                  </a:lnTo>
                  <a:lnTo>
                    <a:pt x="613" y="900"/>
                  </a:lnTo>
                  <a:lnTo>
                    <a:pt x="613" y="900"/>
                  </a:lnTo>
                  <a:lnTo>
                    <a:pt x="614" y="900"/>
                  </a:lnTo>
                  <a:lnTo>
                    <a:pt x="616" y="900"/>
                  </a:lnTo>
                  <a:lnTo>
                    <a:pt x="616" y="900"/>
                  </a:lnTo>
                  <a:lnTo>
                    <a:pt x="618" y="900"/>
                  </a:lnTo>
                  <a:lnTo>
                    <a:pt x="618" y="900"/>
                  </a:lnTo>
                  <a:lnTo>
                    <a:pt x="622" y="902"/>
                  </a:lnTo>
                  <a:lnTo>
                    <a:pt x="628" y="907"/>
                  </a:lnTo>
                  <a:lnTo>
                    <a:pt x="632" y="909"/>
                  </a:lnTo>
                  <a:lnTo>
                    <a:pt x="635" y="909"/>
                  </a:lnTo>
                  <a:lnTo>
                    <a:pt x="637" y="911"/>
                  </a:lnTo>
                  <a:lnTo>
                    <a:pt x="639" y="911"/>
                  </a:lnTo>
                  <a:lnTo>
                    <a:pt x="639" y="913"/>
                  </a:lnTo>
                  <a:lnTo>
                    <a:pt x="639" y="913"/>
                  </a:lnTo>
                  <a:lnTo>
                    <a:pt x="639" y="913"/>
                  </a:lnTo>
                  <a:lnTo>
                    <a:pt x="639" y="913"/>
                  </a:lnTo>
                  <a:lnTo>
                    <a:pt x="641" y="913"/>
                  </a:lnTo>
                  <a:lnTo>
                    <a:pt x="643" y="913"/>
                  </a:lnTo>
                  <a:lnTo>
                    <a:pt x="645" y="911"/>
                  </a:lnTo>
                  <a:lnTo>
                    <a:pt x="645" y="911"/>
                  </a:lnTo>
                  <a:lnTo>
                    <a:pt x="645" y="909"/>
                  </a:lnTo>
                  <a:lnTo>
                    <a:pt x="647" y="907"/>
                  </a:lnTo>
                  <a:lnTo>
                    <a:pt x="647" y="907"/>
                  </a:lnTo>
                  <a:lnTo>
                    <a:pt x="647" y="907"/>
                  </a:lnTo>
                  <a:lnTo>
                    <a:pt x="647" y="905"/>
                  </a:lnTo>
                  <a:lnTo>
                    <a:pt x="647" y="905"/>
                  </a:lnTo>
                  <a:lnTo>
                    <a:pt x="649" y="905"/>
                  </a:lnTo>
                  <a:lnTo>
                    <a:pt x="649" y="905"/>
                  </a:lnTo>
                  <a:lnTo>
                    <a:pt x="649" y="905"/>
                  </a:lnTo>
                  <a:lnTo>
                    <a:pt x="649" y="905"/>
                  </a:lnTo>
                  <a:lnTo>
                    <a:pt x="650" y="905"/>
                  </a:lnTo>
                  <a:lnTo>
                    <a:pt x="650" y="907"/>
                  </a:lnTo>
                  <a:lnTo>
                    <a:pt x="652" y="909"/>
                  </a:lnTo>
                  <a:lnTo>
                    <a:pt x="654" y="909"/>
                  </a:lnTo>
                  <a:lnTo>
                    <a:pt x="656" y="909"/>
                  </a:lnTo>
                  <a:lnTo>
                    <a:pt x="658" y="909"/>
                  </a:lnTo>
                  <a:lnTo>
                    <a:pt x="660" y="909"/>
                  </a:lnTo>
                  <a:lnTo>
                    <a:pt x="662" y="909"/>
                  </a:lnTo>
                  <a:lnTo>
                    <a:pt x="664" y="909"/>
                  </a:lnTo>
                  <a:lnTo>
                    <a:pt x="666" y="907"/>
                  </a:lnTo>
                  <a:lnTo>
                    <a:pt x="669" y="905"/>
                  </a:lnTo>
                  <a:lnTo>
                    <a:pt x="669" y="902"/>
                  </a:lnTo>
                  <a:lnTo>
                    <a:pt x="671" y="900"/>
                  </a:lnTo>
                  <a:lnTo>
                    <a:pt x="673" y="896"/>
                  </a:lnTo>
                  <a:lnTo>
                    <a:pt x="673" y="894"/>
                  </a:lnTo>
                  <a:lnTo>
                    <a:pt x="671" y="894"/>
                  </a:lnTo>
                  <a:lnTo>
                    <a:pt x="671" y="894"/>
                  </a:lnTo>
                  <a:lnTo>
                    <a:pt x="671" y="892"/>
                  </a:lnTo>
                  <a:lnTo>
                    <a:pt x="669" y="890"/>
                  </a:lnTo>
                  <a:lnTo>
                    <a:pt x="664" y="890"/>
                  </a:lnTo>
                  <a:lnTo>
                    <a:pt x="662" y="888"/>
                  </a:lnTo>
                  <a:lnTo>
                    <a:pt x="660" y="888"/>
                  </a:lnTo>
                  <a:lnTo>
                    <a:pt x="656" y="886"/>
                  </a:lnTo>
                  <a:lnTo>
                    <a:pt x="654" y="886"/>
                  </a:lnTo>
                  <a:lnTo>
                    <a:pt x="654" y="884"/>
                  </a:lnTo>
                  <a:lnTo>
                    <a:pt x="654" y="884"/>
                  </a:lnTo>
                  <a:lnTo>
                    <a:pt x="652" y="883"/>
                  </a:lnTo>
                  <a:lnTo>
                    <a:pt x="652" y="883"/>
                  </a:lnTo>
                  <a:lnTo>
                    <a:pt x="650" y="881"/>
                  </a:lnTo>
                  <a:lnTo>
                    <a:pt x="649" y="881"/>
                  </a:lnTo>
                  <a:lnTo>
                    <a:pt x="649" y="881"/>
                  </a:lnTo>
                  <a:lnTo>
                    <a:pt x="649" y="879"/>
                  </a:lnTo>
                  <a:lnTo>
                    <a:pt x="649" y="879"/>
                  </a:lnTo>
                  <a:lnTo>
                    <a:pt x="649" y="879"/>
                  </a:lnTo>
                  <a:lnTo>
                    <a:pt x="650" y="877"/>
                  </a:lnTo>
                  <a:lnTo>
                    <a:pt x="650" y="877"/>
                  </a:lnTo>
                  <a:lnTo>
                    <a:pt x="652" y="877"/>
                  </a:lnTo>
                  <a:lnTo>
                    <a:pt x="652" y="877"/>
                  </a:lnTo>
                  <a:lnTo>
                    <a:pt x="654" y="875"/>
                  </a:lnTo>
                  <a:lnTo>
                    <a:pt x="654" y="875"/>
                  </a:lnTo>
                  <a:lnTo>
                    <a:pt x="654" y="875"/>
                  </a:lnTo>
                  <a:lnTo>
                    <a:pt x="654" y="875"/>
                  </a:lnTo>
                  <a:lnTo>
                    <a:pt x="654" y="875"/>
                  </a:lnTo>
                  <a:lnTo>
                    <a:pt x="656" y="875"/>
                  </a:lnTo>
                  <a:lnTo>
                    <a:pt x="658" y="875"/>
                  </a:lnTo>
                  <a:lnTo>
                    <a:pt x="658" y="875"/>
                  </a:lnTo>
                  <a:lnTo>
                    <a:pt x="658" y="873"/>
                  </a:lnTo>
                  <a:lnTo>
                    <a:pt x="660" y="873"/>
                  </a:lnTo>
                  <a:lnTo>
                    <a:pt x="662" y="871"/>
                  </a:lnTo>
                  <a:lnTo>
                    <a:pt x="662" y="871"/>
                  </a:lnTo>
                  <a:lnTo>
                    <a:pt x="664" y="869"/>
                  </a:lnTo>
                  <a:lnTo>
                    <a:pt x="662" y="869"/>
                  </a:lnTo>
                  <a:lnTo>
                    <a:pt x="662" y="867"/>
                  </a:lnTo>
                  <a:lnTo>
                    <a:pt x="660" y="866"/>
                  </a:lnTo>
                  <a:lnTo>
                    <a:pt x="660" y="862"/>
                  </a:lnTo>
                  <a:lnTo>
                    <a:pt x="660" y="862"/>
                  </a:lnTo>
                  <a:lnTo>
                    <a:pt x="660" y="862"/>
                  </a:lnTo>
                  <a:lnTo>
                    <a:pt x="660" y="860"/>
                  </a:lnTo>
                  <a:lnTo>
                    <a:pt x="662" y="860"/>
                  </a:lnTo>
                  <a:lnTo>
                    <a:pt x="662" y="858"/>
                  </a:lnTo>
                  <a:lnTo>
                    <a:pt x="664" y="856"/>
                  </a:lnTo>
                  <a:lnTo>
                    <a:pt x="666" y="856"/>
                  </a:lnTo>
                  <a:lnTo>
                    <a:pt x="669" y="856"/>
                  </a:lnTo>
                  <a:lnTo>
                    <a:pt x="671" y="856"/>
                  </a:lnTo>
                  <a:lnTo>
                    <a:pt x="675" y="856"/>
                  </a:lnTo>
                  <a:lnTo>
                    <a:pt x="677" y="856"/>
                  </a:lnTo>
                  <a:lnTo>
                    <a:pt x="679" y="856"/>
                  </a:lnTo>
                  <a:lnTo>
                    <a:pt x="679" y="856"/>
                  </a:lnTo>
                  <a:lnTo>
                    <a:pt x="681" y="856"/>
                  </a:lnTo>
                  <a:lnTo>
                    <a:pt x="681" y="854"/>
                  </a:lnTo>
                  <a:lnTo>
                    <a:pt x="681" y="854"/>
                  </a:lnTo>
                  <a:lnTo>
                    <a:pt x="681" y="854"/>
                  </a:lnTo>
                  <a:lnTo>
                    <a:pt x="679" y="852"/>
                  </a:lnTo>
                  <a:lnTo>
                    <a:pt x="677" y="852"/>
                  </a:lnTo>
                  <a:lnTo>
                    <a:pt x="675" y="850"/>
                  </a:lnTo>
                  <a:lnTo>
                    <a:pt x="673" y="850"/>
                  </a:lnTo>
                  <a:lnTo>
                    <a:pt x="673" y="850"/>
                  </a:lnTo>
                  <a:lnTo>
                    <a:pt x="671" y="850"/>
                  </a:lnTo>
                  <a:lnTo>
                    <a:pt x="668" y="848"/>
                  </a:lnTo>
                  <a:lnTo>
                    <a:pt x="666" y="848"/>
                  </a:lnTo>
                  <a:lnTo>
                    <a:pt x="666" y="848"/>
                  </a:lnTo>
                  <a:lnTo>
                    <a:pt x="666" y="847"/>
                  </a:lnTo>
                  <a:lnTo>
                    <a:pt x="666" y="847"/>
                  </a:lnTo>
                  <a:lnTo>
                    <a:pt x="666" y="847"/>
                  </a:lnTo>
                  <a:lnTo>
                    <a:pt x="668" y="845"/>
                  </a:lnTo>
                  <a:lnTo>
                    <a:pt x="668" y="845"/>
                  </a:lnTo>
                  <a:lnTo>
                    <a:pt x="668" y="845"/>
                  </a:lnTo>
                  <a:lnTo>
                    <a:pt x="669" y="845"/>
                  </a:lnTo>
                  <a:lnTo>
                    <a:pt x="671" y="845"/>
                  </a:lnTo>
                  <a:lnTo>
                    <a:pt x="671" y="845"/>
                  </a:lnTo>
                  <a:lnTo>
                    <a:pt x="671" y="845"/>
                  </a:lnTo>
                  <a:lnTo>
                    <a:pt x="671" y="845"/>
                  </a:lnTo>
                  <a:lnTo>
                    <a:pt x="671" y="843"/>
                  </a:lnTo>
                  <a:lnTo>
                    <a:pt x="671" y="843"/>
                  </a:lnTo>
                  <a:lnTo>
                    <a:pt x="671" y="843"/>
                  </a:lnTo>
                  <a:lnTo>
                    <a:pt x="671" y="843"/>
                  </a:lnTo>
                  <a:lnTo>
                    <a:pt x="669" y="843"/>
                  </a:lnTo>
                  <a:lnTo>
                    <a:pt x="669" y="843"/>
                  </a:lnTo>
                  <a:lnTo>
                    <a:pt x="669" y="843"/>
                  </a:lnTo>
                  <a:lnTo>
                    <a:pt x="668" y="843"/>
                  </a:lnTo>
                  <a:lnTo>
                    <a:pt x="668" y="843"/>
                  </a:lnTo>
                  <a:lnTo>
                    <a:pt x="668" y="843"/>
                  </a:lnTo>
                  <a:lnTo>
                    <a:pt x="666" y="843"/>
                  </a:lnTo>
                  <a:lnTo>
                    <a:pt x="666" y="843"/>
                  </a:lnTo>
                  <a:lnTo>
                    <a:pt x="664" y="843"/>
                  </a:lnTo>
                  <a:lnTo>
                    <a:pt x="664" y="841"/>
                  </a:lnTo>
                  <a:lnTo>
                    <a:pt x="664" y="841"/>
                  </a:lnTo>
                  <a:lnTo>
                    <a:pt x="664" y="841"/>
                  </a:lnTo>
                  <a:lnTo>
                    <a:pt x="664" y="839"/>
                  </a:lnTo>
                  <a:lnTo>
                    <a:pt x="664" y="839"/>
                  </a:lnTo>
                  <a:lnTo>
                    <a:pt x="666" y="839"/>
                  </a:lnTo>
                  <a:lnTo>
                    <a:pt x="666" y="835"/>
                  </a:lnTo>
                  <a:lnTo>
                    <a:pt x="666" y="835"/>
                  </a:lnTo>
                  <a:lnTo>
                    <a:pt x="666" y="835"/>
                  </a:lnTo>
                  <a:lnTo>
                    <a:pt x="666" y="833"/>
                  </a:lnTo>
                  <a:lnTo>
                    <a:pt x="666" y="833"/>
                  </a:lnTo>
                  <a:lnTo>
                    <a:pt x="668" y="833"/>
                  </a:lnTo>
                  <a:lnTo>
                    <a:pt x="668" y="833"/>
                  </a:lnTo>
                  <a:lnTo>
                    <a:pt x="669" y="831"/>
                  </a:lnTo>
                  <a:lnTo>
                    <a:pt x="671" y="833"/>
                  </a:lnTo>
                  <a:lnTo>
                    <a:pt x="675" y="833"/>
                  </a:lnTo>
                  <a:lnTo>
                    <a:pt x="679" y="835"/>
                  </a:lnTo>
                  <a:lnTo>
                    <a:pt x="679" y="835"/>
                  </a:lnTo>
                  <a:lnTo>
                    <a:pt x="679" y="833"/>
                  </a:lnTo>
                  <a:lnTo>
                    <a:pt x="679" y="833"/>
                  </a:lnTo>
                  <a:lnTo>
                    <a:pt x="681" y="833"/>
                  </a:lnTo>
                  <a:lnTo>
                    <a:pt x="681" y="833"/>
                  </a:lnTo>
                  <a:lnTo>
                    <a:pt x="683" y="833"/>
                  </a:lnTo>
                  <a:lnTo>
                    <a:pt x="683" y="833"/>
                  </a:lnTo>
                  <a:lnTo>
                    <a:pt x="686" y="833"/>
                  </a:lnTo>
                  <a:lnTo>
                    <a:pt x="688" y="833"/>
                  </a:lnTo>
                  <a:lnTo>
                    <a:pt x="688" y="831"/>
                  </a:lnTo>
                  <a:lnTo>
                    <a:pt x="692" y="831"/>
                  </a:lnTo>
                  <a:lnTo>
                    <a:pt x="696" y="831"/>
                  </a:lnTo>
                  <a:lnTo>
                    <a:pt x="698" y="829"/>
                  </a:lnTo>
                  <a:lnTo>
                    <a:pt x="698" y="829"/>
                  </a:lnTo>
                  <a:lnTo>
                    <a:pt x="698" y="829"/>
                  </a:lnTo>
                  <a:lnTo>
                    <a:pt x="700" y="829"/>
                  </a:lnTo>
                  <a:lnTo>
                    <a:pt x="700" y="829"/>
                  </a:lnTo>
                  <a:lnTo>
                    <a:pt x="702" y="829"/>
                  </a:lnTo>
                  <a:lnTo>
                    <a:pt x="704" y="829"/>
                  </a:lnTo>
                  <a:lnTo>
                    <a:pt x="705" y="828"/>
                  </a:lnTo>
                  <a:lnTo>
                    <a:pt x="705" y="828"/>
                  </a:lnTo>
                  <a:lnTo>
                    <a:pt x="707" y="828"/>
                  </a:lnTo>
                  <a:lnTo>
                    <a:pt x="707" y="828"/>
                  </a:lnTo>
                  <a:lnTo>
                    <a:pt x="709" y="828"/>
                  </a:lnTo>
                  <a:lnTo>
                    <a:pt x="711" y="828"/>
                  </a:lnTo>
                  <a:lnTo>
                    <a:pt x="713" y="828"/>
                  </a:lnTo>
                  <a:lnTo>
                    <a:pt x="713" y="826"/>
                  </a:lnTo>
                  <a:lnTo>
                    <a:pt x="715" y="826"/>
                  </a:lnTo>
                  <a:lnTo>
                    <a:pt x="715" y="826"/>
                  </a:lnTo>
                  <a:lnTo>
                    <a:pt x="717" y="826"/>
                  </a:lnTo>
                  <a:lnTo>
                    <a:pt x="717" y="826"/>
                  </a:lnTo>
                  <a:lnTo>
                    <a:pt x="719" y="826"/>
                  </a:lnTo>
                  <a:lnTo>
                    <a:pt x="719" y="826"/>
                  </a:lnTo>
                  <a:lnTo>
                    <a:pt x="719" y="826"/>
                  </a:lnTo>
                  <a:lnTo>
                    <a:pt x="721" y="826"/>
                  </a:lnTo>
                  <a:lnTo>
                    <a:pt x="721" y="826"/>
                  </a:lnTo>
                  <a:lnTo>
                    <a:pt x="723" y="826"/>
                  </a:lnTo>
                  <a:lnTo>
                    <a:pt x="723" y="826"/>
                  </a:lnTo>
                  <a:lnTo>
                    <a:pt x="723" y="826"/>
                  </a:lnTo>
                  <a:lnTo>
                    <a:pt x="724" y="826"/>
                  </a:lnTo>
                  <a:lnTo>
                    <a:pt x="726" y="826"/>
                  </a:lnTo>
                  <a:lnTo>
                    <a:pt x="726" y="826"/>
                  </a:lnTo>
                  <a:lnTo>
                    <a:pt x="726" y="826"/>
                  </a:lnTo>
                  <a:lnTo>
                    <a:pt x="728" y="826"/>
                  </a:lnTo>
                  <a:lnTo>
                    <a:pt x="730" y="826"/>
                  </a:lnTo>
                  <a:lnTo>
                    <a:pt x="730" y="824"/>
                  </a:lnTo>
                  <a:lnTo>
                    <a:pt x="730" y="822"/>
                  </a:lnTo>
                  <a:lnTo>
                    <a:pt x="732" y="822"/>
                  </a:lnTo>
                  <a:lnTo>
                    <a:pt x="732" y="822"/>
                  </a:lnTo>
                  <a:lnTo>
                    <a:pt x="732" y="822"/>
                  </a:lnTo>
                  <a:lnTo>
                    <a:pt x="734" y="822"/>
                  </a:lnTo>
                  <a:lnTo>
                    <a:pt x="734" y="820"/>
                  </a:lnTo>
                  <a:lnTo>
                    <a:pt x="736" y="820"/>
                  </a:lnTo>
                  <a:lnTo>
                    <a:pt x="738" y="820"/>
                  </a:lnTo>
                  <a:lnTo>
                    <a:pt x="741" y="818"/>
                  </a:lnTo>
                  <a:lnTo>
                    <a:pt x="741" y="818"/>
                  </a:lnTo>
                  <a:lnTo>
                    <a:pt x="745" y="820"/>
                  </a:lnTo>
                  <a:lnTo>
                    <a:pt x="749" y="820"/>
                  </a:lnTo>
                  <a:lnTo>
                    <a:pt x="755" y="818"/>
                  </a:lnTo>
                  <a:lnTo>
                    <a:pt x="760" y="816"/>
                  </a:lnTo>
                  <a:lnTo>
                    <a:pt x="760" y="816"/>
                  </a:lnTo>
                  <a:lnTo>
                    <a:pt x="760" y="816"/>
                  </a:lnTo>
                  <a:lnTo>
                    <a:pt x="764" y="816"/>
                  </a:lnTo>
                  <a:lnTo>
                    <a:pt x="766" y="816"/>
                  </a:lnTo>
                  <a:lnTo>
                    <a:pt x="768" y="814"/>
                  </a:lnTo>
                  <a:lnTo>
                    <a:pt x="770" y="814"/>
                  </a:lnTo>
                  <a:lnTo>
                    <a:pt x="770" y="814"/>
                  </a:lnTo>
                  <a:lnTo>
                    <a:pt x="770" y="814"/>
                  </a:lnTo>
                  <a:lnTo>
                    <a:pt x="772" y="814"/>
                  </a:lnTo>
                  <a:lnTo>
                    <a:pt x="772" y="814"/>
                  </a:lnTo>
                  <a:lnTo>
                    <a:pt x="772" y="814"/>
                  </a:lnTo>
                  <a:lnTo>
                    <a:pt x="772" y="814"/>
                  </a:lnTo>
                  <a:lnTo>
                    <a:pt x="774" y="812"/>
                  </a:lnTo>
                  <a:lnTo>
                    <a:pt x="774" y="812"/>
                  </a:lnTo>
                  <a:lnTo>
                    <a:pt x="776" y="812"/>
                  </a:lnTo>
                  <a:lnTo>
                    <a:pt x="777" y="812"/>
                  </a:lnTo>
                  <a:lnTo>
                    <a:pt x="777" y="812"/>
                  </a:lnTo>
                  <a:lnTo>
                    <a:pt x="777" y="812"/>
                  </a:lnTo>
                  <a:lnTo>
                    <a:pt x="779" y="812"/>
                  </a:lnTo>
                  <a:lnTo>
                    <a:pt x="779" y="810"/>
                  </a:lnTo>
                  <a:lnTo>
                    <a:pt x="779" y="810"/>
                  </a:lnTo>
                  <a:lnTo>
                    <a:pt x="779" y="810"/>
                  </a:lnTo>
                  <a:lnTo>
                    <a:pt x="779" y="809"/>
                  </a:lnTo>
                  <a:lnTo>
                    <a:pt x="779" y="809"/>
                  </a:lnTo>
                  <a:lnTo>
                    <a:pt x="783" y="809"/>
                  </a:lnTo>
                  <a:lnTo>
                    <a:pt x="783" y="809"/>
                  </a:lnTo>
                  <a:lnTo>
                    <a:pt x="787" y="807"/>
                  </a:lnTo>
                  <a:lnTo>
                    <a:pt x="789" y="805"/>
                  </a:lnTo>
                  <a:lnTo>
                    <a:pt x="791" y="805"/>
                  </a:lnTo>
                  <a:lnTo>
                    <a:pt x="798" y="805"/>
                  </a:lnTo>
                  <a:lnTo>
                    <a:pt x="800" y="805"/>
                  </a:lnTo>
                  <a:lnTo>
                    <a:pt x="802" y="805"/>
                  </a:lnTo>
                  <a:lnTo>
                    <a:pt x="802" y="807"/>
                  </a:lnTo>
                  <a:lnTo>
                    <a:pt x="804" y="807"/>
                  </a:lnTo>
                  <a:lnTo>
                    <a:pt x="804" y="807"/>
                  </a:lnTo>
                  <a:lnTo>
                    <a:pt x="806" y="809"/>
                  </a:lnTo>
                  <a:lnTo>
                    <a:pt x="808" y="809"/>
                  </a:lnTo>
                  <a:lnTo>
                    <a:pt x="808" y="809"/>
                  </a:lnTo>
                  <a:lnTo>
                    <a:pt x="810" y="809"/>
                  </a:lnTo>
                  <a:lnTo>
                    <a:pt x="812" y="809"/>
                  </a:lnTo>
                  <a:lnTo>
                    <a:pt x="812" y="809"/>
                  </a:lnTo>
                  <a:lnTo>
                    <a:pt x="813" y="807"/>
                  </a:lnTo>
                  <a:lnTo>
                    <a:pt x="815" y="807"/>
                  </a:lnTo>
                  <a:lnTo>
                    <a:pt x="817" y="807"/>
                  </a:lnTo>
                  <a:lnTo>
                    <a:pt x="819" y="807"/>
                  </a:lnTo>
                  <a:lnTo>
                    <a:pt x="819" y="807"/>
                  </a:lnTo>
                  <a:lnTo>
                    <a:pt x="821" y="809"/>
                  </a:lnTo>
                  <a:lnTo>
                    <a:pt x="821" y="809"/>
                  </a:lnTo>
                  <a:lnTo>
                    <a:pt x="821" y="810"/>
                  </a:lnTo>
                  <a:lnTo>
                    <a:pt x="823" y="810"/>
                  </a:lnTo>
                  <a:lnTo>
                    <a:pt x="823" y="810"/>
                  </a:lnTo>
                  <a:lnTo>
                    <a:pt x="825" y="816"/>
                  </a:lnTo>
                  <a:lnTo>
                    <a:pt x="825" y="818"/>
                  </a:lnTo>
                  <a:lnTo>
                    <a:pt x="825" y="820"/>
                  </a:lnTo>
                  <a:lnTo>
                    <a:pt x="827" y="822"/>
                  </a:lnTo>
                  <a:lnTo>
                    <a:pt x="827" y="824"/>
                  </a:lnTo>
                  <a:lnTo>
                    <a:pt x="825" y="826"/>
                  </a:lnTo>
                  <a:lnTo>
                    <a:pt x="825" y="826"/>
                  </a:lnTo>
                  <a:lnTo>
                    <a:pt x="825" y="828"/>
                  </a:lnTo>
                  <a:lnTo>
                    <a:pt x="825" y="828"/>
                  </a:lnTo>
                  <a:lnTo>
                    <a:pt x="825" y="829"/>
                  </a:lnTo>
                  <a:lnTo>
                    <a:pt x="829" y="829"/>
                  </a:lnTo>
                  <a:lnTo>
                    <a:pt x="831" y="829"/>
                  </a:lnTo>
                  <a:lnTo>
                    <a:pt x="831" y="829"/>
                  </a:lnTo>
                  <a:lnTo>
                    <a:pt x="834" y="829"/>
                  </a:lnTo>
                  <a:lnTo>
                    <a:pt x="836" y="829"/>
                  </a:lnTo>
                  <a:lnTo>
                    <a:pt x="836" y="829"/>
                  </a:lnTo>
                  <a:lnTo>
                    <a:pt x="838" y="829"/>
                  </a:lnTo>
                  <a:lnTo>
                    <a:pt x="840" y="828"/>
                  </a:lnTo>
                  <a:lnTo>
                    <a:pt x="840" y="828"/>
                  </a:lnTo>
                  <a:lnTo>
                    <a:pt x="842" y="826"/>
                  </a:lnTo>
                  <a:lnTo>
                    <a:pt x="842" y="828"/>
                  </a:lnTo>
                  <a:lnTo>
                    <a:pt x="844" y="828"/>
                  </a:lnTo>
                  <a:lnTo>
                    <a:pt x="844" y="828"/>
                  </a:lnTo>
                  <a:lnTo>
                    <a:pt x="844" y="829"/>
                  </a:lnTo>
                  <a:lnTo>
                    <a:pt x="846" y="831"/>
                  </a:lnTo>
                  <a:lnTo>
                    <a:pt x="846" y="831"/>
                  </a:lnTo>
                  <a:lnTo>
                    <a:pt x="846" y="833"/>
                  </a:lnTo>
                  <a:lnTo>
                    <a:pt x="848" y="833"/>
                  </a:lnTo>
                  <a:lnTo>
                    <a:pt x="848" y="831"/>
                  </a:lnTo>
                  <a:lnTo>
                    <a:pt x="850" y="831"/>
                  </a:lnTo>
                  <a:lnTo>
                    <a:pt x="850" y="831"/>
                  </a:lnTo>
                  <a:lnTo>
                    <a:pt x="853" y="831"/>
                  </a:lnTo>
                  <a:lnTo>
                    <a:pt x="855" y="833"/>
                  </a:lnTo>
                  <a:lnTo>
                    <a:pt x="857" y="833"/>
                  </a:lnTo>
                  <a:lnTo>
                    <a:pt x="859" y="833"/>
                  </a:lnTo>
                  <a:lnTo>
                    <a:pt x="859" y="835"/>
                  </a:lnTo>
                  <a:lnTo>
                    <a:pt x="859" y="835"/>
                  </a:lnTo>
                  <a:lnTo>
                    <a:pt x="861" y="833"/>
                  </a:lnTo>
                  <a:lnTo>
                    <a:pt x="863" y="833"/>
                  </a:lnTo>
                  <a:lnTo>
                    <a:pt x="863" y="833"/>
                  </a:lnTo>
                  <a:lnTo>
                    <a:pt x="865" y="833"/>
                  </a:lnTo>
                  <a:lnTo>
                    <a:pt x="865" y="831"/>
                  </a:lnTo>
                  <a:lnTo>
                    <a:pt x="867" y="831"/>
                  </a:lnTo>
                  <a:lnTo>
                    <a:pt x="867" y="833"/>
                  </a:lnTo>
                  <a:lnTo>
                    <a:pt x="867" y="833"/>
                  </a:lnTo>
                  <a:lnTo>
                    <a:pt x="867" y="835"/>
                  </a:lnTo>
                  <a:lnTo>
                    <a:pt x="865" y="837"/>
                  </a:lnTo>
                  <a:lnTo>
                    <a:pt x="863" y="837"/>
                  </a:lnTo>
                  <a:lnTo>
                    <a:pt x="861" y="837"/>
                  </a:lnTo>
                  <a:lnTo>
                    <a:pt x="861" y="839"/>
                  </a:lnTo>
                  <a:lnTo>
                    <a:pt x="861" y="839"/>
                  </a:lnTo>
                  <a:lnTo>
                    <a:pt x="859" y="843"/>
                  </a:lnTo>
                  <a:lnTo>
                    <a:pt x="861" y="843"/>
                  </a:lnTo>
                  <a:lnTo>
                    <a:pt x="861" y="845"/>
                  </a:lnTo>
                  <a:lnTo>
                    <a:pt x="861" y="845"/>
                  </a:lnTo>
                  <a:lnTo>
                    <a:pt x="863" y="845"/>
                  </a:lnTo>
                  <a:lnTo>
                    <a:pt x="865" y="845"/>
                  </a:lnTo>
                  <a:lnTo>
                    <a:pt x="865" y="843"/>
                  </a:lnTo>
                  <a:lnTo>
                    <a:pt x="867" y="843"/>
                  </a:lnTo>
                  <a:lnTo>
                    <a:pt x="868" y="841"/>
                  </a:lnTo>
                  <a:lnTo>
                    <a:pt x="868" y="841"/>
                  </a:lnTo>
                  <a:lnTo>
                    <a:pt x="870" y="841"/>
                  </a:lnTo>
                  <a:lnTo>
                    <a:pt x="872" y="843"/>
                  </a:lnTo>
                  <a:lnTo>
                    <a:pt x="874" y="843"/>
                  </a:lnTo>
                  <a:lnTo>
                    <a:pt x="876" y="843"/>
                  </a:lnTo>
                  <a:lnTo>
                    <a:pt x="876" y="845"/>
                  </a:lnTo>
                  <a:lnTo>
                    <a:pt x="878" y="843"/>
                  </a:lnTo>
                  <a:lnTo>
                    <a:pt x="878" y="843"/>
                  </a:lnTo>
                  <a:lnTo>
                    <a:pt x="880" y="841"/>
                  </a:lnTo>
                  <a:lnTo>
                    <a:pt x="882" y="839"/>
                  </a:lnTo>
                  <a:lnTo>
                    <a:pt x="884" y="839"/>
                  </a:lnTo>
                  <a:lnTo>
                    <a:pt x="886" y="837"/>
                  </a:lnTo>
                  <a:lnTo>
                    <a:pt x="887" y="837"/>
                  </a:lnTo>
                  <a:lnTo>
                    <a:pt x="889" y="837"/>
                  </a:lnTo>
                  <a:lnTo>
                    <a:pt x="891" y="835"/>
                  </a:lnTo>
                  <a:lnTo>
                    <a:pt x="891" y="835"/>
                  </a:lnTo>
                  <a:lnTo>
                    <a:pt x="893" y="833"/>
                  </a:lnTo>
                  <a:lnTo>
                    <a:pt x="893" y="833"/>
                  </a:lnTo>
                  <a:lnTo>
                    <a:pt x="893" y="831"/>
                  </a:lnTo>
                  <a:lnTo>
                    <a:pt x="895" y="831"/>
                  </a:lnTo>
                  <a:lnTo>
                    <a:pt x="899" y="831"/>
                  </a:lnTo>
                  <a:lnTo>
                    <a:pt x="901" y="829"/>
                  </a:lnTo>
                  <a:lnTo>
                    <a:pt x="906" y="828"/>
                  </a:lnTo>
                  <a:lnTo>
                    <a:pt x="906" y="828"/>
                  </a:lnTo>
                  <a:lnTo>
                    <a:pt x="908" y="828"/>
                  </a:lnTo>
                  <a:lnTo>
                    <a:pt x="908" y="828"/>
                  </a:lnTo>
                  <a:lnTo>
                    <a:pt x="912" y="826"/>
                  </a:lnTo>
                  <a:lnTo>
                    <a:pt x="914" y="826"/>
                  </a:lnTo>
                  <a:lnTo>
                    <a:pt x="916" y="824"/>
                  </a:lnTo>
                  <a:lnTo>
                    <a:pt x="916" y="824"/>
                  </a:lnTo>
                  <a:lnTo>
                    <a:pt x="916" y="826"/>
                  </a:lnTo>
                  <a:lnTo>
                    <a:pt x="916" y="828"/>
                  </a:lnTo>
                  <a:lnTo>
                    <a:pt x="914" y="829"/>
                  </a:lnTo>
                  <a:lnTo>
                    <a:pt x="910" y="829"/>
                  </a:lnTo>
                  <a:lnTo>
                    <a:pt x="910" y="833"/>
                  </a:lnTo>
                  <a:lnTo>
                    <a:pt x="912" y="835"/>
                  </a:lnTo>
                  <a:lnTo>
                    <a:pt x="914" y="835"/>
                  </a:lnTo>
                  <a:lnTo>
                    <a:pt x="916" y="837"/>
                  </a:lnTo>
                  <a:lnTo>
                    <a:pt x="931" y="847"/>
                  </a:lnTo>
                  <a:lnTo>
                    <a:pt x="933" y="848"/>
                  </a:lnTo>
                  <a:lnTo>
                    <a:pt x="939" y="856"/>
                  </a:lnTo>
                  <a:lnTo>
                    <a:pt x="940" y="858"/>
                  </a:lnTo>
                  <a:lnTo>
                    <a:pt x="946" y="867"/>
                  </a:lnTo>
                  <a:lnTo>
                    <a:pt x="948" y="873"/>
                  </a:lnTo>
                  <a:lnTo>
                    <a:pt x="952" y="879"/>
                  </a:lnTo>
                  <a:lnTo>
                    <a:pt x="956" y="883"/>
                  </a:lnTo>
                  <a:lnTo>
                    <a:pt x="956" y="884"/>
                  </a:lnTo>
                  <a:lnTo>
                    <a:pt x="959" y="890"/>
                  </a:lnTo>
                  <a:lnTo>
                    <a:pt x="959" y="892"/>
                  </a:lnTo>
                  <a:lnTo>
                    <a:pt x="967" y="905"/>
                  </a:lnTo>
                  <a:lnTo>
                    <a:pt x="967" y="905"/>
                  </a:lnTo>
                  <a:lnTo>
                    <a:pt x="967" y="907"/>
                  </a:lnTo>
                  <a:lnTo>
                    <a:pt x="967" y="907"/>
                  </a:lnTo>
                  <a:lnTo>
                    <a:pt x="969" y="907"/>
                  </a:lnTo>
                  <a:lnTo>
                    <a:pt x="969" y="905"/>
                  </a:lnTo>
                  <a:lnTo>
                    <a:pt x="969" y="905"/>
                  </a:lnTo>
                  <a:lnTo>
                    <a:pt x="969" y="905"/>
                  </a:lnTo>
                  <a:lnTo>
                    <a:pt x="971" y="903"/>
                  </a:lnTo>
                  <a:lnTo>
                    <a:pt x="971" y="903"/>
                  </a:lnTo>
                  <a:lnTo>
                    <a:pt x="973" y="903"/>
                  </a:lnTo>
                  <a:lnTo>
                    <a:pt x="973" y="903"/>
                  </a:lnTo>
                  <a:lnTo>
                    <a:pt x="973" y="903"/>
                  </a:lnTo>
                  <a:lnTo>
                    <a:pt x="975" y="903"/>
                  </a:lnTo>
                  <a:lnTo>
                    <a:pt x="975" y="902"/>
                  </a:lnTo>
                  <a:lnTo>
                    <a:pt x="975" y="898"/>
                  </a:lnTo>
                  <a:lnTo>
                    <a:pt x="975" y="898"/>
                  </a:lnTo>
                  <a:lnTo>
                    <a:pt x="975" y="896"/>
                  </a:lnTo>
                  <a:lnTo>
                    <a:pt x="976" y="896"/>
                  </a:lnTo>
                  <a:lnTo>
                    <a:pt x="976" y="896"/>
                  </a:lnTo>
                  <a:lnTo>
                    <a:pt x="978" y="894"/>
                  </a:lnTo>
                  <a:lnTo>
                    <a:pt x="978" y="894"/>
                  </a:lnTo>
                  <a:lnTo>
                    <a:pt x="978" y="894"/>
                  </a:lnTo>
                  <a:lnTo>
                    <a:pt x="980" y="894"/>
                  </a:lnTo>
                  <a:lnTo>
                    <a:pt x="980" y="894"/>
                  </a:lnTo>
                  <a:lnTo>
                    <a:pt x="982" y="894"/>
                  </a:lnTo>
                  <a:lnTo>
                    <a:pt x="982" y="896"/>
                  </a:lnTo>
                  <a:lnTo>
                    <a:pt x="982" y="896"/>
                  </a:lnTo>
                  <a:lnTo>
                    <a:pt x="984" y="896"/>
                  </a:lnTo>
                  <a:lnTo>
                    <a:pt x="984" y="896"/>
                  </a:lnTo>
                  <a:lnTo>
                    <a:pt x="986" y="898"/>
                  </a:lnTo>
                  <a:lnTo>
                    <a:pt x="986" y="898"/>
                  </a:lnTo>
                  <a:lnTo>
                    <a:pt x="986" y="898"/>
                  </a:lnTo>
                  <a:lnTo>
                    <a:pt x="986" y="898"/>
                  </a:lnTo>
                  <a:lnTo>
                    <a:pt x="984" y="900"/>
                  </a:lnTo>
                  <a:lnTo>
                    <a:pt x="984" y="902"/>
                  </a:lnTo>
                  <a:lnTo>
                    <a:pt x="984" y="902"/>
                  </a:lnTo>
                  <a:lnTo>
                    <a:pt x="986" y="903"/>
                  </a:lnTo>
                  <a:lnTo>
                    <a:pt x="986" y="903"/>
                  </a:lnTo>
                  <a:lnTo>
                    <a:pt x="988" y="902"/>
                  </a:lnTo>
                  <a:lnTo>
                    <a:pt x="990" y="902"/>
                  </a:lnTo>
                  <a:lnTo>
                    <a:pt x="990" y="902"/>
                  </a:lnTo>
                  <a:lnTo>
                    <a:pt x="990" y="903"/>
                  </a:lnTo>
                  <a:lnTo>
                    <a:pt x="990" y="905"/>
                  </a:lnTo>
                  <a:lnTo>
                    <a:pt x="990" y="907"/>
                  </a:lnTo>
                  <a:lnTo>
                    <a:pt x="992" y="907"/>
                  </a:lnTo>
                  <a:lnTo>
                    <a:pt x="992" y="907"/>
                  </a:lnTo>
                  <a:lnTo>
                    <a:pt x="994" y="907"/>
                  </a:lnTo>
                  <a:lnTo>
                    <a:pt x="995" y="907"/>
                  </a:lnTo>
                  <a:lnTo>
                    <a:pt x="997" y="907"/>
                  </a:lnTo>
                  <a:lnTo>
                    <a:pt x="1001" y="909"/>
                  </a:lnTo>
                  <a:lnTo>
                    <a:pt x="1001" y="909"/>
                  </a:lnTo>
                  <a:lnTo>
                    <a:pt x="1003" y="909"/>
                  </a:lnTo>
                  <a:lnTo>
                    <a:pt x="1005" y="907"/>
                  </a:lnTo>
                  <a:lnTo>
                    <a:pt x="1007" y="907"/>
                  </a:lnTo>
                  <a:lnTo>
                    <a:pt x="1009" y="907"/>
                  </a:lnTo>
                  <a:lnTo>
                    <a:pt x="1009" y="907"/>
                  </a:lnTo>
                  <a:lnTo>
                    <a:pt x="1011" y="907"/>
                  </a:lnTo>
                  <a:lnTo>
                    <a:pt x="1011" y="905"/>
                  </a:lnTo>
                  <a:lnTo>
                    <a:pt x="1011" y="905"/>
                  </a:lnTo>
                  <a:lnTo>
                    <a:pt x="1011" y="905"/>
                  </a:lnTo>
                  <a:lnTo>
                    <a:pt x="1011" y="903"/>
                  </a:lnTo>
                  <a:lnTo>
                    <a:pt x="1014" y="903"/>
                  </a:lnTo>
                  <a:lnTo>
                    <a:pt x="1014" y="903"/>
                  </a:lnTo>
                  <a:lnTo>
                    <a:pt x="1014" y="903"/>
                  </a:lnTo>
                  <a:lnTo>
                    <a:pt x="1016" y="903"/>
                  </a:lnTo>
                  <a:lnTo>
                    <a:pt x="1016" y="903"/>
                  </a:lnTo>
                  <a:lnTo>
                    <a:pt x="1016" y="902"/>
                  </a:lnTo>
                  <a:lnTo>
                    <a:pt x="1018" y="902"/>
                  </a:lnTo>
                  <a:lnTo>
                    <a:pt x="1018" y="902"/>
                  </a:lnTo>
                  <a:lnTo>
                    <a:pt x="1020" y="902"/>
                  </a:lnTo>
                  <a:lnTo>
                    <a:pt x="1022" y="902"/>
                  </a:lnTo>
                  <a:lnTo>
                    <a:pt x="1024" y="903"/>
                  </a:lnTo>
                  <a:lnTo>
                    <a:pt x="1028" y="903"/>
                  </a:lnTo>
                  <a:lnTo>
                    <a:pt x="1028" y="905"/>
                  </a:lnTo>
                  <a:lnTo>
                    <a:pt x="1031" y="911"/>
                  </a:lnTo>
                  <a:lnTo>
                    <a:pt x="1033" y="911"/>
                  </a:lnTo>
                  <a:lnTo>
                    <a:pt x="1033" y="911"/>
                  </a:lnTo>
                  <a:lnTo>
                    <a:pt x="1033" y="913"/>
                  </a:lnTo>
                  <a:lnTo>
                    <a:pt x="1033" y="915"/>
                  </a:lnTo>
                  <a:lnTo>
                    <a:pt x="1035" y="915"/>
                  </a:lnTo>
                  <a:lnTo>
                    <a:pt x="1035" y="919"/>
                  </a:lnTo>
                  <a:lnTo>
                    <a:pt x="1035" y="919"/>
                  </a:lnTo>
                  <a:lnTo>
                    <a:pt x="1037" y="921"/>
                  </a:lnTo>
                  <a:lnTo>
                    <a:pt x="1041" y="921"/>
                  </a:lnTo>
                  <a:lnTo>
                    <a:pt x="1041" y="921"/>
                  </a:lnTo>
                  <a:lnTo>
                    <a:pt x="1043" y="921"/>
                  </a:lnTo>
                  <a:lnTo>
                    <a:pt x="1043" y="922"/>
                  </a:lnTo>
                  <a:lnTo>
                    <a:pt x="1043" y="922"/>
                  </a:lnTo>
                  <a:lnTo>
                    <a:pt x="1045" y="922"/>
                  </a:lnTo>
                  <a:lnTo>
                    <a:pt x="1045" y="924"/>
                  </a:lnTo>
                  <a:lnTo>
                    <a:pt x="1047" y="924"/>
                  </a:lnTo>
                  <a:lnTo>
                    <a:pt x="1047" y="924"/>
                  </a:lnTo>
                  <a:lnTo>
                    <a:pt x="1047" y="926"/>
                  </a:lnTo>
                  <a:lnTo>
                    <a:pt x="1047" y="926"/>
                  </a:lnTo>
                  <a:lnTo>
                    <a:pt x="1047" y="928"/>
                  </a:lnTo>
                  <a:lnTo>
                    <a:pt x="1047" y="928"/>
                  </a:lnTo>
                  <a:lnTo>
                    <a:pt x="1049" y="928"/>
                  </a:lnTo>
                  <a:lnTo>
                    <a:pt x="1049" y="930"/>
                  </a:lnTo>
                  <a:lnTo>
                    <a:pt x="1049" y="930"/>
                  </a:lnTo>
                  <a:lnTo>
                    <a:pt x="1050" y="932"/>
                  </a:lnTo>
                  <a:lnTo>
                    <a:pt x="1050" y="934"/>
                  </a:lnTo>
                  <a:lnTo>
                    <a:pt x="1050" y="934"/>
                  </a:lnTo>
                  <a:lnTo>
                    <a:pt x="1052" y="936"/>
                  </a:lnTo>
                  <a:lnTo>
                    <a:pt x="1052" y="936"/>
                  </a:lnTo>
                  <a:lnTo>
                    <a:pt x="1052" y="934"/>
                  </a:lnTo>
                  <a:lnTo>
                    <a:pt x="1054" y="934"/>
                  </a:lnTo>
                  <a:lnTo>
                    <a:pt x="1054" y="934"/>
                  </a:lnTo>
                  <a:lnTo>
                    <a:pt x="1056" y="936"/>
                  </a:lnTo>
                  <a:lnTo>
                    <a:pt x="1058" y="936"/>
                  </a:lnTo>
                  <a:lnTo>
                    <a:pt x="1062" y="936"/>
                  </a:lnTo>
                  <a:lnTo>
                    <a:pt x="1062" y="936"/>
                  </a:lnTo>
                  <a:lnTo>
                    <a:pt x="1064" y="938"/>
                  </a:lnTo>
                  <a:lnTo>
                    <a:pt x="1066" y="938"/>
                  </a:lnTo>
                  <a:lnTo>
                    <a:pt x="1066" y="938"/>
                  </a:lnTo>
                  <a:lnTo>
                    <a:pt x="1067" y="936"/>
                  </a:lnTo>
                  <a:lnTo>
                    <a:pt x="1069" y="934"/>
                  </a:lnTo>
                  <a:lnTo>
                    <a:pt x="1071" y="934"/>
                  </a:lnTo>
                  <a:lnTo>
                    <a:pt x="1071" y="932"/>
                  </a:lnTo>
                  <a:lnTo>
                    <a:pt x="1073" y="932"/>
                  </a:lnTo>
                  <a:lnTo>
                    <a:pt x="1075" y="930"/>
                  </a:lnTo>
                  <a:lnTo>
                    <a:pt x="1075" y="932"/>
                  </a:lnTo>
                  <a:lnTo>
                    <a:pt x="1075" y="932"/>
                  </a:lnTo>
                  <a:lnTo>
                    <a:pt x="1075" y="934"/>
                  </a:lnTo>
                  <a:lnTo>
                    <a:pt x="1073" y="934"/>
                  </a:lnTo>
                  <a:lnTo>
                    <a:pt x="1073" y="936"/>
                  </a:lnTo>
                  <a:lnTo>
                    <a:pt x="1075" y="936"/>
                  </a:lnTo>
                  <a:lnTo>
                    <a:pt x="1075" y="936"/>
                  </a:lnTo>
                  <a:lnTo>
                    <a:pt x="1075" y="938"/>
                  </a:lnTo>
                  <a:lnTo>
                    <a:pt x="1077" y="938"/>
                  </a:lnTo>
                  <a:lnTo>
                    <a:pt x="1079" y="941"/>
                  </a:lnTo>
                  <a:lnTo>
                    <a:pt x="1079" y="941"/>
                  </a:lnTo>
                  <a:lnTo>
                    <a:pt x="1081" y="943"/>
                  </a:lnTo>
                  <a:lnTo>
                    <a:pt x="1081" y="943"/>
                  </a:lnTo>
                  <a:lnTo>
                    <a:pt x="1083" y="943"/>
                  </a:lnTo>
                  <a:lnTo>
                    <a:pt x="1085" y="945"/>
                  </a:lnTo>
                  <a:lnTo>
                    <a:pt x="1085" y="945"/>
                  </a:lnTo>
                  <a:lnTo>
                    <a:pt x="1085" y="945"/>
                  </a:lnTo>
                  <a:lnTo>
                    <a:pt x="1085" y="947"/>
                  </a:lnTo>
                  <a:lnTo>
                    <a:pt x="1085" y="947"/>
                  </a:lnTo>
                  <a:lnTo>
                    <a:pt x="1085" y="947"/>
                  </a:lnTo>
                  <a:lnTo>
                    <a:pt x="1086" y="947"/>
                  </a:lnTo>
                  <a:lnTo>
                    <a:pt x="1086" y="947"/>
                  </a:lnTo>
                  <a:lnTo>
                    <a:pt x="1086" y="947"/>
                  </a:lnTo>
                  <a:lnTo>
                    <a:pt x="1088" y="945"/>
                  </a:lnTo>
                  <a:lnTo>
                    <a:pt x="1090" y="945"/>
                  </a:lnTo>
                  <a:lnTo>
                    <a:pt x="1090" y="945"/>
                  </a:lnTo>
                  <a:lnTo>
                    <a:pt x="1092" y="945"/>
                  </a:lnTo>
                  <a:lnTo>
                    <a:pt x="1092" y="945"/>
                  </a:lnTo>
                  <a:lnTo>
                    <a:pt x="1092" y="945"/>
                  </a:lnTo>
                  <a:lnTo>
                    <a:pt x="1092" y="945"/>
                  </a:lnTo>
                  <a:lnTo>
                    <a:pt x="1094" y="945"/>
                  </a:lnTo>
                  <a:lnTo>
                    <a:pt x="1094" y="945"/>
                  </a:lnTo>
                  <a:lnTo>
                    <a:pt x="1094" y="945"/>
                  </a:lnTo>
                  <a:lnTo>
                    <a:pt x="1096" y="945"/>
                  </a:lnTo>
                  <a:lnTo>
                    <a:pt x="1096" y="943"/>
                  </a:lnTo>
                  <a:lnTo>
                    <a:pt x="1098" y="943"/>
                  </a:lnTo>
                  <a:lnTo>
                    <a:pt x="1098" y="941"/>
                  </a:lnTo>
                  <a:lnTo>
                    <a:pt x="1098" y="939"/>
                  </a:lnTo>
                  <a:lnTo>
                    <a:pt x="1098" y="939"/>
                  </a:lnTo>
                  <a:lnTo>
                    <a:pt x="1098" y="938"/>
                  </a:lnTo>
                  <a:lnTo>
                    <a:pt x="1100" y="938"/>
                  </a:lnTo>
                  <a:lnTo>
                    <a:pt x="1100" y="938"/>
                  </a:lnTo>
                  <a:lnTo>
                    <a:pt x="1102" y="938"/>
                  </a:lnTo>
                  <a:lnTo>
                    <a:pt x="1102" y="938"/>
                  </a:lnTo>
                  <a:lnTo>
                    <a:pt x="1102" y="938"/>
                  </a:lnTo>
                  <a:lnTo>
                    <a:pt x="1103" y="938"/>
                  </a:lnTo>
                  <a:lnTo>
                    <a:pt x="1103" y="938"/>
                  </a:lnTo>
                  <a:lnTo>
                    <a:pt x="1103" y="938"/>
                  </a:lnTo>
                  <a:lnTo>
                    <a:pt x="1105" y="938"/>
                  </a:lnTo>
                  <a:lnTo>
                    <a:pt x="1105" y="938"/>
                  </a:lnTo>
                  <a:lnTo>
                    <a:pt x="1107" y="938"/>
                  </a:lnTo>
                  <a:lnTo>
                    <a:pt x="1107" y="938"/>
                  </a:lnTo>
                  <a:lnTo>
                    <a:pt x="1107" y="939"/>
                  </a:lnTo>
                  <a:lnTo>
                    <a:pt x="1109" y="939"/>
                  </a:lnTo>
                  <a:lnTo>
                    <a:pt x="1109" y="938"/>
                  </a:lnTo>
                  <a:lnTo>
                    <a:pt x="1109" y="938"/>
                  </a:lnTo>
                  <a:lnTo>
                    <a:pt x="1109" y="938"/>
                  </a:lnTo>
                  <a:lnTo>
                    <a:pt x="1109" y="938"/>
                  </a:lnTo>
                  <a:lnTo>
                    <a:pt x="1109" y="938"/>
                  </a:lnTo>
                  <a:lnTo>
                    <a:pt x="1109" y="936"/>
                  </a:lnTo>
                  <a:lnTo>
                    <a:pt x="1109" y="936"/>
                  </a:lnTo>
                  <a:lnTo>
                    <a:pt x="1111" y="938"/>
                  </a:lnTo>
                  <a:lnTo>
                    <a:pt x="1111" y="938"/>
                  </a:lnTo>
                  <a:lnTo>
                    <a:pt x="1111" y="938"/>
                  </a:lnTo>
                  <a:lnTo>
                    <a:pt x="1113" y="938"/>
                  </a:lnTo>
                  <a:lnTo>
                    <a:pt x="1113" y="938"/>
                  </a:lnTo>
                  <a:lnTo>
                    <a:pt x="1115" y="938"/>
                  </a:lnTo>
                  <a:lnTo>
                    <a:pt x="1115" y="936"/>
                  </a:lnTo>
                  <a:lnTo>
                    <a:pt x="1115" y="936"/>
                  </a:lnTo>
                  <a:lnTo>
                    <a:pt x="1115" y="936"/>
                  </a:lnTo>
                  <a:lnTo>
                    <a:pt x="1115" y="936"/>
                  </a:lnTo>
                  <a:lnTo>
                    <a:pt x="1115" y="934"/>
                  </a:lnTo>
                  <a:lnTo>
                    <a:pt x="1115" y="934"/>
                  </a:lnTo>
                  <a:lnTo>
                    <a:pt x="1115" y="934"/>
                  </a:lnTo>
                  <a:lnTo>
                    <a:pt x="1117" y="934"/>
                  </a:lnTo>
                  <a:lnTo>
                    <a:pt x="1117" y="934"/>
                  </a:lnTo>
                  <a:lnTo>
                    <a:pt x="1117" y="934"/>
                  </a:lnTo>
                  <a:lnTo>
                    <a:pt x="1117" y="934"/>
                  </a:lnTo>
                  <a:lnTo>
                    <a:pt x="1119" y="934"/>
                  </a:lnTo>
                  <a:lnTo>
                    <a:pt x="1119" y="934"/>
                  </a:lnTo>
                  <a:lnTo>
                    <a:pt x="1119" y="934"/>
                  </a:lnTo>
                  <a:lnTo>
                    <a:pt x="1121" y="934"/>
                  </a:lnTo>
                  <a:lnTo>
                    <a:pt x="1121" y="932"/>
                  </a:lnTo>
                  <a:lnTo>
                    <a:pt x="1122" y="932"/>
                  </a:lnTo>
                  <a:lnTo>
                    <a:pt x="1122" y="930"/>
                  </a:lnTo>
                  <a:lnTo>
                    <a:pt x="1122" y="930"/>
                  </a:lnTo>
                  <a:lnTo>
                    <a:pt x="1122" y="930"/>
                  </a:lnTo>
                  <a:lnTo>
                    <a:pt x="1122" y="928"/>
                  </a:lnTo>
                  <a:lnTo>
                    <a:pt x="1122" y="928"/>
                  </a:lnTo>
                  <a:lnTo>
                    <a:pt x="1122" y="928"/>
                  </a:lnTo>
                  <a:lnTo>
                    <a:pt x="1122" y="928"/>
                  </a:lnTo>
                  <a:lnTo>
                    <a:pt x="1122" y="928"/>
                  </a:lnTo>
                  <a:lnTo>
                    <a:pt x="1122" y="926"/>
                  </a:lnTo>
                  <a:lnTo>
                    <a:pt x="1122" y="926"/>
                  </a:lnTo>
                  <a:lnTo>
                    <a:pt x="1124" y="926"/>
                  </a:lnTo>
                  <a:lnTo>
                    <a:pt x="1124" y="926"/>
                  </a:lnTo>
                  <a:lnTo>
                    <a:pt x="1124" y="926"/>
                  </a:lnTo>
                  <a:lnTo>
                    <a:pt x="1124" y="926"/>
                  </a:lnTo>
                  <a:lnTo>
                    <a:pt x="1124" y="926"/>
                  </a:lnTo>
                  <a:lnTo>
                    <a:pt x="1126" y="926"/>
                  </a:lnTo>
                  <a:lnTo>
                    <a:pt x="1126" y="926"/>
                  </a:lnTo>
                  <a:lnTo>
                    <a:pt x="1126" y="926"/>
                  </a:lnTo>
                  <a:lnTo>
                    <a:pt x="1126" y="926"/>
                  </a:lnTo>
                  <a:lnTo>
                    <a:pt x="1126" y="926"/>
                  </a:lnTo>
                  <a:lnTo>
                    <a:pt x="1126" y="924"/>
                  </a:lnTo>
                  <a:lnTo>
                    <a:pt x="1128" y="924"/>
                  </a:lnTo>
                  <a:lnTo>
                    <a:pt x="1128" y="924"/>
                  </a:lnTo>
                  <a:lnTo>
                    <a:pt x="1128" y="922"/>
                  </a:lnTo>
                  <a:lnTo>
                    <a:pt x="1130" y="922"/>
                  </a:lnTo>
                  <a:lnTo>
                    <a:pt x="1130" y="922"/>
                  </a:lnTo>
                  <a:lnTo>
                    <a:pt x="1132" y="922"/>
                  </a:lnTo>
                  <a:lnTo>
                    <a:pt x="1134" y="921"/>
                  </a:lnTo>
                  <a:lnTo>
                    <a:pt x="1136" y="921"/>
                  </a:lnTo>
                  <a:lnTo>
                    <a:pt x="1136" y="921"/>
                  </a:lnTo>
                  <a:lnTo>
                    <a:pt x="1136" y="921"/>
                  </a:lnTo>
                  <a:lnTo>
                    <a:pt x="1136" y="921"/>
                  </a:lnTo>
                  <a:lnTo>
                    <a:pt x="1138" y="921"/>
                  </a:lnTo>
                  <a:lnTo>
                    <a:pt x="1138" y="921"/>
                  </a:lnTo>
                  <a:lnTo>
                    <a:pt x="1138" y="921"/>
                  </a:lnTo>
                  <a:lnTo>
                    <a:pt x="1139" y="919"/>
                  </a:lnTo>
                  <a:lnTo>
                    <a:pt x="1139" y="919"/>
                  </a:lnTo>
                  <a:lnTo>
                    <a:pt x="1139" y="919"/>
                  </a:lnTo>
                  <a:lnTo>
                    <a:pt x="1139" y="919"/>
                  </a:lnTo>
                  <a:lnTo>
                    <a:pt x="1139" y="919"/>
                  </a:lnTo>
                  <a:lnTo>
                    <a:pt x="1141" y="919"/>
                  </a:lnTo>
                  <a:lnTo>
                    <a:pt x="1143" y="917"/>
                  </a:lnTo>
                  <a:lnTo>
                    <a:pt x="1143" y="917"/>
                  </a:lnTo>
                  <a:lnTo>
                    <a:pt x="1143" y="917"/>
                  </a:lnTo>
                  <a:lnTo>
                    <a:pt x="1143" y="915"/>
                  </a:lnTo>
                  <a:lnTo>
                    <a:pt x="1143" y="915"/>
                  </a:lnTo>
                  <a:lnTo>
                    <a:pt x="1145" y="915"/>
                  </a:lnTo>
                  <a:lnTo>
                    <a:pt x="1149" y="915"/>
                  </a:lnTo>
                  <a:lnTo>
                    <a:pt x="1149" y="915"/>
                  </a:lnTo>
                  <a:lnTo>
                    <a:pt x="1149" y="915"/>
                  </a:lnTo>
                  <a:lnTo>
                    <a:pt x="1149" y="915"/>
                  </a:lnTo>
                  <a:lnTo>
                    <a:pt x="1151" y="915"/>
                  </a:lnTo>
                  <a:lnTo>
                    <a:pt x="1151" y="913"/>
                  </a:lnTo>
                  <a:lnTo>
                    <a:pt x="1151" y="913"/>
                  </a:lnTo>
                  <a:lnTo>
                    <a:pt x="1151" y="913"/>
                  </a:lnTo>
                  <a:lnTo>
                    <a:pt x="1151" y="913"/>
                  </a:lnTo>
                  <a:lnTo>
                    <a:pt x="1151" y="913"/>
                  </a:lnTo>
                  <a:lnTo>
                    <a:pt x="1153" y="911"/>
                  </a:lnTo>
                  <a:lnTo>
                    <a:pt x="1153" y="911"/>
                  </a:lnTo>
                  <a:lnTo>
                    <a:pt x="1153" y="911"/>
                  </a:lnTo>
                  <a:lnTo>
                    <a:pt x="1153" y="911"/>
                  </a:lnTo>
                  <a:lnTo>
                    <a:pt x="1155" y="911"/>
                  </a:lnTo>
                  <a:lnTo>
                    <a:pt x="1155" y="909"/>
                  </a:lnTo>
                  <a:lnTo>
                    <a:pt x="1155" y="909"/>
                  </a:lnTo>
                  <a:lnTo>
                    <a:pt x="1157" y="909"/>
                  </a:lnTo>
                  <a:lnTo>
                    <a:pt x="1157" y="909"/>
                  </a:lnTo>
                  <a:lnTo>
                    <a:pt x="1158" y="909"/>
                  </a:lnTo>
                  <a:lnTo>
                    <a:pt x="1160" y="909"/>
                  </a:lnTo>
                  <a:lnTo>
                    <a:pt x="1160" y="909"/>
                  </a:lnTo>
                  <a:lnTo>
                    <a:pt x="1162" y="909"/>
                  </a:lnTo>
                  <a:lnTo>
                    <a:pt x="1162" y="909"/>
                  </a:lnTo>
                  <a:lnTo>
                    <a:pt x="1162" y="909"/>
                  </a:lnTo>
                  <a:lnTo>
                    <a:pt x="1162" y="907"/>
                  </a:lnTo>
                  <a:lnTo>
                    <a:pt x="1164" y="907"/>
                  </a:lnTo>
                  <a:lnTo>
                    <a:pt x="1164" y="905"/>
                  </a:lnTo>
                  <a:lnTo>
                    <a:pt x="1164" y="905"/>
                  </a:lnTo>
                  <a:lnTo>
                    <a:pt x="1164" y="905"/>
                  </a:lnTo>
                  <a:lnTo>
                    <a:pt x="1166" y="905"/>
                  </a:lnTo>
                  <a:lnTo>
                    <a:pt x="1166" y="905"/>
                  </a:lnTo>
                  <a:lnTo>
                    <a:pt x="1168" y="907"/>
                  </a:lnTo>
                  <a:lnTo>
                    <a:pt x="1168" y="907"/>
                  </a:lnTo>
                  <a:lnTo>
                    <a:pt x="1168" y="907"/>
                  </a:lnTo>
                  <a:lnTo>
                    <a:pt x="1170" y="909"/>
                  </a:lnTo>
                  <a:lnTo>
                    <a:pt x="1170" y="909"/>
                  </a:lnTo>
                  <a:lnTo>
                    <a:pt x="1170" y="909"/>
                  </a:lnTo>
                  <a:lnTo>
                    <a:pt x="1170" y="909"/>
                  </a:lnTo>
                  <a:lnTo>
                    <a:pt x="1172" y="909"/>
                  </a:lnTo>
                  <a:lnTo>
                    <a:pt x="1172" y="907"/>
                  </a:lnTo>
                  <a:lnTo>
                    <a:pt x="1174" y="907"/>
                  </a:lnTo>
                  <a:lnTo>
                    <a:pt x="1174" y="907"/>
                  </a:lnTo>
                  <a:lnTo>
                    <a:pt x="1174" y="907"/>
                  </a:lnTo>
                  <a:lnTo>
                    <a:pt x="1176" y="907"/>
                  </a:lnTo>
                  <a:lnTo>
                    <a:pt x="1176" y="909"/>
                  </a:lnTo>
                  <a:lnTo>
                    <a:pt x="1176" y="909"/>
                  </a:lnTo>
                  <a:lnTo>
                    <a:pt x="1176" y="909"/>
                  </a:lnTo>
                  <a:lnTo>
                    <a:pt x="1176" y="909"/>
                  </a:lnTo>
                  <a:lnTo>
                    <a:pt x="1176" y="911"/>
                  </a:lnTo>
                  <a:lnTo>
                    <a:pt x="1177" y="911"/>
                  </a:lnTo>
                  <a:lnTo>
                    <a:pt x="1179" y="911"/>
                  </a:lnTo>
                  <a:lnTo>
                    <a:pt x="1181" y="911"/>
                  </a:lnTo>
                  <a:lnTo>
                    <a:pt x="1185" y="911"/>
                  </a:lnTo>
                  <a:lnTo>
                    <a:pt x="1187" y="911"/>
                  </a:lnTo>
                  <a:lnTo>
                    <a:pt x="1189" y="911"/>
                  </a:lnTo>
                  <a:lnTo>
                    <a:pt x="1193" y="911"/>
                  </a:lnTo>
                  <a:lnTo>
                    <a:pt x="1194" y="913"/>
                  </a:lnTo>
                  <a:lnTo>
                    <a:pt x="1196" y="913"/>
                  </a:lnTo>
                  <a:lnTo>
                    <a:pt x="1196" y="915"/>
                  </a:lnTo>
                  <a:lnTo>
                    <a:pt x="1196" y="917"/>
                  </a:lnTo>
                  <a:lnTo>
                    <a:pt x="1196" y="919"/>
                  </a:lnTo>
                  <a:lnTo>
                    <a:pt x="1196" y="921"/>
                  </a:lnTo>
                  <a:lnTo>
                    <a:pt x="1196" y="921"/>
                  </a:lnTo>
                  <a:lnTo>
                    <a:pt x="1198" y="921"/>
                  </a:lnTo>
                  <a:lnTo>
                    <a:pt x="1198" y="921"/>
                  </a:lnTo>
                  <a:lnTo>
                    <a:pt x="1198" y="922"/>
                  </a:lnTo>
                  <a:lnTo>
                    <a:pt x="1200" y="922"/>
                  </a:lnTo>
                  <a:lnTo>
                    <a:pt x="1200" y="924"/>
                  </a:lnTo>
                  <a:lnTo>
                    <a:pt x="1200" y="924"/>
                  </a:lnTo>
                  <a:lnTo>
                    <a:pt x="1200" y="924"/>
                  </a:lnTo>
                  <a:lnTo>
                    <a:pt x="1202" y="924"/>
                  </a:lnTo>
                  <a:lnTo>
                    <a:pt x="1202" y="924"/>
                  </a:lnTo>
                  <a:lnTo>
                    <a:pt x="1204" y="924"/>
                  </a:lnTo>
                  <a:lnTo>
                    <a:pt x="1204" y="924"/>
                  </a:lnTo>
                  <a:lnTo>
                    <a:pt x="1206" y="924"/>
                  </a:lnTo>
                  <a:lnTo>
                    <a:pt x="1206" y="924"/>
                  </a:lnTo>
                  <a:lnTo>
                    <a:pt x="1208" y="924"/>
                  </a:lnTo>
                  <a:lnTo>
                    <a:pt x="1208" y="924"/>
                  </a:lnTo>
                  <a:lnTo>
                    <a:pt x="1208" y="926"/>
                  </a:lnTo>
                  <a:lnTo>
                    <a:pt x="1208" y="926"/>
                  </a:lnTo>
                  <a:lnTo>
                    <a:pt x="1208" y="926"/>
                  </a:lnTo>
                  <a:lnTo>
                    <a:pt x="1210" y="926"/>
                  </a:lnTo>
                  <a:lnTo>
                    <a:pt x="1210" y="926"/>
                  </a:lnTo>
                  <a:lnTo>
                    <a:pt x="1210" y="926"/>
                  </a:lnTo>
                  <a:lnTo>
                    <a:pt x="1213" y="926"/>
                  </a:lnTo>
                  <a:lnTo>
                    <a:pt x="1213" y="926"/>
                  </a:lnTo>
                  <a:lnTo>
                    <a:pt x="1213" y="926"/>
                  </a:lnTo>
                  <a:lnTo>
                    <a:pt x="1213" y="928"/>
                  </a:lnTo>
                  <a:lnTo>
                    <a:pt x="1215" y="928"/>
                  </a:lnTo>
                  <a:lnTo>
                    <a:pt x="1215" y="928"/>
                  </a:lnTo>
                  <a:lnTo>
                    <a:pt x="1215" y="928"/>
                  </a:lnTo>
                  <a:lnTo>
                    <a:pt x="1215" y="928"/>
                  </a:lnTo>
                  <a:lnTo>
                    <a:pt x="1217" y="926"/>
                  </a:lnTo>
                  <a:lnTo>
                    <a:pt x="1217" y="926"/>
                  </a:lnTo>
                  <a:lnTo>
                    <a:pt x="1219" y="926"/>
                  </a:lnTo>
                  <a:lnTo>
                    <a:pt x="1219" y="926"/>
                  </a:lnTo>
                  <a:lnTo>
                    <a:pt x="1219" y="924"/>
                  </a:lnTo>
                  <a:lnTo>
                    <a:pt x="1221" y="924"/>
                  </a:lnTo>
                  <a:lnTo>
                    <a:pt x="1221" y="926"/>
                  </a:lnTo>
                  <a:lnTo>
                    <a:pt x="1221" y="926"/>
                  </a:lnTo>
                  <a:lnTo>
                    <a:pt x="1221" y="926"/>
                  </a:lnTo>
                  <a:lnTo>
                    <a:pt x="1223" y="926"/>
                  </a:lnTo>
                  <a:lnTo>
                    <a:pt x="1223" y="926"/>
                  </a:lnTo>
                  <a:lnTo>
                    <a:pt x="1225" y="926"/>
                  </a:lnTo>
                  <a:lnTo>
                    <a:pt x="1227" y="926"/>
                  </a:lnTo>
                  <a:lnTo>
                    <a:pt x="1229" y="926"/>
                  </a:lnTo>
                  <a:lnTo>
                    <a:pt x="1230" y="928"/>
                  </a:lnTo>
                  <a:lnTo>
                    <a:pt x="1232" y="928"/>
                  </a:lnTo>
                  <a:lnTo>
                    <a:pt x="1232" y="928"/>
                  </a:lnTo>
                  <a:lnTo>
                    <a:pt x="1234" y="928"/>
                  </a:lnTo>
                  <a:lnTo>
                    <a:pt x="1234" y="928"/>
                  </a:lnTo>
                  <a:lnTo>
                    <a:pt x="1234" y="928"/>
                  </a:lnTo>
                  <a:lnTo>
                    <a:pt x="1234" y="928"/>
                  </a:lnTo>
                  <a:lnTo>
                    <a:pt x="1240" y="928"/>
                  </a:lnTo>
                  <a:lnTo>
                    <a:pt x="1240" y="928"/>
                  </a:lnTo>
                  <a:lnTo>
                    <a:pt x="1240" y="930"/>
                  </a:lnTo>
                  <a:lnTo>
                    <a:pt x="1240" y="930"/>
                  </a:lnTo>
                  <a:lnTo>
                    <a:pt x="1242" y="930"/>
                  </a:lnTo>
                  <a:lnTo>
                    <a:pt x="1242" y="930"/>
                  </a:lnTo>
                  <a:lnTo>
                    <a:pt x="1242" y="932"/>
                  </a:lnTo>
                  <a:lnTo>
                    <a:pt x="1242" y="932"/>
                  </a:lnTo>
                  <a:lnTo>
                    <a:pt x="1242" y="932"/>
                  </a:lnTo>
                  <a:lnTo>
                    <a:pt x="1246" y="932"/>
                  </a:lnTo>
                  <a:lnTo>
                    <a:pt x="1248" y="930"/>
                  </a:lnTo>
                  <a:lnTo>
                    <a:pt x="1248" y="930"/>
                  </a:lnTo>
                  <a:lnTo>
                    <a:pt x="1248" y="928"/>
                  </a:lnTo>
                  <a:lnTo>
                    <a:pt x="1249" y="928"/>
                  </a:lnTo>
                  <a:lnTo>
                    <a:pt x="1249" y="928"/>
                  </a:lnTo>
                  <a:lnTo>
                    <a:pt x="1249" y="926"/>
                  </a:lnTo>
                  <a:lnTo>
                    <a:pt x="1251" y="926"/>
                  </a:lnTo>
                  <a:lnTo>
                    <a:pt x="1251" y="926"/>
                  </a:lnTo>
                  <a:lnTo>
                    <a:pt x="1253" y="926"/>
                  </a:lnTo>
                  <a:lnTo>
                    <a:pt x="1253" y="926"/>
                  </a:lnTo>
                  <a:lnTo>
                    <a:pt x="1253" y="926"/>
                  </a:lnTo>
                  <a:lnTo>
                    <a:pt x="1255" y="926"/>
                  </a:lnTo>
                  <a:lnTo>
                    <a:pt x="1255" y="926"/>
                  </a:lnTo>
                  <a:lnTo>
                    <a:pt x="1255" y="924"/>
                  </a:lnTo>
                  <a:lnTo>
                    <a:pt x="1257" y="924"/>
                  </a:lnTo>
                  <a:lnTo>
                    <a:pt x="1257" y="924"/>
                  </a:lnTo>
                  <a:lnTo>
                    <a:pt x="1257" y="922"/>
                  </a:lnTo>
                  <a:lnTo>
                    <a:pt x="1259" y="921"/>
                  </a:lnTo>
                  <a:lnTo>
                    <a:pt x="1259" y="919"/>
                  </a:lnTo>
                  <a:lnTo>
                    <a:pt x="1259" y="919"/>
                  </a:lnTo>
                  <a:lnTo>
                    <a:pt x="1259" y="915"/>
                  </a:lnTo>
                  <a:lnTo>
                    <a:pt x="1261" y="913"/>
                  </a:lnTo>
                  <a:lnTo>
                    <a:pt x="1261" y="913"/>
                  </a:lnTo>
                  <a:lnTo>
                    <a:pt x="1259" y="911"/>
                  </a:lnTo>
                  <a:lnTo>
                    <a:pt x="1257" y="911"/>
                  </a:lnTo>
                  <a:lnTo>
                    <a:pt x="1257" y="911"/>
                  </a:lnTo>
                  <a:lnTo>
                    <a:pt x="1255" y="909"/>
                  </a:lnTo>
                  <a:lnTo>
                    <a:pt x="1255" y="909"/>
                  </a:lnTo>
                  <a:lnTo>
                    <a:pt x="1255" y="909"/>
                  </a:lnTo>
                  <a:lnTo>
                    <a:pt x="1255" y="907"/>
                  </a:lnTo>
                  <a:lnTo>
                    <a:pt x="1255" y="905"/>
                  </a:lnTo>
                  <a:lnTo>
                    <a:pt x="1255" y="905"/>
                  </a:lnTo>
                  <a:lnTo>
                    <a:pt x="1253" y="903"/>
                  </a:lnTo>
                  <a:lnTo>
                    <a:pt x="1253" y="902"/>
                  </a:lnTo>
                  <a:lnTo>
                    <a:pt x="1253" y="900"/>
                  </a:lnTo>
                  <a:lnTo>
                    <a:pt x="1253" y="900"/>
                  </a:lnTo>
                  <a:lnTo>
                    <a:pt x="1253" y="898"/>
                  </a:lnTo>
                  <a:lnTo>
                    <a:pt x="1253" y="898"/>
                  </a:lnTo>
                  <a:lnTo>
                    <a:pt x="1253" y="896"/>
                  </a:lnTo>
                  <a:lnTo>
                    <a:pt x="1253" y="896"/>
                  </a:lnTo>
                  <a:lnTo>
                    <a:pt x="1255" y="896"/>
                  </a:lnTo>
                  <a:lnTo>
                    <a:pt x="1255" y="896"/>
                  </a:lnTo>
                  <a:lnTo>
                    <a:pt x="1253" y="894"/>
                  </a:lnTo>
                  <a:lnTo>
                    <a:pt x="1255" y="892"/>
                  </a:lnTo>
                  <a:lnTo>
                    <a:pt x="1255" y="892"/>
                  </a:lnTo>
                  <a:lnTo>
                    <a:pt x="1255" y="890"/>
                  </a:lnTo>
                  <a:lnTo>
                    <a:pt x="1257" y="890"/>
                  </a:lnTo>
                  <a:lnTo>
                    <a:pt x="1259" y="890"/>
                  </a:lnTo>
                  <a:lnTo>
                    <a:pt x="1259" y="888"/>
                  </a:lnTo>
                  <a:lnTo>
                    <a:pt x="1259" y="886"/>
                  </a:lnTo>
                  <a:lnTo>
                    <a:pt x="1261" y="884"/>
                  </a:lnTo>
                  <a:lnTo>
                    <a:pt x="1263" y="884"/>
                  </a:lnTo>
                  <a:lnTo>
                    <a:pt x="1266" y="881"/>
                  </a:lnTo>
                  <a:lnTo>
                    <a:pt x="1268" y="879"/>
                  </a:lnTo>
                  <a:lnTo>
                    <a:pt x="1268" y="877"/>
                  </a:lnTo>
                  <a:lnTo>
                    <a:pt x="1268" y="877"/>
                  </a:lnTo>
                  <a:lnTo>
                    <a:pt x="1268" y="877"/>
                  </a:lnTo>
                  <a:lnTo>
                    <a:pt x="1268" y="875"/>
                  </a:lnTo>
                  <a:lnTo>
                    <a:pt x="1270" y="875"/>
                  </a:lnTo>
                  <a:lnTo>
                    <a:pt x="1270" y="875"/>
                  </a:lnTo>
                  <a:lnTo>
                    <a:pt x="1272" y="877"/>
                  </a:lnTo>
                  <a:lnTo>
                    <a:pt x="1272" y="877"/>
                  </a:lnTo>
                  <a:lnTo>
                    <a:pt x="1274" y="877"/>
                  </a:lnTo>
                  <a:lnTo>
                    <a:pt x="1274" y="877"/>
                  </a:lnTo>
                  <a:lnTo>
                    <a:pt x="1274" y="877"/>
                  </a:lnTo>
                  <a:lnTo>
                    <a:pt x="1276" y="879"/>
                  </a:lnTo>
                  <a:lnTo>
                    <a:pt x="1278" y="879"/>
                  </a:lnTo>
                  <a:lnTo>
                    <a:pt x="1280" y="881"/>
                  </a:lnTo>
                  <a:lnTo>
                    <a:pt x="1282" y="881"/>
                  </a:lnTo>
                  <a:lnTo>
                    <a:pt x="1284" y="881"/>
                  </a:lnTo>
                  <a:lnTo>
                    <a:pt x="1285" y="883"/>
                  </a:lnTo>
                  <a:lnTo>
                    <a:pt x="1287" y="884"/>
                  </a:lnTo>
                  <a:lnTo>
                    <a:pt x="1291" y="884"/>
                  </a:lnTo>
                  <a:lnTo>
                    <a:pt x="1293" y="884"/>
                  </a:lnTo>
                  <a:lnTo>
                    <a:pt x="1295" y="884"/>
                  </a:lnTo>
                  <a:lnTo>
                    <a:pt x="1297" y="884"/>
                  </a:lnTo>
                  <a:lnTo>
                    <a:pt x="1299" y="886"/>
                  </a:lnTo>
                  <a:lnTo>
                    <a:pt x="1302" y="888"/>
                  </a:lnTo>
                  <a:lnTo>
                    <a:pt x="1306" y="890"/>
                  </a:lnTo>
                  <a:lnTo>
                    <a:pt x="1308" y="890"/>
                  </a:lnTo>
                  <a:lnTo>
                    <a:pt x="1310" y="890"/>
                  </a:lnTo>
                  <a:lnTo>
                    <a:pt x="1312" y="890"/>
                  </a:lnTo>
                  <a:lnTo>
                    <a:pt x="1314" y="890"/>
                  </a:lnTo>
                  <a:lnTo>
                    <a:pt x="1318" y="892"/>
                  </a:lnTo>
                  <a:lnTo>
                    <a:pt x="1320" y="892"/>
                  </a:lnTo>
                  <a:lnTo>
                    <a:pt x="1321" y="892"/>
                  </a:lnTo>
                  <a:lnTo>
                    <a:pt x="1321" y="894"/>
                  </a:lnTo>
                  <a:lnTo>
                    <a:pt x="1321" y="894"/>
                  </a:lnTo>
                  <a:lnTo>
                    <a:pt x="1321" y="894"/>
                  </a:lnTo>
                  <a:lnTo>
                    <a:pt x="1321" y="896"/>
                  </a:lnTo>
                  <a:lnTo>
                    <a:pt x="1321" y="896"/>
                  </a:lnTo>
                  <a:lnTo>
                    <a:pt x="1321" y="898"/>
                  </a:lnTo>
                  <a:lnTo>
                    <a:pt x="1321" y="898"/>
                  </a:lnTo>
                  <a:lnTo>
                    <a:pt x="1321" y="900"/>
                  </a:lnTo>
                  <a:lnTo>
                    <a:pt x="1321" y="900"/>
                  </a:lnTo>
                  <a:lnTo>
                    <a:pt x="1323" y="900"/>
                  </a:lnTo>
                  <a:lnTo>
                    <a:pt x="1323" y="902"/>
                  </a:lnTo>
                  <a:lnTo>
                    <a:pt x="1323" y="902"/>
                  </a:lnTo>
                  <a:lnTo>
                    <a:pt x="1323" y="903"/>
                  </a:lnTo>
                  <a:lnTo>
                    <a:pt x="1323" y="905"/>
                  </a:lnTo>
                  <a:lnTo>
                    <a:pt x="1323" y="907"/>
                  </a:lnTo>
                  <a:lnTo>
                    <a:pt x="1323" y="907"/>
                  </a:lnTo>
                  <a:lnTo>
                    <a:pt x="1323" y="907"/>
                  </a:lnTo>
                  <a:lnTo>
                    <a:pt x="1323" y="907"/>
                  </a:lnTo>
                  <a:lnTo>
                    <a:pt x="1325" y="909"/>
                  </a:lnTo>
                  <a:lnTo>
                    <a:pt x="1323" y="909"/>
                  </a:lnTo>
                  <a:lnTo>
                    <a:pt x="1323" y="911"/>
                  </a:lnTo>
                  <a:lnTo>
                    <a:pt x="1323" y="911"/>
                  </a:lnTo>
                  <a:lnTo>
                    <a:pt x="1323" y="911"/>
                  </a:lnTo>
                  <a:lnTo>
                    <a:pt x="1325" y="913"/>
                  </a:lnTo>
                  <a:lnTo>
                    <a:pt x="1325" y="913"/>
                  </a:lnTo>
                  <a:lnTo>
                    <a:pt x="1325" y="913"/>
                  </a:lnTo>
                  <a:lnTo>
                    <a:pt x="1327" y="913"/>
                  </a:lnTo>
                  <a:lnTo>
                    <a:pt x="1327" y="913"/>
                  </a:lnTo>
                  <a:lnTo>
                    <a:pt x="1329" y="915"/>
                  </a:lnTo>
                  <a:lnTo>
                    <a:pt x="1329" y="917"/>
                  </a:lnTo>
                  <a:lnTo>
                    <a:pt x="1331" y="917"/>
                  </a:lnTo>
                  <a:lnTo>
                    <a:pt x="1331" y="917"/>
                  </a:lnTo>
                  <a:lnTo>
                    <a:pt x="1331" y="917"/>
                  </a:lnTo>
                  <a:lnTo>
                    <a:pt x="1333" y="917"/>
                  </a:lnTo>
                  <a:lnTo>
                    <a:pt x="1335" y="919"/>
                  </a:lnTo>
                  <a:lnTo>
                    <a:pt x="1337" y="919"/>
                  </a:lnTo>
                  <a:lnTo>
                    <a:pt x="1339" y="919"/>
                  </a:lnTo>
                  <a:lnTo>
                    <a:pt x="1339" y="919"/>
                  </a:lnTo>
                  <a:lnTo>
                    <a:pt x="1339" y="919"/>
                  </a:lnTo>
                  <a:lnTo>
                    <a:pt x="1339" y="919"/>
                  </a:lnTo>
                  <a:lnTo>
                    <a:pt x="1340" y="921"/>
                  </a:lnTo>
                  <a:lnTo>
                    <a:pt x="1340" y="921"/>
                  </a:lnTo>
                  <a:lnTo>
                    <a:pt x="1342" y="921"/>
                  </a:lnTo>
                  <a:lnTo>
                    <a:pt x="1344" y="922"/>
                  </a:lnTo>
                  <a:lnTo>
                    <a:pt x="1346" y="922"/>
                  </a:lnTo>
                  <a:lnTo>
                    <a:pt x="1346" y="922"/>
                  </a:lnTo>
                  <a:lnTo>
                    <a:pt x="1348" y="922"/>
                  </a:lnTo>
                  <a:lnTo>
                    <a:pt x="1348" y="921"/>
                  </a:lnTo>
                  <a:lnTo>
                    <a:pt x="1350" y="921"/>
                  </a:lnTo>
                  <a:lnTo>
                    <a:pt x="1350" y="922"/>
                  </a:lnTo>
                  <a:lnTo>
                    <a:pt x="1350" y="922"/>
                  </a:lnTo>
                  <a:lnTo>
                    <a:pt x="1352" y="922"/>
                  </a:lnTo>
                  <a:lnTo>
                    <a:pt x="1352" y="922"/>
                  </a:lnTo>
                  <a:lnTo>
                    <a:pt x="1354" y="922"/>
                  </a:lnTo>
                  <a:lnTo>
                    <a:pt x="1354" y="921"/>
                  </a:lnTo>
                  <a:lnTo>
                    <a:pt x="1356" y="921"/>
                  </a:lnTo>
                  <a:lnTo>
                    <a:pt x="1356" y="921"/>
                  </a:lnTo>
                  <a:lnTo>
                    <a:pt x="1356" y="921"/>
                  </a:lnTo>
                  <a:lnTo>
                    <a:pt x="1357" y="919"/>
                  </a:lnTo>
                  <a:lnTo>
                    <a:pt x="1357" y="919"/>
                  </a:lnTo>
                  <a:lnTo>
                    <a:pt x="1357" y="919"/>
                  </a:lnTo>
                  <a:lnTo>
                    <a:pt x="1359" y="919"/>
                  </a:lnTo>
                  <a:lnTo>
                    <a:pt x="1359" y="919"/>
                  </a:lnTo>
                  <a:lnTo>
                    <a:pt x="1361" y="919"/>
                  </a:lnTo>
                  <a:lnTo>
                    <a:pt x="1361" y="919"/>
                  </a:lnTo>
                  <a:lnTo>
                    <a:pt x="1363" y="917"/>
                  </a:lnTo>
                  <a:lnTo>
                    <a:pt x="1367" y="917"/>
                  </a:lnTo>
                  <a:lnTo>
                    <a:pt x="1369" y="917"/>
                  </a:lnTo>
                  <a:lnTo>
                    <a:pt x="1369" y="917"/>
                  </a:lnTo>
                  <a:lnTo>
                    <a:pt x="1369" y="917"/>
                  </a:lnTo>
                  <a:lnTo>
                    <a:pt x="1369" y="917"/>
                  </a:lnTo>
                  <a:lnTo>
                    <a:pt x="1369" y="915"/>
                  </a:lnTo>
                  <a:lnTo>
                    <a:pt x="1371" y="915"/>
                  </a:lnTo>
                  <a:lnTo>
                    <a:pt x="1373" y="915"/>
                  </a:lnTo>
                  <a:lnTo>
                    <a:pt x="1375" y="915"/>
                  </a:lnTo>
                  <a:lnTo>
                    <a:pt x="1376" y="915"/>
                  </a:lnTo>
                  <a:lnTo>
                    <a:pt x="1378" y="915"/>
                  </a:lnTo>
                  <a:lnTo>
                    <a:pt x="1382" y="917"/>
                  </a:lnTo>
                  <a:lnTo>
                    <a:pt x="1386" y="919"/>
                  </a:lnTo>
                  <a:lnTo>
                    <a:pt x="1386" y="919"/>
                  </a:lnTo>
                  <a:lnTo>
                    <a:pt x="1388" y="919"/>
                  </a:lnTo>
                  <a:lnTo>
                    <a:pt x="1388" y="919"/>
                  </a:lnTo>
                  <a:lnTo>
                    <a:pt x="1388" y="919"/>
                  </a:lnTo>
                  <a:lnTo>
                    <a:pt x="1392" y="919"/>
                  </a:lnTo>
                  <a:lnTo>
                    <a:pt x="1393" y="919"/>
                  </a:lnTo>
                  <a:lnTo>
                    <a:pt x="1395" y="919"/>
                  </a:lnTo>
                  <a:lnTo>
                    <a:pt x="1395" y="919"/>
                  </a:lnTo>
                  <a:lnTo>
                    <a:pt x="1397" y="921"/>
                  </a:lnTo>
                  <a:lnTo>
                    <a:pt x="1399" y="921"/>
                  </a:lnTo>
                  <a:lnTo>
                    <a:pt x="1399" y="924"/>
                  </a:lnTo>
                  <a:lnTo>
                    <a:pt x="1403" y="926"/>
                  </a:lnTo>
                  <a:lnTo>
                    <a:pt x="1403" y="926"/>
                  </a:lnTo>
                  <a:lnTo>
                    <a:pt x="1403" y="926"/>
                  </a:lnTo>
                  <a:lnTo>
                    <a:pt x="1405" y="926"/>
                  </a:lnTo>
                  <a:lnTo>
                    <a:pt x="1405" y="926"/>
                  </a:lnTo>
                  <a:lnTo>
                    <a:pt x="1409" y="926"/>
                  </a:lnTo>
                  <a:lnTo>
                    <a:pt x="1414" y="926"/>
                  </a:lnTo>
                  <a:lnTo>
                    <a:pt x="1414" y="928"/>
                  </a:lnTo>
                  <a:lnTo>
                    <a:pt x="1414" y="930"/>
                  </a:lnTo>
                  <a:lnTo>
                    <a:pt x="1414" y="932"/>
                  </a:lnTo>
                  <a:lnTo>
                    <a:pt x="1414" y="932"/>
                  </a:lnTo>
                  <a:lnTo>
                    <a:pt x="1414" y="934"/>
                  </a:lnTo>
                  <a:lnTo>
                    <a:pt x="1414" y="934"/>
                  </a:lnTo>
                  <a:lnTo>
                    <a:pt x="1414" y="934"/>
                  </a:lnTo>
                  <a:lnTo>
                    <a:pt x="1416" y="934"/>
                  </a:lnTo>
                  <a:lnTo>
                    <a:pt x="1416" y="934"/>
                  </a:lnTo>
                  <a:lnTo>
                    <a:pt x="1416" y="936"/>
                  </a:lnTo>
                  <a:lnTo>
                    <a:pt x="1416" y="936"/>
                  </a:lnTo>
                  <a:lnTo>
                    <a:pt x="1416" y="936"/>
                  </a:lnTo>
                  <a:lnTo>
                    <a:pt x="1418" y="936"/>
                  </a:lnTo>
                  <a:lnTo>
                    <a:pt x="1420" y="938"/>
                  </a:lnTo>
                  <a:lnTo>
                    <a:pt x="1424" y="939"/>
                  </a:lnTo>
                  <a:lnTo>
                    <a:pt x="1424" y="941"/>
                  </a:lnTo>
                  <a:lnTo>
                    <a:pt x="1426" y="941"/>
                  </a:lnTo>
                  <a:lnTo>
                    <a:pt x="1426" y="941"/>
                  </a:lnTo>
                  <a:lnTo>
                    <a:pt x="1428" y="941"/>
                  </a:lnTo>
                  <a:lnTo>
                    <a:pt x="1429" y="941"/>
                  </a:lnTo>
                  <a:lnTo>
                    <a:pt x="1433" y="941"/>
                  </a:lnTo>
                  <a:lnTo>
                    <a:pt x="1435" y="941"/>
                  </a:lnTo>
                  <a:lnTo>
                    <a:pt x="1437" y="941"/>
                  </a:lnTo>
                  <a:lnTo>
                    <a:pt x="1437" y="941"/>
                  </a:lnTo>
                  <a:lnTo>
                    <a:pt x="1439" y="941"/>
                  </a:lnTo>
                  <a:lnTo>
                    <a:pt x="1439" y="941"/>
                  </a:lnTo>
                  <a:lnTo>
                    <a:pt x="1439" y="943"/>
                  </a:lnTo>
                  <a:lnTo>
                    <a:pt x="1445" y="943"/>
                  </a:lnTo>
                  <a:lnTo>
                    <a:pt x="1448" y="945"/>
                  </a:lnTo>
                  <a:lnTo>
                    <a:pt x="1450" y="945"/>
                  </a:lnTo>
                  <a:lnTo>
                    <a:pt x="1454" y="943"/>
                  </a:lnTo>
                  <a:lnTo>
                    <a:pt x="1454" y="943"/>
                  </a:lnTo>
                  <a:lnTo>
                    <a:pt x="1456" y="945"/>
                  </a:lnTo>
                  <a:lnTo>
                    <a:pt x="1458" y="945"/>
                  </a:lnTo>
                  <a:lnTo>
                    <a:pt x="1458" y="945"/>
                  </a:lnTo>
                  <a:lnTo>
                    <a:pt x="1460" y="945"/>
                  </a:lnTo>
                  <a:lnTo>
                    <a:pt x="1462" y="945"/>
                  </a:lnTo>
                  <a:lnTo>
                    <a:pt x="1465" y="943"/>
                  </a:lnTo>
                  <a:lnTo>
                    <a:pt x="1467" y="941"/>
                  </a:lnTo>
                  <a:lnTo>
                    <a:pt x="1469" y="941"/>
                  </a:lnTo>
                  <a:lnTo>
                    <a:pt x="1469" y="941"/>
                  </a:lnTo>
                  <a:lnTo>
                    <a:pt x="1469" y="941"/>
                  </a:lnTo>
                  <a:lnTo>
                    <a:pt x="1471" y="941"/>
                  </a:lnTo>
                  <a:lnTo>
                    <a:pt x="1471" y="941"/>
                  </a:lnTo>
                  <a:lnTo>
                    <a:pt x="1471" y="941"/>
                  </a:lnTo>
                  <a:lnTo>
                    <a:pt x="1473" y="939"/>
                  </a:lnTo>
                  <a:lnTo>
                    <a:pt x="1475" y="939"/>
                  </a:lnTo>
                  <a:lnTo>
                    <a:pt x="1479" y="939"/>
                  </a:lnTo>
                  <a:lnTo>
                    <a:pt x="1481" y="939"/>
                  </a:lnTo>
                  <a:lnTo>
                    <a:pt x="1486" y="938"/>
                  </a:lnTo>
                  <a:lnTo>
                    <a:pt x="1486" y="936"/>
                  </a:lnTo>
                  <a:lnTo>
                    <a:pt x="1488" y="936"/>
                  </a:lnTo>
                  <a:lnTo>
                    <a:pt x="1488" y="938"/>
                  </a:lnTo>
                  <a:lnTo>
                    <a:pt x="1488" y="938"/>
                  </a:lnTo>
                  <a:lnTo>
                    <a:pt x="1490" y="938"/>
                  </a:lnTo>
                  <a:lnTo>
                    <a:pt x="1490" y="938"/>
                  </a:lnTo>
                  <a:lnTo>
                    <a:pt x="1492" y="938"/>
                  </a:lnTo>
                  <a:lnTo>
                    <a:pt x="1492" y="938"/>
                  </a:lnTo>
                  <a:lnTo>
                    <a:pt x="1494" y="936"/>
                  </a:lnTo>
                  <a:lnTo>
                    <a:pt x="1496" y="934"/>
                  </a:lnTo>
                  <a:lnTo>
                    <a:pt x="1496" y="934"/>
                  </a:lnTo>
                  <a:lnTo>
                    <a:pt x="1498" y="932"/>
                  </a:lnTo>
                  <a:lnTo>
                    <a:pt x="1498" y="932"/>
                  </a:lnTo>
                  <a:lnTo>
                    <a:pt x="1498" y="930"/>
                  </a:lnTo>
                  <a:lnTo>
                    <a:pt x="1502" y="928"/>
                  </a:lnTo>
                  <a:lnTo>
                    <a:pt x="1505" y="926"/>
                  </a:lnTo>
                  <a:lnTo>
                    <a:pt x="1505" y="924"/>
                  </a:lnTo>
                  <a:lnTo>
                    <a:pt x="1507" y="924"/>
                  </a:lnTo>
                  <a:lnTo>
                    <a:pt x="1509" y="924"/>
                  </a:lnTo>
                  <a:lnTo>
                    <a:pt x="1509" y="922"/>
                  </a:lnTo>
                  <a:lnTo>
                    <a:pt x="1511" y="922"/>
                  </a:lnTo>
                  <a:lnTo>
                    <a:pt x="1513" y="921"/>
                  </a:lnTo>
                  <a:lnTo>
                    <a:pt x="1515" y="921"/>
                  </a:lnTo>
                  <a:lnTo>
                    <a:pt x="1515" y="919"/>
                  </a:lnTo>
                  <a:lnTo>
                    <a:pt x="1517" y="919"/>
                  </a:lnTo>
                  <a:lnTo>
                    <a:pt x="1519" y="921"/>
                  </a:lnTo>
                  <a:lnTo>
                    <a:pt x="1520" y="921"/>
                  </a:lnTo>
                  <a:lnTo>
                    <a:pt x="1524" y="921"/>
                  </a:lnTo>
                  <a:lnTo>
                    <a:pt x="1526" y="921"/>
                  </a:lnTo>
                  <a:lnTo>
                    <a:pt x="1528" y="922"/>
                  </a:lnTo>
                  <a:lnTo>
                    <a:pt x="1528" y="924"/>
                  </a:lnTo>
                  <a:lnTo>
                    <a:pt x="1530" y="926"/>
                  </a:lnTo>
                  <a:lnTo>
                    <a:pt x="1532" y="926"/>
                  </a:lnTo>
                  <a:lnTo>
                    <a:pt x="1532" y="926"/>
                  </a:lnTo>
                  <a:lnTo>
                    <a:pt x="1532" y="926"/>
                  </a:lnTo>
                  <a:lnTo>
                    <a:pt x="1532" y="928"/>
                  </a:lnTo>
                  <a:lnTo>
                    <a:pt x="1534" y="928"/>
                  </a:lnTo>
                  <a:lnTo>
                    <a:pt x="1534" y="928"/>
                  </a:lnTo>
                  <a:lnTo>
                    <a:pt x="1536" y="928"/>
                  </a:lnTo>
                  <a:lnTo>
                    <a:pt x="1536" y="928"/>
                  </a:lnTo>
                  <a:lnTo>
                    <a:pt x="1538" y="928"/>
                  </a:lnTo>
                  <a:lnTo>
                    <a:pt x="1538" y="928"/>
                  </a:lnTo>
                  <a:lnTo>
                    <a:pt x="1539" y="928"/>
                  </a:lnTo>
                  <a:lnTo>
                    <a:pt x="1539" y="928"/>
                  </a:lnTo>
                  <a:lnTo>
                    <a:pt x="1543" y="926"/>
                  </a:lnTo>
                  <a:lnTo>
                    <a:pt x="1545" y="926"/>
                  </a:lnTo>
                  <a:lnTo>
                    <a:pt x="1545" y="926"/>
                  </a:lnTo>
                  <a:lnTo>
                    <a:pt x="1547" y="926"/>
                  </a:lnTo>
                  <a:lnTo>
                    <a:pt x="1549" y="926"/>
                  </a:lnTo>
                  <a:lnTo>
                    <a:pt x="1551" y="926"/>
                  </a:lnTo>
                  <a:lnTo>
                    <a:pt x="1551" y="926"/>
                  </a:lnTo>
                  <a:lnTo>
                    <a:pt x="1553" y="928"/>
                  </a:lnTo>
                  <a:lnTo>
                    <a:pt x="1553" y="928"/>
                  </a:lnTo>
                  <a:lnTo>
                    <a:pt x="1553" y="928"/>
                  </a:lnTo>
                  <a:lnTo>
                    <a:pt x="1555" y="930"/>
                  </a:lnTo>
                  <a:lnTo>
                    <a:pt x="1556" y="930"/>
                  </a:lnTo>
                  <a:lnTo>
                    <a:pt x="1558" y="932"/>
                  </a:lnTo>
                  <a:lnTo>
                    <a:pt x="1560" y="932"/>
                  </a:lnTo>
                  <a:lnTo>
                    <a:pt x="1572" y="936"/>
                  </a:lnTo>
                  <a:lnTo>
                    <a:pt x="1574" y="938"/>
                  </a:lnTo>
                  <a:lnTo>
                    <a:pt x="1574" y="936"/>
                  </a:lnTo>
                  <a:lnTo>
                    <a:pt x="1575" y="936"/>
                  </a:lnTo>
                  <a:lnTo>
                    <a:pt x="1583" y="930"/>
                  </a:lnTo>
                  <a:lnTo>
                    <a:pt x="1587" y="926"/>
                  </a:lnTo>
                  <a:lnTo>
                    <a:pt x="1591" y="926"/>
                  </a:lnTo>
                  <a:lnTo>
                    <a:pt x="1592" y="926"/>
                  </a:lnTo>
                  <a:lnTo>
                    <a:pt x="1594" y="924"/>
                  </a:lnTo>
                  <a:lnTo>
                    <a:pt x="1594" y="924"/>
                  </a:lnTo>
                  <a:lnTo>
                    <a:pt x="1596" y="924"/>
                  </a:lnTo>
                  <a:lnTo>
                    <a:pt x="1596" y="924"/>
                  </a:lnTo>
                  <a:lnTo>
                    <a:pt x="1596" y="922"/>
                  </a:lnTo>
                  <a:lnTo>
                    <a:pt x="1596" y="922"/>
                  </a:lnTo>
                  <a:lnTo>
                    <a:pt x="1596" y="922"/>
                  </a:lnTo>
                  <a:lnTo>
                    <a:pt x="1596" y="921"/>
                  </a:lnTo>
                  <a:lnTo>
                    <a:pt x="1596" y="921"/>
                  </a:lnTo>
                  <a:lnTo>
                    <a:pt x="1596" y="921"/>
                  </a:lnTo>
                  <a:lnTo>
                    <a:pt x="1596" y="919"/>
                  </a:lnTo>
                  <a:lnTo>
                    <a:pt x="1596" y="919"/>
                  </a:lnTo>
                  <a:lnTo>
                    <a:pt x="1596" y="919"/>
                  </a:lnTo>
                  <a:lnTo>
                    <a:pt x="1596" y="917"/>
                  </a:lnTo>
                  <a:lnTo>
                    <a:pt x="1596" y="917"/>
                  </a:lnTo>
                  <a:lnTo>
                    <a:pt x="1596" y="917"/>
                  </a:lnTo>
                  <a:lnTo>
                    <a:pt x="1596" y="917"/>
                  </a:lnTo>
                  <a:lnTo>
                    <a:pt x="1594" y="917"/>
                  </a:lnTo>
                  <a:lnTo>
                    <a:pt x="1594" y="917"/>
                  </a:lnTo>
                  <a:lnTo>
                    <a:pt x="1594" y="915"/>
                  </a:lnTo>
                  <a:lnTo>
                    <a:pt x="1596" y="915"/>
                  </a:lnTo>
                  <a:lnTo>
                    <a:pt x="1596" y="913"/>
                  </a:lnTo>
                  <a:lnTo>
                    <a:pt x="1596" y="913"/>
                  </a:lnTo>
                  <a:lnTo>
                    <a:pt x="1596" y="913"/>
                  </a:lnTo>
                  <a:lnTo>
                    <a:pt x="1596" y="911"/>
                  </a:lnTo>
                  <a:lnTo>
                    <a:pt x="1598" y="907"/>
                  </a:lnTo>
                  <a:lnTo>
                    <a:pt x="1600" y="907"/>
                  </a:lnTo>
                  <a:lnTo>
                    <a:pt x="1600" y="905"/>
                  </a:lnTo>
                  <a:lnTo>
                    <a:pt x="1600" y="905"/>
                  </a:lnTo>
                  <a:lnTo>
                    <a:pt x="1600" y="903"/>
                  </a:lnTo>
                  <a:lnTo>
                    <a:pt x="1600" y="903"/>
                  </a:lnTo>
                  <a:lnTo>
                    <a:pt x="1600" y="903"/>
                  </a:lnTo>
                  <a:lnTo>
                    <a:pt x="1602" y="902"/>
                  </a:lnTo>
                  <a:lnTo>
                    <a:pt x="1602" y="902"/>
                  </a:lnTo>
                  <a:lnTo>
                    <a:pt x="1602" y="900"/>
                  </a:lnTo>
                  <a:lnTo>
                    <a:pt x="1604" y="900"/>
                  </a:lnTo>
                  <a:lnTo>
                    <a:pt x="1604" y="898"/>
                  </a:lnTo>
                  <a:lnTo>
                    <a:pt x="1604" y="898"/>
                  </a:lnTo>
                  <a:lnTo>
                    <a:pt x="1604" y="896"/>
                  </a:lnTo>
                  <a:lnTo>
                    <a:pt x="1604" y="896"/>
                  </a:lnTo>
                  <a:lnTo>
                    <a:pt x="1604" y="896"/>
                  </a:lnTo>
                  <a:lnTo>
                    <a:pt x="1606" y="894"/>
                  </a:lnTo>
                  <a:lnTo>
                    <a:pt x="1606" y="892"/>
                  </a:lnTo>
                  <a:lnTo>
                    <a:pt x="1608" y="890"/>
                  </a:lnTo>
                  <a:lnTo>
                    <a:pt x="1608" y="886"/>
                  </a:lnTo>
                  <a:lnTo>
                    <a:pt x="1611" y="884"/>
                  </a:lnTo>
                  <a:lnTo>
                    <a:pt x="1611" y="884"/>
                  </a:lnTo>
                  <a:lnTo>
                    <a:pt x="1613" y="883"/>
                  </a:lnTo>
                  <a:lnTo>
                    <a:pt x="1615" y="883"/>
                  </a:lnTo>
                  <a:lnTo>
                    <a:pt x="1615" y="881"/>
                  </a:lnTo>
                  <a:lnTo>
                    <a:pt x="1617" y="881"/>
                  </a:lnTo>
                  <a:lnTo>
                    <a:pt x="1617" y="881"/>
                  </a:lnTo>
                  <a:lnTo>
                    <a:pt x="1617" y="879"/>
                  </a:lnTo>
                  <a:lnTo>
                    <a:pt x="1619" y="879"/>
                  </a:lnTo>
                  <a:lnTo>
                    <a:pt x="1619" y="877"/>
                  </a:lnTo>
                  <a:lnTo>
                    <a:pt x="1619" y="877"/>
                  </a:lnTo>
                  <a:lnTo>
                    <a:pt x="1619" y="877"/>
                  </a:lnTo>
                  <a:lnTo>
                    <a:pt x="1619" y="875"/>
                  </a:lnTo>
                  <a:lnTo>
                    <a:pt x="1619" y="875"/>
                  </a:lnTo>
                  <a:lnTo>
                    <a:pt x="1619" y="873"/>
                  </a:lnTo>
                  <a:lnTo>
                    <a:pt x="1619" y="871"/>
                  </a:lnTo>
                  <a:lnTo>
                    <a:pt x="1617" y="869"/>
                  </a:lnTo>
                  <a:lnTo>
                    <a:pt x="1619" y="867"/>
                  </a:lnTo>
                  <a:lnTo>
                    <a:pt x="1619" y="866"/>
                  </a:lnTo>
                  <a:lnTo>
                    <a:pt x="1617" y="866"/>
                  </a:lnTo>
                  <a:lnTo>
                    <a:pt x="1615" y="864"/>
                  </a:lnTo>
                  <a:lnTo>
                    <a:pt x="1613" y="864"/>
                  </a:lnTo>
                  <a:lnTo>
                    <a:pt x="1611" y="864"/>
                  </a:lnTo>
                  <a:lnTo>
                    <a:pt x="1611" y="864"/>
                  </a:lnTo>
                  <a:lnTo>
                    <a:pt x="1610" y="864"/>
                  </a:lnTo>
                  <a:lnTo>
                    <a:pt x="1610" y="864"/>
                  </a:lnTo>
                  <a:lnTo>
                    <a:pt x="1608" y="862"/>
                  </a:lnTo>
                  <a:lnTo>
                    <a:pt x="1608" y="862"/>
                  </a:lnTo>
                  <a:lnTo>
                    <a:pt x="1610" y="860"/>
                  </a:lnTo>
                  <a:lnTo>
                    <a:pt x="1610" y="860"/>
                  </a:lnTo>
                  <a:lnTo>
                    <a:pt x="1611" y="858"/>
                  </a:lnTo>
                  <a:lnTo>
                    <a:pt x="1613" y="858"/>
                  </a:lnTo>
                  <a:lnTo>
                    <a:pt x="1619" y="852"/>
                  </a:lnTo>
                  <a:lnTo>
                    <a:pt x="1621" y="850"/>
                  </a:lnTo>
                  <a:lnTo>
                    <a:pt x="1625" y="848"/>
                  </a:lnTo>
                  <a:lnTo>
                    <a:pt x="1627" y="848"/>
                  </a:lnTo>
                  <a:lnTo>
                    <a:pt x="1630" y="848"/>
                  </a:lnTo>
                  <a:lnTo>
                    <a:pt x="1644" y="845"/>
                  </a:lnTo>
                  <a:lnTo>
                    <a:pt x="1647" y="845"/>
                  </a:lnTo>
                  <a:lnTo>
                    <a:pt x="1649" y="845"/>
                  </a:lnTo>
                  <a:lnTo>
                    <a:pt x="1651" y="845"/>
                  </a:lnTo>
                  <a:lnTo>
                    <a:pt x="1653" y="845"/>
                  </a:lnTo>
                  <a:lnTo>
                    <a:pt x="1655" y="845"/>
                  </a:lnTo>
                  <a:lnTo>
                    <a:pt x="1657" y="845"/>
                  </a:lnTo>
                  <a:lnTo>
                    <a:pt x="1657" y="843"/>
                  </a:lnTo>
                  <a:lnTo>
                    <a:pt x="1659" y="843"/>
                  </a:lnTo>
                  <a:lnTo>
                    <a:pt x="1661" y="843"/>
                  </a:lnTo>
                  <a:lnTo>
                    <a:pt x="1661" y="843"/>
                  </a:lnTo>
                  <a:lnTo>
                    <a:pt x="1663" y="843"/>
                  </a:lnTo>
                  <a:lnTo>
                    <a:pt x="1663" y="843"/>
                  </a:lnTo>
                  <a:lnTo>
                    <a:pt x="1663" y="843"/>
                  </a:lnTo>
                  <a:lnTo>
                    <a:pt x="1665" y="843"/>
                  </a:lnTo>
                  <a:lnTo>
                    <a:pt x="1665" y="843"/>
                  </a:lnTo>
                  <a:lnTo>
                    <a:pt x="1666" y="843"/>
                  </a:lnTo>
                  <a:lnTo>
                    <a:pt x="1666" y="843"/>
                  </a:lnTo>
                  <a:lnTo>
                    <a:pt x="1668" y="845"/>
                  </a:lnTo>
                  <a:lnTo>
                    <a:pt x="1672" y="847"/>
                  </a:lnTo>
                  <a:lnTo>
                    <a:pt x="1672" y="847"/>
                  </a:lnTo>
                  <a:lnTo>
                    <a:pt x="1674" y="847"/>
                  </a:lnTo>
                  <a:lnTo>
                    <a:pt x="1676" y="848"/>
                  </a:lnTo>
                  <a:lnTo>
                    <a:pt x="1678" y="848"/>
                  </a:lnTo>
                  <a:lnTo>
                    <a:pt x="1680" y="850"/>
                  </a:lnTo>
                  <a:lnTo>
                    <a:pt x="1682" y="850"/>
                  </a:lnTo>
                  <a:lnTo>
                    <a:pt x="1683" y="852"/>
                  </a:lnTo>
                  <a:lnTo>
                    <a:pt x="1685" y="852"/>
                  </a:lnTo>
                  <a:lnTo>
                    <a:pt x="1685" y="852"/>
                  </a:lnTo>
                  <a:lnTo>
                    <a:pt x="1687" y="850"/>
                  </a:lnTo>
                  <a:lnTo>
                    <a:pt x="1689" y="850"/>
                  </a:lnTo>
                  <a:lnTo>
                    <a:pt x="1689" y="850"/>
                  </a:lnTo>
                  <a:lnTo>
                    <a:pt x="1691" y="852"/>
                  </a:lnTo>
                  <a:lnTo>
                    <a:pt x="1693" y="852"/>
                  </a:lnTo>
                  <a:lnTo>
                    <a:pt x="1695" y="854"/>
                  </a:lnTo>
                  <a:lnTo>
                    <a:pt x="1697" y="854"/>
                  </a:lnTo>
                  <a:lnTo>
                    <a:pt x="1699" y="854"/>
                  </a:lnTo>
                  <a:lnTo>
                    <a:pt x="1699" y="858"/>
                  </a:lnTo>
                  <a:lnTo>
                    <a:pt x="1702" y="858"/>
                  </a:lnTo>
                  <a:lnTo>
                    <a:pt x="1702" y="860"/>
                  </a:lnTo>
                  <a:lnTo>
                    <a:pt x="1704" y="860"/>
                  </a:lnTo>
                  <a:lnTo>
                    <a:pt x="1704" y="862"/>
                  </a:lnTo>
                  <a:lnTo>
                    <a:pt x="1704" y="862"/>
                  </a:lnTo>
                  <a:lnTo>
                    <a:pt x="1704" y="862"/>
                  </a:lnTo>
                  <a:lnTo>
                    <a:pt x="1704" y="864"/>
                  </a:lnTo>
                  <a:lnTo>
                    <a:pt x="1704" y="866"/>
                  </a:lnTo>
                  <a:lnTo>
                    <a:pt x="1706" y="866"/>
                  </a:lnTo>
                  <a:lnTo>
                    <a:pt x="1708" y="867"/>
                  </a:lnTo>
                  <a:lnTo>
                    <a:pt x="1708" y="867"/>
                  </a:lnTo>
                  <a:lnTo>
                    <a:pt x="1708" y="869"/>
                  </a:lnTo>
                  <a:lnTo>
                    <a:pt x="1708" y="869"/>
                  </a:lnTo>
                  <a:lnTo>
                    <a:pt x="1708" y="869"/>
                  </a:lnTo>
                  <a:lnTo>
                    <a:pt x="1708" y="869"/>
                  </a:lnTo>
                  <a:lnTo>
                    <a:pt x="1710" y="871"/>
                  </a:lnTo>
                  <a:lnTo>
                    <a:pt x="1710" y="873"/>
                  </a:lnTo>
                  <a:lnTo>
                    <a:pt x="1710" y="875"/>
                  </a:lnTo>
                  <a:lnTo>
                    <a:pt x="1710" y="875"/>
                  </a:lnTo>
                  <a:lnTo>
                    <a:pt x="1712" y="877"/>
                  </a:lnTo>
                  <a:lnTo>
                    <a:pt x="1712" y="879"/>
                  </a:lnTo>
                  <a:lnTo>
                    <a:pt x="1714" y="883"/>
                  </a:lnTo>
                  <a:lnTo>
                    <a:pt x="1714" y="884"/>
                  </a:lnTo>
                  <a:lnTo>
                    <a:pt x="1714" y="884"/>
                  </a:lnTo>
                  <a:lnTo>
                    <a:pt x="1714" y="886"/>
                  </a:lnTo>
                  <a:lnTo>
                    <a:pt x="1714" y="886"/>
                  </a:lnTo>
                  <a:lnTo>
                    <a:pt x="1714" y="888"/>
                  </a:lnTo>
                  <a:lnTo>
                    <a:pt x="1716" y="888"/>
                  </a:lnTo>
                  <a:lnTo>
                    <a:pt x="1716" y="890"/>
                  </a:lnTo>
                  <a:lnTo>
                    <a:pt x="1716" y="890"/>
                  </a:lnTo>
                  <a:lnTo>
                    <a:pt x="1718" y="892"/>
                  </a:lnTo>
                  <a:lnTo>
                    <a:pt x="1718" y="892"/>
                  </a:lnTo>
                  <a:lnTo>
                    <a:pt x="1718" y="894"/>
                  </a:lnTo>
                  <a:lnTo>
                    <a:pt x="1718" y="898"/>
                  </a:lnTo>
                  <a:lnTo>
                    <a:pt x="1718" y="900"/>
                  </a:lnTo>
                  <a:lnTo>
                    <a:pt x="1719" y="902"/>
                  </a:lnTo>
                  <a:lnTo>
                    <a:pt x="1723" y="905"/>
                  </a:lnTo>
                  <a:lnTo>
                    <a:pt x="1723" y="907"/>
                  </a:lnTo>
                  <a:lnTo>
                    <a:pt x="1725" y="909"/>
                  </a:lnTo>
                  <a:lnTo>
                    <a:pt x="1725" y="911"/>
                  </a:lnTo>
                  <a:lnTo>
                    <a:pt x="1725" y="911"/>
                  </a:lnTo>
                  <a:lnTo>
                    <a:pt x="1725" y="911"/>
                  </a:lnTo>
                  <a:lnTo>
                    <a:pt x="1725" y="913"/>
                  </a:lnTo>
                  <a:lnTo>
                    <a:pt x="1725" y="913"/>
                  </a:lnTo>
                  <a:lnTo>
                    <a:pt x="1725" y="915"/>
                  </a:lnTo>
                  <a:lnTo>
                    <a:pt x="1725" y="915"/>
                  </a:lnTo>
                  <a:lnTo>
                    <a:pt x="1725" y="917"/>
                  </a:lnTo>
                  <a:lnTo>
                    <a:pt x="1725" y="917"/>
                  </a:lnTo>
                  <a:lnTo>
                    <a:pt x="1725" y="919"/>
                  </a:lnTo>
                  <a:lnTo>
                    <a:pt x="1727" y="919"/>
                  </a:lnTo>
                  <a:lnTo>
                    <a:pt x="1727" y="919"/>
                  </a:lnTo>
                  <a:lnTo>
                    <a:pt x="1727" y="921"/>
                  </a:lnTo>
                  <a:lnTo>
                    <a:pt x="1729" y="921"/>
                  </a:lnTo>
                  <a:lnTo>
                    <a:pt x="1729" y="921"/>
                  </a:lnTo>
                  <a:lnTo>
                    <a:pt x="1729" y="922"/>
                  </a:lnTo>
                  <a:lnTo>
                    <a:pt x="1729" y="924"/>
                  </a:lnTo>
                  <a:lnTo>
                    <a:pt x="1727" y="926"/>
                  </a:lnTo>
                  <a:lnTo>
                    <a:pt x="1727" y="928"/>
                  </a:lnTo>
                  <a:lnTo>
                    <a:pt x="1727" y="930"/>
                  </a:lnTo>
                  <a:lnTo>
                    <a:pt x="1729" y="930"/>
                  </a:lnTo>
                  <a:lnTo>
                    <a:pt x="1729" y="930"/>
                  </a:lnTo>
                  <a:lnTo>
                    <a:pt x="1729" y="932"/>
                  </a:lnTo>
                  <a:lnTo>
                    <a:pt x="1731" y="932"/>
                  </a:lnTo>
                  <a:lnTo>
                    <a:pt x="1731" y="934"/>
                  </a:lnTo>
                  <a:lnTo>
                    <a:pt x="1731" y="934"/>
                  </a:lnTo>
                  <a:lnTo>
                    <a:pt x="1733" y="934"/>
                  </a:lnTo>
                  <a:lnTo>
                    <a:pt x="1733" y="934"/>
                  </a:lnTo>
                  <a:lnTo>
                    <a:pt x="1735" y="936"/>
                  </a:lnTo>
                  <a:lnTo>
                    <a:pt x="1738" y="936"/>
                  </a:lnTo>
                  <a:lnTo>
                    <a:pt x="1746" y="936"/>
                  </a:lnTo>
                  <a:lnTo>
                    <a:pt x="1746" y="936"/>
                  </a:lnTo>
                  <a:lnTo>
                    <a:pt x="1748" y="936"/>
                  </a:lnTo>
                  <a:lnTo>
                    <a:pt x="1748" y="936"/>
                  </a:lnTo>
                  <a:lnTo>
                    <a:pt x="1748" y="936"/>
                  </a:lnTo>
                  <a:lnTo>
                    <a:pt x="1748" y="938"/>
                  </a:lnTo>
                  <a:lnTo>
                    <a:pt x="1748" y="938"/>
                  </a:lnTo>
                  <a:lnTo>
                    <a:pt x="1752" y="939"/>
                  </a:lnTo>
                  <a:lnTo>
                    <a:pt x="1752" y="939"/>
                  </a:lnTo>
                  <a:lnTo>
                    <a:pt x="1754" y="939"/>
                  </a:lnTo>
                  <a:lnTo>
                    <a:pt x="1754" y="939"/>
                  </a:lnTo>
                  <a:lnTo>
                    <a:pt x="1755" y="939"/>
                  </a:lnTo>
                  <a:lnTo>
                    <a:pt x="1755" y="941"/>
                  </a:lnTo>
                  <a:lnTo>
                    <a:pt x="1757" y="941"/>
                  </a:lnTo>
                  <a:lnTo>
                    <a:pt x="1757" y="941"/>
                  </a:lnTo>
                  <a:lnTo>
                    <a:pt x="1757" y="939"/>
                  </a:lnTo>
                  <a:lnTo>
                    <a:pt x="1757" y="939"/>
                  </a:lnTo>
                  <a:lnTo>
                    <a:pt x="1759" y="939"/>
                  </a:lnTo>
                  <a:lnTo>
                    <a:pt x="1759" y="939"/>
                  </a:lnTo>
                  <a:lnTo>
                    <a:pt x="1759" y="941"/>
                  </a:lnTo>
                  <a:lnTo>
                    <a:pt x="1761" y="941"/>
                  </a:lnTo>
                  <a:lnTo>
                    <a:pt x="1761" y="941"/>
                  </a:lnTo>
                  <a:lnTo>
                    <a:pt x="1761" y="943"/>
                  </a:lnTo>
                  <a:lnTo>
                    <a:pt x="1763" y="943"/>
                  </a:lnTo>
                  <a:lnTo>
                    <a:pt x="1765" y="945"/>
                  </a:lnTo>
                  <a:lnTo>
                    <a:pt x="1767" y="947"/>
                  </a:lnTo>
                  <a:lnTo>
                    <a:pt x="1769" y="949"/>
                  </a:lnTo>
                  <a:lnTo>
                    <a:pt x="1769" y="951"/>
                  </a:lnTo>
                  <a:lnTo>
                    <a:pt x="1771" y="951"/>
                  </a:lnTo>
                  <a:lnTo>
                    <a:pt x="1773" y="951"/>
                  </a:lnTo>
                  <a:lnTo>
                    <a:pt x="1774" y="953"/>
                  </a:lnTo>
                  <a:lnTo>
                    <a:pt x="1776" y="953"/>
                  </a:lnTo>
                  <a:lnTo>
                    <a:pt x="1778" y="955"/>
                  </a:lnTo>
                  <a:lnTo>
                    <a:pt x="1776" y="955"/>
                  </a:lnTo>
                  <a:lnTo>
                    <a:pt x="1776" y="955"/>
                  </a:lnTo>
                  <a:lnTo>
                    <a:pt x="1776" y="957"/>
                  </a:lnTo>
                  <a:lnTo>
                    <a:pt x="1776" y="957"/>
                  </a:lnTo>
                  <a:lnTo>
                    <a:pt x="1776" y="958"/>
                  </a:lnTo>
                  <a:lnTo>
                    <a:pt x="1780" y="962"/>
                  </a:lnTo>
                  <a:lnTo>
                    <a:pt x="1780" y="964"/>
                  </a:lnTo>
                  <a:lnTo>
                    <a:pt x="1780" y="964"/>
                  </a:lnTo>
                  <a:lnTo>
                    <a:pt x="1780" y="966"/>
                  </a:lnTo>
                  <a:lnTo>
                    <a:pt x="1780" y="966"/>
                  </a:lnTo>
                  <a:lnTo>
                    <a:pt x="1780" y="966"/>
                  </a:lnTo>
                  <a:lnTo>
                    <a:pt x="1780" y="966"/>
                  </a:lnTo>
                  <a:lnTo>
                    <a:pt x="1778" y="968"/>
                  </a:lnTo>
                  <a:lnTo>
                    <a:pt x="1778" y="970"/>
                  </a:lnTo>
                  <a:lnTo>
                    <a:pt x="1778" y="970"/>
                  </a:lnTo>
                  <a:lnTo>
                    <a:pt x="1780" y="972"/>
                  </a:lnTo>
                  <a:lnTo>
                    <a:pt x="1780" y="972"/>
                  </a:lnTo>
                  <a:lnTo>
                    <a:pt x="1780" y="972"/>
                  </a:lnTo>
                  <a:lnTo>
                    <a:pt x="1780" y="972"/>
                  </a:lnTo>
                  <a:lnTo>
                    <a:pt x="1780" y="972"/>
                  </a:lnTo>
                  <a:lnTo>
                    <a:pt x="1782" y="974"/>
                  </a:lnTo>
                  <a:lnTo>
                    <a:pt x="1782" y="974"/>
                  </a:lnTo>
                  <a:lnTo>
                    <a:pt x="1782" y="977"/>
                  </a:lnTo>
                  <a:lnTo>
                    <a:pt x="1784" y="977"/>
                  </a:lnTo>
                  <a:lnTo>
                    <a:pt x="1786" y="977"/>
                  </a:lnTo>
                  <a:lnTo>
                    <a:pt x="1786" y="977"/>
                  </a:lnTo>
                  <a:lnTo>
                    <a:pt x="1788" y="977"/>
                  </a:lnTo>
                  <a:lnTo>
                    <a:pt x="1788" y="977"/>
                  </a:lnTo>
                  <a:lnTo>
                    <a:pt x="1790" y="977"/>
                  </a:lnTo>
                  <a:lnTo>
                    <a:pt x="1790" y="977"/>
                  </a:lnTo>
                  <a:lnTo>
                    <a:pt x="1792" y="977"/>
                  </a:lnTo>
                  <a:lnTo>
                    <a:pt x="1793" y="977"/>
                  </a:lnTo>
                  <a:lnTo>
                    <a:pt x="1797" y="977"/>
                  </a:lnTo>
                  <a:lnTo>
                    <a:pt x="1799" y="977"/>
                  </a:lnTo>
                  <a:lnTo>
                    <a:pt x="1803" y="977"/>
                  </a:lnTo>
                  <a:lnTo>
                    <a:pt x="1805" y="977"/>
                  </a:lnTo>
                  <a:lnTo>
                    <a:pt x="1807" y="977"/>
                  </a:lnTo>
                  <a:lnTo>
                    <a:pt x="1807" y="977"/>
                  </a:lnTo>
                  <a:lnTo>
                    <a:pt x="1809" y="977"/>
                  </a:lnTo>
                  <a:lnTo>
                    <a:pt x="1809" y="976"/>
                  </a:lnTo>
                  <a:lnTo>
                    <a:pt x="1809" y="976"/>
                  </a:lnTo>
                  <a:lnTo>
                    <a:pt x="1809" y="976"/>
                  </a:lnTo>
                  <a:lnTo>
                    <a:pt x="1810" y="974"/>
                  </a:lnTo>
                  <a:lnTo>
                    <a:pt x="1810" y="974"/>
                  </a:lnTo>
                  <a:lnTo>
                    <a:pt x="1810" y="972"/>
                  </a:lnTo>
                  <a:lnTo>
                    <a:pt x="1812" y="972"/>
                  </a:lnTo>
                  <a:lnTo>
                    <a:pt x="1812" y="972"/>
                  </a:lnTo>
                  <a:lnTo>
                    <a:pt x="1814" y="972"/>
                  </a:lnTo>
                  <a:lnTo>
                    <a:pt x="1814" y="970"/>
                  </a:lnTo>
                  <a:lnTo>
                    <a:pt x="1816" y="970"/>
                  </a:lnTo>
                  <a:lnTo>
                    <a:pt x="1816" y="970"/>
                  </a:lnTo>
                  <a:lnTo>
                    <a:pt x="1818" y="970"/>
                  </a:lnTo>
                  <a:lnTo>
                    <a:pt x="1818" y="970"/>
                  </a:lnTo>
                  <a:lnTo>
                    <a:pt x="1820" y="970"/>
                  </a:lnTo>
                  <a:lnTo>
                    <a:pt x="1824" y="970"/>
                  </a:lnTo>
                  <a:lnTo>
                    <a:pt x="1824" y="968"/>
                  </a:lnTo>
                  <a:lnTo>
                    <a:pt x="1828" y="966"/>
                  </a:lnTo>
                  <a:lnTo>
                    <a:pt x="1829" y="966"/>
                  </a:lnTo>
                  <a:lnTo>
                    <a:pt x="1831" y="964"/>
                  </a:lnTo>
                  <a:lnTo>
                    <a:pt x="1833" y="964"/>
                  </a:lnTo>
                  <a:lnTo>
                    <a:pt x="1835" y="962"/>
                  </a:lnTo>
                  <a:lnTo>
                    <a:pt x="1837" y="962"/>
                  </a:lnTo>
                  <a:lnTo>
                    <a:pt x="1839" y="964"/>
                  </a:lnTo>
                  <a:lnTo>
                    <a:pt x="1841" y="964"/>
                  </a:lnTo>
                  <a:lnTo>
                    <a:pt x="1841" y="964"/>
                  </a:lnTo>
                  <a:lnTo>
                    <a:pt x="1843" y="966"/>
                  </a:lnTo>
                  <a:lnTo>
                    <a:pt x="1843" y="966"/>
                  </a:lnTo>
                  <a:lnTo>
                    <a:pt x="1843" y="968"/>
                  </a:lnTo>
                  <a:lnTo>
                    <a:pt x="1843" y="968"/>
                  </a:lnTo>
                  <a:lnTo>
                    <a:pt x="1841" y="970"/>
                  </a:lnTo>
                  <a:lnTo>
                    <a:pt x="1841" y="970"/>
                  </a:lnTo>
                  <a:lnTo>
                    <a:pt x="1841" y="974"/>
                  </a:lnTo>
                  <a:lnTo>
                    <a:pt x="1843" y="977"/>
                  </a:lnTo>
                  <a:lnTo>
                    <a:pt x="1843" y="979"/>
                  </a:lnTo>
                  <a:lnTo>
                    <a:pt x="1843" y="979"/>
                  </a:lnTo>
                  <a:lnTo>
                    <a:pt x="1843" y="981"/>
                  </a:lnTo>
                  <a:lnTo>
                    <a:pt x="1841" y="981"/>
                  </a:lnTo>
                  <a:lnTo>
                    <a:pt x="1839" y="983"/>
                  </a:lnTo>
                  <a:lnTo>
                    <a:pt x="1837" y="983"/>
                  </a:lnTo>
                  <a:lnTo>
                    <a:pt x="1837" y="983"/>
                  </a:lnTo>
                  <a:lnTo>
                    <a:pt x="1837" y="983"/>
                  </a:lnTo>
                  <a:lnTo>
                    <a:pt x="1835" y="985"/>
                  </a:lnTo>
                  <a:lnTo>
                    <a:pt x="1835" y="985"/>
                  </a:lnTo>
                  <a:lnTo>
                    <a:pt x="1835" y="985"/>
                  </a:lnTo>
                  <a:lnTo>
                    <a:pt x="1835" y="987"/>
                  </a:lnTo>
                  <a:lnTo>
                    <a:pt x="1835" y="987"/>
                  </a:lnTo>
                  <a:lnTo>
                    <a:pt x="1835" y="989"/>
                  </a:lnTo>
                  <a:lnTo>
                    <a:pt x="1835" y="991"/>
                  </a:lnTo>
                  <a:lnTo>
                    <a:pt x="1835" y="991"/>
                  </a:lnTo>
                  <a:lnTo>
                    <a:pt x="1833" y="991"/>
                  </a:lnTo>
                  <a:lnTo>
                    <a:pt x="1833" y="993"/>
                  </a:lnTo>
                  <a:lnTo>
                    <a:pt x="1833" y="993"/>
                  </a:lnTo>
                  <a:lnTo>
                    <a:pt x="1833" y="995"/>
                  </a:lnTo>
                  <a:lnTo>
                    <a:pt x="1831" y="996"/>
                  </a:lnTo>
                  <a:lnTo>
                    <a:pt x="1831" y="996"/>
                  </a:lnTo>
                  <a:lnTo>
                    <a:pt x="1831" y="998"/>
                  </a:lnTo>
                  <a:lnTo>
                    <a:pt x="1831" y="998"/>
                  </a:lnTo>
                  <a:lnTo>
                    <a:pt x="1831" y="1000"/>
                  </a:lnTo>
                  <a:lnTo>
                    <a:pt x="1829" y="1002"/>
                  </a:lnTo>
                  <a:lnTo>
                    <a:pt x="1829" y="1004"/>
                  </a:lnTo>
                  <a:lnTo>
                    <a:pt x="1829" y="1004"/>
                  </a:lnTo>
                  <a:lnTo>
                    <a:pt x="1829" y="1006"/>
                  </a:lnTo>
                  <a:lnTo>
                    <a:pt x="1829" y="1008"/>
                  </a:lnTo>
                  <a:lnTo>
                    <a:pt x="1829" y="1010"/>
                  </a:lnTo>
                  <a:lnTo>
                    <a:pt x="1828" y="1010"/>
                  </a:lnTo>
                  <a:lnTo>
                    <a:pt x="1828" y="1012"/>
                  </a:lnTo>
                  <a:lnTo>
                    <a:pt x="1828" y="1012"/>
                  </a:lnTo>
                  <a:lnTo>
                    <a:pt x="1828" y="1012"/>
                  </a:lnTo>
                  <a:lnTo>
                    <a:pt x="1826" y="1013"/>
                  </a:lnTo>
                  <a:lnTo>
                    <a:pt x="1826" y="1013"/>
                  </a:lnTo>
                  <a:lnTo>
                    <a:pt x="1826" y="1015"/>
                  </a:lnTo>
                  <a:lnTo>
                    <a:pt x="1826" y="1015"/>
                  </a:lnTo>
                  <a:lnTo>
                    <a:pt x="1826" y="1015"/>
                  </a:lnTo>
                  <a:lnTo>
                    <a:pt x="1824" y="1015"/>
                  </a:lnTo>
                  <a:lnTo>
                    <a:pt x="1824" y="1017"/>
                  </a:lnTo>
                  <a:lnTo>
                    <a:pt x="1824" y="1017"/>
                  </a:lnTo>
                  <a:lnTo>
                    <a:pt x="1824" y="1017"/>
                  </a:lnTo>
                  <a:lnTo>
                    <a:pt x="1824" y="1019"/>
                  </a:lnTo>
                  <a:lnTo>
                    <a:pt x="1824" y="1019"/>
                  </a:lnTo>
                  <a:lnTo>
                    <a:pt x="1824" y="1019"/>
                  </a:lnTo>
                  <a:lnTo>
                    <a:pt x="1822" y="1021"/>
                  </a:lnTo>
                  <a:lnTo>
                    <a:pt x="1824" y="1021"/>
                  </a:lnTo>
                  <a:lnTo>
                    <a:pt x="1822" y="1023"/>
                  </a:lnTo>
                  <a:lnTo>
                    <a:pt x="1822" y="1023"/>
                  </a:lnTo>
                  <a:lnTo>
                    <a:pt x="1820" y="1023"/>
                  </a:lnTo>
                  <a:lnTo>
                    <a:pt x="1820" y="1023"/>
                  </a:lnTo>
                  <a:lnTo>
                    <a:pt x="1820" y="1023"/>
                  </a:lnTo>
                  <a:lnTo>
                    <a:pt x="1818" y="1025"/>
                  </a:lnTo>
                  <a:lnTo>
                    <a:pt x="1818" y="1025"/>
                  </a:lnTo>
                  <a:lnTo>
                    <a:pt x="1818" y="1027"/>
                  </a:lnTo>
                  <a:lnTo>
                    <a:pt x="1818" y="1027"/>
                  </a:lnTo>
                  <a:lnTo>
                    <a:pt x="1818" y="1029"/>
                  </a:lnTo>
                  <a:lnTo>
                    <a:pt x="1818" y="1029"/>
                  </a:lnTo>
                  <a:lnTo>
                    <a:pt x="1818" y="1031"/>
                  </a:lnTo>
                  <a:lnTo>
                    <a:pt x="1818" y="1032"/>
                  </a:lnTo>
                  <a:lnTo>
                    <a:pt x="1816" y="1034"/>
                  </a:lnTo>
                  <a:lnTo>
                    <a:pt x="1814" y="1034"/>
                  </a:lnTo>
                  <a:lnTo>
                    <a:pt x="1814" y="1034"/>
                  </a:lnTo>
                  <a:lnTo>
                    <a:pt x="1810" y="1032"/>
                  </a:lnTo>
                  <a:lnTo>
                    <a:pt x="1807" y="1032"/>
                  </a:lnTo>
                  <a:lnTo>
                    <a:pt x="1805" y="1031"/>
                  </a:lnTo>
                  <a:lnTo>
                    <a:pt x="1799" y="1031"/>
                  </a:lnTo>
                  <a:lnTo>
                    <a:pt x="1799" y="1031"/>
                  </a:lnTo>
                  <a:lnTo>
                    <a:pt x="1799" y="1029"/>
                  </a:lnTo>
                  <a:lnTo>
                    <a:pt x="1797" y="1029"/>
                  </a:lnTo>
                  <a:lnTo>
                    <a:pt x="1797" y="1029"/>
                  </a:lnTo>
                  <a:lnTo>
                    <a:pt x="1793" y="1032"/>
                  </a:lnTo>
                  <a:lnTo>
                    <a:pt x="1793" y="1032"/>
                  </a:lnTo>
                  <a:lnTo>
                    <a:pt x="1793" y="1032"/>
                  </a:lnTo>
                  <a:lnTo>
                    <a:pt x="1793" y="1034"/>
                  </a:lnTo>
                  <a:lnTo>
                    <a:pt x="1792" y="1034"/>
                  </a:lnTo>
                  <a:lnTo>
                    <a:pt x="1792" y="1034"/>
                  </a:lnTo>
                  <a:lnTo>
                    <a:pt x="1792" y="1036"/>
                  </a:lnTo>
                  <a:lnTo>
                    <a:pt x="1790" y="1036"/>
                  </a:lnTo>
                  <a:lnTo>
                    <a:pt x="1790" y="1036"/>
                  </a:lnTo>
                  <a:lnTo>
                    <a:pt x="1790" y="1036"/>
                  </a:lnTo>
                  <a:lnTo>
                    <a:pt x="1788" y="1036"/>
                  </a:lnTo>
                  <a:lnTo>
                    <a:pt x="1788" y="1036"/>
                  </a:lnTo>
                  <a:lnTo>
                    <a:pt x="1786" y="1036"/>
                  </a:lnTo>
                  <a:lnTo>
                    <a:pt x="1784" y="1036"/>
                  </a:lnTo>
                  <a:lnTo>
                    <a:pt x="1784" y="1038"/>
                  </a:lnTo>
                  <a:lnTo>
                    <a:pt x="1784" y="1038"/>
                  </a:lnTo>
                  <a:lnTo>
                    <a:pt x="1784" y="1038"/>
                  </a:lnTo>
                  <a:lnTo>
                    <a:pt x="1784" y="1038"/>
                  </a:lnTo>
                  <a:lnTo>
                    <a:pt x="1784" y="1040"/>
                  </a:lnTo>
                  <a:lnTo>
                    <a:pt x="1784" y="1040"/>
                  </a:lnTo>
                  <a:lnTo>
                    <a:pt x="1784" y="1042"/>
                  </a:lnTo>
                  <a:lnTo>
                    <a:pt x="1784" y="1044"/>
                  </a:lnTo>
                  <a:lnTo>
                    <a:pt x="1786" y="1046"/>
                  </a:lnTo>
                  <a:lnTo>
                    <a:pt x="1788" y="1051"/>
                  </a:lnTo>
                  <a:lnTo>
                    <a:pt x="1788" y="1055"/>
                  </a:lnTo>
                  <a:lnTo>
                    <a:pt x="1788" y="1057"/>
                  </a:lnTo>
                  <a:lnTo>
                    <a:pt x="1786" y="1061"/>
                  </a:lnTo>
                  <a:lnTo>
                    <a:pt x="1786" y="1065"/>
                  </a:lnTo>
                  <a:lnTo>
                    <a:pt x="1786" y="1065"/>
                  </a:lnTo>
                  <a:lnTo>
                    <a:pt x="1786" y="1067"/>
                  </a:lnTo>
                  <a:lnTo>
                    <a:pt x="1786" y="1067"/>
                  </a:lnTo>
                  <a:lnTo>
                    <a:pt x="1788" y="1067"/>
                  </a:lnTo>
                  <a:lnTo>
                    <a:pt x="1788" y="1067"/>
                  </a:lnTo>
                  <a:lnTo>
                    <a:pt x="1788" y="1069"/>
                  </a:lnTo>
                  <a:lnTo>
                    <a:pt x="1788" y="1069"/>
                  </a:lnTo>
                  <a:lnTo>
                    <a:pt x="1788" y="1070"/>
                  </a:lnTo>
                  <a:lnTo>
                    <a:pt x="1786" y="1072"/>
                  </a:lnTo>
                  <a:lnTo>
                    <a:pt x="1786" y="1074"/>
                  </a:lnTo>
                  <a:lnTo>
                    <a:pt x="1786" y="1076"/>
                  </a:lnTo>
                  <a:lnTo>
                    <a:pt x="1786" y="1076"/>
                  </a:lnTo>
                  <a:lnTo>
                    <a:pt x="1784" y="1078"/>
                  </a:lnTo>
                  <a:lnTo>
                    <a:pt x="1784" y="1078"/>
                  </a:lnTo>
                  <a:lnTo>
                    <a:pt x="1784" y="1080"/>
                  </a:lnTo>
                  <a:lnTo>
                    <a:pt x="1782" y="1080"/>
                  </a:lnTo>
                  <a:lnTo>
                    <a:pt x="1782" y="1080"/>
                  </a:lnTo>
                  <a:lnTo>
                    <a:pt x="1782" y="1080"/>
                  </a:lnTo>
                  <a:lnTo>
                    <a:pt x="1776" y="1080"/>
                  </a:lnTo>
                  <a:lnTo>
                    <a:pt x="1776" y="1080"/>
                  </a:lnTo>
                  <a:lnTo>
                    <a:pt x="1776" y="1080"/>
                  </a:lnTo>
                  <a:lnTo>
                    <a:pt x="1774" y="1082"/>
                  </a:lnTo>
                  <a:lnTo>
                    <a:pt x="1774" y="1082"/>
                  </a:lnTo>
                  <a:lnTo>
                    <a:pt x="1774" y="1082"/>
                  </a:lnTo>
                  <a:lnTo>
                    <a:pt x="1774" y="1082"/>
                  </a:lnTo>
                  <a:lnTo>
                    <a:pt x="1774" y="1082"/>
                  </a:lnTo>
                  <a:lnTo>
                    <a:pt x="1774" y="1082"/>
                  </a:lnTo>
                  <a:lnTo>
                    <a:pt x="1774" y="1084"/>
                  </a:lnTo>
                  <a:lnTo>
                    <a:pt x="1776" y="1084"/>
                  </a:lnTo>
                  <a:lnTo>
                    <a:pt x="1776" y="1084"/>
                  </a:lnTo>
                  <a:lnTo>
                    <a:pt x="1776" y="1084"/>
                  </a:lnTo>
                  <a:lnTo>
                    <a:pt x="1776" y="1086"/>
                  </a:lnTo>
                  <a:lnTo>
                    <a:pt x="1776" y="1086"/>
                  </a:lnTo>
                  <a:lnTo>
                    <a:pt x="1776" y="1087"/>
                  </a:lnTo>
                  <a:lnTo>
                    <a:pt x="1776" y="1087"/>
                  </a:lnTo>
                  <a:lnTo>
                    <a:pt x="1778" y="1089"/>
                  </a:lnTo>
                  <a:lnTo>
                    <a:pt x="1778" y="1089"/>
                  </a:lnTo>
                  <a:lnTo>
                    <a:pt x="1778" y="1089"/>
                  </a:lnTo>
                  <a:lnTo>
                    <a:pt x="1778" y="1091"/>
                  </a:lnTo>
                  <a:lnTo>
                    <a:pt x="1780" y="1089"/>
                  </a:lnTo>
                  <a:lnTo>
                    <a:pt x="1780" y="1087"/>
                  </a:lnTo>
                  <a:lnTo>
                    <a:pt x="1780" y="1086"/>
                  </a:lnTo>
                  <a:lnTo>
                    <a:pt x="1778" y="1084"/>
                  </a:lnTo>
                  <a:lnTo>
                    <a:pt x="1780" y="1084"/>
                  </a:lnTo>
                  <a:lnTo>
                    <a:pt x="1784" y="1084"/>
                  </a:lnTo>
                  <a:lnTo>
                    <a:pt x="1784" y="1084"/>
                  </a:lnTo>
                  <a:lnTo>
                    <a:pt x="1786" y="1084"/>
                  </a:lnTo>
                  <a:lnTo>
                    <a:pt x="1788" y="1082"/>
                  </a:lnTo>
                  <a:lnTo>
                    <a:pt x="1790" y="1082"/>
                  </a:lnTo>
                  <a:lnTo>
                    <a:pt x="1790" y="1080"/>
                  </a:lnTo>
                  <a:lnTo>
                    <a:pt x="1793" y="1074"/>
                  </a:lnTo>
                  <a:lnTo>
                    <a:pt x="1797" y="1070"/>
                  </a:lnTo>
                  <a:lnTo>
                    <a:pt x="1799" y="1070"/>
                  </a:lnTo>
                  <a:lnTo>
                    <a:pt x="1799" y="1072"/>
                  </a:lnTo>
                  <a:lnTo>
                    <a:pt x="1799" y="1072"/>
                  </a:lnTo>
                  <a:lnTo>
                    <a:pt x="1797" y="1074"/>
                  </a:lnTo>
                  <a:lnTo>
                    <a:pt x="1797" y="1074"/>
                  </a:lnTo>
                  <a:lnTo>
                    <a:pt x="1799" y="1074"/>
                  </a:lnTo>
                  <a:lnTo>
                    <a:pt x="1801" y="1072"/>
                  </a:lnTo>
                  <a:lnTo>
                    <a:pt x="1803" y="1072"/>
                  </a:lnTo>
                  <a:lnTo>
                    <a:pt x="1805" y="1070"/>
                  </a:lnTo>
                  <a:lnTo>
                    <a:pt x="1805" y="1072"/>
                  </a:lnTo>
                  <a:lnTo>
                    <a:pt x="1805" y="1074"/>
                  </a:lnTo>
                  <a:lnTo>
                    <a:pt x="1805" y="1078"/>
                  </a:lnTo>
                  <a:lnTo>
                    <a:pt x="1807" y="1078"/>
                  </a:lnTo>
                  <a:lnTo>
                    <a:pt x="1809" y="1078"/>
                  </a:lnTo>
                  <a:lnTo>
                    <a:pt x="1810" y="1078"/>
                  </a:lnTo>
                  <a:lnTo>
                    <a:pt x="1810" y="1080"/>
                  </a:lnTo>
                  <a:lnTo>
                    <a:pt x="1814" y="1080"/>
                  </a:lnTo>
                  <a:lnTo>
                    <a:pt x="1816" y="1082"/>
                  </a:lnTo>
                  <a:lnTo>
                    <a:pt x="1820" y="1082"/>
                  </a:lnTo>
                  <a:lnTo>
                    <a:pt x="1824" y="1082"/>
                  </a:lnTo>
                  <a:lnTo>
                    <a:pt x="1828" y="1080"/>
                  </a:lnTo>
                  <a:lnTo>
                    <a:pt x="1831" y="1078"/>
                  </a:lnTo>
                  <a:lnTo>
                    <a:pt x="1845" y="1070"/>
                  </a:lnTo>
                  <a:lnTo>
                    <a:pt x="1850" y="1065"/>
                  </a:lnTo>
                  <a:lnTo>
                    <a:pt x="1856" y="1059"/>
                  </a:lnTo>
                  <a:lnTo>
                    <a:pt x="1860" y="1053"/>
                  </a:lnTo>
                  <a:lnTo>
                    <a:pt x="1862" y="1050"/>
                  </a:lnTo>
                  <a:lnTo>
                    <a:pt x="1867" y="1044"/>
                  </a:lnTo>
                  <a:lnTo>
                    <a:pt x="1896" y="1012"/>
                  </a:lnTo>
                  <a:lnTo>
                    <a:pt x="1898" y="1008"/>
                  </a:lnTo>
                  <a:lnTo>
                    <a:pt x="1900" y="1006"/>
                  </a:lnTo>
                  <a:lnTo>
                    <a:pt x="1901" y="1002"/>
                  </a:lnTo>
                  <a:lnTo>
                    <a:pt x="1901" y="998"/>
                  </a:lnTo>
                  <a:lnTo>
                    <a:pt x="1903" y="995"/>
                  </a:lnTo>
                  <a:lnTo>
                    <a:pt x="1911" y="985"/>
                  </a:lnTo>
                  <a:lnTo>
                    <a:pt x="1917" y="976"/>
                  </a:lnTo>
                  <a:lnTo>
                    <a:pt x="1920" y="972"/>
                  </a:lnTo>
                  <a:lnTo>
                    <a:pt x="1926" y="966"/>
                  </a:lnTo>
                  <a:lnTo>
                    <a:pt x="1928" y="964"/>
                  </a:lnTo>
                  <a:lnTo>
                    <a:pt x="1930" y="960"/>
                  </a:lnTo>
                  <a:lnTo>
                    <a:pt x="1930" y="958"/>
                  </a:lnTo>
                  <a:lnTo>
                    <a:pt x="1932" y="955"/>
                  </a:lnTo>
                  <a:lnTo>
                    <a:pt x="1932" y="953"/>
                  </a:lnTo>
                  <a:lnTo>
                    <a:pt x="1932" y="953"/>
                  </a:lnTo>
                  <a:lnTo>
                    <a:pt x="1934" y="951"/>
                  </a:lnTo>
                  <a:lnTo>
                    <a:pt x="1934" y="949"/>
                  </a:lnTo>
                  <a:lnTo>
                    <a:pt x="1934" y="949"/>
                  </a:lnTo>
                  <a:lnTo>
                    <a:pt x="1934" y="947"/>
                  </a:lnTo>
                  <a:lnTo>
                    <a:pt x="1932" y="947"/>
                  </a:lnTo>
                  <a:lnTo>
                    <a:pt x="1934" y="943"/>
                  </a:lnTo>
                  <a:lnTo>
                    <a:pt x="1936" y="938"/>
                  </a:lnTo>
                  <a:lnTo>
                    <a:pt x="1936" y="934"/>
                  </a:lnTo>
                  <a:lnTo>
                    <a:pt x="1936" y="932"/>
                  </a:lnTo>
                  <a:lnTo>
                    <a:pt x="1936" y="930"/>
                  </a:lnTo>
                  <a:lnTo>
                    <a:pt x="1936" y="928"/>
                  </a:lnTo>
                  <a:lnTo>
                    <a:pt x="1936" y="926"/>
                  </a:lnTo>
                  <a:lnTo>
                    <a:pt x="1937" y="924"/>
                  </a:lnTo>
                  <a:lnTo>
                    <a:pt x="1937" y="922"/>
                  </a:lnTo>
                  <a:lnTo>
                    <a:pt x="1937" y="922"/>
                  </a:lnTo>
                  <a:lnTo>
                    <a:pt x="1936" y="919"/>
                  </a:lnTo>
                  <a:lnTo>
                    <a:pt x="1936" y="917"/>
                  </a:lnTo>
                  <a:lnTo>
                    <a:pt x="1936" y="913"/>
                  </a:lnTo>
                  <a:lnTo>
                    <a:pt x="1936" y="911"/>
                  </a:lnTo>
                  <a:lnTo>
                    <a:pt x="1936" y="909"/>
                  </a:lnTo>
                  <a:lnTo>
                    <a:pt x="1937" y="900"/>
                  </a:lnTo>
                  <a:lnTo>
                    <a:pt x="1943" y="888"/>
                  </a:lnTo>
                  <a:lnTo>
                    <a:pt x="1943" y="886"/>
                  </a:lnTo>
                  <a:lnTo>
                    <a:pt x="1945" y="884"/>
                  </a:lnTo>
                  <a:lnTo>
                    <a:pt x="1949" y="881"/>
                  </a:lnTo>
                  <a:lnTo>
                    <a:pt x="1949" y="879"/>
                  </a:lnTo>
                  <a:lnTo>
                    <a:pt x="1951" y="875"/>
                  </a:lnTo>
                  <a:lnTo>
                    <a:pt x="1951" y="873"/>
                  </a:lnTo>
                  <a:lnTo>
                    <a:pt x="1951" y="873"/>
                  </a:lnTo>
                  <a:lnTo>
                    <a:pt x="1949" y="871"/>
                  </a:lnTo>
                  <a:lnTo>
                    <a:pt x="1949" y="871"/>
                  </a:lnTo>
                  <a:lnTo>
                    <a:pt x="1947" y="869"/>
                  </a:lnTo>
                  <a:lnTo>
                    <a:pt x="1947" y="869"/>
                  </a:lnTo>
                  <a:lnTo>
                    <a:pt x="1947" y="867"/>
                  </a:lnTo>
                  <a:lnTo>
                    <a:pt x="1947" y="867"/>
                  </a:lnTo>
                  <a:lnTo>
                    <a:pt x="1947" y="867"/>
                  </a:lnTo>
                  <a:lnTo>
                    <a:pt x="1947" y="866"/>
                  </a:lnTo>
                  <a:lnTo>
                    <a:pt x="1949" y="862"/>
                  </a:lnTo>
                  <a:lnTo>
                    <a:pt x="1949" y="860"/>
                  </a:lnTo>
                  <a:lnTo>
                    <a:pt x="1947" y="858"/>
                  </a:lnTo>
                  <a:lnTo>
                    <a:pt x="1947" y="858"/>
                  </a:lnTo>
                  <a:lnTo>
                    <a:pt x="1943" y="854"/>
                  </a:lnTo>
                  <a:lnTo>
                    <a:pt x="1941" y="854"/>
                  </a:lnTo>
                  <a:lnTo>
                    <a:pt x="1947" y="854"/>
                  </a:lnTo>
                  <a:lnTo>
                    <a:pt x="1949" y="854"/>
                  </a:lnTo>
                  <a:lnTo>
                    <a:pt x="1951" y="850"/>
                  </a:lnTo>
                  <a:lnTo>
                    <a:pt x="1949" y="848"/>
                  </a:lnTo>
                  <a:lnTo>
                    <a:pt x="1947" y="847"/>
                  </a:lnTo>
                  <a:lnTo>
                    <a:pt x="1943" y="845"/>
                  </a:lnTo>
                  <a:lnTo>
                    <a:pt x="1941" y="843"/>
                  </a:lnTo>
                  <a:lnTo>
                    <a:pt x="1937" y="841"/>
                  </a:lnTo>
                  <a:lnTo>
                    <a:pt x="1936" y="839"/>
                  </a:lnTo>
                  <a:lnTo>
                    <a:pt x="1934" y="837"/>
                  </a:lnTo>
                  <a:lnTo>
                    <a:pt x="1930" y="833"/>
                  </a:lnTo>
                  <a:lnTo>
                    <a:pt x="1928" y="831"/>
                  </a:lnTo>
                  <a:lnTo>
                    <a:pt x="1926" y="829"/>
                  </a:lnTo>
                  <a:lnTo>
                    <a:pt x="1924" y="828"/>
                  </a:lnTo>
                  <a:lnTo>
                    <a:pt x="1922" y="828"/>
                  </a:lnTo>
                  <a:lnTo>
                    <a:pt x="1920" y="829"/>
                  </a:lnTo>
                  <a:lnTo>
                    <a:pt x="1917" y="829"/>
                  </a:lnTo>
                  <a:lnTo>
                    <a:pt x="1915" y="829"/>
                  </a:lnTo>
                  <a:lnTo>
                    <a:pt x="1907" y="828"/>
                  </a:lnTo>
                  <a:lnTo>
                    <a:pt x="1905" y="828"/>
                  </a:lnTo>
                  <a:lnTo>
                    <a:pt x="1907" y="828"/>
                  </a:lnTo>
                  <a:lnTo>
                    <a:pt x="1907" y="831"/>
                  </a:lnTo>
                  <a:lnTo>
                    <a:pt x="1907" y="835"/>
                  </a:lnTo>
                  <a:lnTo>
                    <a:pt x="1907" y="837"/>
                  </a:lnTo>
                  <a:lnTo>
                    <a:pt x="1907" y="839"/>
                  </a:lnTo>
                  <a:lnTo>
                    <a:pt x="1905" y="841"/>
                  </a:lnTo>
                  <a:lnTo>
                    <a:pt x="1903" y="843"/>
                  </a:lnTo>
                  <a:lnTo>
                    <a:pt x="1901" y="843"/>
                  </a:lnTo>
                  <a:lnTo>
                    <a:pt x="1900" y="843"/>
                  </a:lnTo>
                  <a:lnTo>
                    <a:pt x="1901" y="841"/>
                  </a:lnTo>
                  <a:lnTo>
                    <a:pt x="1903" y="839"/>
                  </a:lnTo>
                  <a:lnTo>
                    <a:pt x="1903" y="837"/>
                  </a:lnTo>
                  <a:lnTo>
                    <a:pt x="1905" y="835"/>
                  </a:lnTo>
                  <a:lnTo>
                    <a:pt x="1903" y="835"/>
                  </a:lnTo>
                  <a:lnTo>
                    <a:pt x="1903" y="835"/>
                  </a:lnTo>
                  <a:lnTo>
                    <a:pt x="1900" y="837"/>
                  </a:lnTo>
                  <a:lnTo>
                    <a:pt x="1898" y="841"/>
                  </a:lnTo>
                  <a:lnTo>
                    <a:pt x="1892" y="843"/>
                  </a:lnTo>
                  <a:lnTo>
                    <a:pt x="1886" y="845"/>
                  </a:lnTo>
                  <a:lnTo>
                    <a:pt x="1882" y="843"/>
                  </a:lnTo>
                  <a:lnTo>
                    <a:pt x="1888" y="839"/>
                  </a:lnTo>
                  <a:lnTo>
                    <a:pt x="1894" y="835"/>
                  </a:lnTo>
                  <a:lnTo>
                    <a:pt x="1890" y="833"/>
                  </a:lnTo>
                  <a:lnTo>
                    <a:pt x="1888" y="833"/>
                  </a:lnTo>
                  <a:lnTo>
                    <a:pt x="1886" y="833"/>
                  </a:lnTo>
                  <a:lnTo>
                    <a:pt x="1884" y="831"/>
                  </a:lnTo>
                  <a:lnTo>
                    <a:pt x="1886" y="831"/>
                  </a:lnTo>
                  <a:lnTo>
                    <a:pt x="1888" y="829"/>
                  </a:lnTo>
                  <a:lnTo>
                    <a:pt x="1890" y="828"/>
                  </a:lnTo>
                  <a:lnTo>
                    <a:pt x="1888" y="828"/>
                  </a:lnTo>
                  <a:lnTo>
                    <a:pt x="1886" y="828"/>
                  </a:lnTo>
                  <a:lnTo>
                    <a:pt x="1884" y="828"/>
                  </a:lnTo>
                  <a:lnTo>
                    <a:pt x="1882" y="829"/>
                  </a:lnTo>
                  <a:lnTo>
                    <a:pt x="1882" y="831"/>
                  </a:lnTo>
                  <a:lnTo>
                    <a:pt x="1882" y="831"/>
                  </a:lnTo>
                  <a:lnTo>
                    <a:pt x="1882" y="833"/>
                  </a:lnTo>
                  <a:lnTo>
                    <a:pt x="1882" y="835"/>
                  </a:lnTo>
                  <a:lnTo>
                    <a:pt x="1882" y="837"/>
                  </a:lnTo>
                  <a:lnTo>
                    <a:pt x="1881" y="837"/>
                  </a:lnTo>
                  <a:lnTo>
                    <a:pt x="1879" y="837"/>
                  </a:lnTo>
                  <a:lnTo>
                    <a:pt x="1877" y="837"/>
                  </a:lnTo>
                  <a:lnTo>
                    <a:pt x="1875" y="837"/>
                  </a:lnTo>
                  <a:lnTo>
                    <a:pt x="1875" y="835"/>
                  </a:lnTo>
                  <a:lnTo>
                    <a:pt x="1875" y="833"/>
                  </a:lnTo>
                  <a:lnTo>
                    <a:pt x="1877" y="826"/>
                  </a:lnTo>
                  <a:lnTo>
                    <a:pt x="1877" y="824"/>
                  </a:lnTo>
                  <a:lnTo>
                    <a:pt x="1877" y="822"/>
                  </a:lnTo>
                  <a:lnTo>
                    <a:pt x="1877" y="820"/>
                  </a:lnTo>
                  <a:lnTo>
                    <a:pt x="1875" y="820"/>
                  </a:lnTo>
                  <a:lnTo>
                    <a:pt x="1864" y="820"/>
                  </a:lnTo>
                  <a:lnTo>
                    <a:pt x="1860" y="820"/>
                  </a:lnTo>
                  <a:lnTo>
                    <a:pt x="1854" y="818"/>
                  </a:lnTo>
                  <a:lnTo>
                    <a:pt x="1852" y="816"/>
                  </a:lnTo>
                  <a:lnTo>
                    <a:pt x="1852" y="814"/>
                  </a:lnTo>
                  <a:lnTo>
                    <a:pt x="1854" y="812"/>
                  </a:lnTo>
                  <a:lnTo>
                    <a:pt x="1856" y="810"/>
                  </a:lnTo>
                  <a:lnTo>
                    <a:pt x="1864" y="807"/>
                  </a:lnTo>
                  <a:lnTo>
                    <a:pt x="1865" y="805"/>
                  </a:lnTo>
                  <a:lnTo>
                    <a:pt x="1867" y="805"/>
                  </a:lnTo>
                  <a:lnTo>
                    <a:pt x="1869" y="801"/>
                  </a:lnTo>
                  <a:lnTo>
                    <a:pt x="1871" y="801"/>
                  </a:lnTo>
                  <a:lnTo>
                    <a:pt x="1886" y="792"/>
                  </a:lnTo>
                  <a:lnTo>
                    <a:pt x="1892" y="786"/>
                  </a:lnTo>
                  <a:lnTo>
                    <a:pt x="1903" y="774"/>
                  </a:lnTo>
                  <a:lnTo>
                    <a:pt x="1924" y="759"/>
                  </a:lnTo>
                  <a:lnTo>
                    <a:pt x="1928" y="755"/>
                  </a:lnTo>
                  <a:lnTo>
                    <a:pt x="1930" y="754"/>
                  </a:lnTo>
                  <a:lnTo>
                    <a:pt x="1934" y="754"/>
                  </a:lnTo>
                  <a:lnTo>
                    <a:pt x="1934" y="752"/>
                  </a:lnTo>
                  <a:lnTo>
                    <a:pt x="1936" y="752"/>
                  </a:lnTo>
                  <a:lnTo>
                    <a:pt x="1939" y="744"/>
                  </a:lnTo>
                  <a:lnTo>
                    <a:pt x="1941" y="740"/>
                  </a:lnTo>
                  <a:lnTo>
                    <a:pt x="1945" y="738"/>
                  </a:lnTo>
                  <a:lnTo>
                    <a:pt x="1949" y="735"/>
                  </a:lnTo>
                  <a:lnTo>
                    <a:pt x="1953" y="733"/>
                  </a:lnTo>
                  <a:lnTo>
                    <a:pt x="1960" y="723"/>
                  </a:lnTo>
                  <a:lnTo>
                    <a:pt x="1964" y="721"/>
                  </a:lnTo>
                  <a:lnTo>
                    <a:pt x="1968" y="719"/>
                  </a:lnTo>
                  <a:lnTo>
                    <a:pt x="1972" y="718"/>
                  </a:lnTo>
                  <a:lnTo>
                    <a:pt x="1977" y="716"/>
                  </a:lnTo>
                  <a:lnTo>
                    <a:pt x="1979" y="716"/>
                  </a:lnTo>
                  <a:lnTo>
                    <a:pt x="1983" y="716"/>
                  </a:lnTo>
                  <a:lnTo>
                    <a:pt x="1985" y="716"/>
                  </a:lnTo>
                  <a:lnTo>
                    <a:pt x="1987" y="716"/>
                  </a:lnTo>
                  <a:lnTo>
                    <a:pt x="1991" y="714"/>
                  </a:lnTo>
                  <a:lnTo>
                    <a:pt x="2015" y="714"/>
                  </a:lnTo>
                  <a:lnTo>
                    <a:pt x="2017" y="714"/>
                  </a:lnTo>
                  <a:lnTo>
                    <a:pt x="2019" y="716"/>
                  </a:lnTo>
                  <a:lnTo>
                    <a:pt x="2021" y="716"/>
                  </a:lnTo>
                  <a:lnTo>
                    <a:pt x="2025" y="719"/>
                  </a:lnTo>
                  <a:lnTo>
                    <a:pt x="2027" y="719"/>
                  </a:lnTo>
                  <a:lnTo>
                    <a:pt x="2028" y="718"/>
                  </a:lnTo>
                  <a:lnTo>
                    <a:pt x="2028" y="718"/>
                  </a:lnTo>
                  <a:lnTo>
                    <a:pt x="2030" y="714"/>
                  </a:lnTo>
                  <a:lnTo>
                    <a:pt x="2030" y="714"/>
                  </a:lnTo>
                  <a:lnTo>
                    <a:pt x="2032" y="714"/>
                  </a:lnTo>
                  <a:lnTo>
                    <a:pt x="2034" y="714"/>
                  </a:lnTo>
                  <a:lnTo>
                    <a:pt x="2034" y="714"/>
                  </a:lnTo>
                  <a:lnTo>
                    <a:pt x="2036" y="714"/>
                  </a:lnTo>
                  <a:lnTo>
                    <a:pt x="2045" y="718"/>
                  </a:lnTo>
                  <a:lnTo>
                    <a:pt x="2049" y="718"/>
                  </a:lnTo>
                  <a:lnTo>
                    <a:pt x="2049" y="716"/>
                  </a:lnTo>
                  <a:lnTo>
                    <a:pt x="2053" y="714"/>
                  </a:lnTo>
                  <a:lnTo>
                    <a:pt x="2057" y="714"/>
                  </a:lnTo>
                  <a:lnTo>
                    <a:pt x="2059" y="714"/>
                  </a:lnTo>
                  <a:lnTo>
                    <a:pt x="2061" y="716"/>
                  </a:lnTo>
                  <a:lnTo>
                    <a:pt x="2063" y="718"/>
                  </a:lnTo>
                  <a:lnTo>
                    <a:pt x="2064" y="718"/>
                  </a:lnTo>
                  <a:lnTo>
                    <a:pt x="2068" y="718"/>
                  </a:lnTo>
                  <a:lnTo>
                    <a:pt x="2070" y="718"/>
                  </a:lnTo>
                  <a:lnTo>
                    <a:pt x="2070" y="716"/>
                  </a:lnTo>
                  <a:lnTo>
                    <a:pt x="2070" y="714"/>
                  </a:lnTo>
                  <a:lnTo>
                    <a:pt x="2070" y="714"/>
                  </a:lnTo>
                  <a:lnTo>
                    <a:pt x="2068" y="716"/>
                  </a:lnTo>
                  <a:lnTo>
                    <a:pt x="2068" y="716"/>
                  </a:lnTo>
                  <a:lnTo>
                    <a:pt x="2068" y="714"/>
                  </a:lnTo>
                  <a:lnTo>
                    <a:pt x="2066" y="714"/>
                  </a:lnTo>
                  <a:lnTo>
                    <a:pt x="2068" y="712"/>
                  </a:lnTo>
                  <a:lnTo>
                    <a:pt x="2068" y="712"/>
                  </a:lnTo>
                  <a:lnTo>
                    <a:pt x="2070" y="712"/>
                  </a:lnTo>
                  <a:lnTo>
                    <a:pt x="2072" y="712"/>
                  </a:lnTo>
                  <a:lnTo>
                    <a:pt x="2074" y="712"/>
                  </a:lnTo>
                  <a:lnTo>
                    <a:pt x="2076" y="712"/>
                  </a:lnTo>
                  <a:lnTo>
                    <a:pt x="2074" y="710"/>
                  </a:lnTo>
                  <a:lnTo>
                    <a:pt x="2074" y="710"/>
                  </a:lnTo>
                  <a:lnTo>
                    <a:pt x="2074" y="708"/>
                  </a:lnTo>
                  <a:lnTo>
                    <a:pt x="2074" y="708"/>
                  </a:lnTo>
                  <a:lnTo>
                    <a:pt x="2076" y="706"/>
                  </a:lnTo>
                  <a:lnTo>
                    <a:pt x="2078" y="706"/>
                  </a:lnTo>
                  <a:lnTo>
                    <a:pt x="2080" y="704"/>
                  </a:lnTo>
                  <a:lnTo>
                    <a:pt x="2081" y="704"/>
                  </a:lnTo>
                  <a:lnTo>
                    <a:pt x="2085" y="706"/>
                  </a:lnTo>
                  <a:lnTo>
                    <a:pt x="2095" y="710"/>
                  </a:lnTo>
                  <a:lnTo>
                    <a:pt x="2099" y="710"/>
                  </a:lnTo>
                  <a:lnTo>
                    <a:pt x="2097" y="710"/>
                  </a:lnTo>
                  <a:lnTo>
                    <a:pt x="2097" y="712"/>
                  </a:lnTo>
                  <a:lnTo>
                    <a:pt x="2095" y="712"/>
                  </a:lnTo>
                  <a:lnTo>
                    <a:pt x="2097" y="712"/>
                  </a:lnTo>
                  <a:lnTo>
                    <a:pt x="2100" y="712"/>
                  </a:lnTo>
                  <a:lnTo>
                    <a:pt x="2102" y="712"/>
                  </a:lnTo>
                  <a:lnTo>
                    <a:pt x="2102" y="712"/>
                  </a:lnTo>
                  <a:lnTo>
                    <a:pt x="2104" y="710"/>
                  </a:lnTo>
                  <a:lnTo>
                    <a:pt x="2104" y="710"/>
                  </a:lnTo>
                  <a:lnTo>
                    <a:pt x="2104" y="710"/>
                  </a:lnTo>
                  <a:lnTo>
                    <a:pt x="2106" y="710"/>
                  </a:lnTo>
                  <a:lnTo>
                    <a:pt x="2108" y="710"/>
                  </a:lnTo>
                  <a:lnTo>
                    <a:pt x="2110" y="712"/>
                  </a:lnTo>
                  <a:lnTo>
                    <a:pt x="2112" y="712"/>
                  </a:lnTo>
                  <a:lnTo>
                    <a:pt x="2114" y="714"/>
                  </a:lnTo>
                  <a:lnTo>
                    <a:pt x="2116" y="716"/>
                  </a:lnTo>
                  <a:lnTo>
                    <a:pt x="2118" y="716"/>
                  </a:lnTo>
                  <a:lnTo>
                    <a:pt x="2119" y="718"/>
                  </a:lnTo>
                  <a:lnTo>
                    <a:pt x="2121" y="718"/>
                  </a:lnTo>
                  <a:lnTo>
                    <a:pt x="2123" y="719"/>
                  </a:lnTo>
                  <a:lnTo>
                    <a:pt x="2119" y="719"/>
                  </a:lnTo>
                  <a:lnTo>
                    <a:pt x="2110" y="721"/>
                  </a:lnTo>
                  <a:lnTo>
                    <a:pt x="2106" y="721"/>
                  </a:lnTo>
                  <a:lnTo>
                    <a:pt x="2108" y="725"/>
                  </a:lnTo>
                  <a:lnTo>
                    <a:pt x="2110" y="727"/>
                  </a:lnTo>
                  <a:lnTo>
                    <a:pt x="2112" y="727"/>
                  </a:lnTo>
                  <a:lnTo>
                    <a:pt x="2114" y="727"/>
                  </a:lnTo>
                  <a:lnTo>
                    <a:pt x="2118" y="727"/>
                  </a:lnTo>
                  <a:lnTo>
                    <a:pt x="2118" y="727"/>
                  </a:lnTo>
                  <a:lnTo>
                    <a:pt x="2119" y="727"/>
                  </a:lnTo>
                  <a:lnTo>
                    <a:pt x="2119" y="725"/>
                  </a:lnTo>
                  <a:lnTo>
                    <a:pt x="2121" y="725"/>
                  </a:lnTo>
                  <a:lnTo>
                    <a:pt x="2123" y="723"/>
                  </a:lnTo>
                  <a:lnTo>
                    <a:pt x="2125" y="723"/>
                  </a:lnTo>
                  <a:lnTo>
                    <a:pt x="2127" y="723"/>
                  </a:lnTo>
                  <a:lnTo>
                    <a:pt x="2129" y="725"/>
                  </a:lnTo>
                  <a:lnTo>
                    <a:pt x="2131" y="725"/>
                  </a:lnTo>
                  <a:lnTo>
                    <a:pt x="2133" y="725"/>
                  </a:lnTo>
                  <a:lnTo>
                    <a:pt x="2133" y="725"/>
                  </a:lnTo>
                  <a:lnTo>
                    <a:pt x="2133" y="725"/>
                  </a:lnTo>
                  <a:lnTo>
                    <a:pt x="2135" y="725"/>
                  </a:lnTo>
                  <a:lnTo>
                    <a:pt x="2135" y="723"/>
                  </a:lnTo>
                  <a:lnTo>
                    <a:pt x="2136" y="723"/>
                  </a:lnTo>
                  <a:lnTo>
                    <a:pt x="2136" y="723"/>
                  </a:lnTo>
                  <a:lnTo>
                    <a:pt x="2136" y="721"/>
                  </a:lnTo>
                  <a:lnTo>
                    <a:pt x="2138" y="721"/>
                  </a:lnTo>
                  <a:lnTo>
                    <a:pt x="2138" y="721"/>
                  </a:lnTo>
                  <a:lnTo>
                    <a:pt x="2140" y="721"/>
                  </a:lnTo>
                  <a:lnTo>
                    <a:pt x="2142" y="719"/>
                  </a:lnTo>
                  <a:lnTo>
                    <a:pt x="2144" y="718"/>
                  </a:lnTo>
                  <a:lnTo>
                    <a:pt x="2146" y="719"/>
                  </a:lnTo>
                  <a:lnTo>
                    <a:pt x="2148" y="719"/>
                  </a:lnTo>
                  <a:lnTo>
                    <a:pt x="2150" y="721"/>
                  </a:lnTo>
                  <a:lnTo>
                    <a:pt x="2152" y="721"/>
                  </a:lnTo>
                  <a:lnTo>
                    <a:pt x="2154" y="721"/>
                  </a:lnTo>
                  <a:lnTo>
                    <a:pt x="2155" y="721"/>
                  </a:lnTo>
                  <a:lnTo>
                    <a:pt x="2157" y="719"/>
                  </a:lnTo>
                  <a:lnTo>
                    <a:pt x="2157" y="719"/>
                  </a:lnTo>
                  <a:lnTo>
                    <a:pt x="2159" y="719"/>
                  </a:lnTo>
                  <a:lnTo>
                    <a:pt x="2159" y="719"/>
                  </a:lnTo>
                  <a:lnTo>
                    <a:pt x="2161" y="719"/>
                  </a:lnTo>
                  <a:lnTo>
                    <a:pt x="2161" y="719"/>
                  </a:lnTo>
                  <a:lnTo>
                    <a:pt x="2163" y="719"/>
                  </a:lnTo>
                  <a:lnTo>
                    <a:pt x="2169" y="719"/>
                  </a:lnTo>
                  <a:lnTo>
                    <a:pt x="2171" y="719"/>
                  </a:lnTo>
                  <a:lnTo>
                    <a:pt x="2171" y="718"/>
                  </a:lnTo>
                  <a:lnTo>
                    <a:pt x="2171" y="716"/>
                  </a:lnTo>
                  <a:lnTo>
                    <a:pt x="2169" y="714"/>
                  </a:lnTo>
                  <a:lnTo>
                    <a:pt x="2167" y="714"/>
                  </a:lnTo>
                  <a:lnTo>
                    <a:pt x="2165" y="712"/>
                  </a:lnTo>
                  <a:lnTo>
                    <a:pt x="2163" y="712"/>
                  </a:lnTo>
                  <a:lnTo>
                    <a:pt x="2161" y="712"/>
                  </a:lnTo>
                  <a:lnTo>
                    <a:pt x="2161" y="712"/>
                  </a:lnTo>
                  <a:lnTo>
                    <a:pt x="2157" y="712"/>
                  </a:lnTo>
                  <a:lnTo>
                    <a:pt x="2157" y="712"/>
                  </a:lnTo>
                  <a:lnTo>
                    <a:pt x="2155" y="712"/>
                  </a:lnTo>
                  <a:lnTo>
                    <a:pt x="2155" y="710"/>
                  </a:lnTo>
                  <a:lnTo>
                    <a:pt x="2155" y="708"/>
                  </a:lnTo>
                  <a:lnTo>
                    <a:pt x="2155" y="706"/>
                  </a:lnTo>
                  <a:lnTo>
                    <a:pt x="2157" y="704"/>
                  </a:lnTo>
                  <a:lnTo>
                    <a:pt x="2157" y="702"/>
                  </a:lnTo>
                  <a:lnTo>
                    <a:pt x="2157" y="702"/>
                  </a:lnTo>
                  <a:lnTo>
                    <a:pt x="2159" y="702"/>
                  </a:lnTo>
                  <a:lnTo>
                    <a:pt x="2159" y="700"/>
                  </a:lnTo>
                  <a:lnTo>
                    <a:pt x="2163" y="695"/>
                  </a:lnTo>
                  <a:lnTo>
                    <a:pt x="2165" y="693"/>
                  </a:lnTo>
                  <a:lnTo>
                    <a:pt x="2167" y="691"/>
                  </a:lnTo>
                  <a:lnTo>
                    <a:pt x="2176" y="683"/>
                  </a:lnTo>
                  <a:lnTo>
                    <a:pt x="2180" y="680"/>
                  </a:lnTo>
                  <a:lnTo>
                    <a:pt x="2186" y="674"/>
                  </a:lnTo>
                  <a:lnTo>
                    <a:pt x="2186" y="672"/>
                  </a:lnTo>
                  <a:lnTo>
                    <a:pt x="2190" y="670"/>
                  </a:lnTo>
                  <a:lnTo>
                    <a:pt x="2191" y="668"/>
                  </a:lnTo>
                  <a:lnTo>
                    <a:pt x="2193" y="666"/>
                  </a:lnTo>
                  <a:lnTo>
                    <a:pt x="2195" y="663"/>
                  </a:lnTo>
                  <a:lnTo>
                    <a:pt x="2195" y="661"/>
                  </a:lnTo>
                  <a:lnTo>
                    <a:pt x="2199" y="657"/>
                  </a:lnTo>
                  <a:lnTo>
                    <a:pt x="2203" y="655"/>
                  </a:lnTo>
                  <a:lnTo>
                    <a:pt x="2208" y="653"/>
                  </a:lnTo>
                  <a:lnTo>
                    <a:pt x="2212" y="653"/>
                  </a:lnTo>
                  <a:lnTo>
                    <a:pt x="2216" y="653"/>
                  </a:lnTo>
                  <a:lnTo>
                    <a:pt x="2226" y="651"/>
                  </a:lnTo>
                  <a:lnTo>
                    <a:pt x="2229" y="651"/>
                  </a:lnTo>
                  <a:lnTo>
                    <a:pt x="2233" y="649"/>
                  </a:lnTo>
                  <a:lnTo>
                    <a:pt x="2235" y="649"/>
                  </a:lnTo>
                  <a:lnTo>
                    <a:pt x="2237" y="649"/>
                  </a:lnTo>
                  <a:lnTo>
                    <a:pt x="2239" y="651"/>
                  </a:lnTo>
                  <a:lnTo>
                    <a:pt x="2239" y="653"/>
                  </a:lnTo>
                  <a:lnTo>
                    <a:pt x="2241" y="655"/>
                  </a:lnTo>
                  <a:lnTo>
                    <a:pt x="2243" y="653"/>
                  </a:lnTo>
                  <a:lnTo>
                    <a:pt x="2244" y="653"/>
                  </a:lnTo>
                  <a:lnTo>
                    <a:pt x="2246" y="651"/>
                  </a:lnTo>
                  <a:lnTo>
                    <a:pt x="2250" y="649"/>
                  </a:lnTo>
                  <a:lnTo>
                    <a:pt x="2252" y="649"/>
                  </a:lnTo>
                  <a:lnTo>
                    <a:pt x="2252" y="651"/>
                  </a:lnTo>
                  <a:lnTo>
                    <a:pt x="2252" y="653"/>
                  </a:lnTo>
                  <a:lnTo>
                    <a:pt x="2252" y="655"/>
                  </a:lnTo>
                  <a:lnTo>
                    <a:pt x="2252" y="657"/>
                  </a:lnTo>
                  <a:lnTo>
                    <a:pt x="2250" y="659"/>
                  </a:lnTo>
                  <a:lnTo>
                    <a:pt x="2246" y="664"/>
                  </a:lnTo>
                  <a:lnTo>
                    <a:pt x="2246" y="666"/>
                  </a:lnTo>
                  <a:lnTo>
                    <a:pt x="2246" y="666"/>
                  </a:lnTo>
                  <a:lnTo>
                    <a:pt x="2246" y="670"/>
                  </a:lnTo>
                  <a:lnTo>
                    <a:pt x="2246" y="670"/>
                  </a:lnTo>
                  <a:lnTo>
                    <a:pt x="2246" y="672"/>
                  </a:lnTo>
                  <a:lnTo>
                    <a:pt x="2244" y="676"/>
                  </a:lnTo>
                  <a:lnTo>
                    <a:pt x="2246" y="674"/>
                  </a:lnTo>
                  <a:lnTo>
                    <a:pt x="2248" y="674"/>
                  </a:lnTo>
                  <a:lnTo>
                    <a:pt x="2250" y="672"/>
                  </a:lnTo>
                  <a:lnTo>
                    <a:pt x="2254" y="674"/>
                  </a:lnTo>
                  <a:lnTo>
                    <a:pt x="2252" y="678"/>
                  </a:lnTo>
                  <a:lnTo>
                    <a:pt x="2250" y="680"/>
                  </a:lnTo>
                  <a:lnTo>
                    <a:pt x="2250" y="683"/>
                  </a:lnTo>
                  <a:lnTo>
                    <a:pt x="2252" y="683"/>
                  </a:lnTo>
                  <a:lnTo>
                    <a:pt x="2254" y="681"/>
                  </a:lnTo>
                  <a:lnTo>
                    <a:pt x="2256" y="680"/>
                  </a:lnTo>
                  <a:lnTo>
                    <a:pt x="2260" y="680"/>
                  </a:lnTo>
                  <a:lnTo>
                    <a:pt x="2260" y="680"/>
                  </a:lnTo>
                  <a:lnTo>
                    <a:pt x="2263" y="676"/>
                  </a:lnTo>
                  <a:lnTo>
                    <a:pt x="2284" y="659"/>
                  </a:lnTo>
                  <a:lnTo>
                    <a:pt x="2286" y="657"/>
                  </a:lnTo>
                  <a:lnTo>
                    <a:pt x="2286" y="657"/>
                  </a:lnTo>
                  <a:lnTo>
                    <a:pt x="2288" y="657"/>
                  </a:lnTo>
                  <a:lnTo>
                    <a:pt x="2288" y="657"/>
                  </a:lnTo>
                  <a:lnTo>
                    <a:pt x="2290" y="657"/>
                  </a:lnTo>
                  <a:lnTo>
                    <a:pt x="2290" y="657"/>
                  </a:lnTo>
                  <a:lnTo>
                    <a:pt x="2292" y="657"/>
                  </a:lnTo>
                  <a:lnTo>
                    <a:pt x="2292" y="655"/>
                  </a:lnTo>
                  <a:lnTo>
                    <a:pt x="2292" y="655"/>
                  </a:lnTo>
                  <a:lnTo>
                    <a:pt x="2292" y="655"/>
                  </a:lnTo>
                  <a:lnTo>
                    <a:pt x="2294" y="657"/>
                  </a:lnTo>
                  <a:lnTo>
                    <a:pt x="2296" y="659"/>
                  </a:lnTo>
                  <a:lnTo>
                    <a:pt x="2296" y="659"/>
                  </a:lnTo>
                  <a:lnTo>
                    <a:pt x="2298" y="657"/>
                  </a:lnTo>
                  <a:lnTo>
                    <a:pt x="2299" y="657"/>
                  </a:lnTo>
                  <a:lnTo>
                    <a:pt x="2299" y="655"/>
                  </a:lnTo>
                  <a:lnTo>
                    <a:pt x="2298" y="653"/>
                  </a:lnTo>
                  <a:lnTo>
                    <a:pt x="2298" y="653"/>
                  </a:lnTo>
                  <a:lnTo>
                    <a:pt x="2298" y="653"/>
                  </a:lnTo>
                  <a:lnTo>
                    <a:pt x="2296" y="653"/>
                  </a:lnTo>
                  <a:lnTo>
                    <a:pt x="2296" y="653"/>
                  </a:lnTo>
                  <a:lnTo>
                    <a:pt x="2296" y="651"/>
                  </a:lnTo>
                  <a:lnTo>
                    <a:pt x="2296" y="651"/>
                  </a:lnTo>
                  <a:lnTo>
                    <a:pt x="2298" y="649"/>
                  </a:lnTo>
                  <a:lnTo>
                    <a:pt x="2298" y="644"/>
                  </a:lnTo>
                  <a:lnTo>
                    <a:pt x="2298" y="642"/>
                  </a:lnTo>
                  <a:lnTo>
                    <a:pt x="2299" y="640"/>
                  </a:lnTo>
                  <a:lnTo>
                    <a:pt x="2299" y="640"/>
                  </a:lnTo>
                  <a:lnTo>
                    <a:pt x="2299" y="638"/>
                  </a:lnTo>
                  <a:lnTo>
                    <a:pt x="2299" y="636"/>
                  </a:lnTo>
                  <a:lnTo>
                    <a:pt x="2299" y="636"/>
                  </a:lnTo>
                  <a:lnTo>
                    <a:pt x="2301" y="634"/>
                  </a:lnTo>
                  <a:lnTo>
                    <a:pt x="2301" y="634"/>
                  </a:lnTo>
                  <a:lnTo>
                    <a:pt x="2303" y="634"/>
                  </a:lnTo>
                  <a:lnTo>
                    <a:pt x="2307" y="632"/>
                  </a:lnTo>
                  <a:lnTo>
                    <a:pt x="2315" y="630"/>
                  </a:lnTo>
                  <a:lnTo>
                    <a:pt x="2318" y="630"/>
                  </a:lnTo>
                  <a:lnTo>
                    <a:pt x="2320" y="632"/>
                  </a:lnTo>
                  <a:lnTo>
                    <a:pt x="2326" y="634"/>
                  </a:lnTo>
                  <a:lnTo>
                    <a:pt x="2328" y="636"/>
                  </a:lnTo>
                  <a:lnTo>
                    <a:pt x="2332" y="636"/>
                  </a:lnTo>
                  <a:lnTo>
                    <a:pt x="2334" y="636"/>
                  </a:lnTo>
                  <a:lnTo>
                    <a:pt x="2334" y="638"/>
                  </a:lnTo>
                  <a:lnTo>
                    <a:pt x="2334" y="636"/>
                  </a:lnTo>
                  <a:lnTo>
                    <a:pt x="2332" y="636"/>
                  </a:lnTo>
                  <a:lnTo>
                    <a:pt x="2332" y="638"/>
                  </a:lnTo>
                  <a:lnTo>
                    <a:pt x="2332" y="638"/>
                  </a:lnTo>
                  <a:lnTo>
                    <a:pt x="2328" y="638"/>
                  </a:lnTo>
                  <a:lnTo>
                    <a:pt x="2324" y="636"/>
                  </a:lnTo>
                  <a:lnTo>
                    <a:pt x="2320" y="638"/>
                  </a:lnTo>
                  <a:lnTo>
                    <a:pt x="2317" y="640"/>
                  </a:lnTo>
                  <a:lnTo>
                    <a:pt x="2315" y="644"/>
                  </a:lnTo>
                  <a:lnTo>
                    <a:pt x="2313" y="645"/>
                  </a:lnTo>
                  <a:lnTo>
                    <a:pt x="2313" y="651"/>
                  </a:lnTo>
                  <a:lnTo>
                    <a:pt x="2313" y="655"/>
                  </a:lnTo>
                  <a:lnTo>
                    <a:pt x="2311" y="655"/>
                  </a:lnTo>
                  <a:lnTo>
                    <a:pt x="2311" y="657"/>
                  </a:lnTo>
                  <a:lnTo>
                    <a:pt x="2309" y="659"/>
                  </a:lnTo>
                  <a:lnTo>
                    <a:pt x="2309" y="661"/>
                  </a:lnTo>
                  <a:lnTo>
                    <a:pt x="2309" y="661"/>
                  </a:lnTo>
                  <a:lnTo>
                    <a:pt x="2311" y="663"/>
                  </a:lnTo>
                  <a:lnTo>
                    <a:pt x="2313" y="664"/>
                  </a:lnTo>
                  <a:lnTo>
                    <a:pt x="2311" y="668"/>
                  </a:lnTo>
                  <a:lnTo>
                    <a:pt x="2307" y="670"/>
                  </a:lnTo>
                  <a:lnTo>
                    <a:pt x="2305" y="672"/>
                  </a:lnTo>
                  <a:lnTo>
                    <a:pt x="2307" y="676"/>
                  </a:lnTo>
                  <a:lnTo>
                    <a:pt x="2303" y="678"/>
                  </a:lnTo>
                  <a:lnTo>
                    <a:pt x="2301" y="678"/>
                  </a:lnTo>
                  <a:lnTo>
                    <a:pt x="2299" y="680"/>
                  </a:lnTo>
                  <a:lnTo>
                    <a:pt x="2298" y="680"/>
                  </a:lnTo>
                  <a:lnTo>
                    <a:pt x="2296" y="680"/>
                  </a:lnTo>
                  <a:lnTo>
                    <a:pt x="2294" y="680"/>
                  </a:lnTo>
                  <a:lnTo>
                    <a:pt x="2292" y="681"/>
                  </a:lnTo>
                  <a:lnTo>
                    <a:pt x="2290" y="683"/>
                  </a:lnTo>
                  <a:lnTo>
                    <a:pt x="2282" y="685"/>
                  </a:lnTo>
                  <a:lnTo>
                    <a:pt x="2281" y="687"/>
                  </a:lnTo>
                  <a:lnTo>
                    <a:pt x="2281" y="689"/>
                  </a:lnTo>
                  <a:lnTo>
                    <a:pt x="2277" y="693"/>
                  </a:lnTo>
                  <a:lnTo>
                    <a:pt x="2277" y="695"/>
                  </a:lnTo>
                  <a:lnTo>
                    <a:pt x="2275" y="695"/>
                  </a:lnTo>
                  <a:lnTo>
                    <a:pt x="2273" y="699"/>
                  </a:lnTo>
                  <a:lnTo>
                    <a:pt x="2269" y="700"/>
                  </a:lnTo>
                  <a:lnTo>
                    <a:pt x="2263" y="706"/>
                  </a:lnTo>
                  <a:lnTo>
                    <a:pt x="2262" y="708"/>
                  </a:lnTo>
                  <a:lnTo>
                    <a:pt x="2256" y="710"/>
                  </a:lnTo>
                  <a:lnTo>
                    <a:pt x="2256" y="712"/>
                  </a:lnTo>
                  <a:lnTo>
                    <a:pt x="2246" y="721"/>
                  </a:lnTo>
                  <a:lnTo>
                    <a:pt x="2241" y="731"/>
                  </a:lnTo>
                  <a:lnTo>
                    <a:pt x="2237" y="733"/>
                  </a:lnTo>
                  <a:lnTo>
                    <a:pt x="2235" y="735"/>
                  </a:lnTo>
                  <a:lnTo>
                    <a:pt x="2233" y="738"/>
                  </a:lnTo>
                  <a:lnTo>
                    <a:pt x="2226" y="742"/>
                  </a:lnTo>
                  <a:lnTo>
                    <a:pt x="2220" y="746"/>
                  </a:lnTo>
                  <a:lnTo>
                    <a:pt x="2220" y="748"/>
                  </a:lnTo>
                  <a:lnTo>
                    <a:pt x="2220" y="748"/>
                  </a:lnTo>
                  <a:lnTo>
                    <a:pt x="2218" y="748"/>
                  </a:lnTo>
                  <a:lnTo>
                    <a:pt x="2216" y="748"/>
                  </a:lnTo>
                  <a:lnTo>
                    <a:pt x="2212" y="748"/>
                  </a:lnTo>
                  <a:lnTo>
                    <a:pt x="2210" y="748"/>
                  </a:lnTo>
                  <a:lnTo>
                    <a:pt x="2208" y="748"/>
                  </a:lnTo>
                  <a:lnTo>
                    <a:pt x="2207" y="752"/>
                  </a:lnTo>
                  <a:lnTo>
                    <a:pt x="2207" y="754"/>
                  </a:lnTo>
                  <a:lnTo>
                    <a:pt x="2205" y="754"/>
                  </a:lnTo>
                  <a:lnTo>
                    <a:pt x="2201" y="752"/>
                  </a:lnTo>
                  <a:lnTo>
                    <a:pt x="2199" y="752"/>
                  </a:lnTo>
                  <a:lnTo>
                    <a:pt x="2197" y="754"/>
                  </a:lnTo>
                  <a:lnTo>
                    <a:pt x="2197" y="754"/>
                  </a:lnTo>
                  <a:lnTo>
                    <a:pt x="2197" y="755"/>
                  </a:lnTo>
                  <a:lnTo>
                    <a:pt x="2199" y="755"/>
                  </a:lnTo>
                  <a:lnTo>
                    <a:pt x="2199" y="763"/>
                  </a:lnTo>
                  <a:lnTo>
                    <a:pt x="2195" y="769"/>
                  </a:lnTo>
                  <a:lnTo>
                    <a:pt x="2190" y="773"/>
                  </a:lnTo>
                  <a:lnTo>
                    <a:pt x="2184" y="776"/>
                  </a:lnTo>
                  <a:lnTo>
                    <a:pt x="2182" y="780"/>
                  </a:lnTo>
                  <a:lnTo>
                    <a:pt x="2180" y="784"/>
                  </a:lnTo>
                  <a:lnTo>
                    <a:pt x="2178" y="799"/>
                  </a:lnTo>
                  <a:lnTo>
                    <a:pt x="2176" y="803"/>
                  </a:lnTo>
                  <a:lnTo>
                    <a:pt x="2176" y="807"/>
                  </a:lnTo>
                  <a:lnTo>
                    <a:pt x="2178" y="814"/>
                  </a:lnTo>
                  <a:lnTo>
                    <a:pt x="2184" y="843"/>
                  </a:lnTo>
                  <a:lnTo>
                    <a:pt x="2186" y="854"/>
                  </a:lnTo>
                  <a:lnTo>
                    <a:pt x="2186" y="858"/>
                  </a:lnTo>
                  <a:lnTo>
                    <a:pt x="2190" y="866"/>
                  </a:lnTo>
                  <a:lnTo>
                    <a:pt x="2190" y="869"/>
                  </a:lnTo>
                  <a:lnTo>
                    <a:pt x="2191" y="890"/>
                  </a:lnTo>
                  <a:lnTo>
                    <a:pt x="2195" y="902"/>
                  </a:lnTo>
                  <a:lnTo>
                    <a:pt x="2199" y="900"/>
                  </a:lnTo>
                  <a:lnTo>
                    <a:pt x="2216" y="883"/>
                  </a:lnTo>
                  <a:lnTo>
                    <a:pt x="2220" y="879"/>
                  </a:lnTo>
                  <a:lnTo>
                    <a:pt x="2222" y="873"/>
                  </a:lnTo>
                  <a:lnTo>
                    <a:pt x="2226" y="860"/>
                  </a:lnTo>
                  <a:lnTo>
                    <a:pt x="2226" y="856"/>
                  </a:lnTo>
                  <a:lnTo>
                    <a:pt x="2224" y="856"/>
                  </a:lnTo>
                  <a:lnTo>
                    <a:pt x="2224" y="856"/>
                  </a:lnTo>
                  <a:lnTo>
                    <a:pt x="2222" y="854"/>
                  </a:lnTo>
                  <a:lnTo>
                    <a:pt x="2224" y="854"/>
                  </a:lnTo>
                  <a:lnTo>
                    <a:pt x="2226" y="854"/>
                  </a:lnTo>
                  <a:lnTo>
                    <a:pt x="2227" y="856"/>
                  </a:lnTo>
                  <a:lnTo>
                    <a:pt x="2227" y="858"/>
                  </a:lnTo>
                  <a:lnTo>
                    <a:pt x="2229" y="856"/>
                  </a:lnTo>
                  <a:lnTo>
                    <a:pt x="2231" y="854"/>
                  </a:lnTo>
                  <a:lnTo>
                    <a:pt x="2233" y="852"/>
                  </a:lnTo>
                  <a:lnTo>
                    <a:pt x="2241" y="850"/>
                  </a:lnTo>
                  <a:lnTo>
                    <a:pt x="2243" y="850"/>
                  </a:lnTo>
                  <a:lnTo>
                    <a:pt x="2243" y="850"/>
                  </a:lnTo>
                  <a:lnTo>
                    <a:pt x="2244" y="850"/>
                  </a:lnTo>
                  <a:lnTo>
                    <a:pt x="2246" y="852"/>
                  </a:lnTo>
                  <a:lnTo>
                    <a:pt x="2246" y="852"/>
                  </a:lnTo>
                  <a:lnTo>
                    <a:pt x="2248" y="852"/>
                  </a:lnTo>
                  <a:lnTo>
                    <a:pt x="2248" y="850"/>
                  </a:lnTo>
                  <a:lnTo>
                    <a:pt x="2248" y="850"/>
                  </a:lnTo>
                  <a:lnTo>
                    <a:pt x="2246" y="848"/>
                  </a:lnTo>
                  <a:lnTo>
                    <a:pt x="2246" y="847"/>
                  </a:lnTo>
                  <a:lnTo>
                    <a:pt x="2246" y="847"/>
                  </a:lnTo>
                  <a:lnTo>
                    <a:pt x="2246" y="843"/>
                  </a:lnTo>
                  <a:lnTo>
                    <a:pt x="2246" y="843"/>
                  </a:lnTo>
                  <a:lnTo>
                    <a:pt x="2246" y="837"/>
                  </a:lnTo>
                  <a:lnTo>
                    <a:pt x="2246" y="835"/>
                  </a:lnTo>
                  <a:lnTo>
                    <a:pt x="2246" y="831"/>
                  </a:lnTo>
                  <a:lnTo>
                    <a:pt x="2250" y="828"/>
                  </a:lnTo>
                  <a:lnTo>
                    <a:pt x="2256" y="824"/>
                  </a:lnTo>
                  <a:lnTo>
                    <a:pt x="2262" y="822"/>
                  </a:lnTo>
                  <a:lnTo>
                    <a:pt x="2265" y="820"/>
                  </a:lnTo>
                  <a:lnTo>
                    <a:pt x="2271" y="822"/>
                  </a:lnTo>
                  <a:lnTo>
                    <a:pt x="2273" y="822"/>
                  </a:lnTo>
                  <a:lnTo>
                    <a:pt x="2277" y="822"/>
                  </a:lnTo>
                  <a:lnTo>
                    <a:pt x="2279" y="820"/>
                  </a:lnTo>
                  <a:lnTo>
                    <a:pt x="2281" y="818"/>
                  </a:lnTo>
                  <a:lnTo>
                    <a:pt x="2281" y="816"/>
                  </a:lnTo>
                  <a:lnTo>
                    <a:pt x="2281" y="812"/>
                  </a:lnTo>
                  <a:lnTo>
                    <a:pt x="2277" y="809"/>
                  </a:lnTo>
                  <a:lnTo>
                    <a:pt x="2275" y="805"/>
                  </a:lnTo>
                  <a:lnTo>
                    <a:pt x="2275" y="803"/>
                  </a:lnTo>
                  <a:lnTo>
                    <a:pt x="2277" y="799"/>
                  </a:lnTo>
                  <a:lnTo>
                    <a:pt x="2277" y="797"/>
                  </a:lnTo>
                  <a:lnTo>
                    <a:pt x="2281" y="792"/>
                  </a:lnTo>
                  <a:lnTo>
                    <a:pt x="2281" y="790"/>
                  </a:lnTo>
                  <a:lnTo>
                    <a:pt x="2282" y="790"/>
                  </a:lnTo>
                  <a:lnTo>
                    <a:pt x="2284" y="788"/>
                  </a:lnTo>
                  <a:lnTo>
                    <a:pt x="2288" y="788"/>
                  </a:lnTo>
                  <a:lnTo>
                    <a:pt x="2288" y="786"/>
                  </a:lnTo>
                  <a:lnTo>
                    <a:pt x="2288" y="786"/>
                  </a:lnTo>
                  <a:lnTo>
                    <a:pt x="2288" y="784"/>
                  </a:lnTo>
                  <a:lnTo>
                    <a:pt x="2288" y="784"/>
                  </a:lnTo>
                  <a:lnTo>
                    <a:pt x="2288" y="784"/>
                  </a:lnTo>
                  <a:lnTo>
                    <a:pt x="2288" y="782"/>
                  </a:lnTo>
                  <a:lnTo>
                    <a:pt x="2290" y="782"/>
                  </a:lnTo>
                  <a:lnTo>
                    <a:pt x="2290" y="782"/>
                  </a:lnTo>
                  <a:lnTo>
                    <a:pt x="2290" y="782"/>
                  </a:lnTo>
                  <a:lnTo>
                    <a:pt x="2292" y="782"/>
                  </a:lnTo>
                  <a:lnTo>
                    <a:pt x="2296" y="782"/>
                  </a:lnTo>
                  <a:lnTo>
                    <a:pt x="2296" y="782"/>
                  </a:lnTo>
                  <a:lnTo>
                    <a:pt x="2294" y="784"/>
                  </a:lnTo>
                  <a:lnTo>
                    <a:pt x="2292" y="784"/>
                  </a:lnTo>
                  <a:lnTo>
                    <a:pt x="2290" y="786"/>
                  </a:lnTo>
                  <a:lnTo>
                    <a:pt x="2292" y="788"/>
                  </a:lnTo>
                  <a:lnTo>
                    <a:pt x="2294" y="790"/>
                  </a:lnTo>
                  <a:lnTo>
                    <a:pt x="2296" y="792"/>
                  </a:lnTo>
                  <a:lnTo>
                    <a:pt x="2298" y="790"/>
                  </a:lnTo>
                  <a:lnTo>
                    <a:pt x="2299" y="788"/>
                  </a:lnTo>
                  <a:lnTo>
                    <a:pt x="2301" y="788"/>
                  </a:lnTo>
                  <a:lnTo>
                    <a:pt x="2301" y="786"/>
                  </a:lnTo>
                  <a:lnTo>
                    <a:pt x="2301" y="784"/>
                  </a:lnTo>
                  <a:lnTo>
                    <a:pt x="2299" y="778"/>
                  </a:lnTo>
                  <a:lnTo>
                    <a:pt x="2299" y="778"/>
                  </a:lnTo>
                  <a:lnTo>
                    <a:pt x="2298" y="776"/>
                  </a:lnTo>
                  <a:lnTo>
                    <a:pt x="2296" y="776"/>
                  </a:lnTo>
                  <a:lnTo>
                    <a:pt x="2294" y="776"/>
                  </a:lnTo>
                  <a:lnTo>
                    <a:pt x="2292" y="774"/>
                  </a:lnTo>
                  <a:lnTo>
                    <a:pt x="2292" y="773"/>
                  </a:lnTo>
                  <a:lnTo>
                    <a:pt x="2292" y="767"/>
                  </a:lnTo>
                  <a:lnTo>
                    <a:pt x="2292" y="765"/>
                  </a:lnTo>
                  <a:lnTo>
                    <a:pt x="2294" y="763"/>
                  </a:lnTo>
                  <a:lnTo>
                    <a:pt x="2298" y="759"/>
                  </a:lnTo>
                  <a:lnTo>
                    <a:pt x="2299" y="757"/>
                  </a:lnTo>
                  <a:lnTo>
                    <a:pt x="2299" y="754"/>
                  </a:lnTo>
                  <a:lnTo>
                    <a:pt x="2298" y="752"/>
                  </a:lnTo>
                  <a:lnTo>
                    <a:pt x="2296" y="750"/>
                  </a:lnTo>
                  <a:lnTo>
                    <a:pt x="2292" y="750"/>
                  </a:lnTo>
                  <a:lnTo>
                    <a:pt x="2290" y="750"/>
                  </a:lnTo>
                  <a:lnTo>
                    <a:pt x="2288" y="752"/>
                  </a:lnTo>
                  <a:lnTo>
                    <a:pt x="2288" y="754"/>
                  </a:lnTo>
                  <a:lnTo>
                    <a:pt x="2286" y="755"/>
                  </a:lnTo>
                  <a:lnTo>
                    <a:pt x="2286" y="754"/>
                  </a:lnTo>
                  <a:lnTo>
                    <a:pt x="2284" y="752"/>
                  </a:lnTo>
                  <a:lnTo>
                    <a:pt x="2282" y="752"/>
                  </a:lnTo>
                  <a:lnTo>
                    <a:pt x="2281" y="750"/>
                  </a:lnTo>
                  <a:lnTo>
                    <a:pt x="2279" y="746"/>
                  </a:lnTo>
                  <a:lnTo>
                    <a:pt x="2281" y="744"/>
                  </a:lnTo>
                  <a:lnTo>
                    <a:pt x="2281" y="740"/>
                  </a:lnTo>
                  <a:lnTo>
                    <a:pt x="2282" y="738"/>
                  </a:lnTo>
                  <a:lnTo>
                    <a:pt x="2284" y="735"/>
                  </a:lnTo>
                  <a:lnTo>
                    <a:pt x="2292" y="727"/>
                  </a:lnTo>
                  <a:lnTo>
                    <a:pt x="2296" y="723"/>
                  </a:lnTo>
                  <a:lnTo>
                    <a:pt x="2296" y="721"/>
                  </a:lnTo>
                  <a:lnTo>
                    <a:pt x="2296" y="719"/>
                  </a:lnTo>
                  <a:lnTo>
                    <a:pt x="2296" y="721"/>
                  </a:lnTo>
                  <a:lnTo>
                    <a:pt x="2298" y="721"/>
                  </a:lnTo>
                  <a:lnTo>
                    <a:pt x="2298" y="721"/>
                  </a:lnTo>
                  <a:lnTo>
                    <a:pt x="2298" y="719"/>
                  </a:lnTo>
                  <a:lnTo>
                    <a:pt x="2299" y="719"/>
                  </a:lnTo>
                  <a:lnTo>
                    <a:pt x="2299" y="718"/>
                  </a:lnTo>
                  <a:lnTo>
                    <a:pt x="2299" y="718"/>
                  </a:lnTo>
                  <a:lnTo>
                    <a:pt x="2299" y="716"/>
                  </a:lnTo>
                  <a:lnTo>
                    <a:pt x="2299" y="710"/>
                  </a:lnTo>
                  <a:lnTo>
                    <a:pt x="2301" y="706"/>
                  </a:lnTo>
                  <a:lnTo>
                    <a:pt x="2301" y="704"/>
                  </a:lnTo>
                  <a:lnTo>
                    <a:pt x="2303" y="702"/>
                  </a:lnTo>
                  <a:lnTo>
                    <a:pt x="2305" y="700"/>
                  </a:lnTo>
                  <a:lnTo>
                    <a:pt x="2307" y="699"/>
                  </a:lnTo>
                  <a:lnTo>
                    <a:pt x="2309" y="699"/>
                  </a:lnTo>
                  <a:lnTo>
                    <a:pt x="2313" y="699"/>
                  </a:lnTo>
                  <a:lnTo>
                    <a:pt x="2313" y="700"/>
                  </a:lnTo>
                  <a:lnTo>
                    <a:pt x="2313" y="702"/>
                  </a:lnTo>
                  <a:lnTo>
                    <a:pt x="2317" y="700"/>
                  </a:lnTo>
                  <a:lnTo>
                    <a:pt x="2318" y="699"/>
                  </a:lnTo>
                  <a:lnTo>
                    <a:pt x="2320" y="699"/>
                  </a:lnTo>
                  <a:lnTo>
                    <a:pt x="2322" y="700"/>
                  </a:lnTo>
                  <a:lnTo>
                    <a:pt x="2324" y="702"/>
                  </a:lnTo>
                  <a:lnTo>
                    <a:pt x="2326" y="702"/>
                  </a:lnTo>
                  <a:lnTo>
                    <a:pt x="2328" y="702"/>
                  </a:lnTo>
                  <a:lnTo>
                    <a:pt x="2330" y="699"/>
                  </a:lnTo>
                  <a:lnTo>
                    <a:pt x="2330" y="699"/>
                  </a:lnTo>
                  <a:lnTo>
                    <a:pt x="2330" y="699"/>
                  </a:lnTo>
                  <a:lnTo>
                    <a:pt x="2330" y="697"/>
                  </a:lnTo>
                  <a:lnTo>
                    <a:pt x="2330" y="697"/>
                  </a:lnTo>
                  <a:lnTo>
                    <a:pt x="2330" y="697"/>
                  </a:lnTo>
                  <a:lnTo>
                    <a:pt x="2332" y="697"/>
                  </a:lnTo>
                  <a:lnTo>
                    <a:pt x="2332" y="697"/>
                  </a:lnTo>
                  <a:lnTo>
                    <a:pt x="2332" y="697"/>
                  </a:lnTo>
                  <a:lnTo>
                    <a:pt x="2337" y="693"/>
                  </a:lnTo>
                  <a:lnTo>
                    <a:pt x="2343" y="689"/>
                  </a:lnTo>
                  <a:lnTo>
                    <a:pt x="2347" y="687"/>
                  </a:lnTo>
                  <a:lnTo>
                    <a:pt x="2349" y="687"/>
                  </a:lnTo>
                  <a:lnTo>
                    <a:pt x="2349" y="691"/>
                  </a:lnTo>
                  <a:lnTo>
                    <a:pt x="2347" y="695"/>
                  </a:lnTo>
                  <a:lnTo>
                    <a:pt x="2345" y="700"/>
                  </a:lnTo>
                  <a:lnTo>
                    <a:pt x="2347" y="702"/>
                  </a:lnTo>
                  <a:lnTo>
                    <a:pt x="2349" y="702"/>
                  </a:lnTo>
                  <a:lnTo>
                    <a:pt x="2353" y="699"/>
                  </a:lnTo>
                  <a:lnTo>
                    <a:pt x="2358" y="693"/>
                  </a:lnTo>
                  <a:lnTo>
                    <a:pt x="2366" y="689"/>
                  </a:lnTo>
                  <a:lnTo>
                    <a:pt x="2373" y="685"/>
                  </a:lnTo>
                  <a:lnTo>
                    <a:pt x="2392" y="685"/>
                  </a:lnTo>
                  <a:lnTo>
                    <a:pt x="2394" y="685"/>
                  </a:lnTo>
                  <a:lnTo>
                    <a:pt x="2396" y="685"/>
                  </a:lnTo>
                  <a:lnTo>
                    <a:pt x="2398" y="687"/>
                  </a:lnTo>
                  <a:lnTo>
                    <a:pt x="2400" y="687"/>
                  </a:lnTo>
                  <a:lnTo>
                    <a:pt x="2402" y="689"/>
                  </a:lnTo>
                  <a:lnTo>
                    <a:pt x="2404" y="691"/>
                  </a:lnTo>
                  <a:lnTo>
                    <a:pt x="2406" y="693"/>
                  </a:lnTo>
                  <a:lnTo>
                    <a:pt x="2406" y="697"/>
                  </a:lnTo>
                  <a:lnTo>
                    <a:pt x="2408" y="699"/>
                  </a:lnTo>
                  <a:lnTo>
                    <a:pt x="2411" y="700"/>
                  </a:lnTo>
                  <a:lnTo>
                    <a:pt x="2413" y="699"/>
                  </a:lnTo>
                  <a:lnTo>
                    <a:pt x="2415" y="697"/>
                  </a:lnTo>
                  <a:lnTo>
                    <a:pt x="2417" y="693"/>
                  </a:lnTo>
                  <a:lnTo>
                    <a:pt x="2417" y="689"/>
                  </a:lnTo>
                  <a:lnTo>
                    <a:pt x="2419" y="687"/>
                  </a:lnTo>
                  <a:lnTo>
                    <a:pt x="2421" y="687"/>
                  </a:lnTo>
                  <a:lnTo>
                    <a:pt x="2423" y="685"/>
                  </a:lnTo>
                  <a:lnTo>
                    <a:pt x="2444" y="676"/>
                  </a:lnTo>
                  <a:lnTo>
                    <a:pt x="2445" y="672"/>
                  </a:lnTo>
                  <a:lnTo>
                    <a:pt x="2445" y="672"/>
                  </a:lnTo>
                  <a:lnTo>
                    <a:pt x="2445" y="670"/>
                  </a:lnTo>
                  <a:lnTo>
                    <a:pt x="2447" y="670"/>
                  </a:lnTo>
                  <a:lnTo>
                    <a:pt x="2447" y="668"/>
                  </a:lnTo>
                  <a:lnTo>
                    <a:pt x="2447" y="668"/>
                  </a:lnTo>
                  <a:lnTo>
                    <a:pt x="2451" y="668"/>
                  </a:lnTo>
                  <a:lnTo>
                    <a:pt x="2451" y="666"/>
                  </a:lnTo>
                  <a:lnTo>
                    <a:pt x="2451" y="666"/>
                  </a:lnTo>
                  <a:lnTo>
                    <a:pt x="2451" y="666"/>
                  </a:lnTo>
                  <a:lnTo>
                    <a:pt x="2455" y="666"/>
                  </a:lnTo>
                  <a:lnTo>
                    <a:pt x="2453" y="664"/>
                  </a:lnTo>
                  <a:lnTo>
                    <a:pt x="2453" y="664"/>
                  </a:lnTo>
                  <a:lnTo>
                    <a:pt x="2453" y="663"/>
                  </a:lnTo>
                  <a:lnTo>
                    <a:pt x="2453" y="661"/>
                  </a:lnTo>
                  <a:lnTo>
                    <a:pt x="2455" y="663"/>
                  </a:lnTo>
                  <a:lnTo>
                    <a:pt x="2457" y="663"/>
                  </a:lnTo>
                  <a:lnTo>
                    <a:pt x="2459" y="663"/>
                  </a:lnTo>
                  <a:lnTo>
                    <a:pt x="2461" y="663"/>
                  </a:lnTo>
                  <a:lnTo>
                    <a:pt x="2464" y="657"/>
                  </a:lnTo>
                  <a:lnTo>
                    <a:pt x="2466" y="655"/>
                  </a:lnTo>
                  <a:lnTo>
                    <a:pt x="2466" y="655"/>
                  </a:lnTo>
                  <a:lnTo>
                    <a:pt x="2468" y="655"/>
                  </a:lnTo>
                  <a:lnTo>
                    <a:pt x="2470" y="655"/>
                  </a:lnTo>
                  <a:lnTo>
                    <a:pt x="2472" y="655"/>
                  </a:lnTo>
                  <a:lnTo>
                    <a:pt x="2474" y="653"/>
                  </a:lnTo>
                  <a:lnTo>
                    <a:pt x="2476" y="653"/>
                  </a:lnTo>
                  <a:lnTo>
                    <a:pt x="2480" y="651"/>
                  </a:lnTo>
                  <a:lnTo>
                    <a:pt x="2481" y="651"/>
                  </a:lnTo>
                  <a:lnTo>
                    <a:pt x="2481" y="651"/>
                  </a:lnTo>
                  <a:lnTo>
                    <a:pt x="2481" y="649"/>
                  </a:lnTo>
                  <a:lnTo>
                    <a:pt x="2483" y="649"/>
                  </a:lnTo>
                  <a:lnTo>
                    <a:pt x="2483" y="649"/>
                  </a:lnTo>
                  <a:lnTo>
                    <a:pt x="2483" y="649"/>
                  </a:lnTo>
                  <a:lnTo>
                    <a:pt x="2483" y="649"/>
                  </a:lnTo>
                  <a:lnTo>
                    <a:pt x="2485" y="649"/>
                  </a:lnTo>
                  <a:lnTo>
                    <a:pt x="2508" y="640"/>
                  </a:lnTo>
                  <a:lnTo>
                    <a:pt x="2514" y="636"/>
                  </a:lnTo>
                  <a:lnTo>
                    <a:pt x="2521" y="634"/>
                  </a:lnTo>
                  <a:lnTo>
                    <a:pt x="2523" y="634"/>
                  </a:lnTo>
                  <a:lnTo>
                    <a:pt x="2521" y="634"/>
                  </a:lnTo>
                  <a:lnTo>
                    <a:pt x="2521" y="632"/>
                  </a:lnTo>
                  <a:lnTo>
                    <a:pt x="2519" y="632"/>
                  </a:lnTo>
                  <a:lnTo>
                    <a:pt x="2519" y="630"/>
                  </a:lnTo>
                  <a:lnTo>
                    <a:pt x="2519" y="630"/>
                  </a:lnTo>
                  <a:lnTo>
                    <a:pt x="2519" y="628"/>
                  </a:lnTo>
                  <a:lnTo>
                    <a:pt x="2521" y="628"/>
                  </a:lnTo>
                  <a:lnTo>
                    <a:pt x="2523" y="628"/>
                  </a:lnTo>
                  <a:lnTo>
                    <a:pt x="2523" y="628"/>
                  </a:lnTo>
                  <a:lnTo>
                    <a:pt x="2525" y="628"/>
                  </a:lnTo>
                  <a:lnTo>
                    <a:pt x="2525" y="628"/>
                  </a:lnTo>
                  <a:lnTo>
                    <a:pt x="2525" y="630"/>
                  </a:lnTo>
                  <a:lnTo>
                    <a:pt x="2525" y="630"/>
                  </a:lnTo>
                  <a:lnTo>
                    <a:pt x="2525" y="632"/>
                  </a:lnTo>
                  <a:lnTo>
                    <a:pt x="2525" y="632"/>
                  </a:lnTo>
                  <a:lnTo>
                    <a:pt x="2527" y="634"/>
                  </a:lnTo>
                  <a:lnTo>
                    <a:pt x="2536" y="634"/>
                  </a:lnTo>
                  <a:lnTo>
                    <a:pt x="2548" y="638"/>
                  </a:lnTo>
                  <a:lnTo>
                    <a:pt x="2552" y="640"/>
                  </a:lnTo>
                  <a:lnTo>
                    <a:pt x="2552" y="640"/>
                  </a:lnTo>
                  <a:lnTo>
                    <a:pt x="2552" y="640"/>
                  </a:lnTo>
                  <a:lnTo>
                    <a:pt x="2553" y="640"/>
                  </a:lnTo>
                  <a:lnTo>
                    <a:pt x="2553" y="640"/>
                  </a:lnTo>
                  <a:lnTo>
                    <a:pt x="2553" y="640"/>
                  </a:lnTo>
                  <a:lnTo>
                    <a:pt x="2553" y="640"/>
                  </a:lnTo>
                  <a:lnTo>
                    <a:pt x="2553" y="638"/>
                  </a:lnTo>
                  <a:lnTo>
                    <a:pt x="2553" y="638"/>
                  </a:lnTo>
                  <a:lnTo>
                    <a:pt x="2555" y="636"/>
                  </a:lnTo>
                  <a:lnTo>
                    <a:pt x="2555" y="636"/>
                  </a:lnTo>
                  <a:lnTo>
                    <a:pt x="2557" y="634"/>
                  </a:lnTo>
                  <a:lnTo>
                    <a:pt x="2557" y="634"/>
                  </a:lnTo>
                  <a:lnTo>
                    <a:pt x="2559" y="632"/>
                  </a:lnTo>
                  <a:lnTo>
                    <a:pt x="2561" y="632"/>
                  </a:lnTo>
                  <a:lnTo>
                    <a:pt x="2561" y="630"/>
                  </a:lnTo>
                  <a:lnTo>
                    <a:pt x="2561" y="628"/>
                  </a:lnTo>
                  <a:lnTo>
                    <a:pt x="2559" y="628"/>
                  </a:lnTo>
                  <a:lnTo>
                    <a:pt x="2559" y="626"/>
                  </a:lnTo>
                  <a:lnTo>
                    <a:pt x="2557" y="626"/>
                  </a:lnTo>
                  <a:lnTo>
                    <a:pt x="2557" y="625"/>
                  </a:lnTo>
                  <a:lnTo>
                    <a:pt x="2557" y="625"/>
                  </a:lnTo>
                  <a:lnTo>
                    <a:pt x="2555" y="625"/>
                  </a:lnTo>
                  <a:lnTo>
                    <a:pt x="2557" y="623"/>
                  </a:lnTo>
                  <a:lnTo>
                    <a:pt x="2557" y="623"/>
                  </a:lnTo>
                  <a:lnTo>
                    <a:pt x="2557" y="623"/>
                  </a:lnTo>
                  <a:lnTo>
                    <a:pt x="2557" y="621"/>
                  </a:lnTo>
                  <a:lnTo>
                    <a:pt x="2557" y="619"/>
                  </a:lnTo>
                  <a:lnTo>
                    <a:pt x="2557" y="619"/>
                  </a:lnTo>
                  <a:lnTo>
                    <a:pt x="2557" y="617"/>
                  </a:lnTo>
                  <a:lnTo>
                    <a:pt x="2555" y="617"/>
                  </a:lnTo>
                  <a:lnTo>
                    <a:pt x="2552" y="615"/>
                  </a:lnTo>
                  <a:lnTo>
                    <a:pt x="2552" y="615"/>
                  </a:lnTo>
                  <a:lnTo>
                    <a:pt x="2550" y="613"/>
                  </a:lnTo>
                  <a:lnTo>
                    <a:pt x="2548" y="609"/>
                  </a:lnTo>
                  <a:lnTo>
                    <a:pt x="2548" y="611"/>
                  </a:lnTo>
                  <a:lnTo>
                    <a:pt x="2548" y="611"/>
                  </a:lnTo>
                  <a:lnTo>
                    <a:pt x="2548" y="613"/>
                  </a:lnTo>
                  <a:lnTo>
                    <a:pt x="2546" y="611"/>
                  </a:lnTo>
                  <a:lnTo>
                    <a:pt x="2546" y="611"/>
                  </a:lnTo>
                  <a:lnTo>
                    <a:pt x="2546" y="609"/>
                  </a:lnTo>
                  <a:lnTo>
                    <a:pt x="2546" y="609"/>
                  </a:lnTo>
                  <a:lnTo>
                    <a:pt x="2546" y="609"/>
                  </a:lnTo>
                  <a:lnTo>
                    <a:pt x="2546" y="607"/>
                  </a:lnTo>
                  <a:lnTo>
                    <a:pt x="2544" y="607"/>
                  </a:lnTo>
                  <a:lnTo>
                    <a:pt x="2544" y="607"/>
                  </a:lnTo>
                  <a:lnTo>
                    <a:pt x="2542" y="607"/>
                  </a:lnTo>
                  <a:lnTo>
                    <a:pt x="2544" y="607"/>
                  </a:lnTo>
                  <a:lnTo>
                    <a:pt x="2546" y="606"/>
                  </a:lnTo>
                  <a:lnTo>
                    <a:pt x="2546" y="606"/>
                  </a:lnTo>
                  <a:lnTo>
                    <a:pt x="2548" y="606"/>
                  </a:lnTo>
                  <a:lnTo>
                    <a:pt x="2548" y="604"/>
                  </a:lnTo>
                  <a:lnTo>
                    <a:pt x="2548" y="602"/>
                  </a:lnTo>
                  <a:lnTo>
                    <a:pt x="2546" y="598"/>
                  </a:lnTo>
                  <a:lnTo>
                    <a:pt x="2546" y="598"/>
                  </a:lnTo>
                  <a:lnTo>
                    <a:pt x="2546" y="596"/>
                  </a:lnTo>
                  <a:lnTo>
                    <a:pt x="2544" y="596"/>
                  </a:lnTo>
                  <a:lnTo>
                    <a:pt x="2544" y="596"/>
                  </a:lnTo>
                  <a:lnTo>
                    <a:pt x="2542" y="596"/>
                  </a:lnTo>
                  <a:lnTo>
                    <a:pt x="2544" y="594"/>
                  </a:lnTo>
                  <a:lnTo>
                    <a:pt x="2544" y="592"/>
                  </a:lnTo>
                  <a:lnTo>
                    <a:pt x="2542" y="590"/>
                  </a:lnTo>
                  <a:lnTo>
                    <a:pt x="2542" y="589"/>
                  </a:lnTo>
                  <a:lnTo>
                    <a:pt x="2540" y="587"/>
                  </a:lnTo>
                  <a:lnTo>
                    <a:pt x="2540" y="587"/>
                  </a:lnTo>
                  <a:lnTo>
                    <a:pt x="2538" y="587"/>
                  </a:lnTo>
                  <a:lnTo>
                    <a:pt x="2538" y="589"/>
                  </a:lnTo>
                  <a:lnTo>
                    <a:pt x="2538" y="590"/>
                  </a:lnTo>
                  <a:lnTo>
                    <a:pt x="2536" y="590"/>
                  </a:lnTo>
                  <a:lnTo>
                    <a:pt x="2534" y="590"/>
                  </a:lnTo>
                  <a:lnTo>
                    <a:pt x="2533" y="589"/>
                  </a:lnTo>
                  <a:lnTo>
                    <a:pt x="2533" y="589"/>
                  </a:lnTo>
                  <a:lnTo>
                    <a:pt x="2529" y="587"/>
                  </a:lnTo>
                  <a:lnTo>
                    <a:pt x="2529" y="585"/>
                  </a:lnTo>
                  <a:lnTo>
                    <a:pt x="2527" y="583"/>
                  </a:lnTo>
                  <a:lnTo>
                    <a:pt x="2527" y="581"/>
                  </a:lnTo>
                  <a:lnTo>
                    <a:pt x="2527" y="581"/>
                  </a:lnTo>
                  <a:lnTo>
                    <a:pt x="2527" y="577"/>
                  </a:lnTo>
                  <a:lnTo>
                    <a:pt x="2527" y="575"/>
                  </a:lnTo>
                  <a:lnTo>
                    <a:pt x="2525" y="573"/>
                  </a:lnTo>
                  <a:lnTo>
                    <a:pt x="2523" y="573"/>
                  </a:lnTo>
                  <a:lnTo>
                    <a:pt x="2519" y="577"/>
                  </a:lnTo>
                  <a:lnTo>
                    <a:pt x="2517" y="577"/>
                  </a:lnTo>
                  <a:lnTo>
                    <a:pt x="2516" y="577"/>
                  </a:lnTo>
                  <a:lnTo>
                    <a:pt x="2514" y="577"/>
                  </a:lnTo>
                  <a:lnTo>
                    <a:pt x="2512" y="577"/>
                  </a:lnTo>
                  <a:lnTo>
                    <a:pt x="2512" y="577"/>
                  </a:lnTo>
                  <a:lnTo>
                    <a:pt x="2510" y="577"/>
                  </a:lnTo>
                  <a:lnTo>
                    <a:pt x="2506" y="579"/>
                  </a:lnTo>
                  <a:lnTo>
                    <a:pt x="2508" y="575"/>
                  </a:lnTo>
                  <a:lnTo>
                    <a:pt x="2510" y="575"/>
                  </a:lnTo>
                  <a:lnTo>
                    <a:pt x="2508" y="571"/>
                  </a:lnTo>
                  <a:lnTo>
                    <a:pt x="2506" y="570"/>
                  </a:lnTo>
                  <a:lnTo>
                    <a:pt x="2504" y="570"/>
                  </a:lnTo>
                  <a:lnTo>
                    <a:pt x="2502" y="571"/>
                  </a:lnTo>
                  <a:lnTo>
                    <a:pt x="2500" y="571"/>
                  </a:lnTo>
                  <a:lnTo>
                    <a:pt x="2498" y="573"/>
                  </a:lnTo>
                  <a:lnTo>
                    <a:pt x="2497" y="573"/>
                  </a:lnTo>
                  <a:lnTo>
                    <a:pt x="2491" y="575"/>
                  </a:lnTo>
                  <a:lnTo>
                    <a:pt x="2483" y="577"/>
                  </a:lnTo>
                  <a:lnTo>
                    <a:pt x="2481" y="577"/>
                  </a:lnTo>
                  <a:lnTo>
                    <a:pt x="2497" y="573"/>
                  </a:lnTo>
                  <a:lnTo>
                    <a:pt x="2498" y="571"/>
                  </a:lnTo>
                  <a:lnTo>
                    <a:pt x="2502" y="570"/>
                  </a:lnTo>
                  <a:lnTo>
                    <a:pt x="2504" y="568"/>
                  </a:lnTo>
                  <a:lnTo>
                    <a:pt x="2506" y="568"/>
                  </a:lnTo>
                  <a:lnTo>
                    <a:pt x="2510" y="570"/>
                  </a:lnTo>
                  <a:lnTo>
                    <a:pt x="2512" y="571"/>
                  </a:lnTo>
                  <a:lnTo>
                    <a:pt x="2521" y="573"/>
                  </a:lnTo>
                  <a:lnTo>
                    <a:pt x="2521" y="573"/>
                  </a:lnTo>
                  <a:lnTo>
                    <a:pt x="2523" y="571"/>
                  </a:lnTo>
                  <a:lnTo>
                    <a:pt x="2523" y="570"/>
                  </a:lnTo>
                  <a:lnTo>
                    <a:pt x="2521" y="568"/>
                  </a:lnTo>
                  <a:lnTo>
                    <a:pt x="2517" y="566"/>
                  </a:lnTo>
                  <a:lnTo>
                    <a:pt x="2514" y="566"/>
                  </a:lnTo>
                  <a:lnTo>
                    <a:pt x="2510" y="566"/>
                  </a:lnTo>
                  <a:lnTo>
                    <a:pt x="2510" y="564"/>
                  </a:lnTo>
                  <a:lnTo>
                    <a:pt x="2512" y="564"/>
                  </a:lnTo>
                  <a:lnTo>
                    <a:pt x="2512" y="566"/>
                  </a:lnTo>
                  <a:lnTo>
                    <a:pt x="2514" y="566"/>
                  </a:lnTo>
                  <a:lnTo>
                    <a:pt x="2516" y="566"/>
                  </a:lnTo>
                  <a:lnTo>
                    <a:pt x="2517" y="564"/>
                  </a:lnTo>
                  <a:lnTo>
                    <a:pt x="2519" y="564"/>
                  </a:lnTo>
                  <a:lnTo>
                    <a:pt x="2521" y="566"/>
                  </a:lnTo>
                  <a:lnTo>
                    <a:pt x="2523" y="568"/>
                  </a:lnTo>
                  <a:lnTo>
                    <a:pt x="2529" y="573"/>
                  </a:lnTo>
                  <a:lnTo>
                    <a:pt x="2531" y="573"/>
                  </a:lnTo>
                  <a:lnTo>
                    <a:pt x="2533" y="575"/>
                  </a:lnTo>
                  <a:lnTo>
                    <a:pt x="2538" y="577"/>
                  </a:lnTo>
                  <a:lnTo>
                    <a:pt x="2542" y="577"/>
                  </a:lnTo>
                  <a:lnTo>
                    <a:pt x="2544" y="579"/>
                  </a:lnTo>
                  <a:lnTo>
                    <a:pt x="2548" y="577"/>
                  </a:lnTo>
                  <a:lnTo>
                    <a:pt x="2550" y="577"/>
                  </a:lnTo>
                  <a:lnTo>
                    <a:pt x="2557" y="571"/>
                  </a:lnTo>
                  <a:lnTo>
                    <a:pt x="2561" y="571"/>
                  </a:lnTo>
                  <a:lnTo>
                    <a:pt x="2567" y="566"/>
                  </a:lnTo>
                  <a:lnTo>
                    <a:pt x="2571" y="562"/>
                  </a:lnTo>
                  <a:lnTo>
                    <a:pt x="2572" y="560"/>
                  </a:lnTo>
                  <a:lnTo>
                    <a:pt x="2574" y="558"/>
                  </a:lnTo>
                  <a:lnTo>
                    <a:pt x="2576" y="552"/>
                  </a:lnTo>
                  <a:lnTo>
                    <a:pt x="2578" y="551"/>
                  </a:lnTo>
                  <a:lnTo>
                    <a:pt x="2578" y="547"/>
                  </a:lnTo>
                  <a:lnTo>
                    <a:pt x="2578" y="545"/>
                  </a:lnTo>
                  <a:lnTo>
                    <a:pt x="2576" y="543"/>
                  </a:lnTo>
                  <a:lnTo>
                    <a:pt x="2574" y="541"/>
                  </a:lnTo>
                  <a:lnTo>
                    <a:pt x="2572" y="539"/>
                  </a:lnTo>
                  <a:lnTo>
                    <a:pt x="2571" y="535"/>
                  </a:lnTo>
                  <a:lnTo>
                    <a:pt x="2571" y="532"/>
                  </a:lnTo>
                  <a:lnTo>
                    <a:pt x="2572" y="530"/>
                  </a:lnTo>
                  <a:lnTo>
                    <a:pt x="2572" y="526"/>
                  </a:lnTo>
                  <a:lnTo>
                    <a:pt x="2572" y="528"/>
                  </a:lnTo>
                  <a:lnTo>
                    <a:pt x="2574" y="528"/>
                  </a:lnTo>
                  <a:lnTo>
                    <a:pt x="2574" y="528"/>
                  </a:lnTo>
                  <a:lnTo>
                    <a:pt x="2576" y="528"/>
                  </a:lnTo>
                  <a:lnTo>
                    <a:pt x="2578" y="528"/>
                  </a:lnTo>
                  <a:lnTo>
                    <a:pt x="2578" y="526"/>
                  </a:lnTo>
                  <a:lnTo>
                    <a:pt x="2578" y="524"/>
                  </a:lnTo>
                  <a:lnTo>
                    <a:pt x="2578" y="524"/>
                  </a:lnTo>
                  <a:lnTo>
                    <a:pt x="2578" y="522"/>
                  </a:lnTo>
                  <a:lnTo>
                    <a:pt x="2580" y="522"/>
                  </a:lnTo>
                  <a:lnTo>
                    <a:pt x="2580" y="522"/>
                  </a:lnTo>
                  <a:lnTo>
                    <a:pt x="2580" y="522"/>
                  </a:lnTo>
                  <a:lnTo>
                    <a:pt x="2582" y="520"/>
                  </a:lnTo>
                  <a:lnTo>
                    <a:pt x="2582" y="520"/>
                  </a:lnTo>
                  <a:lnTo>
                    <a:pt x="2582" y="522"/>
                  </a:lnTo>
                  <a:lnTo>
                    <a:pt x="2582" y="524"/>
                  </a:lnTo>
                  <a:lnTo>
                    <a:pt x="2584" y="526"/>
                  </a:lnTo>
                  <a:lnTo>
                    <a:pt x="2586" y="526"/>
                  </a:lnTo>
                  <a:lnTo>
                    <a:pt x="2588" y="524"/>
                  </a:lnTo>
                  <a:lnTo>
                    <a:pt x="2589" y="522"/>
                  </a:lnTo>
                  <a:lnTo>
                    <a:pt x="2589" y="520"/>
                  </a:lnTo>
                  <a:lnTo>
                    <a:pt x="2591" y="518"/>
                  </a:lnTo>
                  <a:lnTo>
                    <a:pt x="2591" y="522"/>
                  </a:lnTo>
                  <a:lnTo>
                    <a:pt x="2588" y="532"/>
                  </a:lnTo>
                  <a:lnTo>
                    <a:pt x="2588" y="532"/>
                  </a:lnTo>
                  <a:lnTo>
                    <a:pt x="2586" y="532"/>
                  </a:lnTo>
                  <a:lnTo>
                    <a:pt x="2586" y="532"/>
                  </a:lnTo>
                  <a:lnTo>
                    <a:pt x="2586" y="534"/>
                  </a:lnTo>
                  <a:lnTo>
                    <a:pt x="2586" y="535"/>
                  </a:lnTo>
                  <a:lnTo>
                    <a:pt x="2586" y="535"/>
                  </a:lnTo>
                  <a:lnTo>
                    <a:pt x="2588" y="537"/>
                  </a:lnTo>
                  <a:lnTo>
                    <a:pt x="2588" y="539"/>
                  </a:lnTo>
                  <a:lnTo>
                    <a:pt x="2591" y="541"/>
                  </a:lnTo>
                  <a:lnTo>
                    <a:pt x="2591" y="541"/>
                  </a:lnTo>
                  <a:lnTo>
                    <a:pt x="2591" y="543"/>
                  </a:lnTo>
                  <a:lnTo>
                    <a:pt x="2591" y="547"/>
                  </a:lnTo>
                  <a:lnTo>
                    <a:pt x="2591" y="549"/>
                  </a:lnTo>
                  <a:lnTo>
                    <a:pt x="2593" y="551"/>
                  </a:lnTo>
                  <a:lnTo>
                    <a:pt x="2597" y="551"/>
                  </a:lnTo>
                  <a:lnTo>
                    <a:pt x="2601" y="551"/>
                  </a:lnTo>
                  <a:lnTo>
                    <a:pt x="2605" y="551"/>
                  </a:lnTo>
                  <a:lnTo>
                    <a:pt x="2608" y="551"/>
                  </a:lnTo>
                  <a:lnTo>
                    <a:pt x="2614" y="547"/>
                  </a:lnTo>
                  <a:lnTo>
                    <a:pt x="2616" y="547"/>
                  </a:lnTo>
                  <a:lnTo>
                    <a:pt x="2620" y="547"/>
                  </a:lnTo>
                  <a:lnTo>
                    <a:pt x="2625" y="549"/>
                  </a:lnTo>
                  <a:lnTo>
                    <a:pt x="2629" y="551"/>
                  </a:lnTo>
                  <a:lnTo>
                    <a:pt x="2631" y="552"/>
                  </a:lnTo>
                  <a:lnTo>
                    <a:pt x="2633" y="556"/>
                  </a:lnTo>
                  <a:lnTo>
                    <a:pt x="2633" y="558"/>
                  </a:lnTo>
                  <a:lnTo>
                    <a:pt x="2633" y="562"/>
                  </a:lnTo>
                  <a:lnTo>
                    <a:pt x="2635" y="564"/>
                  </a:lnTo>
                  <a:lnTo>
                    <a:pt x="2637" y="570"/>
                  </a:lnTo>
                  <a:lnTo>
                    <a:pt x="2643" y="571"/>
                  </a:lnTo>
                  <a:lnTo>
                    <a:pt x="2648" y="573"/>
                  </a:lnTo>
                  <a:lnTo>
                    <a:pt x="2654" y="575"/>
                  </a:lnTo>
                  <a:lnTo>
                    <a:pt x="2660" y="579"/>
                  </a:lnTo>
                  <a:lnTo>
                    <a:pt x="2663" y="583"/>
                  </a:lnTo>
                  <a:lnTo>
                    <a:pt x="2669" y="585"/>
                  </a:lnTo>
                  <a:lnTo>
                    <a:pt x="2675" y="581"/>
                  </a:lnTo>
                  <a:lnTo>
                    <a:pt x="2675" y="583"/>
                  </a:lnTo>
                  <a:lnTo>
                    <a:pt x="2675" y="585"/>
                  </a:lnTo>
                  <a:lnTo>
                    <a:pt x="2675" y="587"/>
                  </a:lnTo>
                  <a:lnTo>
                    <a:pt x="2675" y="589"/>
                  </a:lnTo>
                  <a:lnTo>
                    <a:pt x="2677" y="589"/>
                  </a:lnTo>
                  <a:lnTo>
                    <a:pt x="2679" y="589"/>
                  </a:lnTo>
                  <a:lnTo>
                    <a:pt x="2680" y="587"/>
                  </a:lnTo>
                  <a:lnTo>
                    <a:pt x="2680" y="585"/>
                  </a:lnTo>
                  <a:lnTo>
                    <a:pt x="2680" y="583"/>
                  </a:lnTo>
                  <a:lnTo>
                    <a:pt x="2680" y="583"/>
                  </a:lnTo>
                  <a:lnTo>
                    <a:pt x="2682" y="581"/>
                  </a:lnTo>
                  <a:lnTo>
                    <a:pt x="2682" y="581"/>
                  </a:lnTo>
                  <a:lnTo>
                    <a:pt x="2682" y="583"/>
                  </a:lnTo>
                  <a:lnTo>
                    <a:pt x="2684" y="583"/>
                  </a:lnTo>
                  <a:lnTo>
                    <a:pt x="2684" y="585"/>
                  </a:lnTo>
                  <a:lnTo>
                    <a:pt x="2684" y="585"/>
                  </a:lnTo>
                  <a:lnTo>
                    <a:pt x="2686" y="585"/>
                  </a:lnTo>
                  <a:lnTo>
                    <a:pt x="2688" y="585"/>
                  </a:lnTo>
                  <a:lnTo>
                    <a:pt x="2690" y="585"/>
                  </a:lnTo>
                  <a:lnTo>
                    <a:pt x="2690" y="583"/>
                  </a:lnTo>
                  <a:lnTo>
                    <a:pt x="2688" y="581"/>
                  </a:lnTo>
                  <a:lnTo>
                    <a:pt x="2688" y="581"/>
                  </a:lnTo>
                  <a:lnTo>
                    <a:pt x="2686" y="579"/>
                  </a:lnTo>
                  <a:lnTo>
                    <a:pt x="2684" y="579"/>
                  </a:lnTo>
                  <a:lnTo>
                    <a:pt x="2682" y="579"/>
                  </a:lnTo>
                  <a:lnTo>
                    <a:pt x="2682" y="577"/>
                  </a:lnTo>
                  <a:lnTo>
                    <a:pt x="2682" y="577"/>
                  </a:lnTo>
                  <a:lnTo>
                    <a:pt x="2682" y="575"/>
                  </a:lnTo>
                  <a:lnTo>
                    <a:pt x="2682" y="575"/>
                  </a:lnTo>
                  <a:lnTo>
                    <a:pt x="2682" y="573"/>
                  </a:lnTo>
                  <a:lnTo>
                    <a:pt x="2682" y="573"/>
                  </a:lnTo>
                  <a:lnTo>
                    <a:pt x="2682" y="573"/>
                  </a:lnTo>
                  <a:lnTo>
                    <a:pt x="2682" y="573"/>
                  </a:lnTo>
                  <a:lnTo>
                    <a:pt x="2682" y="571"/>
                  </a:lnTo>
                  <a:lnTo>
                    <a:pt x="2680" y="571"/>
                  </a:lnTo>
                  <a:lnTo>
                    <a:pt x="2679" y="571"/>
                  </a:lnTo>
                  <a:lnTo>
                    <a:pt x="2679" y="571"/>
                  </a:lnTo>
                  <a:lnTo>
                    <a:pt x="2680" y="570"/>
                  </a:lnTo>
                  <a:lnTo>
                    <a:pt x="2688" y="568"/>
                  </a:lnTo>
                  <a:lnTo>
                    <a:pt x="2690" y="568"/>
                  </a:lnTo>
                  <a:lnTo>
                    <a:pt x="2692" y="566"/>
                  </a:lnTo>
                  <a:lnTo>
                    <a:pt x="2692" y="564"/>
                  </a:lnTo>
                  <a:lnTo>
                    <a:pt x="2692" y="562"/>
                  </a:lnTo>
                  <a:lnTo>
                    <a:pt x="2692" y="560"/>
                  </a:lnTo>
                  <a:lnTo>
                    <a:pt x="2690" y="560"/>
                  </a:lnTo>
                  <a:lnTo>
                    <a:pt x="2688" y="560"/>
                  </a:lnTo>
                  <a:lnTo>
                    <a:pt x="2686" y="558"/>
                  </a:lnTo>
                  <a:lnTo>
                    <a:pt x="2686" y="558"/>
                  </a:lnTo>
                  <a:lnTo>
                    <a:pt x="2690" y="558"/>
                  </a:lnTo>
                  <a:lnTo>
                    <a:pt x="2690" y="558"/>
                  </a:lnTo>
                  <a:lnTo>
                    <a:pt x="2692" y="556"/>
                  </a:lnTo>
                  <a:lnTo>
                    <a:pt x="2692" y="554"/>
                  </a:lnTo>
                  <a:lnTo>
                    <a:pt x="2692" y="552"/>
                  </a:lnTo>
                  <a:lnTo>
                    <a:pt x="2692" y="552"/>
                  </a:lnTo>
                  <a:lnTo>
                    <a:pt x="2690" y="552"/>
                  </a:lnTo>
                  <a:lnTo>
                    <a:pt x="2690" y="549"/>
                  </a:lnTo>
                  <a:lnTo>
                    <a:pt x="2688" y="547"/>
                  </a:lnTo>
                  <a:lnTo>
                    <a:pt x="2686" y="545"/>
                  </a:lnTo>
                  <a:lnTo>
                    <a:pt x="2684" y="545"/>
                  </a:lnTo>
                  <a:lnTo>
                    <a:pt x="2686" y="543"/>
                  </a:lnTo>
                  <a:lnTo>
                    <a:pt x="2688" y="545"/>
                  </a:lnTo>
                  <a:lnTo>
                    <a:pt x="2690" y="547"/>
                  </a:lnTo>
                  <a:lnTo>
                    <a:pt x="2694" y="549"/>
                  </a:lnTo>
                  <a:lnTo>
                    <a:pt x="2694" y="549"/>
                  </a:lnTo>
                  <a:lnTo>
                    <a:pt x="2696" y="549"/>
                  </a:lnTo>
                  <a:lnTo>
                    <a:pt x="2697" y="549"/>
                  </a:lnTo>
                  <a:lnTo>
                    <a:pt x="2697" y="549"/>
                  </a:lnTo>
                  <a:lnTo>
                    <a:pt x="2697" y="551"/>
                  </a:lnTo>
                  <a:lnTo>
                    <a:pt x="2697" y="551"/>
                  </a:lnTo>
                  <a:lnTo>
                    <a:pt x="2699" y="551"/>
                  </a:lnTo>
                  <a:lnTo>
                    <a:pt x="2703" y="549"/>
                  </a:lnTo>
                  <a:lnTo>
                    <a:pt x="2703" y="549"/>
                  </a:lnTo>
                  <a:lnTo>
                    <a:pt x="2709" y="551"/>
                  </a:lnTo>
                  <a:lnTo>
                    <a:pt x="2711" y="549"/>
                  </a:lnTo>
                  <a:lnTo>
                    <a:pt x="2711" y="547"/>
                  </a:lnTo>
                  <a:lnTo>
                    <a:pt x="2707" y="543"/>
                  </a:lnTo>
                  <a:lnTo>
                    <a:pt x="2705" y="541"/>
                  </a:lnTo>
                  <a:lnTo>
                    <a:pt x="2707" y="539"/>
                  </a:lnTo>
                  <a:lnTo>
                    <a:pt x="2709" y="541"/>
                  </a:lnTo>
                  <a:lnTo>
                    <a:pt x="2711" y="545"/>
                  </a:lnTo>
                  <a:lnTo>
                    <a:pt x="2715" y="547"/>
                  </a:lnTo>
                  <a:lnTo>
                    <a:pt x="2716" y="547"/>
                  </a:lnTo>
                  <a:lnTo>
                    <a:pt x="2718" y="545"/>
                  </a:lnTo>
                  <a:lnTo>
                    <a:pt x="2720" y="539"/>
                  </a:lnTo>
                  <a:lnTo>
                    <a:pt x="2720" y="535"/>
                  </a:lnTo>
                  <a:lnTo>
                    <a:pt x="2722" y="534"/>
                  </a:lnTo>
                  <a:lnTo>
                    <a:pt x="2724" y="534"/>
                  </a:lnTo>
                  <a:lnTo>
                    <a:pt x="2726" y="532"/>
                  </a:lnTo>
                  <a:lnTo>
                    <a:pt x="2728" y="532"/>
                  </a:lnTo>
                  <a:lnTo>
                    <a:pt x="2728" y="532"/>
                  </a:lnTo>
                  <a:lnTo>
                    <a:pt x="2730" y="534"/>
                  </a:lnTo>
                  <a:lnTo>
                    <a:pt x="2730" y="534"/>
                  </a:lnTo>
                  <a:lnTo>
                    <a:pt x="2732" y="532"/>
                  </a:lnTo>
                  <a:lnTo>
                    <a:pt x="2732" y="530"/>
                  </a:lnTo>
                  <a:lnTo>
                    <a:pt x="2732" y="530"/>
                  </a:lnTo>
                  <a:close/>
                  <a:moveTo>
                    <a:pt x="1877" y="812"/>
                  </a:moveTo>
                  <a:lnTo>
                    <a:pt x="1875" y="812"/>
                  </a:lnTo>
                  <a:lnTo>
                    <a:pt x="1879" y="814"/>
                  </a:lnTo>
                  <a:lnTo>
                    <a:pt x="1881" y="812"/>
                  </a:lnTo>
                  <a:lnTo>
                    <a:pt x="1882" y="810"/>
                  </a:lnTo>
                  <a:lnTo>
                    <a:pt x="1881" y="810"/>
                  </a:lnTo>
                  <a:lnTo>
                    <a:pt x="1879" y="810"/>
                  </a:lnTo>
                  <a:lnTo>
                    <a:pt x="1877" y="812"/>
                  </a:lnTo>
                  <a:close/>
                  <a:moveTo>
                    <a:pt x="1888" y="809"/>
                  </a:moveTo>
                  <a:lnTo>
                    <a:pt x="1888" y="809"/>
                  </a:lnTo>
                  <a:lnTo>
                    <a:pt x="1886" y="812"/>
                  </a:lnTo>
                  <a:lnTo>
                    <a:pt x="1884" y="814"/>
                  </a:lnTo>
                  <a:lnTo>
                    <a:pt x="1882" y="816"/>
                  </a:lnTo>
                  <a:lnTo>
                    <a:pt x="1884" y="816"/>
                  </a:lnTo>
                  <a:lnTo>
                    <a:pt x="1886" y="816"/>
                  </a:lnTo>
                  <a:lnTo>
                    <a:pt x="1886" y="816"/>
                  </a:lnTo>
                  <a:lnTo>
                    <a:pt x="1888" y="816"/>
                  </a:lnTo>
                  <a:lnTo>
                    <a:pt x="1888" y="816"/>
                  </a:lnTo>
                  <a:lnTo>
                    <a:pt x="1890" y="818"/>
                  </a:lnTo>
                  <a:lnTo>
                    <a:pt x="1890" y="818"/>
                  </a:lnTo>
                  <a:lnTo>
                    <a:pt x="1892" y="820"/>
                  </a:lnTo>
                  <a:lnTo>
                    <a:pt x="1894" y="818"/>
                  </a:lnTo>
                  <a:lnTo>
                    <a:pt x="1896" y="816"/>
                  </a:lnTo>
                  <a:lnTo>
                    <a:pt x="1898" y="812"/>
                  </a:lnTo>
                  <a:lnTo>
                    <a:pt x="1900" y="812"/>
                  </a:lnTo>
                  <a:lnTo>
                    <a:pt x="1890" y="809"/>
                  </a:lnTo>
                  <a:lnTo>
                    <a:pt x="1888" y="809"/>
                  </a:lnTo>
                  <a:close/>
                  <a:moveTo>
                    <a:pt x="486" y="86"/>
                  </a:moveTo>
                  <a:lnTo>
                    <a:pt x="487" y="86"/>
                  </a:lnTo>
                  <a:lnTo>
                    <a:pt x="487" y="86"/>
                  </a:lnTo>
                  <a:lnTo>
                    <a:pt x="493" y="80"/>
                  </a:lnTo>
                  <a:lnTo>
                    <a:pt x="489" y="78"/>
                  </a:lnTo>
                  <a:lnTo>
                    <a:pt x="486" y="78"/>
                  </a:lnTo>
                  <a:lnTo>
                    <a:pt x="482" y="80"/>
                  </a:lnTo>
                  <a:lnTo>
                    <a:pt x="480" y="82"/>
                  </a:lnTo>
                  <a:lnTo>
                    <a:pt x="482" y="84"/>
                  </a:lnTo>
                  <a:lnTo>
                    <a:pt x="484" y="84"/>
                  </a:lnTo>
                  <a:lnTo>
                    <a:pt x="486" y="86"/>
                  </a:lnTo>
                  <a:close/>
                  <a:moveTo>
                    <a:pt x="637" y="67"/>
                  </a:moveTo>
                  <a:lnTo>
                    <a:pt x="639" y="69"/>
                  </a:lnTo>
                  <a:lnTo>
                    <a:pt x="647" y="69"/>
                  </a:lnTo>
                  <a:lnTo>
                    <a:pt x="649" y="69"/>
                  </a:lnTo>
                  <a:lnTo>
                    <a:pt x="652" y="69"/>
                  </a:lnTo>
                  <a:lnTo>
                    <a:pt x="662" y="71"/>
                  </a:lnTo>
                  <a:lnTo>
                    <a:pt x="664" y="69"/>
                  </a:lnTo>
                  <a:lnTo>
                    <a:pt x="668" y="67"/>
                  </a:lnTo>
                  <a:lnTo>
                    <a:pt x="675" y="65"/>
                  </a:lnTo>
                  <a:lnTo>
                    <a:pt x="679" y="63"/>
                  </a:lnTo>
                  <a:lnTo>
                    <a:pt x="679" y="63"/>
                  </a:lnTo>
                  <a:lnTo>
                    <a:pt x="681" y="61"/>
                  </a:lnTo>
                  <a:lnTo>
                    <a:pt x="683" y="59"/>
                  </a:lnTo>
                  <a:lnTo>
                    <a:pt x="683" y="55"/>
                  </a:lnTo>
                  <a:lnTo>
                    <a:pt x="681" y="54"/>
                  </a:lnTo>
                  <a:lnTo>
                    <a:pt x="675" y="52"/>
                  </a:lnTo>
                  <a:lnTo>
                    <a:pt x="669" y="52"/>
                  </a:lnTo>
                  <a:lnTo>
                    <a:pt x="656" y="55"/>
                  </a:lnTo>
                  <a:lnTo>
                    <a:pt x="654" y="55"/>
                  </a:lnTo>
                  <a:lnTo>
                    <a:pt x="652" y="55"/>
                  </a:lnTo>
                  <a:lnTo>
                    <a:pt x="652" y="55"/>
                  </a:lnTo>
                  <a:lnTo>
                    <a:pt x="650" y="54"/>
                  </a:lnTo>
                  <a:lnTo>
                    <a:pt x="649" y="54"/>
                  </a:lnTo>
                  <a:lnTo>
                    <a:pt x="647" y="54"/>
                  </a:lnTo>
                  <a:lnTo>
                    <a:pt x="643" y="54"/>
                  </a:lnTo>
                  <a:lnTo>
                    <a:pt x="641" y="55"/>
                  </a:lnTo>
                  <a:lnTo>
                    <a:pt x="639" y="57"/>
                  </a:lnTo>
                  <a:lnTo>
                    <a:pt x="637" y="61"/>
                  </a:lnTo>
                  <a:lnTo>
                    <a:pt x="637" y="67"/>
                  </a:lnTo>
                  <a:close/>
                  <a:moveTo>
                    <a:pt x="620" y="8"/>
                  </a:moveTo>
                  <a:lnTo>
                    <a:pt x="626" y="6"/>
                  </a:lnTo>
                  <a:lnTo>
                    <a:pt x="633" y="6"/>
                  </a:lnTo>
                  <a:lnTo>
                    <a:pt x="635" y="4"/>
                  </a:lnTo>
                  <a:lnTo>
                    <a:pt x="637" y="2"/>
                  </a:lnTo>
                  <a:lnTo>
                    <a:pt x="632" y="0"/>
                  </a:lnTo>
                  <a:lnTo>
                    <a:pt x="624" y="0"/>
                  </a:lnTo>
                  <a:lnTo>
                    <a:pt x="616" y="2"/>
                  </a:lnTo>
                  <a:lnTo>
                    <a:pt x="614" y="6"/>
                  </a:lnTo>
                  <a:lnTo>
                    <a:pt x="616" y="8"/>
                  </a:lnTo>
                  <a:lnTo>
                    <a:pt x="620" y="8"/>
                  </a:lnTo>
                  <a:close/>
                  <a:moveTo>
                    <a:pt x="662" y="50"/>
                  </a:moveTo>
                  <a:lnTo>
                    <a:pt x="668" y="48"/>
                  </a:lnTo>
                  <a:lnTo>
                    <a:pt x="673" y="44"/>
                  </a:lnTo>
                  <a:lnTo>
                    <a:pt x="668" y="40"/>
                  </a:lnTo>
                  <a:lnTo>
                    <a:pt x="660" y="40"/>
                  </a:lnTo>
                  <a:lnTo>
                    <a:pt x="652" y="44"/>
                  </a:lnTo>
                  <a:lnTo>
                    <a:pt x="649" y="48"/>
                  </a:lnTo>
                  <a:lnTo>
                    <a:pt x="654" y="50"/>
                  </a:lnTo>
                  <a:lnTo>
                    <a:pt x="662" y="50"/>
                  </a:lnTo>
                  <a:close/>
                  <a:moveTo>
                    <a:pt x="556" y="55"/>
                  </a:moveTo>
                  <a:lnTo>
                    <a:pt x="560" y="57"/>
                  </a:lnTo>
                  <a:lnTo>
                    <a:pt x="561" y="57"/>
                  </a:lnTo>
                  <a:lnTo>
                    <a:pt x="561" y="57"/>
                  </a:lnTo>
                  <a:lnTo>
                    <a:pt x="563" y="57"/>
                  </a:lnTo>
                  <a:lnTo>
                    <a:pt x="565" y="57"/>
                  </a:lnTo>
                  <a:lnTo>
                    <a:pt x="567" y="57"/>
                  </a:lnTo>
                  <a:lnTo>
                    <a:pt x="569" y="57"/>
                  </a:lnTo>
                  <a:lnTo>
                    <a:pt x="573" y="59"/>
                  </a:lnTo>
                  <a:lnTo>
                    <a:pt x="575" y="59"/>
                  </a:lnTo>
                  <a:lnTo>
                    <a:pt x="577" y="61"/>
                  </a:lnTo>
                  <a:lnTo>
                    <a:pt x="578" y="63"/>
                  </a:lnTo>
                  <a:lnTo>
                    <a:pt x="580" y="63"/>
                  </a:lnTo>
                  <a:lnTo>
                    <a:pt x="584" y="63"/>
                  </a:lnTo>
                  <a:lnTo>
                    <a:pt x="599" y="61"/>
                  </a:lnTo>
                  <a:lnTo>
                    <a:pt x="607" y="59"/>
                  </a:lnTo>
                  <a:lnTo>
                    <a:pt x="611" y="55"/>
                  </a:lnTo>
                  <a:lnTo>
                    <a:pt x="607" y="54"/>
                  </a:lnTo>
                  <a:lnTo>
                    <a:pt x="597" y="50"/>
                  </a:lnTo>
                  <a:lnTo>
                    <a:pt x="590" y="46"/>
                  </a:lnTo>
                  <a:lnTo>
                    <a:pt x="588" y="46"/>
                  </a:lnTo>
                  <a:lnTo>
                    <a:pt x="584" y="46"/>
                  </a:lnTo>
                  <a:lnTo>
                    <a:pt x="578" y="46"/>
                  </a:lnTo>
                  <a:lnTo>
                    <a:pt x="575" y="46"/>
                  </a:lnTo>
                  <a:lnTo>
                    <a:pt x="573" y="44"/>
                  </a:lnTo>
                  <a:lnTo>
                    <a:pt x="563" y="40"/>
                  </a:lnTo>
                  <a:lnTo>
                    <a:pt x="561" y="42"/>
                  </a:lnTo>
                  <a:lnTo>
                    <a:pt x="560" y="44"/>
                  </a:lnTo>
                  <a:lnTo>
                    <a:pt x="558" y="48"/>
                  </a:lnTo>
                  <a:lnTo>
                    <a:pt x="558" y="50"/>
                  </a:lnTo>
                  <a:lnTo>
                    <a:pt x="556" y="50"/>
                  </a:lnTo>
                  <a:lnTo>
                    <a:pt x="556" y="50"/>
                  </a:lnTo>
                  <a:lnTo>
                    <a:pt x="554" y="52"/>
                  </a:lnTo>
                  <a:lnTo>
                    <a:pt x="552" y="52"/>
                  </a:lnTo>
                  <a:lnTo>
                    <a:pt x="552" y="52"/>
                  </a:lnTo>
                  <a:lnTo>
                    <a:pt x="552" y="54"/>
                  </a:lnTo>
                  <a:lnTo>
                    <a:pt x="554" y="55"/>
                  </a:lnTo>
                  <a:lnTo>
                    <a:pt x="556" y="55"/>
                  </a:lnTo>
                  <a:close/>
                  <a:moveTo>
                    <a:pt x="577" y="35"/>
                  </a:moveTo>
                  <a:lnTo>
                    <a:pt x="578" y="36"/>
                  </a:lnTo>
                  <a:lnTo>
                    <a:pt x="580" y="36"/>
                  </a:lnTo>
                  <a:lnTo>
                    <a:pt x="582" y="36"/>
                  </a:lnTo>
                  <a:lnTo>
                    <a:pt x="584" y="35"/>
                  </a:lnTo>
                  <a:lnTo>
                    <a:pt x="586" y="35"/>
                  </a:lnTo>
                  <a:lnTo>
                    <a:pt x="586" y="35"/>
                  </a:lnTo>
                  <a:lnTo>
                    <a:pt x="588" y="36"/>
                  </a:lnTo>
                  <a:lnTo>
                    <a:pt x="590" y="36"/>
                  </a:lnTo>
                  <a:lnTo>
                    <a:pt x="592" y="36"/>
                  </a:lnTo>
                  <a:lnTo>
                    <a:pt x="594" y="36"/>
                  </a:lnTo>
                  <a:lnTo>
                    <a:pt x="596" y="35"/>
                  </a:lnTo>
                  <a:lnTo>
                    <a:pt x="597" y="35"/>
                  </a:lnTo>
                  <a:lnTo>
                    <a:pt x="599" y="35"/>
                  </a:lnTo>
                  <a:lnTo>
                    <a:pt x="603" y="38"/>
                  </a:lnTo>
                  <a:lnTo>
                    <a:pt x="605" y="38"/>
                  </a:lnTo>
                  <a:lnTo>
                    <a:pt x="607" y="38"/>
                  </a:lnTo>
                  <a:lnTo>
                    <a:pt x="609" y="38"/>
                  </a:lnTo>
                  <a:lnTo>
                    <a:pt x="611" y="38"/>
                  </a:lnTo>
                  <a:lnTo>
                    <a:pt x="614" y="35"/>
                  </a:lnTo>
                  <a:lnTo>
                    <a:pt x="614" y="33"/>
                  </a:lnTo>
                  <a:lnTo>
                    <a:pt x="613" y="25"/>
                  </a:lnTo>
                  <a:lnTo>
                    <a:pt x="618" y="25"/>
                  </a:lnTo>
                  <a:lnTo>
                    <a:pt x="622" y="23"/>
                  </a:lnTo>
                  <a:lnTo>
                    <a:pt x="624" y="23"/>
                  </a:lnTo>
                  <a:lnTo>
                    <a:pt x="622" y="19"/>
                  </a:lnTo>
                  <a:lnTo>
                    <a:pt x="618" y="19"/>
                  </a:lnTo>
                  <a:lnTo>
                    <a:pt x="616" y="19"/>
                  </a:lnTo>
                  <a:lnTo>
                    <a:pt x="613" y="17"/>
                  </a:lnTo>
                  <a:lnTo>
                    <a:pt x="613" y="16"/>
                  </a:lnTo>
                  <a:lnTo>
                    <a:pt x="609" y="16"/>
                  </a:lnTo>
                  <a:lnTo>
                    <a:pt x="605" y="16"/>
                  </a:lnTo>
                  <a:lnTo>
                    <a:pt x="601" y="16"/>
                  </a:lnTo>
                  <a:lnTo>
                    <a:pt x="601" y="16"/>
                  </a:lnTo>
                  <a:lnTo>
                    <a:pt x="599" y="17"/>
                  </a:lnTo>
                  <a:lnTo>
                    <a:pt x="597" y="17"/>
                  </a:lnTo>
                  <a:lnTo>
                    <a:pt x="596" y="21"/>
                  </a:lnTo>
                  <a:lnTo>
                    <a:pt x="596" y="21"/>
                  </a:lnTo>
                  <a:lnTo>
                    <a:pt x="594" y="23"/>
                  </a:lnTo>
                  <a:lnTo>
                    <a:pt x="592" y="23"/>
                  </a:lnTo>
                  <a:lnTo>
                    <a:pt x="590" y="25"/>
                  </a:lnTo>
                  <a:lnTo>
                    <a:pt x="588" y="25"/>
                  </a:lnTo>
                  <a:lnTo>
                    <a:pt x="586" y="29"/>
                  </a:lnTo>
                  <a:lnTo>
                    <a:pt x="586" y="29"/>
                  </a:lnTo>
                  <a:lnTo>
                    <a:pt x="584" y="29"/>
                  </a:lnTo>
                  <a:lnTo>
                    <a:pt x="582" y="29"/>
                  </a:lnTo>
                  <a:lnTo>
                    <a:pt x="580" y="29"/>
                  </a:lnTo>
                  <a:lnTo>
                    <a:pt x="578" y="29"/>
                  </a:lnTo>
                  <a:lnTo>
                    <a:pt x="575" y="29"/>
                  </a:lnTo>
                  <a:lnTo>
                    <a:pt x="577" y="33"/>
                  </a:lnTo>
                  <a:lnTo>
                    <a:pt x="577" y="35"/>
                  </a:lnTo>
                  <a:close/>
                  <a:moveTo>
                    <a:pt x="558" y="69"/>
                  </a:moveTo>
                  <a:lnTo>
                    <a:pt x="558" y="67"/>
                  </a:lnTo>
                  <a:lnTo>
                    <a:pt x="558" y="65"/>
                  </a:lnTo>
                  <a:lnTo>
                    <a:pt x="554" y="65"/>
                  </a:lnTo>
                  <a:lnTo>
                    <a:pt x="550" y="63"/>
                  </a:lnTo>
                  <a:lnTo>
                    <a:pt x="550" y="67"/>
                  </a:lnTo>
                  <a:lnTo>
                    <a:pt x="550" y="67"/>
                  </a:lnTo>
                  <a:lnTo>
                    <a:pt x="548" y="69"/>
                  </a:lnTo>
                  <a:lnTo>
                    <a:pt x="554" y="69"/>
                  </a:lnTo>
                  <a:lnTo>
                    <a:pt x="558" y="69"/>
                  </a:lnTo>
                  <a:close/>
                  <a:moveTo>
                    <a:pt x="630" y="90"/>
                  </a:moveTo>
                  <a:lnTo>
                    <a:pt x="632" y="90"/>
                  </a:lnTo>
                  <a:lnTo>
                    <a:pt x="635" y="91"/>
                  </a:lnTo>
                  <a:lnTo>
                    <a:pt x="637" y="91"/>
                  </a:lnTo>
                  <a:lnTo>
                    <a:pt x="639" y="91"/>
                  </a:lnTo>
                  <a:lnTo>
                    <a:pt x="639" y="91"/>
                  </a:lnTo>
                  <a:lnTo>
                    <a:pt x="641" y="91"/>
                  </a:lnTo>
                  <a:lnTo>
                    <a:pt x="645" y="90"/>
                  </a:lnTo>
                  <a:lnTo>
                    <a:pt x="645" y="90"/>
                  </a:lnTo>
                  <a:lnTo>
                    <a:pt x="645" y="90"/>
                  </a:lnTo>
                  <a:lnTo>
                    <a:pt x="645" y="88"/>
                  </a:lnTo>
                  <a:lnTo>
                    <a:pt x="641" y="84"/>
                  </a:lnTo>
                  <a:lnTo>
                    <a:pt x="637" y="84"/>
                  </a:lnTo>
                  <a:lnTo>
                    <a:pt x="632" y="86"/>
                  </a:lnTo>
                  <a:lnTo>
                    <a:pt x="630" y="90"/>
                  </a:lnTo>
                  <a:close/>
                  <a:moveTo>
                    <a:pt x="624" y="44"/>
                  </a:moveTo>
                  <a:lnTo>
                    <a:pt x="618" y="42"/>
                  </a:lnTo>
                  <a:lnTo>
                    <a:pt x="616" y="40"/>
                  </a:lnTo>
                  <a:lnTo>
                    <a:pt x="614" y="42"/>
                  </a:lnTo>
                  <a:lnTo>
                    <a:pt x="613" y="42"/>
                  </a:lnTo>
                  <a:lnTo>
                    <a:pt x="611" y="44"/>
                  </a:lnTo>
                  <a:lnTo>
                    <a:pt x="609" y="44"/>
                  </a:lnTo>
                  <a:lnTo>
                    <a:pt x="607" y="44"/>
                  </a:lnTo>
                  <a:lnTo>
                    <a:pt x="605" y="44"/>
                  </a:lnTo>
                  <a:lnTo>
                    <a:pt x="605" y="44"/>
                  </a:lnTo>
                  <a:lnTo>
                    <a:pt x="603" y="46"/>
                  </a:lnTo>
                  <a:lnTo>
                    <a:pt x="605" y="48"/>
                  </a:lnTo>
                  <a:lnTo>
                    <a:pt x="605" y="50"/>
                  </a:lnTo>
                  <a:lnTo>
                    <a:pt x="607" y="50"/>
                  </a:lnTo>
                  <a:lnTo>
                    <a:pt x="607" y="52"/>
                  </a:lnTo>
                  <a:lnTo>
                    <a:pt x="611" y="52"/>
                  </a:lnTo>
                  <a:lnTo>
                    <a:pt x="611" y="52"/>
                  </a:lnTo>
                  <a:lnTo>
                    <a:pt x="613" y="54"/>
                  </a:lnTo>
                  <a:lnTo>
                    <a:pt x="614" y="55"/>
                  </a:lnTo>
                  <a:lnTo>
                    <a:pt x="616" y="55"/>
                  </a:lnTo>
                  <a:lnTo>
                    <a:pt x="616" y="57"/>
                  </a:lnTo>
                  <a:lnTo>
                    <a:pt x="618" y="57"/>
                  </a:lnTo>
                  <a:lnTo>
                    <a:pt x="626" y="57"/>
                  </a:lnTo>
                  <a:lnTo>
                    <a:pt x="628" y="57"/>
                  </a:lnTo>
                  <a:lnTo>
                    <a:pt x="630" y="55"/>
                  </a:lnTo>
                  <a:lnTo>
                    <a:pt x="630" y="52"/>
                  </a:lnTo>
                  <a:lnTo>
                    <a:pt x="630" y="50"/>
                  </a:lnTo>
                  <a:lnTo>
                    <a:pt x="628" y="46"/>
                  </a:lnTo>
                  <a:lnTo>
                    <a:pt x="626" y="44"/>
                  </a:lnTo>
                  <a:lnTo>
                    <a:pt x="624" y="44"/>
                  </a:lnTo>
                  <a:close/>
                  <a:moveTo>
                    <a:pt x="603" y="67"/>
                  </a:moveTo>
                  <a:lnTo>
                    <a:pt x="599" y="69"/>
                  </a:lnTo>
                  <a:lnTo>
                    <a:pt x="601" y="69"/>
                  </a:lnTo>
                  <a:lnTo>
                    <a:pt x="603" y="71"/>
                  </a:lnTo>
                  <a:lnTo>
                    <a:pt x="603" y="74"/>
                  </a:lnTo>
                  <a:lnTo>
                    <a:pt x="603" y="76"/>
                  </a:lnTo>
                  <a:lnTo>
                    <a:pt x="603" y="80"/>
                  </a:lnTo>
                  <a:lnTo>
                    <a:pt x="605" y="82"/>
                  </a:lnTo>
                  <a:lnTo>
                    <a:pt x="607" y="84"/>
                  </a:lnTo>
                  <a:lnTo>
                    <a:pt x="611" y="84"/>
                  </a:lnTo>
                  <a:lnTo>
                    <a:pt x="613" y="84"/>
                  </a:lnTo>
                  <a:lnTo>
                    <a:pt x="616" y="82"/>
                  </a:lnTo>
                  <a:lnTo>
                    <a:pt x="618" y="80"/>
                  </a:lnTo>
                  <a:lnTo>
                    <a:pt x="618" y="78"/>
                  </a:lnTo>
                  <a:lnTo>
                    <a:pt x="620" y="78"/>
                  </a:lnTo>
                  <a:lnTo>
                    <a:pt x="620" y="76"/>
                  </a:lnTo>
                  <a:lnTo>
                    <a:pt x="620" y="74"/>
                  </a:lnTo>
                  <a:lnTo>
                    <a:pt x="620" y="74"/>
                  </a:lnTo>
                  <a:lnTo>
                    <a:pt x="622" y="73"/>
                  </a:lnTo>
                  <a:lnTo>
                    <a:pt x="624" y="73"/>
                  </a:lnTo>
                  <a:lnTo>
                    <a:pt x="635" y="73"/>
                  </a:lnTo>
                  <a:lnTo>
                    <a:pt x="632" y="71"/>
                  </a:lnTo>
                  <a:lnTo>
                    <a:pt x="628" y="69"/>
                  </a:lnTo>
                  <a:lnTo>
                    <a:pt x="609" y="67"/>
                  </a:lnTo>
                  <a:lnTo>
                    <a:pt x="603" y="67"/>
                  </a:lnTo>
                  <a:close/>
                  <a:moveTo>
                    <a:pt x="702" y="14"/>
                  </a:moveTo>
                  <a:lnTo>
                    <a:pt x="707" y="10"/>
                  </a:lnTo>
                  <a:lnTo>
                    <a:pt x="704" y="8"/>
                  </a:lnTo>
                  <a:lnTo>
                    <a:pt x="696" y="6"/>
                  </a:lnTo>
                  <a:lnTo>
                    <a:pt x="686" y="6"/>
                  </a:lnTo>
                  <a:lnTo>
                    <a:pt x="681" y="8"/>
                  </a:lnTo>
                  <a:lnTo>
                    <a:pt x="694" y="12"/>
                  </a:lnTo>
                  <a:lnTo>
                    <a:pt x="702" y="14"/>
                  </a:lnTo>
                  <a:close/>
                  <a:moveTo>
                    <a:pt x="704" y="48"/>
                  </a:moveTo>
                  <a:lnTo>
                    <a:pt x="700" y="48"/>
                  </a:lnTo>
                  <a:lnTo>
                    <a:pt x="694" y="50"/>
                  </a:lnTo>
                  <a:lnTo>
                    <a:pt x="690" y="52"/>
                  </a:lnTo>
                  <a:lnTo>
                    <a:pt x="688" y="55"/>
                  </a:lnTo>
                  <a:lnTo>
                    <a:pt x="694" y="57"/>
                  </a:lnTo>
                  <a:lnTo>
                    <a:pt x="700" y="59"/>
                  </a:lnTo>
                  <a:lnTo>
                    <a:pt x="705" y="59"/>
                  </a:lnTo>
                  <a:lnTo>
                    <a:pt x="717" y="57"/>
                  </a:lnTo>
                  <a:lnTo>
                    <a:pt x="723" y="55"/>
                  </a:lnTo>
                  <a:lnTo>
                    <a:pt x="728" y="54"/>
                  </a:lnTo>
                  <a:lnTo>
                    <a:pt x="734" y="50"/>
                  </a:lnTo>
                  <a:lnTo>
                    <a:pt x="734" y="48"/>
                  </a:lnTo>
                  <a:lnTo>
                    <a:pt x="734" y="46"/>
                  </a:lnTo>
                  <a:lnTo>
                    <a:pt x="734" y="44"/>
                  </a:lnTo>
                  <a:lnTo>
                    <a:pt x="734" y="42"/>
                  </a:lnTo>
                  <a:lnTo>
                    <a:pt x="732" y="42"/>
                  </a:lnTo>
                  <a:lnTo>
                    <a:pt x="730" y="40"/>
                  </a:lnTo>
                  <a:lnTo>
                    <a:pt x="730" y="38"/>
                  </a:lnTo>
                  <a:lnTo>
                    <a:pt x="728" y="38"/>
                  </a:lnTo>
                  <a:lnTo>
                    <a:pt x="724" y="36"/>
                  </a:lnTo>
                  <a:lnTo>
                    <a:pt x="721" y="36"/>
                  </a:lnTo>
                  <a:lnTo>
                    <a:pt x="717" y="38"/>
                  </a:lnTo>
                  <a:lnTo>
                    <a:pt x="715" y="40"/>
                  </a:lnTo>
                  <a:lnTo>
                    <a:pt x="713" y="44"/>
                  </a:lnTo>
                  <a:lnTo>
                    <a:pt x="713" y="46"/>
                  </a:lnTo>
                  <a:lnTo>
                    <a:pt x="711" y="46"/>
                  </a:lnTo>
                  <a:lnTo>
                    <a:pt x="709" y="48"/>
                  </a:lnTo>
                  <a:lnTo>
                    <a:pt x="707" y="48"/>
                  </a:lnTo>
                  <a:lnTo>
                    <a:pt x="704" y="48"/>
                  </a:lnTo>
                  <a:close/>
                  <a:moveTo>
                    <a:pt x="495" y="42"/>
                  </a:moveTo>
                  <a:lnTo>
                    <a:pt x="495" y="44"/>
                  </a:lnTo>
                  <a:lnTo>
                    <a:pt x="497" y="44"/>
                  </a:lnTo>
                  <a:lnTo>
                    <a:pt x="499" y="44"/>
                  </a:lnTo>
                  <a:lnTo>
                    <a:pt x="501" y="44"/>
                  </a:lnTo>
                  <a:lnTo>
                    <a:pt x="501" y="42"/>
                  </a:lnTo>
                  <a:lnTo>
                    <a:pt x="503" y="40"/>
                  </a:lnTo>
                  <a:lnTo>
                    <a:pt x="501" y="38"/>
                  </a:lnTo>
                  <a:lnTo>
                    <a:pt x="499" y="38"/>
                  </a:lnTo>
                  <a:lnTo>
                    <a:pt x="493" y="40"/>
                  </a:lnTo>
                  <a:lnTo>
                    <a:pt x="493" y="42"/>
                  </a:lnTo>
                  <a:lnTo>
                    <a:pt x="495" y="42"/>
                  </a:lnTo>
                  <a:close/>
                  <a:moveTo>
                    <a:pt x="510" y="93"/>
                  </a:moveTo>
                  <a:lnTo>
                    <a:pt x="510" y="91"/>
                  </a:lnTo>
                  <a:lnTo>
                    <a:pt x="508" y="91"/>
                  </a:lnTo>
                  <a:lnTo>
                    <a:pt x="508" y="90"/>
                  </a:lnTo>
                  <a:lnTo>
                    <a:pt x="506" y="90"/>
                  </a:lnTo>
                  <a:lnTo>
                    <a:pt x="506" y="88"/>
                  </a:lnTo>
                  <a:lnTo>
                    <a:pt x="506" y="88"/>
                  </a:lnTo>
                  <a:lnTo>
                    <a:pt x="506" y="88"/>
                  </a:lnTo>
                  <a:lnTo>
                    <a:pt x="506" y="86"/>
                  </a:lnTo>
                  <a:lnTo>
                    <a:pt x="505" y="86"/>
                  </a:lnTo>
                  <a:lnTo>
                    <a:pt x="503" y="86"/>
                  </a:lnTo>
                  <a:lnTo>
                    <a:pt x="503" y="86"/>
                  </a:lnTo>
                  <a:lnTo>
                    <a:pt x="501" y="86"/>
                  </a:lnTo>
                  <a:lnTo>
                    <a:pt x="489" y="90"/>
                  </a:lnTo>
                  <a:lnTo>
                    <a:pt x="495" y="91"/>
                  </a:lnTo>
                  <a:lnTo>
                    <a:pt x="510" y="93"/>
                  </a:lnTo>
                  <a:close/>
                  <a:moveTo>
                    <a:pt x="415" y="65"/>
                  </a:moveTo>
                  <a:lnTo>
                    <a:pt x="417" y="65"/>
                  </a:lnTo>
                  <a:lnTo>
                    <a:pt x="419" y="65"/>
                  </a:lnTo>
                  <a:lnTo>
                    <a:pt x="421" y="65"/>
                  </a:lnTo>
                  <a:lnTo>
                    <a:pt x="423" y="65"/>
                  </a:lnTo>
                  <a:lnTo>
                    <a:pt x="423" y="67"/>
                  </a:lnTo>
                  <a:lnTo>
                    <a:pt x="425" y="67"/>
                  </a:lnTo>
                  <a:lnTo>
                    <a:pt x="425" y="69"/>
                  </a:lnTo>
                  <a:lnTo>
                    <a:pt x="425" y="69"/>
                  </a:lnTo>
                  <a:lnTo>
                    <a:pt x="427" y="69"/>
                  </a:lnTo>
                  <a:lnTo>
                    <a:pt x="429" y="69"/>
                  </a:lnTo>
                  <a:lnTo>
                    <a:pt x="429" y="69"/>
                  </a:lnTo>
                  <a:lnTo>
                    <a:pt x="431" y="69"/>
                  </a:lnTo>
                  <a:lnTo>
                    <a:pt x="431" y="67"/>
                  </a:lnTo>
                  <a:lnTo>
                    <a:pt x="433" y="67"/>
                  </a:lnTo>
                  <a:lnTo>
                    <a:pt x="434" y="65"/>
                  </a:lnTo>
                  <a:lnTo>
                    <a:pt x="434" y="65"/>
                  </a:lnTo>
                  <a:lnTo>
                    <a:pt x="436" y="65"/>
                  </a:lnTo>
                  <a:lnTo>
                    <a:pt x="438" y="65"/>
                  </a:lnTo>
                  <a:lnTo>
                    <a:pt x="440" y="65"/>
                  </a:lnTo>
                  <a:lnTo>
                    <a:pt x="444" y="63"/>
                  </a:lnTo>
                  <a:lnTo>
                    <a:pt x="446" y="61"/>
                  </a:lnTo>
                  <a:lnTo>
                    <a:pt x="446" y="61"/>
                  </a:lnTo>
                  <a:lnTo>
                    <a:pt x="448" y="59"/>
                  </a:lnTo>
                  <a:lnTo>
                    <a:pt x="450" y="57"/>
                  </a:lnTo>
                  <a:lnTo>
                    <a:pt x="451" y="57"/>
                  </a:lnTo>
                  <a:lnTo>
                    <a:pt x="453" y="57"/>
                  </a:lnTo>
                  <a:lnTo>
                    <a:pt x="455" y="59"/>
                  </a:lnTo>
                  <a:lnTo>
                    <a:pt x="455" y="61"/>
                  </a:lnTo>
                  <a:lnTo>
                    <a:pt x="457" y="61"/>
                  </a:lnTo>
                  <a:lnTo>
                    <a:pt x="463" y="63"/>
                  </a:lnTo>
                  <a:lnTo>
                    <a:pt x="465" y="63"/>
                  </a:lnTo>
                  <a:lnTo>
                    <a:pt x="467" y="61"/>
                  </a:lnTo>
                  <a:lnTo>
                    <a:pt x="467" y="59"/>
                  </a:lnTo>
                  <a:lnTo>
                    <a:pt x="463" y="55"/>
                  </a:lnTo>
                  <a:lnTo>
                    <a:pt x="461" y="55"/>
                  </a:lnTo>
                  <a:lnTo>
                    <a:pt x="453" y="55"/>
                  </a:lnTo>
                  <a:lnTo>
                    <a:pt x="451" y="55"/>
                  </a:lnTo>
                  <a:lnTo>
                    <a:pt x="448" y="54"/>
                  </a:lnTo>
                  <a:lnTo>
                    <a:pt x="446" y="54"/>
                  </a:lnTo>
                  <a:lnTo>
                    <a:pt x="444" y="54"/>
                  </a:lnTo>
                  <a:lnTo>
                    <a:pt x="442" y="54"/>
                  </a:lnTo>
                  <a:lnTo>
                    <a:pt x="438" y="55"/>
                  </a:lnTo>
                  <a:lnTo>
                    <a:pt x="431" y="59"/>
                  </a:lnTo>
                  <a:lnTo>
                    <a:pt x="414" y="61"/>
                  </a:lnTo>
                  <a:lnTo>
                    <a:pt x="406" y="63"/>
                  </a:lnTo>
                  <a:lnTo>
                    <a:pt x="408" y="63"/>
                  </a:lnTo>
                  <a:lnTo>
                    <a:pt x="415" y="65"/>
                  </a:lnTo>
                  <a:close/>
                  <a:moveTo>
                    <a:pt x="368" y="509"/>
                  </a:moveTo>
                  <a:lnTo>
                    <a:pt x="370" y="509"/>
                  </a:lnTo>
                  <a:lnTo>
                    <a:pt x="370" y="509"/>
                  </a:lnTo>
                  <a:lnTo>
                    <a:pt x="370" y="509"/>
                  </a:lnTo>
                  <a:lnTo>
                    <a:pt x="368" y="507"/>
                  </a:lnTo>
                  <a:lnTo>
                    <a:pt x="368" y="507"/>
                  </a:lnTo>
                  <a:lnTo>
                    <a:pt x="366" y="507"/>
                  </a:lnTo>
                  <a:lnTo>
                    <a:pt x="366" y="509"/>
                  </a:lnTo>
                  <a:lnTo>
                    <a:pt x="368" y="509"/>
                  </a:lnTo>
                  <a:close/>
                  <a:moveTo>
                    <a:pt x="630" y="23"/>
                  </a:moveTo>
                  <a:lnTo>
                    <a:pt x="626" y="27"/>
                  </a:lnTo>
                  <a:lnTo>
                    <a:pt x="626" y="29"/>
                  </a:lnTo>
                  <a:lnTo>
                    <a:pt x="630" y="31"/>
                  </a:lnTo>
                  <a:lnTo>
                    <a:pt x="633" y="31"/>
                  </a:lnTo>
                  <a:lnTo>
                    <a:pt x="635" y="29"/>
                  </a:lnTo>
                  <a:lnTo>
                    <a:pt x="637" y="27"/>
                  </a:lnTo>
                  <a:lnTo>
                    <a:pt x="633" y="25"/>
                  </a:lnTo>
                  <a:lnTo>
                    <a:pt x="630" y="23"/>
                  </a:lnTo>
                  <a:close/>
                  <a:moveTo>
                    <a:pt x="525" y="78"/>
                  </a:moveTo>
                  <a:lnTo>
                    <a:pt x="527" y="80"/>
                  </a:lnTo>
                  <a:lnTo>
                    <a:pt x="531" y="80"/>
                  </a:lnTo>
                  <a:lnTo>
                    <a:pt x="533" y="80"/>
                  </a:lnTo>
                  <a:lnTo>
                    <a:pt x="539" y="80"/>
                  </a:lnTo>
                  <a:lnTo>
                    <a:pt x="544" y="80"/>
                  </a:lnTo>
                  <a:lnTo>
                    <a:pt x="546" y="78"/>
                  </a:lnTo>
                  <a:lnTo>
                    <a:pt x="548" y="76"/>
                  </a:lnTo>
                  <a:lnTo>
                    <a:pt x="542" y="73"/>
                  </a:lnTo>
                  <a:lnTo>
                    <a:pt x="541" y="73"/>
                  </a:lnTo>
                  <a:lnTo>
                    <a:pt x="541" y="71"/>
                  </a:lnTo>
                  <a:lnTo>
                    <a:pt x="539" y="71"/>
                  </a:lnTo>
                  <a:lnTo>
                    <a:pt x="537" y="71"/>
                  </a:lnTo>
                  <a:lnTo>
                    <a:pt x="535" y="71"/>
                  </a:lnTo>
                  <a:lnTo>
                    <a:pt x="533" y="71"/>
                  </a:lnTo>
                  <a:lnTo>
                    <a:pt x="523" y="76"/>
                  </a:lnTo>
                  <a:lnTo>
                    <a:pt x="523" y="76"/>
                  </a:lnTo>
                  <a:lnTo>
                    <a:pt x="523" y="78"/>
                  </a:lnTo>
                  <a:lnTo>
                    <a:pt x="525" y="78"/>
                  </a:lnTo>
                  <a:close/>
                  <a:moveTo>
                    <a:pt x="50" y="812"/>
                  </a:moveTo>
                  <a:lnTo>
                    <a:pt x="48" y="812"/>
                  </a:lnTo>
                  <a:lnTo>
                    <a:pt x="48" y="810"/>
                  </a:lnTo>
                  <a:lnTo>
                    <a:pt x="44" y="810"/>
                  </a:lnTo>
                  <a:lnTo>
                    <a:pt x="42" y="810"/>
                  </a:lnTo>
                  <a:lnTo>
                    <a:pt x="42" y="810"/>
                  </a:lnTo>
                  <a:lnTo>
                    <a:pt x="38" y="810"/>
                  </a:lnTo>
                  <a:lnTo>
                    <a:pt x="36" y="810"/>
                  </a:lnTo>
                  <a:lnTo>
                    <a:pt x="34" y="809"/>
                  </a:lnTo>
                  <a:lnTo>
                    <a:pt x="31" y="809"/>
                  </a:lnTo>
                  <a:lnTo>
                    <a:pt x="31" y="807"/>
                  </a:lnTo>
                  <a:lnTo>
                    <a:pt x="31" y="807"/>
                  </a:lnTo>
                  <a:lnTo>
                    <a:pt x="29" y="807"/>
                  </a:lnTo>
                  <a:lnTo>
                    <a:pt x="29" y="807"/>
                  </a:lnTo>
                  <a:lnTo>
                    <a:pt x="29" y="807"/>
                  </a:lnTo>
                  <a:lnTo>
                    <a:pt x="27" y="807"/>
                  </a:lnTo>
                  <a:lnTo>
                    <a:pt x="27" y="807"/>
                  </a:lnTo>
                  <a:lnTo>
                    <a:pt x="27" y="810"/>
                  </a:lnTo>
                  <a:lnTo>
                    <a:pt x="25" y="812"/>
                  </a:lnTo>
                  <a:lnTo>
                    <a:pt x="25" y="814"/>
                  </a:lnTo>
                  <a:lnTo>
                    <a:pt x="23" y="814"/>
                  </a:lnTo>
                  <a:lnTo>
                    <a:pt x="21" y="814"/>
                  </a:lnTo>
                  <a:lnTo>
                    <a:pt x="17" y="812"/>
                  </a:lnTo>
                  <a:lnTo>
                    <a:pt x="21" y="809"/>
                  </a:lnTo>
                  <a:lnTo>
                    <a:pt x="23" y="807"/>
                  </a:lnTo>
                  <a:lnTo>
                    <a:pt x="21" y="807"/>
                  </a:lnTo>
                  <a:lnTo>
                    <a:pt x="19" y="809"/>
                  </a:lnTo>
                  <a:lnTo>
                    <a:pt x="17" y="810"/>
                  </a:lnTo>
                  <a:lnTo>
                    <a:pt x="16" y="812"/>
                  </a:lnTo>
                  <a:lnTo>
                    <a:pt x="14" y="812"/>
                  </a:lnTo>
                  <a:lnTo>
                    <a:pt x="10" y="812"/>
                  </a:lnTo>
                  <a:lnTo>
                    <a:pt x="8" y="812"/>
                  </a:lnTo>
                  <a:lnTo>
                    <a:pt x="6" y="814"/>
                  </a:lnTo>
                  <a:lnTo>
                    <a:pt x="6" y="816"/>
                  </a:lnTo>
                  <a:lnTo>
                    <a:pt x="6" y="818"/>
                  </a:lnTo>
                  <a:lnTo>
                    <a:pt x="4" y="820"/>
                  </a:lnTo>
                  <a:lnTo>
                    <a:pt x="4" y="820"/>
                  </a:lnTo>
                  <a:lnTo>
                    <a:pt x="2" y="824"/>
                  </a:lnTo>
                  <a:lnTo>
                    <a:pt x="0" y="824"/>
                  </a:lnTo>
                  <a:lnTo>
                    <a:pt x="4" y="824"/>
                  </a:lnTo>
                  <a:lnTo>
                    <a:pt x="21" y="826"/>
                  </a:lnTo>
                  <a:lnTo>
                    <a:pt x="25" y="826"/>
                  </a:lnTo>
                  <a:lnTo>
                    <a:pt x="31" y="826"/>
                  </a:lnTo>
                  <a:lnTo>
                    <a:pt x="38" y="826"/>
                  </a:lnTo>
                  <a:lnTo>
                    <a:pt x="44" y="826"/>
                  </a:lnTo>
                  <a:lnTo>
                    <a:pt x="46" y="826"/>
                  </a:lnTo>
                  <a:lnTo>
                    <a:pt x="52" y="826"/>
                  </a:lnTo>
                  <a:lnTo>
                    <a:pt x="52" y="826"/>
                  </a:lnTo>
                  <a:lnTo>
                    <a:pt x="52" y="826"/>
                  </a:lnTo>
                  <a:lnTo>
                    <a:pt x="50" y="824"/>
                  </a:lnTo>
                  <a:lnTo>
                    <a:pt x="50" y="824"/>
                  </a:lnTo>
                  <a:lnTo>
                    <a:pt x="50" y="824"/>
                  </a:lnTo>
                  <a:lnTo>
                    <a:pt x="50" y="822"/>
                  </a:lnTo>
                  <a:lnTo>
                    <a:pt x="50" y="820"/>
                  </a:lnTo>
                  <a:lnTo>
                    <a:pt x="52" y="818"/>
                  </a:lnTo>
                  <a:lnTo>
                    <a:pt x="52" y="816"/>
                  </a:lnTo>
                  <a:lnTo>
                    <a:pt x="52" y="814"/>
                  </a:lnTo>
                  <a:lnTo>
                    <a:pt x="50" y="812"/>
                  </a:lnTo>
                  <a:close/>
                  <a:moveTo>
                    <a:pt x="510" y="370"/>
                  </a:moveTo>
                  <a:lnTo>
                    <a:pt x="510" y="378"/>
                  </a:lnTo>
                  <a:lnTo>
                    <a:pt x="514" y="382"/>
                  </a:lnTo>
                  <a:lnTo>
                    <a:pt x="518" y="384"/>
                  </a:lnTo>
                  <a:lnTo>
                    <a:pt x="522" y="384"/>
                  </a:lnTo>
                  <a:lnTo>
                    <a:pt x="525" y="384"/>
                  </a:lnTo>
                  <a:lnTo>
                    <a:pt x="527" y="382"/>
                  </a:lnTo>
                  <a:lnTo>
                    <a:pt x="533" y="384"/>
                  </a:lnTo>
                  <a:lnTo>
                    <a:pt x="535" y="384"/>
                  </a:lnTo>
                  <a:lnTo>
                    <a:pt x="541" y="382"/>
                  </a:lnTo>
                  <a:lnTo>
                    <a:pt x="542" y="382"/>
                  </a:lnTo>
                  <a:lnTo>
                    <a:pt x="541" y="384"/>
                  </a:lnTo>
                  <a:lnTo>
                    <a:pt x="541" y="386"/>
                  </a:lnTo>
                  <a:lnTo>
                    <a:pt x="542" y="387"/>
                  </a:lnTo>
                  <a:lnTo>
                    <a:pt x="544" y="387"/>
                  </a:lnTo>
                  <a:lnTo>
                    <a:pt x="546" y="389"/>
                  </a:lnTo>
                  <a:lnTo>
                    <a:pt x="548" y="391"/>
                  </a:lnTo>
                  <a:lnTo>
                    <a:pt x="554" y="393"/>
                  </a:lnTo>
                  <a:lnTo>
                    <a:pt x="552" y="393"/>
                  </a:lnTo>
                  <a:lnTo>
                    <a:pt x="550" y="393"/>
                  </a:lnTo>
                  <a:lnTo>
                    <a:pt x="548" y="393"/>
                  </a:lnTo>
                  <a:lnTo>
                    <a:pt x="548" y="395"/>
                  </a:lnTo>
                  <a:lnTo>
                    <a:pt x="548" y="395"/>
                  </a:lnTo>
                  <a:lnTo>
                    <a:pt x="546" y="395"/>
                  </a:lnTo>
                  <a:lnTo>
                    <a:pt x="546" y="395"/>
                  </a:lnTo>
                  <a:lnTo>
                    <a:pt x="544" y="395"/>
                  </a:lnTo>
                  <a:lnTo>
                    <a:pt x="544" y="395"/>
                  </a:lnTo>
                  <a:lnTo>
                    <a:pt x="544" y="397"/>
                  </a:lnTo>
                  <a:lnTo>
                    <a:pt x="544" y="397"/>
                  </a:lnTo>
                  <a:lnTo>
                    <a:pt x="544" y="397"/>
                  </a:lnTo>
                  <a:lnTo>
                    <a:pt x="544" y="399"/>
                  </a:lnTo>
                  <a:lnTo>
                    <a:pt x="544" y="399"/>
                  </a:lnTo>
                  <a:lnTo>
                    <a:pt x="544" y="399"/>
                  </a:lnTo>
                  <a:lnTo>
                    <a:pt x="541" y="401"/>
                  </a:lnTo>
                  <a:lnTo>
                    <a:pt x="561" y="406"/>
                  </a:lnTo>
                  <a:lnTo>
                    <a:pt x="561" y="405"/>
                  </a:lnTo>
                  <a:lnTo>
                    <a:pt x="563" y="405"/>
                  </a:lnTo>
                  <a:lnTo>
                    <a:pt x="567" y="406"/>
                  </a:lnTo>
                  <a:lnTo>
                    <a:pt x="569" y="406"/>
                  </a:lnTo>
                  <a:lnTo>
                    <a:pt x="577" y="406"/>
                  </a:lnTo>
                  <a:lnTo>
                    <a:pt x="578" y="406"/>
                  </a:lnTo>
                  <a:lnTo>
                    <a:pt x="578" y="406"/>
                  </a:lnTo>
                  <a:lnTo>
                    <a:pt x="578" y="406"/>
                  </a:lnTo>
                  <a:lnTo>
                    <a:pt x="578" y="408"/>
                  </a:lnTo>
                  <a:lnTo>
                    <a:pt x="580" y="408"/>
                  </a:lnTo>
                  <a:lnTo>
                    <a:pt x="580" y="408"/>
                  </a:lnTo>
                  <a:lnTo>
                    <a:pt x="582" y="408"/>
                  </a:lnTo>
                  <a:lnTo>
                    <a:pt x="584" y="406"/>
                  </a:lnTo>
                  <a:lnTo>
                    <a:pt x="586" y="408"/>
                  </a:lnTo>
                  <a:lnTo>
                    <a:pt x="588" y="408"/>
                  </a:lnTo>
                  <a:lnTo>
                    <a:pt x="590" y="408"/>
                  </a:lnTo>
                  <a:lnTo>
                    <a:pt x="592" y="408"/>
                  </a:lnTo>
                  <a:lnTo>
                    <a:pt x="592" y="408"/>
                  </a:lnTo>
                  <a:lnTo>
                    <a:pt x="588" y="405"/>
                  </a:lnTo>
                  <a:lnTo>
                    <a:pt x="590" y="405"/>
                  </a:lnTo>
                  <a:lnTo>
                    <a:pt x="592" y="406"/>
                  </a:lnTo>
                  <a:lnTo>
                    <a:pt x="596" y="406"/>
                  </a:lnTo>
                  <a:lnTo>
                    <a:pt x="597" y="408"/>
                  </a:lnTo>
                  <a:lnTo>
                    <a:pt x="601" y="408"/>
                  </a:lnTo>
                  <a:lnTo>
                    <a:pt x="603" y="408"/>
                  </a:lnTo>
                  <a:lnTo>
                    <a:pt x="607" y="406"/>
                  </a:lnTo>
                  <a:lnTo>
                    <a:pt x="609" y="405"/>
                  </a:lnTo>
                  <a:lnTo>
                    <a:pt x="607" y="403"/>
                  </a:lnTo>
                  <a:lnTo>
                    <a:pt x="599" y="399"/>
                  </a:lnTo>
                  <a:lnTo>
                    <a:pt x="596" y="397"/>
                  </a:lnTo>
                  <a:lnTo>
                    <a:pt x="592" y="395"/>
                  </a:lnTo>
                  <a:lnTo>
                    <a:pt x="588" y="391"/>
                  </a:lnTo>
                  <a:lnTo>
                    <a:pt x="584" y="387"/>
                  </a:lnTo>
                  <a:lnTo>
                    <a:pt x="580" y="382"/>
                  </a:lnTo>
                  <a:lnTo>
                    <a:pt x="573" y="372"/>
                  </a:lnTo>
                  <a:lnTo>
                    <a:pt x="573" y="370"/>
                  </a:lnTo>
                  <a:lnTo>
                    <a:pt x="573" y="368"/>
                  </a:lnTo>
                  <a:lnTo>
                    <a:pt x="575" y="365"/>
                  </a:lnTo>
                  <a:lnTo>
                    <a:pt x="575" y="363"/>
                  </a:lnTo>
                  <a:lnTo>
                    <a:pt x="575" y="363"/>
                  </a:lnTo>
                  <a:lnTo>
                    <a:pt x="573" y="359"/>
                  </a:lnTo>
                  <a:lnTo>
                    <a:pt x="573" y="357"/>
                  </a:lnTo>
                  <a:lnTo>
                    <a:pt x="573" y="353"/>
                  </a:lnTo>
                  <a:lnTo>
                    <a:pt x="575" y="353"/>
                  </a:lnTo>
                  <a:lnTo>
                    <a:pt x="577" y="351"/>
                  </a:lnTo>
                  <a:lnTo>
                    <a:pt x="577" y="351"/>
                  </a:lnTo>
                  <a:lnTo>
                    <a:pt x="578" y="349"/>
                  </a:lnTo>
                  <a:lnTo>
                    <a:pt x="578" y="348"/>
                  </a:lnTo>
                  <a:lnTo>
                    <a:pt x="578" y="346"/>
                  </a:lnTo>
                  <a:lnTo>
                    <a:pt x="580" y="346"/>
                  </a:lnTo>
                  <a:lnTo>
                    <a:pt x="582" y="344"/>
                  </a:lnTo>
                  <a:lnTo>
                    <a:pt x="584" y="346"/>
                  </a:lnTo>
                  <a:lnTo>
                    <a:pt x="586" y="344"/>
                  </a:lnTo>
                  <a:lnTo>
                    <a:pt x="586" y="342"/>
                  </a:lnTo>
                  <a:lnTo>
                    <a:pt x="586" y="338"/>
                  </a:lnTo>
                  <a:lnTo>
                    <a:pt x="588" y="336"/>
                  </a:lnTo>
                  <a:lnTo>
                    <a:pt x="588" y="334"/>
                  </a:lnTo>
                  <a:lnTo>
                    <a:pt x="590" y="331"/>
                  </a:lnTo>
                  <a:lnTo>
                    <a:pt x="586" y="329"/>
                  </a:lnTo>
                  <a:lnTo>
                    <a:pt x="578" y="327"/>
                  </a:lnTo>
                  <a:lnTo>
                    <a:pt x="575" y="327"/>
                  </a:lnTo>
                  <a:lnTo>
                    <a:pt x="571" y="325"/>
                  </a:lnTo>
                  <a:lnTo>
                    <a:pt x="567" y="323"/>
                  </a:lnTo>
                  <a:lnTo>
                    <a:pt x="563" y="323"/>
                  </a:lnTo>
                  <a:lnTo>
                    <a:pt x="561" y="325"/>
                  </a:lnTo>
                  <a:lnTo>
                    <a:pt x="556" y="327"/>
                  </a:lnTo>
                  <a:lnTo>
                    <a:pt x="554" y="327"/>
                  </a:lnTo>
                  <a:lnTo>
                    <a:pt x="548" y="327"/>
                  </a:lnTo>
                  <a:lnTo>
                    <a:pt x="542" y="329"/>
                  </a:lnTo>
                  <a:lnTo>
                    <a:pt x="541" y="329"/>
                  </a:lnTo>
                  <a:lnTo>
                    <a:pt x="539" y="331"/>
                  </a:lnTo>
                  <a:lnTo>
                    <a:pt x="539" y="332"/>
                  </a:lnTo>
                  <a:lnTo>
                    <a:pt x="539" y="334"/>
                  </a:lnTo>
                  <a:lnTo>
                    <a:pt x="539" y="336"/>
                  </a:lnTo>
                  <a:lnTo>
                    <a:pt x="541" y="340"/>
                  </a:lnTo>
                  <a:lnTo>
                    <a:pt x="541" y="340"/>
                  </a:lnTo>
                  <a:lnTo>
                    <a:pt x="539" y="342"/>
                  </a:lnTo>
                  <a:lnTo>
                    <a:pt x="535" y="342"/>
                  </a:lnTo>
                  <a:lnTo>
                    <a:pt x="531" y="342"/>
                  </a:lnTo>
                  <a:lnTo>
                    <a:pt x="529" y="344"/>
                  </a:lnTo>
                  <a:lnTo>
                    <a:pt x="529" y="348"/>
                  </a:lnTo>
                  <a:lnTo>
                    <a:pt x="529" y="348"/>
                  </a:lnTo>
                  <a:lnTo>
                    <a:pt x="531" y="349"/>
                  </a:lnTo>
                  <a:lnTo>
                    <a:pt x="533" y="349"/>
                  </a:lnTo>
                  <a:lnTo>
                    <a:pt x="533" y="349"/>
                  </a:lnTo>
                  <a:lnTo>
                    <a:pt x="533" y="351"/>
                  </a:lnTo>
                  <a:lnTo>
                    <a:pt x="533" y="353"/>
                  </a:lnTo>
                  <a:lnTo>
                    <a:pt x="533" y="353"/>
                  </a:lnTo>
                  <a:lnTo>
                    <a:pt x="531" y="357"/>
                  </a:lnTo>
                  <a:lnTo>
                    <a:pt x="529" y="359"/>
                  </a:lnTo>
                  <a:lnTo>
                    <a:pt x="527" y="361"/>
                  </a:lnTo>
                  <a:lnTo>
                    <a:pt x="525" y="365"/>
                  </a:lnTo>
                  <a:lnTo>
                    <a:pt x="523" y="365"/>
                  </a:lnTo>
                  <a:lnTo>
                    <a:pt x="520" y="367"/>
                  </a:lnTo>
                  <a:lnTo>
                    <a:pt x="514" y="367"/>
                  </a:lnTo>
                  <a:lnTo>
                    <a:pt x="510" y="370"/>
                  </a:lnTo>
                  <a:close/>
                  <a:moveTo>
                    <a:pt x="537" y="395"/>
                  </a:moveTo>
                  <a:lnTo>
                    <a:pt x="537" y="393"/>
                  </a:lnTo>
                  <a:lnTo>
                    <a:pt x="539" y="393"/>
                  </a:lnTo>
                  <a:lnTo>
                    <a:pt x="539" y="391"/>
                  </a:lnTo>
                  <a:lnTo>
                    <a:pt x="537" y="391"/>
                  </a:lnTo>
                  <a:lnTo>
                    <a:pt x="537" y="389"/>
                  </a:lnTo>
                  <a:lnTo>
                    <a:pt x="533" y="387"/>
                  </a:lnTo>
                  <a:lnTo>
                    <a:pt x="531" y="386"/>
                  </a:lnTo>
                  <a:lnTo>
                    <a:pt x="531" y="387"/>
                  </a:lnTo>
                  <a:lnTo>
                    <a:pt x="529" y="387"/>
                  </a:lnTo>
                  <a:lnTo>
                    <a:pt x="527" y="386"/>
                  </a:lnTo>
                  <a:lnTo>
                    <a:pt x="525" y="387"/>
                  </a:lnTo>
                  <a:lnTo>
                    <a:pt x="523" y="387"/>
                  </a:lnTo>
                  <a:lnTo>
                    <a:pt x="523" y="389"/>
                  </a:lnTo>
                  <a:lnTo>
                    <a:pt x="525" y="391"/>
                  </a:lnTo>
                  <a:lnTo>
                    <a:pt x="529" y="391"/>
                  </a:lnTo>
                  <a:lnTo>
                    <a:pt x="531" y="391"/>
                  </a:lnTo>
                  <a:lnTo>
                    <a:pt x="533" y="393"/>
                  </a:lnTo>
                  <a:lnTo>
                    <a:pt x="533" y="395"/>
                  </a:lnTo>
                  <a:lnTo>
                    <a:pt x="535" y="397"/>
                  </a:lnTo>
                  <a:lnTo>
                    <a:pt x="537" y="397"/>
                  </a:lnTo>
                  <a:lnTo>
                    <a:pt x="537" y="397"/>
                  </a:lnTo>
                  <a:lnTo>
                    <a:pt x="537" y="397"/>
                  </a:lnTo>
                  <a:lnTo>
                    <a:pt x="537" y="395"/>
                  </a:lnTo>
                  <a:lnTo>
                    <a:pt x="537" y="395"/>
                  </a:lnTo>
                  <a:close/>
                  <a:moveTo>
                    <a:pt x="461" y="65"/>
                  </a:moveTo>
                  <a:lnTo>
                    <a:pt x="459" y="65"/>
                  </a:lnTo>
                  <a:lnTo>
                    <a:pt x="451" y="67"/>
                  </a:lnTo>
                  <a:lnTo>
                    <a:pt x="433" y="74"/>
                  </a:lnTo>
                  <a:lnTo>
                    <a:pt x="434" y="76"/>
                  </a:lnTo>
                  <a:lnTo>
                    <a:pt x="438" y="78"/>
                  </a:lnTo>
                  <a:lnTo>
                    <a:pt x="440" y="80"/>
                  </a:lnTo>
                  <a:lnTo>
                    <a:pt x="444" y="80"/>
                  </a:lnTo>
                  <a:lnTo>
                    <a:pt x="450" y="78"/>
                  </a:lnTo>
                  <a:lnTo>
                    <a:pt x="451" y="76"/>
                  </a:lnTo>
                  <a:lnTo>
                    <a:pt x="455" y="78"/>
                  </a:lnTo>
                  <a:lnTo>
                    <a:pt x="453" y="80"/>
                  </a:lnTo>
                  <a:lnTo>
                    <a:pt x="450" y="84"/>
                  </a:lnTo>
                  <a:lnTo>
                    <a:pt x="450" y="84"/>
                  </a:lnTo>
                  <a:lnTo>
                    <a:pt x="453" y="86"/>
                  </a:lnTo>
                  <a:lnTo>
                    <a:pt x="455" y="84"/>
                  </a:lnTo>
                  <a:lnTo>
                    <a:pt x="457" y="84"/>
                  </a:lnTo>
                  <a:lnTo>
                    <a:pt x="457" y="84"/>
                  </a:lnTo>
                  <a:lnTo>
                    <a:pt x="459" y="84"/>
                  </a:lnTo>
                  <a:lnTo>
                    <a:pt x="461" y="84"/>
                  </a:lnTo>
                  <a:lnTo>
                    <a:pt x="461" y="84"/>
                  </a:lnTo>
                  <a:lnTo>
                    <a:pt x="463" y="84"/>
                  </a:lnTo>
                  <a:lnTo>
                    <a:pt x="463" y="82"/>
                  </a:lnTo>
                  <a:lnTo>
                    <a:pt x="465" y="82"/>
                  </a:lnTo>
                  <a:lnTo>
                    <a:pt x="465" y="80"/>
                  </a:lnTo>
                  <a:lnTo>
                    <a:pt x="465" y="80"/>
                  </a:lnTo>
                  <a:lnTo>
                    <a:pt x="467" y="80"/>
                  </a:lnTo>
                  <a:lnTo>
                    <a:pt x="469" y="82"/>
                  </a:lnTo>
                  <a:lnTo>
                    <a:pt x="469" y="82"/>
                  </a:lnTo>
                  <a:lnTo>
                    <a:pt x="470" y="82"/>
                  </a:lnTo>
                  <a:lnTo>
                    <a:pt x="472" y="78"/>
                  </a:lnTo>
                  <a:lnTo>
                    <a:pt x="470" y="76"/>
                  </a:lnTo>
                  <a:lnTo>
                    <a:pt x="467" y="74"/>
                  </a:lnTo>
                  <a:lnTo>
                    <a:pt x="467" y="73"/>
                  </a:lnTo>
                  <a:lnTo>
                    <a:pt x="472" y="73"/>
                  </a:lnTo>
                  <a:lnTo>
                    <a:pt x="478" y="71"/>
                  </a:lnTo>
                  <a:lnTo>
                    <a:pt x="482" y="71"/>
                  </a:lnTo>
                  <a:lnTo>
                    <a:pt x="486" y="69"/>
                  </a:lnTo>
                  <a:lnTo>
                    <a:pt x="487" y="67"/>
                  </a:lnTo>
                  <a:lnTo>
                    <a:pt x="491" y="67"/>
                  </a:lnTo>
                  <a:lnTo>
                    <a:pt x="499" y="67"/>
                  </a:lnTo>
                  <a:lnTo>
                    <a:pt x="503" y="65"/>
                  </a:lnTo>
                  <a:lnTo>
                    <a:pt x="503" y="65"/>
                  </a:lnTo>
                  <a:lnTo>
                    <a:pt x="505" y="63"/>
                  </a:lnTo>
                  <a:lnTo>
                    <a:pt x="506" y="63"/>
                  </a:lnTo>
                  <a:lnTo>
                    <a:pt x="508" y="63"/>
                  </a:lnTo>
                  <a:lnTo>
                    <a:pt x="514" y="61"/>
                  </a:lnTo>
                  <a:lnTo>
                    <a:pt x="514" y="59"/>
                  </a:lnTo>
                  <a:lnTo>
                    <a:pt x="512" y="59"/>
                  </a:lnTo>
                  <a:lnTo>
                    <a:pt x="512" y="57"/>
                  </a:lnTo>
                  <a:lnTo>
                    <a:pt x="510" y="57"/>
                  </a:lnTo>
                  <a:lnTo>
                    <a:pt x="503" y="54"/>
                  </a:lnTo>
                  <a:lnTo>
                    <a:pt x="501" y="52"/>
                  </a:lnTo>
                  <a:lnTo>
                    <a:pt x="499" y="52"/>
                  </a:lnTo>
                  <a:lnTo>
                    <a:pt x="493" y="50"/>
                  </a:lnTo>
                  <a:lnTo>
                    <a:pt x="487" y="50"/>
                  </a:lnTo>
                  <a:lnTo>
                    <a:pt x="482" y="52"/>
                  </a:lnTo>
                  <a:lnTo>
                    <a:pt x="476" y="55"/>
                  </a:lnTo>
                  <a:lnTo>
                    <a:pt x="474" y="59"/>
                  </a:lnTo>
                  <a:lnTo>
                    <a:pt x="474" y="63"/>
                  </a:lnTo>
                  <a:lnTo>
                    <a:pt x="474" y="65"/>
                  </a:lnTo>
                  <a:lnTo>
                    <a:pt x="472" y="67"/>
                  </a:lnTo>
                  <a:lnTo>
                    <a:pt x="469" y="67"/>
                  </a:lnTo>
                  <a:lnTo>
                    <a:pt x="467" y="67"/>
                  </a:lnTo>
                  <a:lnTo>
                    <a:pt x="461" y="65"/>
                  </a:lnTo>
                  <a:close/>
                  <a:moveTo>
                    <a:pt x="474" y="439"/>
                  </a:moveTo>
                  <a:lnTo>
                    <a:pt x="469" y="439"/>
                  </a:lnTo>
                  <a:lnTo>
                    <a:pt x="465" y="441"/>
                  </a:lnTo>
                  <a:lnTo>
                    <a:pt x="461" y="444"/>
                  </a:lnTo>
                  <a:lnTo>
                    <a:pt x="459" y="448"/>
                  </a:lnTo>
                  <a:lnTo>
                    <a:pt x="461" y="454"/>
                  </a:lnTo>
                  <a:lnTo>
                    <a:pt x="467" y="456"/>
                  </a:lnTo>
                  <a:lnTo>
                    <a:pt x="470" y="456"/>
                  </a:lnTo>
                  <a:lnTo>
                    <a:pt x="476" y="454"/>
                  </a:lnTo>
                  <a:lnTo>
                    <a:pt x="480" y="454"/>
                  </a:lnTo>
                  <a:lnTo>
                    <a:pt x="482" y="452"/>
                  </a:lnTo>
                  <a:lnTo>
                    <a:pt x="484" y="450"/>
                  </a:lnTo>
                  <a:lnTo>
                    <a:pt x="487" y="448"/>
                  </a:lnTo>
                  <a:lnTo>
                    <a:pt x="487" y="448"/>
                  </a:lnTo>
                  <a:lnTo>
                    <a:pt x="489" y="446"/>
                  </a:lnTo>
                  <a:lnTo>
                    <a:pt x="489" y="448"/>
                  </a:lnTo>
                  <a:lnTo>
                    <a:pt x="489" y="448"/>
                  </a:lnTo>
                  <a:lnTo>
                    <a:pt x="489" y="448"/>
                  </a:lnTo>
                  <a:lnTo>
                    <a:pt x="491" y="448"/>
                  </a:lnTo>
                  <a:lnTo>
                    <a:pt x="491" y="444"/>
                  </a:lnTo>
                  <a:lnTo>
                    <a:pt x="486" y="442"/>
                  </a:lnTo>
                  <a:lnTo>
                    <a:pt x="478" y="441"/>
                  </a:lnTo>
                  <a:lnTo>
                    <a:pt x="474" y="439"/>
                  </a:lnTo>
                  <a:close/>
                  <a:moveTo>
                    <a:pt x="2002" y="951"/>
                  </a:moveTo>
                  <a:lnTo>
                    <a:pt x="2000" y="949"/>
                  </a:lnTo>
                  <a:lnTo>
                    <a:pt x="1998" y="945"/>
                  </a:lnTo>
                  <a:lnTo>
                    <a:pt x="1996" y="941"/>
                  </a:lnTo>
                  <a:lnTo>
                    <a:pt x="1979" y="879"/>
                  </a:lnTo>
                  <a:lnTo>
                    <a:pt x="1977" y="875"/>
                  </a:lnTo>
                  <a:lnTo>
                    <a:pt x="1979" y="873"/>
                  </a:lnTo>
                  <a:lnTo>
                    <a:pt x="1979" y="869"/>
                  </a:lnTo>
                  <a:lnTo>
                    <a:pt x="1979" y="867"/>
                  </a:lnTo>
                  <a:lnTo>
                    <a:pt x="1981" y="864"/>
                  </a:lnTo>
                  <a:lnTo>
                    <a:pt x="1981" y="860"/>
                  </a:lnTo>
                  <a:lnTo>
                    <a:pt x="1981" y="856"/>
                  </a:lnTo>
                  <a:lnTo>
                    <a:pt x="1981" y="852"/>
                  </a:lnTo>
                  <a:lnTo>
                    <a:pt x="1979" y="848"/>
                  </a:lnTo>
                  <a:lnTo>
                    <a:pt x="1975" y="841"/>
                  </a:lnTo>
                  <a:lnTo>
                    <a:pt x="1975" y="837"/>
                  </a:lnTo>
                  <a:lnTo>
                    <a:pt x="1975" y="829"/>
                  </a:lnTo>
                  <a:lnTo>
                    <a:pt x="1973" y="828"/>
                  </a:lnTo>
                  <a:lnTo>
                    <a:pt x="1972" y="824"/>
                  </a:lnTo>
                  <a:lnTo>
                    <a:pt x="1970" y="826"/>
                  </a:lnTo>
                  <a:lnTo>
                    <a:pt x="1968" y="828"/>
                  </a:lnTo>
                  <a:lnTo>
                    <a:pt x="1968" y="828"/>
                  </a:lnTo>
                  <a:lnTo>
                    <a:pt x="1966" y="828"/>
                  </a:lnTo>
                  <a:lnTo>
                    <a:pt x="1968" y="831"/>
                  </a:lnTo>
                  <a:lnTo>
                    <a:pt x="1970" y="833"/>
                  </a:lnTo>
                  <a:lnTo>
                    <a:pt x="1972" y="837"/>
                  </a:lnTo>
                  <a:lnTo>
                    <a:pt x="1970" y="839"/>
                  </a:lnTo>
                  <a:lnTo>
                    <a:pt x="1970" y="839"/>
                  </a:lnTo>
                  <a:lnTo>
                    <a:pt x="1970" y="841"/>
                  </a:lnTo>
                  <a:lnTo>
                    <a:pt x="1968" y="841"/>
                  </a:lnTo>
                  <a:lnTo>
                    <a:pt x="1968" y="841"/>
                  </a:lnTo>
                  <a:lnTo>
                    <a:pt x="1968" y="843"/>
                  </a:lnTo>
                  <a:lnTo>
                    <a:pt x="1968" y="843"/>
                  </a:lnTo>
                  <a:lnTo>
                    <a:pt x="1968" y="845"/>
                  </a:lnTo>
                  <a:lnTo>
                    <a:pt x="1968" y="845"/>
                  </a:lnTo>
                  <a:lnTo>
                    <a:pt x="1968" y="847"/>
                  </a:lnTo>
                  <a:lnTo>
                    <a:pt x="1966" y="847"/>
                  </a:lnTo>
                  <a:lnTo>
                    <a:pt x="1966" y="847"/>
                  </a:lnTo>
                  <a:lnTo>
                    <a:pt x="1964" y="847"/>
                  </a:lnTo>
                  <a:lnTo>
                    <a:pt x="1962" y="845"/>
                  </a:lnTo>
                  <a:lnTo>
                    <a:pt x="1960" y="845"/>
                  </a:lnTo>
                  <a:lnTo>
                    <a:pt x="1958" y="845"/>
                  </a:lnTo>
                  <a:lnTo>
                    <a:pt x="1956" y="847"/>
                  </a:lnTo>
                  <a:lnTo>
                    <a:pt x="1956" y="848"/>
                  </a:lnTo>
                  <a:lnTo>
                    <a:pt x="1956" y="850"/>
                  </a:lnTo>
                  <a:lnTo>
                    <a:pt x="1958" y="856"/>
                  </a:lnTo>
                  <a:lnTo>
                    <a:pt x="1958" y="858"/>
                  </a:lnTo>
                  <a:lnTo>
                    <a:pt x="1956" y="862"/>
                  </a:lnTo>
                  <a:lnTo>
                    <a:pt x="1956" y="864"/>
                  </a:lnTo>
                  <a:lnTo>
                    <a:pt x="1955" y="871"/>
                  </a:lnTo>
                  <a:lnTo>
                    <a:pt x="1955" y="873"/>
                  </a:lnTo>
                  <a:lnTo>
                    <a:pt x="1955" y="877"/>
                  </a:lnTo>
                  <a:lnTo>
                    <a:pt x="1955" y="879"/>
                  </a:lnTo>
                  <a:lnTo>
                    <a:pt x="1956" y="881"/>
                  </a:lnTo>
                  <a:lnTo>
                    <a:pt x="1956" y="883"/>
                  </a:lnTo>
                  <a:lnTo>
                    <a:pt x="1955" y="884"/>
                  </a:lnTo>
                  <a:lnTo>
                    <a:pt x="1958" y="888"/>
                  </a:lnTo>
                  <a:lnTo>
                    <a:pt x="1960" y="892"/>
                  </a:lnTo>
                  <a:lnTo>
                    <a:pt x="1962" y="894"/>
                  </a:lnTo>
                  <a:lnTo>
                    <a:pt x="1962" y="898"/>
                  </a:lnTo>
                  <a:lnTo>
                    <a:pt x="1962" y="902"/>
                  </a:lnTo>
                  <a:lnTo>
                    <a:pt x="1960" y="907"/>
                  </a:lnTo>
                  <a:lnTo>
                    <a:pt x="1960" y="911"/>
                  </a:lnTo>
                  <a:lnTo>
                    <a:pt x="1962" y="924"/>
                  </a:lnTo>
                  <a:lnTo>
                    <a:pt x="1962" y="932"/>
                  </a:lnTo>
                  <a:lnTo>
                    <a:pt x="1962" y="939"/>
                  </a:lnTo>
                  <a:lnTo>
                    <a:pt x="1958" y="953"/>
                  </a:lnTo>
                  <a:lnTo>
                    <a:pt x="1958" y="957"/>
                  </a:lnTo>
                  <a:lnTo>
                    <a:pt x="1958" y="958"/>
                  </a:lnTo>
                  <a:lnTo>
                    <a:pt x="1960" y="962"/>
                  </a:lnTo>
                  <a:lnTo>
                    <a:pt x="1962" y="964"/>
                  </a:lnTo>
                  <a:lnTo>
                    <a:pt x="1962" y="968"/>
                  </a:lnTo>
                  <a:lnTo>
                    <a:pt x="1962" y="972"/>
                  </a:lnTo>
                  <a:lnTo>
                    <a:pt x="1960" y="977"/>
                  </a:lnTo>
                  <a:lnTo>
                    <a:pt x="1960" y="981"/>
                  </a:lnTo>
                  <a:lnTo>
                    <a:pt x="1960" y="983"/>
                  </a:lnTo>
                  <a:lnTo>
                    <a:pt x="1960" y="991"/>
                  </a:lnTo>
                  <a:lnTo>
                    <a:pt x="1958" y="995"/>
                  </a:lnTo>
                  <a:lnTo>
                    <a:pt x="1956" y="1000"/>
                  </a:lnTo>
                  <a:lnTo>
                    <a:pt x="1956" y="1004"/>
                  </a:lnTo>
                  <a:lnTo>
                    <a:pt x="1958" y="1008"/>
                  </a:lnTo>
                  <a:lnTo>
                    <a:pt x="1958" y="1013"/>
                  </a:lnTo>
                  <a:lnTo>
                    <a:pt x="1960" y="1015"/>
                  </a:lnTo>
                  <a:lnTo>
                    <a:pt x="1962" y="1012"/>
                  </a:lnTo>
                  <a:lnTo>
                    <a:pt x="1964" y="1006"/>
                  </a:lnTo>
                  <a:lnTo>
                    <a:pt x="1968" y="1000"/>
                  </a:lnTo>
                  <a:lnTo>
                    <a:pt x="1972" y="998"/>
                  </a:lnTo>
                  <a:lnTo>
                    <a:pt x="1972" y="1000"/>
                  </a:lnTo>
                  <a:lnTo>
                    <a:pt x="1972" y="1000"/>
                  </a:lnTo>
                  <a:lnTo>
                    <a:pt x="1973" y="1002"/>
                  </a:lnTo>
                  <a:lnTo>
                    <a:pt x="1975" y="1002"/>
                  </a:lnTo>
                  <a:lnTo>
                    <a:pt x="1977" y="1002"/>
                  </a:lnTo>
                  <a:lnTo>
                    <a:pt x="1979" y="1002"/>
                  </a:lnTo>
                  <a:lnTo>
                    <a:pt x="1981" y="1004"/>
                  </a:lnTo>
                  <a:lnTo>
                    <a:pt x="1983" y="1008"/>
                  </a:lnTo>
                  <a:lnTo>
                    <a:pt x="1983" y="1013"/>
                  </a:lnTo>
                  <a:lnTo>
                    <a:pt x="1983" y="1012"/>
                  </a:lnTo>
                  <a:lnTo>
                    <a:pt x="1985" y="1010"/>
                  </a:lnTo>
                  <a:lnTo>
                    <a:pt x="1985" y="1008"/>
                  </a:lnTo>
                  <a:lnTo>
                    <a:pt x="1985" y="1006"/>
                  </a:lnTo>
                  <a:lnTo>
                    <a:pt x="1985" y="1004"/>
                  </a:lnTo>
                  <a:lnTo>
                    <a:pt x="1985" y="1002"/>
                  </a:lnTo>
                  <a:lnTo>
                    <a:pt x="1985" y="1000"/>
                  </a:lnTo>
                  <a:lnTo>
                    <a:pt x="1983" y="998"/>
                  </a:lnTo>
                  <a:lnTo>
                    <a:pt x="1983" y="998"/>
                  </a:lnTo>
                  <a:lnTo>
                    <a:pt x="1983" y="998"/>
                  </a:lnTo>
                  <a:lnTo>
                    <a:pt x="1981" y="998"/>
                  </a:lnTo>
                  <a:lnTo>
                    <a:pt x="1981" y="996"/>
                  </a:lnTo>
                  <a:lnTo>
                    <a:pt x="1981" y="996"/>
                  </a:lnTo>
                  <a:lnTo>
                    <a:pt x="1979" y="996"/>
                  </a:lnTo>
                  <a:lnTo>
                    <a:pt x="1979" y="996"/>
                  </a:lnTo>
                  <a:lnTo>
                    <a:pt x="1979" y="996"/>
                  </a:lnTo>
                  <a:lnTo>
                    <a:pt x="1979" y="996"/>
                  </a:lnTo>
                  <a:lnTo>
                    <a:pt x="1977" y="995"/>
                  </a:lnTo>
                  <a:lnTo>
                    <a:pt x="1975" y="987"/>
                  </a:lnTo>
                  <a:lnTo>
                    <a:pt x="1975" y="985"/>
                  </a:lnTo>
                  <a:lnTo>
                    <a:pt x="1972" y="983"/>
                  </a:lnTo>
                  <a:lnTo>
                    <a:pt x="1970" y="981"/>
                  </a:lnTo>
                  <a:lnTo>
                    <a:pt x="1968" y="976"/>
                  </a:lnTo>
                  <a:lnTo>
                    <a:pt x="1970" y="970"/>
                  </a:lnTo>
                  <a:lnTo>
                    <a:pt x="1975" y="947"/>
                  </a:lnTo>
                  <a:lnTo>
                    <a:pt x="1979" y="943"/>
                  </a:lnTo>
                  <a:lnTo>
                    <a:pt x="1987" y="941"/>
                  </a:lnTo>
                  <a:lnTo>
                    <a:pt x="1989" y="941"/>
                  </a:lnTo>
                  <a:lnTo>
                    <a:pt x="1992" y="943"/>
                  </a:lnTo>
                  <a:lnTo>
                    <a:pt x="1994" y="945"/>
                  </a:lnTo>
                  <a:lnTo>
                    <a:pt x="2000" y="951"/>
                  </a:lnTo>
                  <a:lnTo>
                    <a:pt x="2000" y="951"/>
                  </a:lnTo>
                  <a:lnTo>
                    <a:pt x="2002" y="953"/>
                  </a:lnTo>
                  <a:lnTo>
                    <a:pt x="2002" y="957"/>
                  </a:lnTo>
                  <a:lnTo>
                    <a:pt x="2004" y="957"/>
                  </a:lnTo>
                  <a:lnTo>
                    <a:pt x="2002" y="953"/>
                  </a:lnTo>
                  <a:lnTo>
                    <a:pt x="2002" y="95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18" name="Freeform 1871">
              <a:extLst>
                <a:ext uri="{FF2B5EF4-FFF2-40B4-BE49-F238E27FC236}">
                  <a16:creationId xmlns:a16="http://schemas.microsoft.com/office/drawing/2014/main" id="{25ED0A46-6FD8-494F-BACB-4464C95C8D74}"/>
                </a:ext>
              </a:extLst>
            </p:cNvPr>
            <p:cNvSpPr>
              <a:spLocks/>
            </p:cNvSpPr>
            <p:nvPr/>
          </p:nvSpPr>
          <p:spPr bwMode="auto">
            <a:xfrm>
              <a:off x="14646275" y="-884237"/>
              <a:ext cx="193675" cy="231775"/>
            </a:xfrm>
            <a:custGeom>
              <a:avLst/>
              <a:gdLst>
                <a:gd name="T0" fmla="*/ 116 w 122"/>
                <a:gd name="T1" fmla="*/ 112 h 146"/>
                <a:gd name="T2" fmla="*/ 108 w 122"/>
                <a:gd name="T3" fmla="*/ 102 h 146"/>
                <a:gd name="T4" fmla="*/ 101 w 122"/>
                <a:gd name="T5" fmla="*/ 93 h 146"/>
                <a:gd name="T6" fmla="*/ 87 w 122"/>
                <a:gd name="T7" fmla="*/ 78 h 146"/>
                <a:gd name="T8" fmla="*/ 82 w 122"/>
                <a:gd name="T9" fmla="*/ 72 h 146"/>
                <a:gd name="T10" fmla="*/ 78 w 122"/>
                <a:gd name="T11" fmla="*/ 64 h 146"/>
                <a:gd name="T12" fmla="*/ 63 w 122"/>
                <a:gd name="T13" fmla="*/ 57 h 146"/>
                <a:gd name="T14" fmla="*/ 63 w 122"/>
                <a:gd name="T15" fmla="*/ 49 h 146"/>
                <a:gd name="T16" fmla="*/ 70 w 122"/>
                <a:gd name="T17" fmla="*/ 51 h 146"/>
                <a:gd name="T18" fmla="*/ 76 w 122"/>
                <a:gd name="T19" fmla="*/ 40 h 146"/>
                <a:gd name="T20" fmla="*/ 72 w 122"/>
                <a:gd name="T21" fmla="*/ 38 h 146"/>
                <a:gd name="T22" fmla="*/ 70 w 122"/>
                <a:gd name="T23" fmla="*/ 34 h 146"/>
                <a:gd name="T24" fmla="*/ 65 w 122"/>
                <a:gd name="T25" fmla="*/ 28 h 146"/>
                <a:gd name="T26" fmla="*/ 57 w 122"/>
                <a:gd name="T27" fmla="*/ 30 h 146"/>
                <a:gd name="T28" fmla="*/ 44 w 122"/>
                <a:gd name="T29" fmla="*/ 21 h 146"/>
                <a:gd name="T30" fmla="*/ 44 w 122"/>
                <a:gd name="T31" fmla="*/ 13 h 146"/>
                <a:gd name="T32" fmla="*/ 40 w 122"/>
                <a:gd name="T33" fmla="*/ 11 h 146"/>
                <a:gd name="T34" fmla="*/ 31 w 122"/>
                <a:gd name="T35" fmla="*/ 2 h 146"/>
                <a:gd name="T36" fmla="*/ 27 w 122"/>
                <a:gd name="T37" fmla="*/ 2 h 146"/>
                <a:gd name="T38" fmla="*/ 23 w 122"/>
                <a:gd name="T39" fmla="*/ 4 h 146"/>
                <a:gd name="T40" fmla="*/ 27 w 122"/>
                <a:gd name="T41" fmla="*/ 24 h 146"/>
                <a:gd name="T42" fmla="*/ 19 w 122"/>
                <a:gd name="T43" fmla="*/ 23 h 146"/>
                <a:gd name="T44" fmla="*/ 15 w 122"/>
                <a:gd name="T45" fmla="*/ 19 h 146"/>
                <a:gd name="T46" fmla="*/ 8 w 122"/>
                <a:gd name="T47" fmla="*/ 24 h 146"/>
                <a:gd name="T48" fmla="*/ 4 w 122"/>
                <a:gd name="T49" fmla="*/ 30 h 146"/>
                <a:gd name="T50" fmla="*/ 0 w 122"/>
                <a:gd name="T51" fmla="*/ 40 h 146"/>
                <a:gd name="T52" fmla="*/ 6 w 122"/>
                <a:gd name="T53" fmla="*/ 40 h 146"/>
                <a:gd name="T54" fmla="*/ 8 w 122"/>
                <a:gd name="T55" fmla="*/ 51 h 146"/>
                <a:gd name="T56" fmla="*/ 17 w 122"/>
                <a:gd name="T57" fmla="*/ 53 h 146"/>
                <a:gd name="T58" fmla="*/ 17 w 122"/>
                <a:gd name="T59" fmla="*/ 66 h 146"/>
                <a:gd name="T60" fmla="*/ 15 w 122"/>
                <a:gd name="T61" fmla="*/ 74 h 146"/>
                <a:gd name="T62" fmla="*/ 13 w 122"/>
                <a:gd name="T63" fmla="*/ 83 h 146"/>
                <a:gd name="T64" fmla="*/ 32 w 122"/>
                <a:gd name="T65" fmla="*/ 74 h 146"/>
                <a:gd name="T66" fmla="*/ 40 w 122"/>
                <a:gd name="T67" fmla="*/ 80 h 146"/>
                <a:gd name="T68" fmla="*/ 42 w 122"/>
                <a:gd name="T69" fmla="*/ 80 h 146"/>
                <a:gd name="T70" fmla="*/ 46 w 122"/>
                <a:gd name="T71" fmla="*/ 78 h 146"/>
                <a:gd name="T72" fmla="*/ 48 w 122"/>
                <a:gd name="T73" fmla="*/ 74 h 146"/>
                <a:gd name="T74" fmla="*/ 51 w 122"/>
                <a:gd name="T75" fmla="*/ 72 h 146"/>
                <a:gd name="T76" fmla="*/ 61 w 122"/>
                <a:gd name="T77" fmla="*/ 72 h 146"/>
                <a:gd name="T78" fmla="*/ 72 w 122"/>
                <a:gd name="T79" fmla="*/ 85 h 146"/>
                <a:gd name="T80" fmla="*/ 74 w 122"/>
                <a:gd name="T81" fmla="*/ 98 h 146"/>
                <a:gd name="T82" fmla="*/ 80 w 122"/>
                <a:gd name="T83" fmla="*/ 108 h 146"/>
                <a:gd name="T84" fmla="*/ 84 w 122"/>
                <a:gd name="T85" fmla="*/ 112 h 146"/>
                <a:gd name="T86" fmla="*/ 89 w 122"/>
                <a:gd name="T87" fmla="*/ 117 h 146"/>
                <a:gd name="T88" fmla="*/ 87 w 122"/>
                <a:gd name="T89" fmla="*/ 133 h 146"/>
                <a:gd name="T90" fmla="*/ 86 w 122"/>
                <a:gd name="T91" fmla="*/ 142 h 146"/>
                <a:gd name="T92" fmla="*/ 95 w 122"/>
                <a:gd name="T93" fmla="*/ 142 h 146"/>
                <a:gd name="T94" fmla="*/ 99 w 122"/>
                <a:gd name="T95" fmla="*/ 136 h 146"/>
                <a:gd name="T96" fmla="*/ 103 w 122"/>
                <a:gd name="T97" fmla="*/ 135 h 146"/>
                <a:gd name="T98" fmla="*/ 114 w 122"/>
                <a:gd name="T99" fmla="*/ 135 h 146"/>
                <a:gd name="T100" fmla="*/ 118 w 122"/>
                <a:gd name="T101" fmla="*/ 131 h 146"/>
                <a:gd name="T102" fmla="*/ 120 w 122"/>
                <a:gd name="T103" fmla="*/ 12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2" h="146">
                  <a:moveTo>
                    <a:pt x="120" y="121"/>
                  </a:moveTo>
                  <a:lnTo>
                    <a:pt x="114" y="117"/>
                  </a:lnTo>
                  <a:lnTo>
                    <a:pt x="114" y="116"/>
                  </a:lnTo>
                  <a:lnTo>
                    <a:pt x="114" y="114"/>
                  </a:lnTo>
                  <a:lnTo>
                    <a:pt x="116" y="112"/>
                  </a:lnTo>
                  <a:lnTo>
                    <a:pt x="116" y="112"/>
                  </a:lnTo>
                  <a:lnTo>
                    <a:pt x="116" y="110"/>
                  </a:lnTo>
                  <a:lnTo>
                    <a:pt x="114" y="108"/>
                  </a:lnTo>
                  <a:lnTo>
                    <a:pt x="110" y="104"/>
                  </a:lnTo>
                  <a:lnTo>
                    <a:pt x="108" y="102"/>
                  </a:lnTo>
                  <a:lnTo>
                    <a:pt x="106" y="104"/>
                  </a:lnTo>
                  <a:lnTo>
                    <a:pt x="104" y="102"/>
                  </a:lnTo>
                  <a:lnTo>
                    <a:pt x="103" y="98"/>
                  </a:lnTo>
                  <a:lnTo>
                    <a:pt x="103" y="95"/>
                  </a:lnTo>
                  <a:lnTo>
                    <a:pt x="101" y="93"/>
                  </a:lnTo>
                  <a:lnTo>
                    <a:pt x="99" y="91"/>
                  </a:lnTo>
                  <a:lnTo>
                    <a:pt x="91" y="85"/>
                  </a:lnTo>
                  <a:lnTo>
                    <a:pt x="89" y="81"/>
                  </a:lnTo>
                  <a:lnTo>
                    <a:pt x="87" y="80"/>
                  </a:lnTo>
                  <a:lnTo>
                    <a:pt x="87" y="78"/>
                  </a:lnTo>
                  <a:lnTo>
                    <a:pt x="86" y="76"/>
                  </a:lnTo>
                  <a:lnTo>
                    <a:pt x="86" y="74"/>
                  </a:lnTo>
                  <a:lnTo>
                    <a:pt x="84" y="74"/>
                  </a:lnTo>
                  <a:lnTo>
                    <a:pt x="84" y="74"/>
                  </a:lnTo>
                  <a:lnTo>
                    <a:pt x="82" y="72"/>
                  </a:lnTo>
                  <a:lnTo>
                    <a:pt x="82" y="72"/>
                  </a:lnTo>
                  <a:lnTo>
                    <a:pt x="80" y="70"/>
                  </a:lnTo>
                  <a:lnTo>
                    <a:pt x="80" y="68"/>
                  </a:lnTo>
                  <a:lnTo>
                    <a:pt x="80" y="66"/>
                  </a:lnTo>
                  <a:lnTo>
                    <a:pt x="78" y="64"/>
                  </a:lnTo>
                  <a:lnTo>
                    <a:pt x="76" y="64"/>
                  </a:lnTo>
                  <a:lnTo>
                    <a:pt x="72" y="62"/>
                  </a:lnTo>
                  <a:lnTo>
                    <a:pt x="72" y="62"/>
                  </a:lnTo>
                  <a:lnTo>
                    <a:pt x="65" y="59"/>
                  </a:lnTo>
                  <a:lnTo>
                    <a:pt x="63" y="57"/>
                  </a:lnTo>
                  <a:lnTo>
                    <a:pt x="61" y="55"/>
                  </a:lnTo>
                  <a:lnTo>
                    <a:pt x="63" y="53"/>
                  </a:lnTo>
                  <a:lnTo>
                    <a:pt x="63" y="51"/>
                  </a:lnTo>
                  <a:lnTo>
                    <a:pt x="63" y="49"/>
                  </a:lnTo>
                  <a:lnTo>
                    <a:pt x="63" y="49"/>
                  </a:lnTo>
                  <a:lnTo>
                    <a:pt x="65" y="49"/>
                  </a:lnTo>
                  <a:lnTo>
                    <a:pt x="67" y="49"/>
                  </a:lnTo>
                  <a:lnTo>
                    <a:pt x="68" y="49"/>
                  </a:lnTo>
                  <a:lnTo>
                    <a:pt x="70" y="49"/>
                  </a:lnTo>
                  <a:lnTo>
                    <a:pt x="70" y="51"/>
                  </a:lnTo>
                  <a:lnTo>
                    <a:pt x="74" y="49"/>
                  </a:lnTo>
                  <a:lnTo>
                    <a:pt x="76" y="45"/>
                  </a:lnTo>
                  <a:lnTo>
                    <a:pt x="76" y="43"/>
                  </a:lnTo>
                  <a:lnTo>
                    <a:pt x="76" y="42"/>
                  </a:lnTo>
                  <a:lnTo>
                    <a:pt x="76" y="40"/>
                  </a:lnTo>
                  <a:lnTo>
                    <a:pt x="76" y="40"/>
                  </a:lnTo>
                  <a:lnTo>
                    <a:pt x="74" y="40"/>
                  </a:lnTo>
                  <a:lnTo>
                    <a:pt x="74" y="40"/>
                  </a:lnTo>
                  <a:lnTo>
                    <a:pt x="72" y="38"/>
                  </a:lnTo>
                  <a:lnTo>
                    <a:pt x="72" y="38"/>
                  </a:lnTo>
                  <a:lnTo>
                    <a:pt x="70" y="38"/>
                  </a:lnTo>
                  <a:lnTo>
                    <a:pt x="70" y="36"/>
                  </a:lnTo>
                  <a:lnTo>
                    <a:pt x="68" y="36"/>
                  </a:lnTo>
                  <a:lnTo>
                    <a:pt x="70" y="34"/>
                  </a:lnTo>
                  <a:lnTo>
                    <a:pt x="70" y="34"/>
                  </a:lnTo>
                  <a:lnTo>
                    <a:pt x="72" y="32"/>
                  </a:lnTo>
                  <a:lnTo>
                    <a:pt x="70" y="32"/>
                  </a:lnTo>
                  <a:lnTo>
                    <a:pt x="70" y="30"/>
                  </a:lnTo>
                  <a:lnTo>
                    <a:pt x="67" y="28"/>
                  </a:lnTo>
                  <a:lnTo>
                    <a:pt x="65" y="28"/>
                  </a:lnTo>
                  <a:lnTo>
                    <a:pt x="65" y="28"/>
                  </a:lnTo>
                  <a:lnTo>
                    <a:pt x="63" y="28"/>
                  </a:lnTo>
                  <a:lnTo>
                    <a:pt x="61" y="28"/>
                  </a:lnTo>
                  <a:lnTo>
                    <a:pt x="57" y="30"/>
                  </a:lnTo>
                  <a:lnTo>
                    <a:pt x="57" y="30"/>
                  </a:lnTo>
                  <a:lnTo>
                    <a:pt x="55" y="30"/>
                  </a:lnTo>
                  <a:lnTo>
                    <a:pt x="51" y="30"/>
                  </a:lnTo>
                  <a:lnTo>
                    <a:pt x="48" y="28"/>
                  </a:lnTo>
                  <a:lnTo>
                    <a:pt x="46" y="24"/>
                  </a:lnTo>
                  <a:lnTo>
                    <a:pt x="44" y="21"/>
                  </a:lnTo>
                  <a:lnTo>
                    <a:pt x="44" y="21"/>
                  </a:lnTo>
                  <a:lnTo>
                    <a:pt x="46" y="17"/>
                  </a:lnTo>
                  <a:lnTo>
                    <a:pt x="46" y="15"/>
                  </a:lnTo>
                  <a:lnTo>
                    <a:pt x="46" y="15"/>
                  </a:lnTo>
                  <a:lnTo>
                    <a:pt x="44" y="13"/>
                  </a:lnTo>
                  <a:lnTo>
                    <a:pt x="44" y="13"/>
                  </a:lnTo>
                  <a:lnTo>
                    <a:pt x="44" y="13"/>
                  </a:lnTo>
                  <a:lnTo>
                    <a:pt x="42" y="15"/>
                  </a:lnTo>
                  <a:lnTo>
                    <a:pt x="42" y="15"/>
                  </a:lnTo>
                  <a:lnTo>
                    <a:pt x="40" y="11"/>
                  </a:lnTo>
                  <a:lnTo>
                    <a:pt x="38" y="9"/>
                  </a:lnTo>
                  <a:lnTo>
                    <a:pt x="34" y="6"/>
                  </a:lnTo>
                  <a:lnTo>
                    <a:pt x="32" y="4"/>
                  </a:lnTo>
                  <a:lnTo>
                    <a:pt x="32" y="2"/>
                  </a:lnTo>
                  <a:lnTo>
                    <a:pt x="31" y="2"/>
                  </a:lnTo>
                  <a:lnTo>
                    <a:pt x="29" y="2"/>
                  </a:lnTo>
                  <a:lnTo>
                    <a:pt x="29" y="2"/>
                  </a:lnTo>
                  <a:lnTo>
                    <a:pt x="27" y="2"/>
                  </a:lnTo>
                  <a:lnTo>
                    <a:pt x="27" y="2"/>
                  </a:lnTo>
                  <a:lnTo>
                    <a:pt x="27" y="2"/>
                  </a:lnTo>
                  <a:lnTo>
                    <a:pt x="27" y="0"/>
                  </a:lnTo>
                  <a:lnTo>
                    <a:pt x="25" y="2"/>
                  </a:lnTo>
                  <a:lnTo>
                    <a:pt x="25" y="2"/>
                  </a:lnTo>
                  <a:lnTo>
                    <a:pt x="23" y="4"/>
                  </a:lnTo>
                  <a:lnTo>
                    <a:pt x="23" y="4"/>
                  </a:lnTo>
                  <a:lnTo>
                    <a:pt x="23" y="7"/>
                  </a:lnTo>
                  <a:lnTo>
                    <a:pt x="27" y="13"/>
                  </a:lnTo>
                  <a:lnTo>
                    <a:pt x="27" y="23"/>
                  </a:lnTo>
                  <a:lnTo>
                    <a:pt x="27" y="23"/>
                  </a:lnTo>
                  <a:lnTo>
                    <a:pt x="27" y="24"/>
                  </a:lnTo>
                  <a:lnTo>
                    <a:pt x="25" y="24"/>
                  </a:lnTo>
                  <a:lnTo>
                    <a:pt x="25" y="23"/>
                  </a:lnTo>
                  <a:lnTo>
                    <a:pt x="23" y="23"/>
                  </a:lnTo>
                  <a:lnTo>
                    <a:pt x="21" y="23"/>
                  </a:lnTo>
                  <a:lnTo>
                    <a:pt x="19" y="23"/>
                  </a:lnTo>
                  <a:lnTo>
                    <a:pt x="17" y="23"/>
                  </a:lnTo>
                  <a:lnTo>
                    <a:pt x="17" y="21"/>
                  </a:lnTo>
                  <a:lnTo>
                    <a:pt x="17" y="19"/>
                  </a:lnTo>
                  <a:lnTo>
                    <a:pt x="17" y="17"/>
                  </a:lnTo>
                  <a:lnTo>
                    <a:pt x="15" y="19"/>
                  </a:lnTo>
                  <a:lnTo>
                    <a:pt x="15" y="19"/>
                  </a:lnTo>
                  <a:lnTo>
                    <a:pt x="12" y="21"/>
                  </a:lnTo>
                  <a:lnTo>
                    <a:pt x="12" y="21"/>
                  </a:lnTo>
                  <a:lnTo>
                    <a:pt x="10" y="23"/>
                  </a:lnTo>
                  <a:lnTo>
                    <a:pt x="8" y="24"/>
                  </a:lnTo>
                  <a:lnTo>
                    <a:pt x="8" y="26"/>
                  </a:lnTo>
                  <a:lnTo>
                    <a:pt x="8" y="28"/>
                  </a:lnTo>
                  <a:lnTo>
                    <a:pt x="8" y="28"/>
                  </a:lnTo>
                  <a:lnTo>
                    <a:pt x="8" y="30"/>
                  </a:lnTo>
                  <a:lnTo>
                    <a:pt x="4" y="30"/>
                  </a:lnTo>
                  <a:lnTo>
                    <a:pt x="2" y="30"/>
                  </a:lnTo>
                  <a:lnTo>
                    <a:pt x="2" y="32"/>
                  </a:lnTo>
                  <a:lnTo>
                    <a:pt x="0" y="34"/>
                  </a:lnTo>
                  <a:lnTo>
                    <a:pt x="0" y="38"/>
                  </a:lnTo>
                  <a:lnTo>
                    <a:pt x="0" y="40"/>
                  </a:lnTo>
                  <a:lnTo>
                    <a:pt x="2" y="38"/>
                  </a:lnTo>
                  <a:lnTo>
                    <a:pt x="4" y="38"/>
                  </a:lnTo>
                  <a:lnTo>
                    <a:pt x="4" y="38"/>
                  </a:lnTo>
                  <a:lnTo>
                    <a:pt x="6" y="38"/>
                  </a:lnTo>
                  <a:lnTo>
                    <a:pt x="6" y="40"/>
                  </a:lnTo>
                  <a:lnTo>
                    <a:pt x="6" y="42"/>
                  </a:lnTo>
                  <a:lnTo>
                    <a:pt x="6" y="43"/>
                  </a:lnTo>
                  <a:lnTo>
                    <a:pt x="6" y="47"/>
                  </a:lnTo>
                  <a:lnTo>
                    <a:pt x="6" y="49"/>
                  </a:lnTo>
                  <a:lnTo>
                    <a:pt x="8" y="51"/>
                  </a:lnTo>
                  <a:lnTo>
                    <a:pt x="10" y="51"/>
                  </a:lnTo>
                  <a:lnTo>
                    <a:pt x="12" y="51"/>
                  </a:lnTo>
                  <a:lnTo>
                    <a:pt x="15" y="49"/>
                  </a:lnTo>
                  <a:lnTo>
                    <a:pt x="17" y="51"/>
                  </a:lnTo>
                  <a:lnTo>
                    <a:pt x="17" y="53"/>
                  </a:lnTo>
                  <a:lnTo>
                    <a:pt x="19" y="57"/>
                  </a:lnTo>
                  <a:lnTo>
                    <a:pt x="19" y="61"/>
                  </a:lnTo>
                  <a:lnTo>
                    <a:pt x="19" y="62"/>
                  </a:lnTo>
                  <a:lnTo>
                    <a:pt x="17" y="64"/>
                  </a:lnTo>
                  <a:lnTo>
                    <a:pt x="17" y="66"/>
                  </a:lnTo>
                  <a:lnTo>
                    <a:pt x="15" y="68"/>
                  </a:lnTo>
                  <a:lnTo>
                    <a:pt x="15" y="70"/>
                  </a:lnTo>
                  <a:lnTo>
                    <a:pt x="15" y="70"/>
                  </a:lnTo>
                  <a:lnTo>
                    <a:pt x="15" y="70"/>
                  </a:lnTo>
                  <a:lnTo>
                    <a:pt x="15" y="74"/>
                  </a:lnTo>
                  <a:lnTo>
                    <a:pt x="17" y="74"/>
                  </a:lnTo>
                  <a:lnTo>
                    <a:pt x="17" y="76"/>
                  </a:lnTo>
                  <a:lnTo>
                    <a:pt x="15" y="78"/>
                  </a:lnTo>
                  <a:lnTo>
                    <a:pt x="13" y="83"/>
                  </a:lnTo>
                  <a:lnTo>
                    <a:pt x="13" y="83"/>
                  </a:lnTo>
                  <a:lnTo>
                    <a:pt x="15" y="85"/>
                  </a:lnTo>
                  <a:lnTo>
                    <a:pt x="17" y="85"/>
                  </a:lnTo>
                  <a:lnTo>
                    <a:pt x="29" y="78"/>
                  </a:lnTo>
                  <a:lnTo>
                    <a:pt x="31" y="76"/>
                  </a:lnTo>
                  <a:lnTo>
                    <a:pt x="32" y="74"/>
                  </a:lnTo>
                  <a:lnTo>
                    <a:pt x="32" y="74"/>
                  </a:lnTo>
                  <a:lnTo>
                    <a:pt x="34" y="76"/>
                  </a:lnTo>
                  <a:lnTo>
                    <a:pt x="36" y="76"/>
                  </a:lnTo>
                  <a:lnTo>
                    <a:pt x="38" y="78"/>
                  </a:lnTo>
                  <a:lnTo>
                    <a:pt x="40" y="80"/>
                  </a:lnTo>
                  <a:lnTo>
                    <a:pt x="40" y="80"/>
                  </a:lnTo>
                  <a:lnTo>
                    <a:pt x="40" y="80"/>
                  </a:lnTo>
                  <a:lnTo>
                    <a:pt x="40" y="80"/>
                  </a:lnTo>
                  <a:lnTo>
                    <a:pt x="42" y="81"/>
                  </a:lnTo>
                  <a:lnTo>
                    <a:pt x="42" y="80"/>
                  </a:lnTo>
                  <a:lnTo>
                    <a:pt x="42" y="80"/>
                  </a:lnTo>
                  <a:lnTo>
                    <a:pt x="42" y="80"/>
                  </a:lnTo>
                  <a:lnTo>
                    <a:pt x="42" y="80"/>
                  </a:lnTo>
                  <a:lnTo>
                    <a:pt x="44" y="78"/>
                  </a:lnTo>
                  <a:lnTo>
                    <a:pt x="46" y="78"/>
                  </a:lnTo>
                  <a:lnTo>
                    <a:pt x="48" y="78"/>
                  </a:lnTo>
                  <a:lnTo>
                    <a:pt x="48" y="76"/>
                  </a:lnTo>
                  <a:lnTo>
                    <a:pt x="48" y="76"/>
                  </a:lnTo>
                  <a:lnTo>
                    <a:pt x="48" y="76"/>
                  </a:lnTo>
                  <a:lnTo>
                    <a:pt x="48" y="74"/>
                  </a:lnTo>
                  <a:lnTo>
                    <a:pt x="50" y="74"/>
                  </a:lnTo>
                  <a:lnTo>
                    <a:pt x="50" y="74"/>
                  </a:lnTo>
                  <a:lnTo>
                    <a:pt x="51" y="72"/>
                  </a:lnTo>
                  <a:lnTo>
                    <a:pt x="51" y="72"/>
                  </a:lnTo>
                  <a:lnTo>
                    <a:pt x="51" y="72"/>
                  </a:lnTo>
                  <a:lnTo>
                    <a:pt x="51" y="70"/>
                  </a:lnTo>
                  <a:lnTo>
                    <a:pt x="51" y="70"/>
                  </a:lnTo>
                  <a:lnTo>
                    <a:pt x="55" y="70"/>
                  </a:lnTo>
                  <a:lnTo>
                    <a:pt x="57" y="72"/>
                  </a:lnTo>
                  <a:lnTo>
                    <a:pt x="61" y="72"/>
                  </a:lnTo>
                  <a:lnTo>
                    <a:pt x="63" y="74"/>
                  </a:lnTo>
                  <a:lnTo>
                    <a:pt x="65" y="76"/>
                  </a:lnTo>
                  <a:lnTo>
                    <a:pt x="68" y="81"/>
                  </a:lnTo>
                  <a:lnTo>
                    <a:pt x="70" y="83"/>
                  </a:lnTo>
                  <a:lnTo>
                    <a:pt x="72" y="85"/>
                  </a:lnTo>
                  <a:lnTo>
                    <a:pt x="74" y="87"/>
                  </a:lnTo>
                  <a:lnTo>
                    <a:pt x="74" y="89"/>
                  </a:lnTo>
                  <a:lnTo>
                    <a:pt x="74" y="93"/>
                  </a:lnTo>
                  <a:lnTo>
                    <a:pt x="74" y="95"/>
                  </a:lnTo>
                  <a:lnTo>
                    <a:pt x="74" y="98"/>
                  </a:lnTo>
                  <a:lnTo>
                    <a:pt x="74" y="100"/>
                  </a:lnTo>
                  <a:lnTo>
                    <a:pt x="76" y="104"/>
                  </a:lnTo>
                  <a:lnTo>
                    <a:pt x="78" y="106"/>
                  </a:lnTo>
                  <a:lnTo>
                    <a:pt x="80" y="108"/>
                  </a:lnTo>
                  <a:lnTo>
                    <a:pt x="80" y="108"/>
                  </a:lnTo>
                  <a:lnTo>
                    <a:pt x="82" y="110"/>
                  </a:lnTo>
                  <a:lnTo>
                    <a:pt x="84" y="110"/>
                  </a:lnTo>
                  <a:lnTo>
                    <a:pt x="84" y="112"/>
                  </a:lnTo>
                  <a:lnTo>
                    <a:pt x="84" y="112"/>
                  </a:lnTo>
                  <a:lnTo>
                    <a:pt x="84" y="112"/>
                  </a:lnTo>
                  <a:lnTo>
                    <a:pt x="84" y="114"/>
                  </a:lnTo>
                  <a:lnTo>
                    <a:pt x="86" y="114"/>
                  </a:lnTo>
                  <a:lnTo>
                    <a:pt x="87" y="116"/>
                  </a:lnTo>
                  <a:lnTo>
                    <a:pt x="87" y="116"/>
                  </a:lnTo>
                  <a:lnTo>
                    <a:pt x="89" y="117"/>
                  </a:lnTo>
                  <a:lnTo>
                    <a:pt x="87" y="119"/>
                  </a:lnTo>
                  <a:lnTo>
                    <a:pt x="87" y="121"/>
                  </a:lnTo>
                  <a:lnTo>
                    <a:pt x="86" y="123"/>
                  </a:lnTo>
                  <a:lnTo>
                    <a:pt x="86" y="127"/>
                  </a:lnTo>
                  <a:lnTo>
                    <a:pt x="87" y="133"/>
                  </a:lnTo>
                  <a:lnTo>
                    <a:pt x="86" y="136"/>
                  </a:lnTo>
                  <a:lnTo>
                    <a:pt x="82" y="138"/>
                  </a:lnTo>
                  <a:lnTo>
                    <a:pt x="82" y="140"/>
                  </a:lnTo>
                  <a:lnTo>
                    <a:pt x="84" y="142"/>
                  </a:lnTo>
                  <a:lnTo>
                    <a:pt x="86" y="142"/>
                  </a:lnTo>
                  <a:lnTo>
                    <a:pt x="87" y="142"/>
                  </a:lnTo>
                  <a:lnTo>
                    <a:pt x="93" y="146"/>
                  </a:lnTo>
                  <a:lnTo>
                    <a:pt x="95" y="146"/>
                  </a:lnTo>
                  <a:lnTo>
                    <a:pt x="97" y="144"/>
                  </a:lnTo>
                  <a:lnTo>
                    <a:pt x="95" y="142"/>
                  </a:lnTo>
                  <a:lnTo>
                    <a:pt x="95" y="140"/>
                  </a:lnTo>
                  <a:lnTo>
                    <a:pt x="95" y="138"/>
                  </a:lnTo>
                  <a:lnTo>
                    <a:pt x="95" y="138"/>
                  </a:lnTo>
                  <a:lnTo>
                    <a:pt x="97" y="138"/>
                  </a:lnTo>
                  <a:lnTo>
                    <a:pt x="99" y="136"/>
                  </a:lnTo>
                  <a:lnTo>
                    <a:pt x="99" y="136"/>
                  </a:lnTo>
                  <a:lnTo>
                    <a:pt x="99" y="136"/>
                  </a:lnTo>
                  <a:lnTo>
                    <a:pt x="101" y="136"/>
                  </a:lnTo>
                  <a:lnTo>
                    <a:pt x="101" y="136"/>
                  </a:lnTo>
                  <a:lnTo>
                    <a:pt x="103" y="135"/>
                  </a:lnTo>
                  <a:lnTo>
                    <a:pt x="104" y="136"/>
                  </a:lnTo>
                  <a:lnTo>
                    <a:pt x="106" y="138"/>
                  </a:lnTo>
                  <a:lnTo>
                    <a:pt x="108" y="138"/>
                  </a:lnTo>
                  <a:lnTo>
                    <a:pt x="110" y="138"/>
                  </a:lnTo>
                  <a:lnTo>
                    <a:pt x="114" y="135"/>
                  </a:lnTo>
                  <a:lnTo>
                    <a:pt x="116" y="135"/>
                  </a:lnTo>
                  <a:lnTo>
                    <a:pt x="116" y="135"/>
                  </a:lnTo>
                  <a:lnTo>
                    <a:pt x="118" y="135"/>
                  </a:lnTo>
                  <a:lnTo>
                    <a:pt x="120" y="133"/>
                  </a:lnTo>
                  <a:lnTo>
                    <a:pt x="118" y="131"/>
                  </a:lnTo>
                  <a:lnTo>
                    <a:pt x="118" y="129"/>
                  </a:lnTo>
                  <a:lnTo>
                    <a:pt x="118" y="127"/>
                  </a:lnTo>
                  <a:lnTo>
                    <a:pt x="120" y="127"/>
                  </a:lnTo>
                  <a:lnTo>
                    <a:pt x="120" y="125"/>
                  </a:lnTo>
                  <a:lnTo>
                    <a:pt x="120" y="125"/>
                  </a:lnTo>
                  <a:lnTo>
                    <a:pt x="122" y="123"/>
                  </a:lnTo>
                  <a:lnTo>
                    <a:pt x="120" y="12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19" name="Freeform 1872">
              <a:extLst>
                <a:ext uri="{FF2B5EF4-FFF2-40B4-BE49-F238E27FC236}">
                  <a16:creationId xmlns:a16="http://schemas.microsoft.com/office/drawing/2014/main" id="{558274CA-DD2C-4F84-A28C-37051E36CB86}"/>
                </a:ext>
              </a:extLst>
            </p:cNvPr>
            <p:cNvSpPr>
              <a:spLocks noEditPoints="1"/>
            </p:cNvSpPr>
            <p:nvPr/>
          </p:nvSpPr>
          <p:spPr bwMode="auto">
            <a:xfrm>
              <a:off x="13966825" y="-403225"/>
              <a:ext cx="6350" cy="25400"/>
            </a:xfrm>
            <a:custGeom>
              <a:avLst/>
              <a:gdLst>
                <a:gd name="T0" fmla="*/ 2 w 4"/>
                <a:gd name="T1" fmla="*/ 16 h 16"/>
                <a:gd name="T2" fmla="*/ 0 w 4"/>
                <a:gd name="T3" fmla="*/ 16 h 16"/>
                <a:gd name="T4" fmla="*/ 0 w 4"/>
                <a:gd name="T5" fmla="*/ 16 h 16"/>
                <a:gd name="T6" fmla="*/ 0 w 4"/>
                <a:gd name="T7" fmla="*/ 16 h 16"/>
                <a:gd name="T8" fmla="*/ 2 w 4"/>
                <a:gd name="T9" fmla="*/ 16 h 16"/>
                <a:gd name="T10" fmla="*/ 2 w 4"/>
                <a:gd name="T11" fmla="*/ 16 h 16"/>
                <a:gd name="T12" fmla="*/ 2 w 4"/>
                <a:gd name="T13" fmla="*/ 16 h 16"/>
                <a:gd name="T14" fmla="*/ 2 w 4"/>
                <a:gd name="T15" fmla="*/ 16 h 16"/>
                <a:gd name="T16" fmla="*/ 2 w 4"/>
                <a:gd name="T17" fmla="*/ 16 h 16"/>
                <a:gd name="T18" fmla="*/ 2 w 4"/>
                <a:gd name="T19" fmla="*/ 0 h 16"/>
                <a:gd name="T20" fmla="*/ 2 w 4"/>
                <a:gd name="T21" fmla="*/ 0 h 16"/>
                <a:gd name="T22" fmla="*/ 4 w 4"/>
                <a:gd name="T23" fmla="*/ 0 h 16"/>
                <a:gd name="T24" fmla="*/ 2 w 4"/>
                <a:gd name="T25" fmla="*/ 0 h 16"/>
                <a:gd name="T26" fmla="*/ 2 w 4"/>
                <a:gd name="T27" fmla="*/ 0 h 16"/>
                <a:gd name="T28" fmla="*/ 2 w 4"/>
                <a:gd name="T29" fmla="*/ 0 h 16"/>
                <a:gd name="T30" fmla="*/ 2 w 4"/>
                <a:gd name="T31" fmla="*/ 0 h 16"/>
                <a:gd name="T32" fmla="*/ 2 w 4"/>
                <a:gd name="T33" fmla="*/ 0 h 16"/>
                <a:gd name="T34" fmla="*/ 2 w 4"/>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16">
                  <a:moveTo>
                    <a:pt x="2" y="16"/>
                  </a:moveTo>
                  <a:lnTo>
                    <a:pt x="0" y="16"/>
                  </a:lnTo>
                  <a:lnTo>
                    <a:pt x="0" y="16"/>
                  </a:lnTo>
                  <a:lnTo>
                    <a:pt x="0" y="16"/>
                  </a:lnTo>
                  <a:lnTo>
                    <a:pt x="2" y="16"/>
                  </a:lnTo>
                  <a:lnTo>
                    <a:pt x="2" y="16"/>
                  </a:lnTo>
                  <a:lnTo>
                    <a:pt x="2" y="16"/>
                  </a:lnTo>
                  <a:lnTo>
                    <a:pt x="2" y="16"/>
                  </a:lnTo>
                  <a:lnTo>
                    <a:pt x="2" y="16"/>
                  </a:lnTo>
                  <a:close/>
                  <a:moveTo>
                    <a:pt x="2" y="0"/>
                  </a:moveTo>
                  <a:lnTo>
                    <a:pt x="2" y="0"/>
                  </a:lnTo>
                  <a:lnTo>
                    <a:pt x="4" y="0"/>
                  </a:lnTo>
                  <a:lnTo>
                    <a:pt x="2" y="0"/>
                  </a:lnTo>
                  <a:lnTo>
                    <a:pt x="2" y="0"/>
                  </a:lnTo>
                  <a:lnTo>
                    <a:pt x="2" y="0"/>
                  </a:lnTo>
                  <a:lnTo>
                    <a:pt x="2" y="0"/>
                  </a:lnTo>
                  <a:lnTo>
                    <a:pt x="2" y="0"/>
                  </a:lnTo>
                  <a:lnTo>
                    <a:pt x="2"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20" name="Freeform 1873">
              <a:extLst>
                <a:ext uri="{FF2B5EF4-FFF2-40B4-BE49-F238E27FC236}">
                  <a16:creationId xmlns:a16="http://schemas.microsoft.com/office/drawing/2014/main" id="{379D475A-5DC6-496D-8FF1-E668C454EC2F}"/>
                </a:ext>
              </a:extLst>
            </p:cNvPr>
            <p:cNvSpPr>
              <a:spLocks noEditPoints="1"/>
            </p:cNvSpPr>
            <p:nvPr/>
          </p:nvSpPr>
          <p:spPr bwMode="auto">
            <a:xfrm>
              <a:off x="14562138" y="15875"/>
              <a:ext cx="3175" cy="0"/>
            </a:xfrm>
            <a:custGeom>
              <a:avLst/>
              <a:gdLst>
                <a:gd name="T0" fmla="*/ 0 w 2"/>
                <a:gd name="T1" fmla="*/ 0 w 2"/>
                <a:gd name="T2" fmla="*/ 0 w 2"/>
                <a:gd name="T3" fmla="*/ 0 w 2"/>
                <a:gd name="T4" fmla="*/ 0 w 2"/>
                <a:gd name="T5" fmla="*/ 2 w 2"/>
                <a:gd name="T6" fmla="*/ 0 w 2"/>
                <a:gd name="T7" fmla="*/ 0 w 2"/>
                <a:gd name="T8" fmla="*/ 2 w 2"/>
                <a:gd name="T9" fmla="*/ 2 w 2"/>
                <a:gd name="T10" fmla="*/ 2 w 2"/>
                <a:gd name="T11" fmla="*/ 2 w 2"/>
                <a:gd name="T12" fmla="*/ 2 w 2"/>
                <a:gd name="T13" fmla="*/ 2 w 2"/>
                <a:gd name="T14" fmla="*/ 2 w 2"/>
                <a:gd name="T15"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Lst>
              <a:rect l="0" t="0" r="r" b="b"/>
              <a:pathLst>
                <a:path w="2">
                  <a:moveTo>
                    <a:pt x="0" y="0"/>
                  </a:moveTo>
                  <a:lnTo>
                    <a:pt x="0" y="0"/>
                  </a:lnTo>
                  <a:lnTo>
                    <a:pt x="0" y="0"/>
                  </a:lnTo>
                  <a:lnTo>
                    <a:pt x="0" y="0"/>
                  </a:lnTo>
                  <a:lnTo>
                    <a:pt x="0" y="0"/>
                  </a:lnTo>
                  <a:lnTo>
                    <a:pt x="2" y="0"/>
                  </a:lnTo>
                  <a:lnTo>
                    <a:pt x="0" y="0"/>
                  </a:lnTo>
                  <a:lnTo>
                    <a:pt x="0" y="0"/>
                  </a:lnTo>
                  <a:close/>
                  <a:moveTo>
                    <a:pt x="2" y="0"/>
                  </a:moveTo>
                  <a:lnTo>
                    <a:pt x="2" y="0"/>
                  </a:lnTo>
                  <a:lnTo>
                    <a:pt x="2" y="0"/>
                  </a:lnTo>
                  <a:lnTo>
                    <a:pt x="2" y="0"/>
                  </a:lnTo>
                  <a:lnTo>
                    <a:pt x="2" y="0"/>
                  </a:lnTo>
                  <a:lnTo>
                    <a:pt x="2" y="0"/>
                  </a:lnTo>
                  <a:lnTo>
                    <a:pt x="2" y="0"/>
                  </a:lnTo>
                  <a:lnTo>
                    <a:pt x="2"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21" name="Freeform 1874">
              <a:extLst>
                <a:ext uri="{FF2B5EF4-FFF2-40B4-BE49-F238E27FC236}">
                  <a16:creationId xmlns:a16="http://schemas.microsoft.com/office/drawing/2014/main" id="{271561C0-40F6-4275-82F9-AACBDB62B9B7}"/>
                </a:ext>
              </a:extLst>
            </p:cNvPr>
            <p:cNvSpPr>
              <a:spLocks noEditPoints="1"/>
            </p:cNvSpPr>
            <p:nvPr/>
          </p:nvSpPr>
          <p:spPr bwMode="auto">
            <a:xfrm>
              <a:off x="14128750" y="-547687"/>
              <a:ext cx="53975" cy="100013"/>
            </a:xfrm>
            <a:custGeom>
              <a:avLst/>
              <a:gdLst>
                <a:gd name="T0" fmla="*/ 2 w 34"/>
                <a:gd name="T1" fmla="*/ 14 h 63"/>
                <a:gd name="T2" fmla="*/ 2 w 34"/>
                <a:gd name="T3" fmla="*/ 14 h 63"/>
                <a:gd name="T4" fmla="*/ 2 w 34"/>
                <a:gd name="T5" fmla="*/ 14 h 63"/>
                <a:gd name="T6" fmla="*/ 2 w 34"/>
                <a:gd name="T7" fmla="*/ 14 h 63"/>
                <a:gd name="T8" fmla="*/ 2 w 34"/>
                <a:gd name="T9" fmla="*/ 14 h 63"/>
                <a:gd name="T10" fmla="*/ 0 w 34"/>
                <a:gd name="T11" fmla="*/ 14 h 63"/>
                <a:gd name="T12" fmla="*/ 0 w 34"/>
                <a:gd name="T13" fmla="*/ 12 h 63"/>
                <a:gd name="T14" fmla="*/ 2 w 34"/>
                <a:gd name="T15" fmla="*/ 12 h 63"/>
                <a:gd name="T16" fmla="*/ 2 w 34"/>
                <a:gd name="T17" fmla="*/ 14 h 63"/>
                <a:gd name="T18" fmla="*/ 2 w 34"/>
                <a:gd name="T19" fmla="*/ 4 h 63"/>
                <a:gd name="T20" fmla="*/ 4 w 34"/>
                <a:gd name="T21" fmla="*/ 4 h 63"/>
                <a:gd name="T22" fmla="*/ 2 w 34"/>
                <a:gd name="T23" fmla="*/ 2 h 63"/>
                <a:gd name="T24" fmla="*/ 2 w 34"/>
                <a:gd name="T25" fmla="*/ 2 h 63"/>
                <a:gd name="T26" fmla="*/ 2 w 34"/>
                <a:gd name="T27" fmla="*/ 2 h 63"/>
                <a:gd name="T28" fmla="*/ 2 w 34"/>
                <a:gd name="T29" fmla="*/ 2 h 63"/>
                <a:gd name="T30" fmla="*/ 2 w 34"/>
                <a:gd name="T31" fmla="*/ 2 h 63"/>
                <a:gd name="T32" fmla="*/ 2 w 34"/>
                <a:gd name="T33" fmla="*/ 2 h 63"/>
                <a:gd name="T34" fmla="*/ 2 w 34"/>
                <a:gd name="T35" fmla="*/ 4 h 63"/>
                <a:gd name="T36" fmla="*/ 2 w 34"/>
                <a:gd name="T37" fmla="*/ 4 h 63"/>
                <a:gd name="T38" fmla="*/ 27 w 34"/>
                <a:gd name="T39" fmla="*/ 29 h 63"/>
                <a:gd name="T40" fmla="*/ 27 w 34"/>
                <a:gd name="T41" fmla="*/ 27 h 63"/>
                <a:gd name="T42" fmla="*/ 27 w 34"/>
                <a:gd name="T43" fmla="*/ 25 h 63"/>
                <a:gd name="T44" fmla="*/ 27 w 34"/>
                <a:gd name="T45" fmla="*/ 23 h 63"/>
                <a:gd name="T46" fmla="*/ 25 w 34"/>
                <a:gd name="T47" fmla="*/ 23 h 63"/>
                <a:gd name="T48" fmla="*/ 25 w 34"/>
                <a:gd name="T49" fmla="*/ 21 h 63"/>
                <a:gd name="T50" fmla="*/ 23 w 34"/>
                <a:gd name="T51" fmla="*/ 21 h 63"/>
                <a:gd name="T52" fmla="*/ 19 w 34"/>
                <a:gd name="T53" fmla="*/ 12 h 63"/>
                <a:gd name="T54" fmla="*/ 13 w 34"/>
                <a:gd name="T55" fmla="*/ 6 h 63"/>
                <a:gd name="T56" fmla="*/ 10 w 34"/>
                <a:gd name="T57" fmla="*/ 2 h 63"/>
                <a:gd name="T58" fmla="*/ 8 w 34"/>
                <a:gd name="T59" fmla="*/ 0 h 63"/>
                <a:gd name="T60" fmla="*/ 6 w 34"/>
                <a:gd name="T61" fmla="*/ 0 h 63"/>
                <a:gd name="T62" fmla="*/ 4 w 34"/>
                <a:gd name="T63" fmla="*/ 0 h 63"/>
                <a:gd name="T64" fmla="*/ 4 w 34"/>
                <a:gd name="T65" fmla="*/ 2 h 63"/>
                <a:gd name="T66" fmla="*/ 4 w 34"/>
                <a:gd name="T67" fmla="*/ 2 h 63"/>
                <a:gd name="T68" fmla="*/ 6 w 34"/>
                <a:gd name="T69" fmla="*/ 4 h 63"/>
                <a:gd name="T70" fmla="*/ 8 w 34"/>
                <a:gd name="T71" fmla="*/ 4 h 63"/>
                <a:gd name="T72" fmla="*/ 10 w 34"/>
                <a:gd name="T73" fmla="*/ 4 h 63"/>
                <a:gd name="T74" fmla="*/ 12 w 34"/>
                <a:gd name="T75" fmla="*/ 6 h 63"/>
                <a:gd name="T76" fmla="*/ 10 w 34"/>
                <a:gd name="T77" fmla="*/ 6 h 63"/>
                <a:gd name="T78" fmla="*/ 8 w 34"/>
                <a:gd name="T79" fmla="*/ 6 h 63"/>
                <a:gd name="T80" fmla="*/ 6 w 34"/>
                <a:gd name="T81" fmla="*/ 4 h 63"/>
                <a:gd name="T82" fmla="*/ 6 w 34"/>
                <a:gd name="T83" fmla="*/ 8 h 63"/>
                <a:gd name="T84" fmla="*/ 6 w 34"/>
                <a:gd name="T85" fmla="*/ 12 h 63"/>
                <a:gd name="T86" fmla="*/ 4 w 34"/>
                <a:gd name="T87" fmla="*/ 17 h 63"/>
                <a:gd name="T88" fmla="*/ 2 w 34"/>
                <a:gd name="T89" fmla="*/ 27 h 63"/>
                <a:gd name="T90" fmla="*/ 0 w 34"/>
                <a:gd name="T91" fmla="*/ 31 h 63"/>
                <a:gd name="T92" fmla="*/ 0 w 34"/>
                <a:gd name="T93" fmla="*/ 29 h 63"/>
                <a:gd name="T94" fmla="*/ 0 w 34"/>
                <a:gd name="T95" fmla="*/ 27 h 63"/>
                <a:gd name="T96" fmla="*/ 0 w 34"/>
                <a:gd name="T97" fmla="*/ 25 h 63"/>
                <a:gd name="T98" fmla="*/ 0 w 34"/>
                <a:gd name="T99" fmla="*/ 27 h 63"/>
                <a:gd name="T100" fmla="*/ 0 w 34"/>
                <a:gd name="T101" fmla="*/ 27 h 63"/>
                <a:gd name="T102" fmla="*/ 0 w 34"/>
                <a:gd name="T103" fmla="*/ 29 h 63"/>
                <a:gd name="T104" fmla="*/ 0 w 34"/>
                <a:gd name="T105" fmla="*/ 29 h 63"/>
                <a:gd name="T106" fmla="*/ 2 w 34"/>
                <a:gd name="T107" fmla="*/ 44 h 63"/>
                <a:gd name="T108" fmla="*/ 2 w 34"/>
                <a:gd name="T109" fmla="*/ 53 h 63"/>
                <a:gd name="T110" fmla="*/ 6 w 34"/>
                <a:gd name="T111" fmla="*/ 59 h 63"/>
                <a:gd name="T112" fmla="*/ 12 w 34"/>
                <a:gd name="T113" fmla="*/ 63 h 63"/>
                <a:gd name="T114" fmla="*/ 19 w 34"/>
                <a:gd name="T115" fmla="*/ 61 h 63"/>
                <a:gd name="T116" fmla="*/ 27 w 34"/>
                <a:gd name="T117" fmla="*/ 57 h 63"/>
                <a:gd name="T118" fmla="*/ 32 w 34"/>
                <a:gd name="T119" fmla="*/ 53 h 63"/>
                <a:gd name="T120" fmla="*/ 34 w 34"/>
                <a:gd name="T121" fmla="*/ 46 h 63"/>
                <a:gd name="T122" fmla="*/ 32 w 34"/>
                <a:gd name="T123" fmla="*/ 40 h 63"/>
                <a:gd name="T124" fmla="*/ 27 w 34"/>
                <a:gd name="T125"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63">
                  <a:moveTo>
                    <a:pt x="2" y="14"/>
                  </a:moveTo>
                  <a:lnTo>
                    <a:pt x="2" y="14"/>
                  </a:lnTo>
                  <a:lnTo>
                    <a:pt x="2" y="14"/>
                  </a:lnTo>
                  <a:lnTo>
                    <a:pt x="2" y="14"/>
                  </a:lnTo>
                  <a:lnTo>
                    <a:pt x="2" y="14"/>
                  </a:lnTo>
                  <a:lnTo>
                    <a:pt x="0" y="14"/>
                  </a:lnTo>
                  <a:lnTo>
                    <a:pt x="0" y="12"/>
                  </a:lnTo>
                  <a:lnTo>
                    <a:pt x="2" y="12"/>
                  </a:lnTo>
                  <a:lnTo>
                    <a:pt x="2" y="14"/>
                  </a:lnTo>
                  <a:close/>
                  <a:moveTo>
                    <a:pt x="2" y="4"/>
                  </a:moveTo>
                  <a:lnTo>
                    <a:pt x="4" y="4"/>
                  </a:lnTo>
                  <a:lnTo>
                    <a:pt x="2" y="2"/>
                  </a:lnTo>
                  <a:lnTo>
                    <a:pt x="2" y="2"/>
                  </a:lnTo>
                  <a:lnTo>
                    <a:pt x="2" y="2"/>
                  </a:lnTo>
                  <a:lnTo>
                    <a:pt x="2" y="2"/>
                  </a:lnTo>
                  <a:lnTo>
                    <a:pt x="2" y="2"/>
                  </a:lnTo>
                  <a:lnTo>
                    <a:pt x="2" y="2"/>
                  </a:lnTo>
                  <a:lnTo>
                    <a:pt x="2" y="4"/>
                  </a:lnTo>
                  <a:lnTo>
                    <a:pt x="2" y="4"/>
                  </a:lnTo>
                  <a:close/>
                  <a:moveTo>
                    <a:pt x="27" y="29"/>
                  </a:moveTo>
                  <a:lnTo>
                    <a:pt x="27" y="27"/>
                  </a:lnTo>
                  <a:lnTo>
                    <a:pt x="27" y="25"/>
                  </a:lnTo>
                  <a:lnTo>
                    <a:pt x="27" y="23"/>
                  </a:lnTo>
                  <a:lnTo>
                    <a:pt x="25" y="23"/>
                  </a:lnTo>
                  <a:lnTo>
                    <a:pt x="25" y="21"/>
                  </a:lnTo>
                  <a:lnTo>
                    <a:pt x="23" y="21"/>
                  </a:lnTo>
                  <a:lnTo>
                    <a:pt x="19" y="12"/>
                  </a:lnTo>
                  <a:lnTo>
                    <a:pt x="13" y="6"/>
                  </a:lnTo>
                  <a:lnTo>
                    <a:pt x="10" y="2"/>
                  </a:lnTo>
                  <a:lnTo>
                    <a:pt x="8" y="0"/>
                  </a:lnTo>
                  <a:lnTo>
                    <a:pt x="6" y="0"/>
                  </a:lnTo>
                  <a:lnTo>
                    <a:pt x="4" y="0"/>
                  </a:lnTo>
                  <a:lnTo>
                    <a:pt x="4" y="2"/>
                  </a:lnTo>
                  <a:lnTo>
                    <a:pt x="4" y="2"/>
                  </a:lnTo>
                  <a:lnTo>
                    <a:pt x="6" y="4"/>
                  </a:lnTo>
                  <a:lnTo>
                    <a:pt x="8" y="4"/>
                  </a:lnTo>
                  <a:lnTo>
                    <a:pt x="10" y="4"/>
                  </a:lnTo>
                  <a:lnTo>
                    <a:pt x="12" y="6"/>
                  </a:lnTo>
                  <a:lnTo>
                    <a:pt x="10" y="6"/>
                  </a:lnTo>
                  <a:lnTo>
                    <a:pt x="8" y="6"/>
                  </a:lnTo>
                  <a:lnTo>
                    <a:pt x="6" y="4"/>
                  </a:lnTo>
                  <a:lnTo>
                    <a:pt x="6" y="8"/>
                  </a:lnTo>
                  <a:lnTo>
                    <a:pt x="6" y="12"/>
                  </a:lnTo>
                  <a:lnTo>
                    <a:pt x="4" y="17"/>
                  </a:lnTo>
                  <a:lnTo>
                    <a:pt x="2" y="27"/>
                  </a:lnTo>
                  <a:lnTo>
                    <a:pt x="0" y="31"/>
                  </a:lnTo>
                  <a:lnTo>
                    <a:pt x="0" y="29"/>
                  </a:lnTo>
                  <a:lnTo>
                    <a:pt x="0" y="27"/>
                  </a:lnTo>
                  <a:lnTo>
                    <a:pt x="0" y="25"/>
                  </a:lnTo>
                  <a:lnTo>
                    <a:pt x="0" y="27"/>
                  </a:lnTo>
                  <a:lnTo>
                    <a:pt x="0" y="27"/>
                  </a:lnTo>
                  <a:lnTo>
                    <a:pt x="0" y="29"/>
                  </a:lnTo>
                  <a:lnTo>
                    <a:pt x="0" y="29"/>
                  </a:lnTo>
                  <a:lnTo>
                    <a:pt x="2" y="44"/>
                  </a:lnTo>
                  <a:lnTo>
                    <a:pt x="2" y="53"/>
                  </a:lnTo>
                  <a:lnTo>
                    <a:pt x="6" y="59"/>
                  </a:lnTo>
                  <a:lnTo>
                    <a:pt x="12" y="63"/>
                  </a:lnTo>
                  <a:lnTo>
                    <a:pt x="19" y="61"/>
                  </a:lnTo>
                  <a:lnTo>
                    <a:pt x="27" y="57"/>
                  </a:lnTo>
                  <a:lnTo>
                    <a:pt x="32" y="53"/>
                  </a:lnTo>
                  <a:lnTo>
                    <a:pt x="34" y="46"/>
                  </a:lnTo>
                  <a:lnTo>
                    <a:pt x="32" y="40"/>
                  </a:lnTo>
                  <a:lnTo>
                    <a:pt x="27" y="2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22" name="Freeform 1875">
              <a:extLst>
                <a:ext uri="{FF2B5EF4-FFF2-40B4-BE49-F238E27FC236}">
                  <a16:creationId xmlns:a16="http://schemas.microsoft.com/office/drawing/2014/main" id="{A67BA73A-2066-44B8-8CF3-0A2E8B2847B3}"/>
                </a:ext>
              </a:extLst>
            </p:cNvPr>
            <p:cNvSpPr>
              <a:spLocks/>
            </p:cNvSpPr>
            <p:nvPr/>
          </p:nvSpPr>
          <p:spPr bwMode="auto">
            <a:xfrm>
              <a:off x="14736763" y="-333375"/>
              <a:ext cx="9525" cy="6350"/>
            </a:xfrm>
            <a:custGeom>
              <a:avLst/>
              <a:gdLst>
                <a:gd name="T0" fmla="*/ 2 w 6"/>
                <a:gd name="T1" fmla="*/ 0 h 4"/>
                <a:gd name="T2" fmla="*/ 0 w 6"/>
                <a:gd name="T3" fmla="*/ 2 h 4"/>
                <a:gd name="T4" fmla="*/ 0 w 6"/>
                <a:gd name="T5" fmla="*/ 2 h 4"/>
                <a:gd name="T6" fmla="*/ 2 w 6"/>
                <a:gd name="T7" fmla="*/ 4 h 4"/>
                <a:gd name="T8" fmla="*/ 2 w 6"/>
                <a:gd name="T9" fmla="*/ 4 h 4"/>
                <a:gd name="T10" fmla="*/ 4 w 6"/>
                <a:gd name="T11" fmla="*/ 2 h 4"/>
                <a:gd name="T12" fmla="*/ 6 w 6"/>
                <a:gd name="T13" fmla="*/ 2 h 4"/>
                <a:gd name="T14" fmla="*/ 4 w 6"/>
                <a:gd name="T15" fmla="*/ 0 h 4"/>
                <a:gd name="T16" fmla="*/ 2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2" y="0"/>
                  </a:moveTo>
                  <a:lnTo>
                    <a:pt x="0" y="2"/>
                  </a:lnTo>
                  <a:lnTo>
                    <a:pt x="0" y="2"/>
                  </a:lnTo>
                  <a:lnTo>
                    <a:pt x="2" y="4"/>
                  </a:lnTo>
                  <a:lnTo>
                    <a:pt x="2" y="4"/>
                  </a:lnTo>
                  <a:lnTo>
                    <a:pt x="4" y="2"/>
                  </a:lnTo>
                  <a:lnTo>
                    <a:pt x="6" y="2"/>
                  </a:lnTo>
                  <a:lnTo>
                    <a:pt x="4" y="0"/>
                  </a:lnTo>
                  <a:lnTo>
                    <a:pt x="2"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23" name="Freeform 1876">
              <a:extLst>
                <a:ext uri="{FF2B5EF4-FFF2-40B4-BE49-F238E27FC236}">
                  <a16:creationId xmlns:a16="http://schemas.microsoft.com/office/drawing/2014/main" id="{29B53212-8918-46FD-A323-9371D85D7E08}"/>
                </a:ext>
              </a:extLst>
            </p:cNvPr>
            <p:cNvSpPr>
              <a:spLocks noEditPoints="1"/>
            </p:cNvSpPr>
            <p:nvPr/>
          </p:nvSpPr>
          <p:spPr bwMode="auto">
            <a:xfrm>
              <a:off x="13287375" y="-1095375"/>
              <a:ext cx="47625" cy="42863"/>
            </a:xfrm>
            <a:custGeom>
              <a:avLst/>
              <a:gdLst>
                <a:gd name="T0" fmla="*/ 18 w 30"/>
                <a:gd name="T1" fmla="*/ 0 h 27"/>
                <a:gd name="T2" fmla="*/ 22 w 30"/>
                <a:gd name="T3" fmla="*/ 2 h 27"/>
                <a:gd name="T4" fmla="*/ 22 w 30"/>
                <a:gd name="T5" fmla="*/ 4 h 27"/>
                <a:gd name="T6" fmla="*/ 22 w 30"/>
                <a:gd name="T7" fmla="*/ 6 h 27"/>
                <a:gd name="T8" fmla="*/ 24 w 30"/>
                <a:gd name="T9" fmla="*/ 6 h 27"/>
                <a:gd name="T10" fmla="*/ 24 w 30"/>
                <a:gd name="T11" fmla="*/ 8 h 27"/>
                <a:gd name="T12" fmla="*/ 22 w 30"/>
                <a:gd name="T13" fmla="*/ 8 h 27"/>
                <a:gd name="T14" fmla="*/ 20 w 30"/>
                <a:gd name="T15" fmla="*/ 8 h 27"/>
                <a:gd name="T16" fmla="*/ 18 w 30"/>
                <a:gd name="T17" fmla="*/ 10 h 27"/>
                <a:gd name="T18" fmla="*/ 18 w 30"/>
                <a:gd name="T19" fmla="*/ 11 h 27"/>
                <a:gd name="T20" fmla="*/ 20 w 30"/>
                <a:gd name="T21" fmla="*/ 11 h 27"/>
                <a:gd name="T22" fmla="*/ 22 w 30"/>
                <a:gd name="T23" fmla="*/ 13 h 27"/>
                <a:gd name="T24" fmla="*/ 22 w 30"/>
                <a:gd name="T25" fmla="*/ 13 h 27"/>
                <a:gd name="T26" fmla="*/ 30 w 30"/>
                <a:gd name="T27" fmla="*/ 27 h 27"/>
                <a:gd name="T28" fmla="*/ 20 w 30"/>
                <a:gd name="T29" fmla="*/ 27 h 27"/>
                <a:gd name="T30" fmla="*/ 17 w 30"/>
                <a:gd name="T31" fmla="*/ 27 h 27"/>
                <a:gd name="T32" fmla="*/ 17 w 30"/>
                <a:gd name="T33" fmla="*/ 25 h 27"/>
                <a:gd name="T34" fmla="*/ 15 w 30"/>
                <a:gd name="T35" fmla="*/ 25 h 27"/>
                <a:gd name="T36" fmla="*/ 15 w 30"/>
                <a:gd name="T37" fmla="*/ 21 h 27"/>
                <a:gd name="T38" fmla="*/ 13 w 30"/>
                <a:gd name="T39" fmla="*/ 19 h 27"/>
                <a:gd name="T40" fmla="*/ 7 w 30"/>
                <a:gd name="T41" fmla="*/ 17 h 27"/>
                <a:gd name="T42" fmla="*/ 0 w 30"/>
                <a:gd name="T43" fmla="*/ 17 h 27"/>
                <a:gd name="T44" fmla="*/ 3 w 30"/>
                <a:gd name="T45" fmla="*/ 11 h 27"/>
                <a:gd name="T46" fmla="*/ 5 w 30"/>
                <a:gd name="T47" fmla="*/ 10 h 27"/>
                <a:gd name="T48" fmla="*/ 7 w 30"/>
                <a:gd name="T49" fmla="*/ 4 h 27"/>
                <a:gd name="T50" fmla="*/ 7 w 30"/>
                <a:gd name="T51" fmla="*/ 2 h 27"/>
                <a:gd name="T52" fmla="*/ 11 w 30"/>
                <a:gd name="T53" fmla="*/ 0 h 27"/>
                <a:gd name="T54" fmla="*/ 15 w 30"/>
                <a:gd name="T55" fmla="*/ 0 h 27"/>
                <a:gd name="T56" fmla="*/ 18 w 30"/>
                <a:gd name="T57" fmla="*/ 0 h 27"/>
                <a:gd name="T58" fmla="*/ 24 w 30"/>
                <a:gd name="T59" fmla="*/ 2 h 27"/>
                <a:gd name="T60" fmla="*/ 24 w 30"/>
                <a:gd name="T61" fmla="*/ 4 h 27"/>
                <a:gd name="T62" fmla="*/ 24 w 30"/>
                <a:gd name="T63" fmla="*/ 6 h 27"/>
                <a:gd name="T64" fmla="*/ 24 w 30"/>
                <a:gd name="T65" fmla="*/ 6 h 27"/>
                <a:gd name="T66" fmla="*/ 26 w 30"/>
                <a:gd name="T67" fmla="*/ 8 h 27"/>
                <a:gd name="T68" fmla="*/ 26 w 30"/>
                <a:gd name="T69" fmla="*/ 8 h 27"/>
                <a:gd name="T70" fmla="*/ 28 w 30"/>
                <a:gd name="T71" fmla="*/ 6 h 27"/>
                <a:gd name="T72" fmla="*/ 28 w 30"/>
                <a:gd name="T73" fmla="*/ 4 h 27"/>
                <a:gd name="T74" fmla="*/ 26 w 30"/>
                <a:gd name="T75" fmla="*/ 4 h 27"/>
                <a:gd name="T76" fmla="*/ 24 w 30"/>
                <a:gd name="T77" fmla="*/ 2 h 27"/>
                <a:gd name="T78" fmla="*/ 24 w 30"/>
                <a:gd name="T7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27">
                  <a:moveTo>
                    <a:pt x="18" y="0"/>
                  </a:moveTo>
                  <a:lnTo>
                    <a:pt x="22" y="2"/>
                  </a:lnTo>
                  <a:lnTo>
                    <a:pt x="22" y="4"/>
                  </a:lnTo>
                  <a:lnTo>
                    <a:pt x="22" y="6"/>
                  </a:lnTo>
                  <a:lnTo>
                    <a:pt x="24" y="6"/>
                  </a:lnTo>
                  <a:lnTo>
                    <a:pt x="24" y="8"/>
                  </a:lnTo>
                  <a:lnTo>
                    <a:pt x="22" y="8"/>
                  </a:lnTo>
                  <a:lnTo>
                    <a:pt x="20" y="8"/>
                  </a:lnTo>
                  <a:lnTo>
                    <a:pt x="18" y="10"/>
                  </a:lnTo>
                  <a:lnTo>
                    <a:pt x="18" y="11"/>
                  </a:lnTo>
                  <a:lnTo>
                    <a:pt x="20" y="11"/>
                  </a:lnTo>
                  <a:lnTo>
                    <a:pt x="22" y="13"/>
                  </a:lnTo>
                  <a:lnTo>
                    <a:pt x="22" y="13"/>
                  </a:lnTo>
                  <a:lnTo>
                    <a:pt x="30" y="27"/>
                  </a:lnTo>
                  <a:lnTo>
                    <a:pt x="20" y="27"/>
                  </a:lnTo>
                  <a:lnTo>
                    <a:pt x="17" y="27"/>
                  </a:lnTo>
                  <a:lnTo>
                    <a:pt x="17" y="25"/>
                  </a:lnTo>
                  <a:lnTo>
                    <a:pt x="15" y="25"/>
                  </a:lnTo>
                  <a:lnTo>
                    <a:pt x="15" y="21"/>
                  </a:lnTo>
                  <a:lnTo>
                    <a:pt x="13" y="19"/>
                  </a:lnTo>
                  <a:lnTo>
                    <a:pt x="7" y="17"/>
                  </a:lnTo>
                  <a:lnTo>
                    <a:pt x="0" y="17"/>
                  </a:lnTo>
                  <a:lnTo>
                    <a:pt x="3" y="11"/>
                  </a:lnTo>
                  <a:lnTo>
                    <a:pt x="5" y="10"/>
                  </a:lnTo>
                  <a:lnTo>
                    <a:pt x="7" y="4"/>
                  </a:lnTo>
                  <a:lnTo>
                    <a:pt x="7" y="2"/>
                  </a:lnTo>
                  <a:lnTo>
                    <a:pt x="11" y="0"/>
                  </a:lnTo>
                  <a:lnTo>
                    <a:pt x="15" y="0"/>
                  </a:lnTo>
                  <a:lnTo>
                    <a:pt x="18" y="0"/>
                  </a:lnTo>
                  <a:close/>
                  <a:moveTo>
                    <a:pt x="24" y="2"/>
                  </a:moveTo>
                  <a:lnTo>
                    <a:pt x="24" y="4"/>
                  </a:lnTo>
                  <a:lnTo>
                    <a:pt x="24" y="6"/>
                  </a:lnTo>
                  <a:lnTo>
                    <a:pt x="24" y="6"/>
                  </a:lnTo>
                  <a:lnTo>
                    <a:pt x="26" y="8"/>
                  </a:lnTo>
                  <a:lnTo>
                    <a:pt x="26" y="8"/>
                  </a:lnTo>
                  <a:lnTo>
                    <a:pt x="28" y="6"/>
                  </a:lnTo>
                  <a:lnTo>
                    <a:pt x="28" y="4"/>
                  </a:lnTo>
                  <a:lnTo>
                    <a:pt x="26" y="4"/>
                  </a:lnTo>
                  <a:lnTo>
                    <a:pt x="24" y="2"/>
                  </a:lnTo>
                  <a:lnTo>
                    <a:pt x="24"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24" name="Freeform 1877">
              <a:extLst>
                <a:ext uri="{FF2B5EF4-FFF2-40B4-BE49-F238E27FC236}">
                  <a16:creationId xmlns:a16="http://schemas.microsoft.com/office/drawing/2014/main" id="{159A6DF5-0BCD-4A23-BC69-C2A5FB8257DA}"/>
                </a:ext>
              </a:extLst>
            </p:cNvPr>
            <p:cNvSpPr>
              <a:spLocks/>
            </p:cNvSpPr>
            <p:nvPr/>
          </p:nvSpPr>
          <p:spPr bwMode="auto">
            <a:xfrm>
              <a:off x="13385800" y="-987425"/>
              <a:ext cx="3175" cy="12700"/>
            </a:xfrm>
            <a:custGeom>
              <a:avLst/>
              <a:gdLst>
                <a:gd name="T0" fmla="*/ 2 w 2"/>
                <a:gd name="T1" fmla="*/ 0 h 8"/>
                <a:gd name="T2" fmla="*/ 0 w 2"/>
                <a:gd name="T3" fmla="*/ 0 h 8"/>
                <a:gd name="T4" fmla="*/ 0 w 2"/>
                <a:gd name="T5" fmla="*/ 2 h 8"/>
                <a:gd name="T6" fmla="*/ 0 w 2"/>
                <a:gd name="T7" fmla="*/ 6 h 8"/>
                <a:gd name="T8" fmla="*/ 2 w 2"/>
                <a:gd name="T9" fmla="*/ 8 h 8"/>
                <a:gd name="T10" fmla="*/ 2 w 2"/>
                <a:gd name="T11" fmla="*/ 6 h 8"/>
                <a:gd name="T12" fmla="*/ 2 w 2"/>
                <a:gd name="T13" fmla="*/ 6 h 8"/>
                <a:gd name="T14" fmla="*/ 2 w 2"/>
                <a:gd name="T15" fmla="*/ 4 h 8"/>
                <a:gd name="T16" fmla="*/ 2 w 2"/>
                <a:gd name="T17" fmla="*/ 4 h 8"/>
                <a:gd name="T18" fmla="*/ 2 w 2"/>
                <a:gd name="T19" fmla="*/ 2 h 8"/>
                <a:gd name="T20" fmla="*/ 2 w 2"/>
                <a:gd name="T21" fmla="*/ 0 h 8"/>
                <a:gd name="T22" fmla="*/ 2 w 2"/>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8">
                  <a:moveTo>
                    <a:pt x="2" y="0"/>
                  </a:moveTo>
                  <a:lnTo>
                    <a:pt x="0" y="0"/>
                  </a:lnTo>
                  <a:lnTo>
                    <a:pt x="0" y="2"/>
                  </a:lnTo>
                  <a:lnTo>
                    <a:pt x="0" y="6"/>
                  </a:lnTo>
                  <a:lnTo>
                    <a:pt x="2" y="8"/>
                  </a:lnTo>
                  <a:lnTo>
                    <a:pt x="2" y="6"/>
                  </a:lnTo>
                  <a:lnTo>
                    <a:pt x="2" y="6"/>
                  </a:lnTo>
                  <a:lnTo>
                    <a:pt x="2" y="4"/>
                  </a:lnTo>
                  <a:lnTo>
                    <a:pt x="2" y="4"/>
                  </a:lnTo>
                  <a:lnTo>
                    <a:pt x="2" y="2"/>
                  </a:lnTo>
                  <a:lnTo>
                    <a:pt x="2" y="0"/>
                  </a:lnTo>
                  <a:lnTo>
                    <a:pt x="2"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25" name="Freeform 1878">
              <a:extLst>
                <a:ext uri="{FF2B5EF4-FFF2-40B4-BE49-F238E27FC236}">
                  <a16:creationId xmlns:a16="http://schemas.microsoft.com/office/drawing/2014/main" id="{776ED3C7-8D14-4A25-A736-4133348025D4}"/>
                </a:ext>
              </a:extLst>
            </p:cNvPr>
            <p:cNvSpPr>
              <a:spLocks noEditPoints="1"/>
            </p:cNvSpPr>
            <p:nvPr/>
          </p:nvSpPr>
          <p:spPr bwMode="auto">
            <a:xfrm>
              <a:off x="15254288" y="-88900"/>
              <a:ext cx="84138" cy="34925"/>
            </a:xfrm>
            <a:custGeom>
              <a:avLst/>
              <a:gdLst>
                <a:gd name="T0" fmla="*/ 2 w 53"/>
                <a:gd name="T1" fmla="*/ 21 h 22"/>
                <a:gd name="T2" fmla="*/ 0 w 53"/>
                <a:gd name="T3" fmla="*/ 21 h 22"/>
                <a:gd name="T4" fmla="*/ 2 w 53"/>
                <a:gd name="T5" fmla="*/ 19 h 22"/>
                <a:gd name="T6" fmla="*/ 4 w 53"/>
                <a:gd name="T7" fmla="*/ 19 h 22"/>
                <a:gd name="T8" fmla="*/ 6 w 53"/>
                <a:gd name="T9" fmla="*/ 17 h 22"/>
                <a:gd name="T10" fmla="*/ 6 w 53"/>
                <a:gd name="T11" fmla="*/ 21 h 22"/>
                <a:gd name="T12" fmla="*/ 4 w 53"/>
                <a:gd name="T13" fmla="*/ 21 h 22"/>
                <a:gd name="T14" fmla="*/ 2 w 53"/>
                <a:gd name="T15" fmla="*/ 21 h 22"/>
                <a:gd name="T16" fmla="*/ 25 w 53"/>
                <a:gd name="T17" fmla="*/ 19 h 22"/>
                <a:gd name="T18" fmla="*/ 44 w 53"/>
                <a:gd name="T19" fmla="*/ 11 h 22"/>
                <a:gd name="T20" fmla="*/ 47 w 53"/>
                <a:gd name="T21" fmla="*/ 9 h 22"/>
                <a:gd name="T22" fmla="*/ 53 w 53"/>
                <a:gd name="T23" fmla="*/ 5 h 22"/>
                <a:gd name="T24" fmla="*/ 51 w 53"/>
                <a:gd name="T25" fmla="*/ 3 h 22"/>
                <a:gd name="T26" fmla="*/ 49 w 53"/>
                <a:gd name="T27" fmla="*/ 3 h 22"/>
                <a:gd name="T28" fmla="*/ 47 w 53"/>
                <a:gd name="T29" fmla="*/ 3 h 22"/>
                <a:gd name="T30" fmla="*/ 36 w 53"/>
                <a:gd name="T31" fmla="*/ 5 h 22"/>
                <a:gd name="T32" fmla="*/ 29 w 53"/>
                <a:gd name="T33" fmla="*/ 7 h 22"/>
                <a:gd name="T34" fmla="*/ 25 w 53"/>
                <a:gd name="T35" fmla="*/ 7 h 22"/>
                <a:gd name="T36" fmla="*/ 21 w 53"/>
                <a:gd name="T37" fmla="*/ 7 h 22"/>
                <a:gd name="T38" fmla="*/ 19 w 53"/>
                <a:gd name="T39" fmla="*/ 9 h 22"/>
                <a:gd name="T40" fmla="*/ 17 w 53"/>
                <a:gd name="T41" fmla="*/ 11 h 22"/>
                <a:gd name="T42" fmla="*/ 17 w 53"/>
                <a:gd name="T43" fmla="*/ 11 h 22"/>
                <a:gd name="T44" fmla="*/ 13 w 53"/>
                <a:gd name="T45" fmla="*/ 13 h 22"/>
                <a:gd name="T46" fmla="*/ 15 w 53"/>
                <a:gd name="T47" fmla="*/ 15 h 22"/>
                <a:gd name="T48" fmla="*/ 17 w 53"/>
                <a:gd name="T49" fmla="*/ 15 h 22"/>
                <a:gd name="T50" fmla="*/ 17 w 53"/>
                <a:gd name="T51" fmla="*/ 15 h 22"/>
                <a:gd name="T52" fmla="*/ 17 w 53"/>
                <a:gd name="T53" fmla="*/ 17 h 22"/>
                <a:gd name="T54" fmla="*/ 17 w 53"/>
                <a:gd name="T55" fmla="*/ 19 h 22"/>
                <a:gd name="T56" fmla="*/ 15 w 53"/>
                <a:gd name="T57" fmla="*/ 19 h 22"/>
                <a:gd name="T58" fmla="*/ 15 w 53"/>
                <a:gd name="T59" fmla="*/ 19 h 22"/>
                <a:gd name="T60" fmla="*/ 15 w 53"/>
                <a:gd name="T61" fmla="*/ 19 h 22"/>
                <a:gd name="T62" fmla="*/ 15 w 53"/>
                <a:gd name="T63" fmla="*/ 21 h 22"/>
                <a:gd name="T64" fmla="*/ 17 w 53"/>
                <a:gd name="T65" fmla="*/ 22 h 22"/>
                <a:gd name="T66" fmla="*/ 17 w 53"/>
                <a:gd name="T67" fmla="*/ 22 h 22"/>
                <a:gd name="T68" fmla="*/ 21 w 53"/>
                <a:gd name="T69" fmla="*/ 21 h 22"/>
                <a:gd name="T70" fmla="*/ 25 w 53"/>
                <a:gd name="T71" fmla="*/ 19 h 22"/>
                <a:gd name="T72" fmla="*/ 25 w 53"/>
                <a:gd name="T73" fmla="*/ 2 h 22"/>
                <a:gd name="T74" fmla="*/ 25 w 53"/>
                <a:gd name="T75" fmla="*/ 2 h 22"/>
                <a:gd name="T76" fmla="*/ 27 w 53"/>
                <a:gd name="T77" fmla="*/ 0 h 22"/>
                <a:gd name="T78" fmla="*/ 27 w 53"/>
                <a:gd name="T79" fmla="*/ 2 h 22"/>
                <a:gd name="T80" fmla="*/ 25 w 53"/>
                <a:gd name="T81" fmla="*/ 2 h 22"/>
                <a:gd name="T82" fmla="*/ 25 w 53"/>
                <a:gd name="T83" fmla="*/ 3 h 22"/>
                <a:gd name="T84" fmla="*/ 23 w 53"/>
                <a:gd name="T85" fmla="*/ 3 h 22"/>
                <a:gd name="T86" fmla="*/ 25 w 53"/>
                <a:gd name="T87" fmla="*/ 2 h 22"/>
                <a:gd name="T88" fmla="*/ 25 w 53"/>
                <a:gd name="T8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 h="22">
                  <a:moveTo>
                    <a:pt x="2" y="21"/>
                  </a:moveTo>
                  <a:lnTo>
                    <a:pt x="0" y="21"/>
                  </a:lnTo>
                  <a:lnTo>
                    <a:pt x="2" y="19"/>
                  </a:lnTo>
                  <a:lnTo>
                    <a:pt x="4" y="19"/>
                  </a:lnTo>
                  <a:lnTo>
                    <a:pt x="6" y="17"/>
                  </a:lnTo>
                  <a:lnTo>
                    <a:pt x="6" y="21"/>
                  </a:lnTo>
                  <a:lnTo>
                    <a:pt x="4" y="21"/>
                  </a:lnTo>
                  <a:lnTo>
                    <a:pt x="2" y="21"/>
                  </a:lnTo>
                  <a:close/>
                  <a:moveTo>
                    <a:pt x="25" y="19"/>
                  </a:moveTo>
                  <a:lnTo>
                    <a:pt x="44" y="11"/>
                  </a:lnTo>
                  <a:lnTo>
                    <a:pt x="47" y="9"/>
                  </a:lnTo>
                  <a:lnTo>
                    <a:pt x="53" y="5"/>
                  </a:lnTo>
                  <a:lnTo>
                    <a:pt x="51" y="3"/>
                  </a:lnTo>
                  <a:lnTo>
                    <a:pt x="49" y="3"/>
                  </a:lnTo>
                  <a:lnTo>
                    <a:pt x="47" y="3"/>
                  </a:lnTo>
                  <a:lnTo>
                    <a:pt x="36" y="5"/>
                  </a:lnTo>
                  <a:lnTo>
                    <a:pt x="29" y="7"/>
                  </a:lnTo>
                  <a:lnTo>
                    <a:pt x="25" y="7"/>
                  </a:lnTo>
                  <a:lnTo>
                    <a:pt x="21" y="7"/>
                  </a:lnTo>
                  <a:lnTo>
                    <a:pt x="19" y="9"/>
                  </a:lnTo>
                  <a:lnTo>
                    <a:pt x="17" y="11"/>
                  </a:lnTo>
                  <a:lnTo>
                    <a:pt x="17" y="11"/>
                  </a:lnTo>
                  <a:lnTo>
                    <a:pt x="13" y="13"/>
                  </a:lnTo>
                  <a:lnTo>
                    <a:pt x="15" y="15"/>
                  </a:lnTo>
                  <a:lnTo>
                    <a:pt x="17" y="15"/>
                  </a:lnTo>
                  <a:lnTo>
                    <a:pt x="17" y="15"/>
                  </a:lnTo>
                  <a:lnTo>
                    <a:pt x="17" y="17"/>
                  </a:lnTo>
                  <a:lnTo>
                    <a:pt x="17" y="19"/>
                  </a:lnTo>
                  <a:lnTo>
                    <a:pt x="15" y="19"/>
                  </a:lnTo>
                  <a:lnTo>
                    <a:pt x="15" y="19"/>
                  </a:lnTo>
                  <a:lnTo>
                    <a:pt x="15" y="19"/>
                  </a:lnTo>
                  <a:lnTo>
                    <a:pt x="15" y="21"/>
                  </a:lnTo>
                  <a:lnTo>
                    <a:pt x="17" y="22"/>
                  </a:lnTo>
                  <a:lnTo>
                    <a:pt x="17" y="22"/>
                  </a:lnTo>
                  <a:lnTo>
                    <a:pt x="21" y="21"/>
                  </a:lnTo>
                  <a:lnTo>
                    <a:pt x="25" y="19"/>
                  </a:lnTo>
                  <a:close/>
                  <a:moveTo>
                    <a:pt x="25" y="2"/>
                  </a:moveTo>
                  <a:lnTo>
                    <a:pt x="25" y="2"/>
                  </a:lnTo>
                  <a:lnTo>
                    <a:pt x="27" y="0"/>
                  </a:lnTo>
                  <a:lnTo>
                    <a:pt x="27" y="2"/>
                  </a:lnTo>
                  <a:lnTo>
                    <a:pt x="25" y="2"/>
                  </a:lnTo>
                  <a:lnTo>
                    <a:pt x="25" y="3"/>
                  </a:lnTo>
                  <a:lnTo>
                    <a:pt x="23" y="3"/>
                  </a:lnTo>
                  <a:lnTo>
                    <a:pt x="25" y="2"/>
                  </a:lnTo>
                  <a:lnTo>
                    <a:pt x="25"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26" name="Freeform 1879">
              <a:extLst>
                <a:ext uri="{FF2B5EF4-FFF2-40B4-BE49-F238E27FC236}">
                  <a16:creationId xmlns:a16="http://schemas.microsoft.com/office/drawing/2014/main" id="{C39313EB-1271-4E31-B0CE-986B6D6C1DED}"/>
                </a:ext>
              </a:extLst>
            </p:cNvPr>
            <p:cNvSpPr>
              <a:spLocks/>
            </p:cNvSpPr>
            <p:nvPr/>
          </p:nvSpPr>
          <p:spPr bwMode="auto">
            <a:xfrm>
              <a:off x="13392150" y="-984250"/>
              <a:ext cx="20638" cy="42863"/>
            </a:xfrm>
            <a:custGeom>
              <a:avLst/>
              <a:gdLst>
                <a:gd name="T0" fmla="*/ 4 w 13"/>
                <a:gd name="T1" fmla="*/ 27 h 27"/>
                <a:gd name="T2" fmla="*/ 6 w 13"/>
                <a:gd name="T3" fmla="*/ 27 h 27"/>
                <a:gd name="T4" fmla="*/ 9 w 13"/>
                <a:gd name="T5" fmla="*/ 27 h 27"/>
                <a:gd name="T6" fmla="*/ 11 w 13"/>
                <a:gd name="T7" fmla="*/ 25 h 27"/>
                <a:gd name="T8" fmla="*/ 13 w 13"/>
                <a:gd name="T9" fmla="*/ 21 h 27"/>
                <a:gd name="T10" fmla="*/ 13 w 13"/>
                <a:gd name="T11" fmla="*/ 17 h 27"/>
                <a:gd name="T12" fmla="*/ 13 w 13"/>
                <a:gd name="T13" fmla="*/ 15 h 27"/>
                <a:gd name="T14" fmla="*/ 13 w 13"/>
                <a:gd name="T15" fmla="*/ 14 h 27"/>
                <a:gd name="T16" fmla="*/ 13 w 13"/>
                <a:gd name="T17" fmla="*/ 12 h 27"/>
                <a:gd name="T18" fmla="*/ 13 w 13"/>
                <a:gd name="T19" fmla="*/ 6 h 27"/>
                <a:gd name="T20" fmla="*/ 13 w 13"/>
                <a:gd name="T21" fmla="*/ 4 h 27"/>
                <a:gd name="T22" fmla="*/ 11 w 13"/>
                <a:gd name="T23" fmla="*/ 2 h 27"/>
                <a:gd name="T24" fmla="*/ 9 w 13"/>
                <a:gd name="T25" fmla="*/ 0 h 27"/>
                <a:gd name="T26" fmla="*/ 9 w 13"/>
                <a:gd name="T27" fmla="*/ 0 h 27"/>
                <a:gd name="T28" fmla="*/ 7 w 13"/>
                <a:gd name="T29" fmla="*/ 0 h 27"/>
                <a:gd name="T30" fmla="*/ 7 w 13"/>
                <a:gd name="T31" fmla="*/ 0 h 27"/>
                <a:gd name="T32" fmla="*/ 6 w 13"/>
                <a:gd name="T33" fmla="*/ 0 h 27"/>
                <a:gd name="T34" fmla="*/ 6 w 13"/>
                <a:gd name="T35" fmla="*/ 0 h 27"/>
                <a:gd name="T36" fmla="*/ 6 w 13"/>
                <a:gd name="T37" fmla="*/ 2 h 27"/>
                <a:gd name="T38" fmla="*/ 4 w 13"/>
                <a:gd name="T39" fmla="*/ 2 h 27"/>
                <a:gd name="T40" fmla="*/ 4 w 13"/>
                <a:gd name="T41" fmla="*/ 4 h 27"/>
                <a:gd name="T42" fmla="*/ 0 w 13"/>
                <a:gd name="T43" fmla="*/ 14 h 27"/>
                <a:gd name="T44" fmla="*/ 0 w 13"/>
                <a:gd name="T45" fmla="*/ 15 h 27"/>
                <a:gd name="T46" fmla="*/ 0 w 13"/>
                <a:gd name="T47" fmla="*/ 17 h 27"/>
                <a:gd name="T48" fmla="*/ 2 w 13"/>
                <a:gd name="T49" fmla="*/ 21 h 27"/>
                <a:gd name="T50" fmla="*/ 2 w 13"/>
                <a:gd name="T51" fmla="*/ 21 h 27"/>
                <a:gd name="T52" fmla="*/ 2 w 13"/>
                <a:gd name="T53" fmla="*/ 23 h 27"/>
                <a:gd name="T54" fmla="*/ 2 w 13"/>
                <a:gd name="T55" fmla="*/ 27 h 27"/>
                <a:gd name="T56" fmla="*/ 4 w 13"/>
                <a:gd name="T5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27">
                  <a:moveTo>
                    <a:pt x="4" y="27"/>
                  </a:moveTo>
                  <a:lnTo>
                    <a:pt x="6" y="27"/>
                  </a:lnTo>
                  <a:lnTo>
                    <a:pt x="9" y="27"/>
                  </a:lnTo>
                  <a:lnTo>
                    <a:pt x="11" y="25"/>
                  </a:lnTo>
                  <a:lnTo>
                    <a:pt x="13" y="21"/>
                  </a:lnTo>
                  <a:lnTo>
                    <a:pt x="13" y="17"/>
                  </a:lnTo>
                  <a:lnTo>
                    <a:pt x="13" y="15"/>
                  </a:lnTo>
                  <a:lnTo>
                    <a:pt x="13" y="14"/>
                  </a:lnTo>
                  <a:lnTo>
                    <a:pt x="13" y="12"/>
                  </a:lnTo>
                  <a:lnTo>
                    <a:pt x="13" y="6"/>
                  </a:lnTo>
                  <a:lnTo>
                    <a:pt x="13" y="4"/>
                  </a:lnTo>
                  <a:lnTo>
                    <a:pt x="11" y="2"/>
                  </a:lnTo>
                  <a:lnTo>
                    <a:pt x="9" y="0"/>
                  </a:lnTo>
                  <a:lnTo>
                    <a:pt x="9" y="0"/>
                  </a:lnTo>
                  <a:lnTo>
                    <a:pt x="7" y="0"/>
                  </a:lnTo>
                  <a:lnTo>
                    <a:pt x="7" y="0"/>
                  </a:lnTo>
                  <a:lnTo>
                    <a:pt x="6" y="0"/>
                  </a:lnTo>
                  <a:lnTo>
                    <a:pt x="6" y="0"/>
                  </a:lnTo>
                  <a:lnTo>
                    <a:pt x="6" y="2"/>
                  </a:lnTo>
                  <a:lnTo>
                    <a:pt x="4" y="2"/>
                  </a:lnTo>
                  <a:lnTo>
                    <a:pt x="4" y="4"/>
                  </a:lnTo>
                  <a:lnTo>
                    <a:pt x="0" y="14"/>
                  </a:lnTo>
                  <a:lnTo>
                    <a:pt x="0" y="15"/>
                  </a:lnTo>
                  <a:lnTo>
                    <a:pt x="0" y="17"/>
                  </a:lnTo>
                  <a:lnTo>
                    <a:pt x="2" y="21"/>
                  </a:lnTo>
                  <a:lnTo>
                    <a:pt x="2" y="21"/>
                  </a:lnTo>
                  <a:lnTo>
                    <a:pt x="2" y="23"/>
                  </a:lnTo>
                  <a:lnTo>
                    <a:pt x="2" y="27"/>
                  </a:lnTo>
                  <a:lnTo>
                    <a:pt x="4" y="2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27" name="Freeform 1880">
              <a:extLst>
                <a:ext uri="{FF2B5EF4-FFF2-40B4-BE49-F238E27FC236}">
                  <a16:creationId xmlns:a16="http://schemas.microsoft.com/office/drawing/2014/main" id="{FC7EBBB2-DF52-4F67-9FC5-981B7C914937}"/>
                </a:ext>
              </a:extLst>
            </p:cNvPr>
            <p:cNvSpPr>
              <a:spLocks/>
            </p:cNvSpPr>
            <p:nvPr/>
          </p:nvSpPr>
          <p:spPr bwMode="auto">
            <a:xfrm>
              <a:off x="9813925" y="-668337"/>
              <a:ext cx="60325" cy="33338"/>
            </a:xfrm>
            <a:custGeom>
              <a:avLst/>
              <a:gdLst>
                <a:gd name="T0" fmla="*/ 38 w 38"/>
                <a:gd name="T1" fmla="*/ 14 h 21"/>
                <a:gd name="T2" fmla="*/ 38 w 38"/>
                <a:gd name="T3" fmla="*/ 12 h 21"/>
                <a:gd name="T4" fmla="*/ 36 w 38"/>
                <a:gd name="T5" fmla="*/ 10 h 21"/>
                <a:gd name="T6" fmla="*/ 36 w 38"/>
                <a:gd name="T7" fmla="*/ 10 h 21"/>
                <a:gd name="T8" fmla="*/ 34 w 38"/>
                <a:gd name="T9" fmla="*/ 10 h 21"/>
                <a:gd name="T10" fmla="*/ 34 w 38"/>
                <a:gd name="T11" fmla="*/ 10 h 21"/>
                <a:gd name="T12" fmla="*/ 34 w 38"/>
                <a:gd name="T13" fmla="*/ 10 h 21"/>
                <a:gd name="T14" fmla="*/ 32 w 38"/>
                <a:gd name="T15" fmla="*/ 10 h 21"/>
                <a:gd name="T16" fmla="*/ 32 w 38"/>
                <a:gd name="T17" fmla="*/ 10 h 21"/>
                <a:gd name="T18" fmla="*/ 32 w 38"/>
                <a:gd name="T19" fmla="*/ 8 h 21"/>
                <a:gd name="T20" fmla="*/ 31 w 38"/>
                <a:gd name="T21" fmla="*/ 10 h 21"/>
                <a:gd name="T22" fmla="*/ 29 w 38"/>
                <a:gd name="T23" fmla="*/ 10 h 21"/>
                <a:gd name="T24" fmla="*/ 27 w 38"/>
                <a:gd name="T25" fmla="*/ 10 h 21"/>
                <a:gd name="T26" fmla="*/ 27 w 38"/>
                <a:gd name="T27" fmla="*/ 10 h 21"/>
                <a:gd name="T28" fmla="*/ 25 w 38"/>
                <a:gd name="T29" fmla="*/ 10 h 21"/>
                <a:gd name="T30" fmla="*/ 25 w 38"/>
                <a:gd name="T31" fmla="*/ 10 h 21"/>
                <a:gd name="T32" fmla="*/ 25 w 38"/>
                <a:gd name="T33" fmla="*/ 8 h 21"/>
                <a:gd name="T34" fmla="*/ 23 w 38"/>
                <a:gd name="T35" fmla="*/ 8 h 21"/>
                <a:gd name="T36" fmla="*/ 21 w 38"/>
                <a:gd name="T37" fmla="*/ 6 h 21"/>
                <a:gd name="T38" fmla="*/ 21 w 38"/>
                <a:gd name="T39" fmla="*/ 6 h 21"/>
                <a:gd name="T40" fmla="*/ 19 w 38"/>
                <a:gd name="T41" fmla="*/ 6 h 21"/>
                <a:gd name="T42" fmla="*/ 17 w 38"/>
                <a:gd name="T43" fmla="*/ 4 h 21"/>
                <a:gd name="T44" fmla="*/ 17 w 38"/>
                <a:gd name="T45" fmla="*/ 2 h 21"/>
                <a:gd name="T46" fmla="*/ 15 w 38"/>
                <a:gd name="T47" fmla="*/ 2 h 21"/>
                <a:gd name="T48" fmla="*/ 12 w 38"/>
                <a:gd name="T49" fmla="*/ 0 h 21"/>
                <a:gd name="T50" fmla="*/ 10 w 38"/>
                <a:gd name="T51" fmla="*/ 0 h 21"/>
                <a:gd name="T52" fmla="*/ 10 w 38"/>
                <a:gd name="T53" fmla="*/ 0 h 21"/>
                <a:gd name="T54" fmla="*/ 10 w 38"/>
                <a:gd name="T55" fmla="*/ 2 h 21"/>
                <a:gd name="T56" fmla="*/ 8 w 38"/>
                <a:gd name="T57" fmla="*/ 2 h 21"/>
                <a:gd name="T58" fmla="*/ 8 w 38"/>
                <a:gd name="T59" fmla="*/ 2 h 21"/>
                <a:gd name="T60" fmla="*/ 8 w 38"/>
                <a:gd name="T61" fmla="*/ 4 h 21"/>
                <a:gd name="T62" fmla="*/ 8 w 38"/>
                <a:gd name="T63" fmla="*/ 4 h 21"/>
                <a:gd name="T64" fmla="*/ 8 w 38"/>
                <a:gd name="T65" fmla="*/ 4 h 21"/>
                <a:gd name="T66" fmla="*/ 2 w 38"/>
                <a:gd name="T67" fmla="*/ 8 h 21"/>
                <a:gd name="T68" fmla="*/ 0 w 38"/>
                <a:gd name="T69" fmla="*/ 10 h 21"/>
                <a:gd name="T70" fmla="*/ 0 w 38"/>
                <a:gd name="T71" fmla="*/ 12 h 21"/>
                <a:gd name="T72" fmla="*/ 2 w 38"/>
                <a:gd name="T73" fmla="*/ 14 h 21"/>
                <a:gd name="T74" fmla="*/ 4 w 38"/>
                <a:gd name="T75" fmla="*/ 16 h 21"/>
                <a:gd name="T76" fmla="*/ 6 w 38"/>
                <a:gd name="T77" fmla="*/ 16 h 21"/>
                <a:gd name="T78" fmla="*/ 8 w 38"/>
                <a:gd name="T79" fmla="*/ 16 h 21"/>
                <a:gd name="T80" fmla="*/ 12 w 38"/>
                <a:gd name="T81" fmla="*/ 16 h 21"/>
                <a:gd name="T82" fmla="*/ 14 w 38"/>
                <a:gd name="T83" fmla="*/ 17 h 21"/>
                <a:gd name="T84" fmla="*/ 15 w 38"/>
                <a:gd name="T85" fmla="*/ 17 h 21"/>
                <a:gd name="T86" fmla="*/ 19 w 38"/>
                <a:gd name="T87" fmla="*/ 19 h 21"/>
                <a:gd name="T88" fmla="*/ 23 w 38"/>
                <a:gd name="T89" fmla="*/ 21 h 21"/>
                <a:gd name="T90" fmla="*/ 25 w 38"/>
                <a:gd name="T91" fmla="*/ 21 h 21"/>
                <a:gd name="T92" fmla="*/ 23 w 38"/>
                <a:gd name="T93" fmla="*/ 19 h 21"/>
                <a:gd name="T94" fmla="*/ 31 w 38"/>
                <a:gd name="T95" fmla="*/ 21 h 21"/>
                <a:gd name="T96" fmla="*/ 34 w 38"/>
                <a:gd name="T97" fmla="*/ 21 h 21"/>
                <a:gd name="T98" fmla="*/ 36 w 38"/>
                <a:gd name="T99" fmla="*/ 17 h 21"/>
                <a:gd name="T100" fmla="*/ 38 w 38"/>
                <a:gd name="T101" fmla="*/ 17 h 21"/>
                <a:gd name="T102" fmla="*/ 38 w 38"/>
                <a:gd name="T10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21">
                  <a:moveTo>
                    <a:pt x="38" y="14"/>
                  </a:moveTo>
                  <a:lnTo>
                    <a:pt x="38" y="12"/>
                  </a:lnTo>
                  <a:lnTo>
                    <a:pt x="36" y="10"/>
                  </a:lnTo>
                  <a:lnTo>
                    <a:pt x="36" y="10"/>
                  </a:lnTo>
                  <a:lnTo>
                    <a:pt x="34" y="10"/>
                  </a:lnTo>
                  <a:lnTo>
                    <a:pt x="34" y="10"/>
                  </a:lnTo>
                  <a:lnTo>
                    <a:pt x="34" y="10"/>
                  </a:lnTo>
                  <a:lnTo>
                    <a:pt x="32" y="10"/>
                  </a:lnTo>
                  <a:lnTo>
                    <a:pt x="32" y="10"/>
                  </a:lnTo>
                  <a:lnTo>
                    <a:pt x="32" y="8"/>
                  </a:lnTo>
                  <a:lnTo>
                    <a:pt x="31" y="10"/>
                  </a:lnTo>
                  <a:lnTo>
                    <a:pt x="29" y="10"/>
                  </a:lnTo>
                  <a:lnTo>
                    <a:pt x="27" y="10"/>
                  </a:lnTo>
                  <a:lnTo>
                    <a:pt x="27" y="10"/>
                  </a:lnTo>
                  <a:lnTo>
                    <a:pt x="25" y="10"/>
                  </a:lnTo>
                  <a:lnTo>
                    <a:pt x="25" y="10"/>
                  </a:lnTo>
                  <a:lnTo>
                    <a:pt x="25" y="8"/>
                  </a:lnTo>
                  <a:lnTo>
                    <a:pt x="23" y="8"/>
                  </a:lnTo>
                  <a:lnTo>
                    <a:pt x="21" y="6"/>
                  </a:lnTo>
                  <a:lnTo>
                    <a:pt x="21" y="6"/>
                  </a:lnTo>
                  <a:lnTo>
                    <a:pt x="19" y="6"/>
                  </a:lnTo>
                  <a:lnTo>
                    <a:pt x="17" y="4"/>
                  </a:lnTo>
                  <a:lnTo>
                    <a:pt x="17" y="2"/>
                  </a:lnTo>
                  <a:lnTo>
                    <a:pt x="15" y="2"/>
                  </a:lnTo>
                  <a:lnTo>
                    <a:pt x="12" y="0"/>
                  </a:lnTo>
                  <a:lnTo>
                    <a:pt x="10" y="0"/>
                  </a:lnTo>
                  <a:lnTo>
                    <a:pt x="10" y="0"/>
                  </a:lnTo>
                  <a:lnTo>
                    <a:pt x="10" y="2"/>
                  </a:lnTo>
                  <a:lnTo>
                    <a:pt x="8" y="2"/>
                  </a:lnTo>
                  <a:lnTo>
                    <a:pt x="8" y="2"/>
                  </a:lnTo>
                  <a:lnTo>
                    <a:pt x="8" y="4"/>
                  </a:lnTo>
                  <a:lnTo>
                    <a:pt x="8" y="4"/>
                  </a:lnTo>
                  <a:lnTo>
                    <a:pt x="8" y="4"/>
                  </a:lnTo>
                  <a:lnTo>
                    <a:pt x="2" y="8"/>
                  </a:lnTo>
                  <a:lnTo>
                    <a:pt x="0" y="10"/>
                  </a:lnTo>
                  <a:lnTo>
                    <a:pt x="0" y="12"/>
                  </a:lnTo>
                  <a:lnTo>
                    <a:pt x="2" y="14"/>
                  </a:lnTo>
                  <a:lnTo>
                    <a:pt x="4" y="16"/>
                  </a:lnTo>
                  <a:lnTo>
                    <a:pt x="6" y="16"/>
                  </a:lnTo>
                  <a:lnTo>
                    <a:pt x="8" y="16"/>
                  </a:lnTo>
                  <a:lnTo>
                    <a:pt x="12" y="16"/>
                  </a:lnTo>
                  <a:lnTo>
                    <a:pt x="14" y="17"/>
                  </a:lnTo>
                  <a:lnTo>
                    <a:pt x="15" y="17"/>
                  </a:lnTo>
                  <a:lnTo>
                    <a:pt x="19" y="19"/>
                  </a:lnTo>
                  <a:lnTo>
                    <a:pt x="23" y="21"/>
                  </a:lnTo>
                  <a:lnTo>
                    <a:pt x="25" y="21"/>
                  </a:lnTo>
                  <a:lnTo>
                    <a:pt x="23" y="19"/>
                  </a:lnTo>
                  <a:lnTo>
                    <a:pt x="31" y="21"/>
                  </a:lnTo>
                  <a:lnTo>
                    <a:pt x="34" y="21"/>
                  </a:lnTo>
                  <a:lnTo>
                    <a:pt x="36" y="17"/>
                  </a:lnTo>
                  <a:lnTo>
                    <a:pt x="38" y="17"/>
                  </a:lnTo>
                  <a:lnTo>
                    <a:pt x="38" y="1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28" name="Freeform 1881">
              <a:extLst>
                <a:ext uri="{FF2B5EF4-FFF2-40B4-BE49-F238E27FC236}">
                  <a16:creationId xmlns:a16="http://schemas.microsoft.com/office/drawing/2014/main" id="{FDA866EF-7054-46CD-A5AB-49C8BBBEDC90}"/>
                </a:ext>
              </a:extLst>
            </p:cNvPr>
            <p:cNvSpPr>
              <a:spLocks/>
            </p:cNvSpPr>
            <p:nvPr/>
          </p:nvSpPr>
          <p:spPr bwMode="auto">
            <a:xfrm>
              <a:off x="9759950" y="-757237"/>
              <a:ext cx="103188" cy="107950"/>
            </a:xfrm>
            <a:custGeom>
              <a:avLst/>
              <a:gdLst>
                <a:gd name="T0" fmla="*/ 42 w 65"/>
                <a:gd name="T1" fmla="*/ 60 h 68"/>
                <a:gd name="T2" fmla="*/ 42 w 65"/>
                <a:gd name="T3" fmla="*/ 60 h 68"/>
                <a:gd name="T4" fmla="*/ 42 w 65"/>
                <a:gd name="T5" fmla="*/ 58 h 68"/>
                <a:gd name="T6" fmla="*/ 44 w 65"/>
                <a:gd name="T7" fmla="*/ 56 h 68"/>
                <a:gd name="T8" fmla="*/ 46 w 65"/>
                <a:gd name="T9" fmla="*/ 56 h 68"/>
                <a:gd name="T10" fmla="*/ 48 w 65"/>
                <a:gd name="T11" fmla="*/ 55 h 68"/>
                <a:gd name="T12" fmla="*/ 48 w 65"/>
                <a:gd name="T13" fmla="*/ 55 h 68"/>
                <a:gd name="T14" fmla="*/ 48 w 65"/>
                <a:gd name="T15" fmla="*/ 53 h 68"/>
                <a:gd name="T16" fmla="*/ 49 w 65"/>
                <a:gd name="T17" fmla="*/ 49 h 68"/>
                <a:gd name="T18" fmla="*/ 49 w 65"/>
                <a:gd name="T19" fmla="*/ 47 h 68"/>
                <a:gd name="T20" fmla="*/ 57 w 65"/>
                <a:gd name="T21" fmla="*/ 41 h 68"/>
                <a:gd name="T22" fmla="*/ 59 w 65"/>
                <a:gd name="T23" fmla="*/ 32 h 68"/>
                <a:gd name="T24" fmla="*/ 57 w 65"/>
                <a:gd name="T25" fmla="*/ 34 h 68"/>
                <a:gd name="T26" fmla="*/ 53 w 65"/>
                <a:gd name="T27" fmla="*/ 34 h 68"/>
                <a:gd name="T28" fmla="*/ 48 w 65"/>
                <a:gd name="T29" fmla="*/ 34 h 68"/>
                <a:gd name="T30" fmla="*/ 21 w 65"/>
                <a:gd name="T31" fmla="*/ 0 h 68"/>
                <a:gd name="T32" fmla="*/ 19 w 65"/>
                <a:gd name="T33" fmla="*/ 1 h 68"/>
                <a:gd name="T34" fmla="*/ 13 w 65"/>
                <a:gd name="T35" fmla="*/ 11 h 68"/>
                <a:gd name="T36" fmla="*/ 17 w 65"/>
                <a:gd name="T37" fmla="*/ 15 h 68"/>
                <a:gd name="T38" fmla="*/ 23 w 65"/>
                <a:gd name="T39" fmla="*/ 18 h 68"/>
                <a:gd name="T40" fmla="*/ 25 w 65"/>
                <a:gd name="T41" fmla="*/ 20 h 68"/>
                <a:gd name="T42" fmla="*/ 25 w 65"/>
                <a:gd name="T43" fmla="*/ 22 h 68"/>
                <a:gd name="T44" fmla="*/ 27 w 65"/>
                <a:gd name="T45" fmla="*/ 24 h 68"/>
                <a:gd name="T46" fmla="*/ 29 w 65"/>
                <a:gd name="T47" fmla="*/ 24 h 68"/>
                <a:gd name="T48" fmla="*/ 29 w 65"/>
                <a:gd name="T49" fmla="*/ 30 h 68"/>
                <a:gd name="T50" fmla="*/ 8 w 65"/>
                <a:gd name="T51" fmla="*/ 30 h 68"/>
                <a:gd name="T52" fmla="*/ 6 w 65"/>
                <a:gd name="T53" fmla="*/ 32 h 68"/>
                <a:gd name="T54" fmla="*/ 2 w 65"/>
                <a:gd name="T55" fmla="*/ 39 h 68"/>
                <a:gd name="T56" fmla="*/ 0 w 65"/>
                <a:gd name="T57" fmla="*/ 43 h 68"/>
                <a:gd name="T58" fmla="*/ 2 w 65"/>
                <a:gd name="T59" fmla="*/ 47 h 68"/>
                <a:gd name="T60" fmla="*/ 2 w 65"/>
                <a:gd name="T61" fmla="*/ 49 h 68"/>
                <a:gd name="T62" fmla="*/ 0 w 65"/>
                <a:gd name="T63" fmla="*/ 53 h 68"/>
                <a:gd name="T64" fmla="*/ 8 w 65"/>
                <a:gd name="T65" fmla="*/ 60 h 68"/>
                <a:gd name="T66" fmla="*/ 15 w 65"/>
                <a:gd name="T67" fmla="*/ 66 h 68"/>
                <a:gd name="T68" fmla="*/ 23 w 65"/>
                <a:gd name="T69" fmla="*/ 66 h 68"/>
                <a:gd name="T70" fmla="*/ 29 w 65"/>
                <a:gd name="T71" fmla="*/ 66 h 68"/>
                <a:gd name="T72" fmla="*/ 34 w 65"/>
                <a:gd name="T73"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68">
                  <a:moveTo>
                    <a:pt x="36" y="64"/>
                  </a:moveTo>
                  <a:lnTo>
                    <a:pt x="42" y="60"/>
                  </a:lnTo>
                  <a:lnTo>
                    <a:pt x="42" y="60"/>
                  </a:lnTo>
                  <a:lnTo>
                    <a:pt x="42" y="60"/>
                  </a:lnTo>
                  <a:lnTo>
                    <a:pt x="42" y="58"/>
                  </a:lnTo>
                  <a:lnTo>
                    <a:pt x="42" y="58"/>
                  </a:lnTo>
                  <a:lnTo>
                    <a:pt x="44" y="58"/>
                  </a:lnTo>
                  <a:lnTo>
                    <a:pt x="44" y="56"/>
                  </a:lnTo>
                  <a:lnTo>
                    <a:pt x="44" y="56"/>
                  </a:lnTo>
                  <a:lnTo>
                    <a:pt x="46" y="56"/>
                  </a:lnTo>
                  <a:lnTo>
                    <a:pt x="46" y="56"/>
                  </a:lnTo>
                  <a:lnTo>
                    <a:pt x="48" y="55"/>
                  </a:lnTo>
                  <a:lnTo>
                    <a:pt x="48" y="55"/>
                  </a:lnTo>
                  <a:lnTo>
                    <a:pt x="48" y="55"/>
                  </a:lnTo>
                  <a:lnTo>
                    <a:pt x="49" y="53"/>
                  </a:lnTo>
                  <a:lnTo>
                    <a:pt x="48" y="53"/>
                  </a:lnTo>
                  <a:lnTo>
                    <a:pt x="49" y="51"/>
                  </a:lnTo>
                  <a:lnTo>
                    <a:pt x="49" y="49"/>
                  </a:lnTo>
                  <a:lnTo>
                    <a:pt x="49" y="47"/>
                  </a:lnTo>
                  <a:lnTo>
                    <a:pt x="49" y="47"/>
                  </a:lnTo>
                  <a:lnTo>
                    <a:pt x="51" y="45"/>
                  </a:lnTo>
                  <a:lnTo>
                    <a:pt x="57" y="41"/>
                  </a:lnTo>
                  <a:lnTo>
                    <a:pt x="65" y="36"/>
                  </a:lnTo>
                  <a:lnTo>
                    <a:pt x="59" y="32"/>
                  </a:lnTo>
                  <a:lnTo>
                    <a:pt x="59" y="34"/>
                  </a:lnTo>
                  <a:lnTo>
                    <a:pt x="57" y="34"/>
                  </a:lnTo>
                  <a:lnTo>
                    <a:pt x="55" y="34"/>
                  </a:lnTo>
                  <a:lnTo>
                    <a:pt x="53" y="34"/>
                  </a:lnTo>
                  <a:lnTo>
                    <a:pt x="49" y="34"/>
                  </a:lnTo>
                  <a:lnTo>
                    <a:pt x="48" y="34"/>
                  </a:lnTo>
                  <a:lnTo>
                    <a:pt x="49" y="1"/>
                  </a:lnTo>
                  <a:lnTo>
                    <a:pt x="21" y="0"/>
                  </a:lnTo>
                  <a:lnTo>
                    <a:pt x="19" y="1"/>
                  </a:lnTo>
                  <a:lnTo>
                    <a:pt x="19" y="1"/>
                  </a:lnTo>
                  <a:lnTo>
                    <a:pt x="19" y="11"/>
                  </a:lnTo>
                  <a:lnTo>
                    <a:pt x="13" y="11"/>
                  </a:lnTo>
                  <a:lnTo>
                    <a:pt x="13" y="11"/>
                  </a:lnTo>
                  <a:lnTo>
                    <a:pt x="17" y="15"/>
                  </a:lnTo>
                  <a:lnTo>
                    <a:pt x="19" y="17"/>
                  </a:lnTo>
                  <a:lnTo>
                    <a:pt x="23" y="18"/>
                  </a:lnTo>
                  <a:lnTo>
                    <a:pt x="25" y="20"/>
                  </a:lnTo>
                  <a:lnTo>
                    <a:pt x="25" y="20"/>
                  </a:lnTo>
                  <a:lnTo>
                    <a:pt x="25" y="22"/>
                  </a:lnTo>
                  <a:lnTo>
                    <a:pt x="25" y="22"/>
                  </a:lnTo>
                  <a:lnTo>
                    <a:pt x="27" y="22"/>
                  </a:lnTo>
                  <a:lnTo>
                    <a:pt x="27" y="24"/>
                  </a:lnTo>
                  <a:lnTo>
                    <a:pt x="29" y="24"/>
                  </a:lnTo>
                  <a:lnTo>
                    <a:pt x="29" y="24"/>
                  </a:lnTo>
                  <a:lnTo>
                    <a:pt x="29" y="28"/>
                  </a:lnTo>
                  <a:lnTo>
                    <a:pt x="29" y="30"/>
                  </a:lnTo>
                  <a:lnTo>
                    <a:pt x="10" y="30"/>
                  </a:lnTo>
                  <a:lnTo>
                    <a:pt x="8" y="30"/>
                  </a:lnTo>
                  <a:lnTo>
                    <a:pt x="8" y="32"/>
                  </a:lnTo>
                  <a:lnTo>
                    <a:pt x="6" y="32"/>
                  </a:lnTo>
                  <a:lnTo>
                    <a:pt x="4" y="37"/>
                  </a:lnTo>
                  <a:lnTo>
                    <a:pt x="2" y="39"/>
                  </a:lnTo>
                  <a:lnTo>
                    <a:pt x="0" y="41"/>
                  </a:lnTo>
                  <a:lnTo>
                    <a:pt x="0" y="43"/>
                  </a:lnTo>
                  <a:lnTo>
                    <a:pt x="0" y="45"/>
                  </a:lnTo>
                  <a:lnTo>
                    <a:pt x="2" y="47"/>
                  </a:lnTo>
                  <a:lnTo>
                    <a:pt x="2" y="47"/>
                  </a:lnTo>
                  <a:lnTo>
                    <a:pt x="2" y="49"/>
                  </a:lnTo>
                  <a:lnTo>
                    <a:pt x="0" y="51"/>
                  </a:lnTo>
                  <a:lnTo>
                    <a:pt x="0" y="53"/>
                  </a:lnTo>
                  <a:lnTo>
                    <a:pt x="0" y="55"/>
                  </a:lnTo>
                  <a:lnTo>
                    <a:pt x="8" y="60"/>
                  </a:lnTo>
                  <a:lnTo>
                    <a:pt x="12" y="64"/>
                  </a:lnTo>
                  <a:lnTo>
                    <a:pt x="15" y="66"/>
                  </a:lnTo>
                  <a:lnTo>
                    <a:pt x="19" y="66"/>
                  </a:lnTo>
                  <a:lnTo>
                    <a:pt x="23" y="66"/>
                  </a:lnTo>
                  <a:lnTo>
                    <a:pt x="25" y="66"/>
                  </a:lnTo>
                  <a:lnTo>
                    <a:pt x="29" y="66"/>
                  </a:lnTo>
                  <a:lnTo>
                    <a:pt x="34" y="68"/>
                  </a:lnTo>
                  <a:lnTo>
                    <a:pt x="34" y="66"/>
                  </a:lnTo>
                  <a:lnTo>
                    <a:pt x="36" y="6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29" name="Freeform 1882">
              <a:extLst>
                <a:ext uri="{FF2B5EF4-FFF2-40B4-BE49-F238E27FC236}">
                  <a16:creationId xmlns:a16="http://schemas.microsoft.com/office/drawing/2014/main" id="{5423DC96-7633-4BEC-8A70-43EC4F918246}"/>
                </a:ext>
              </a:extLst>
            </p:cNvPr>
            <p:cNvSpPr>
              <a:spLocks/>
            </p:cNvSpPr>
            <p:nvPr/>
          </p:nvSpPr>
          <p:spPr bwMode="auto">
            <a:xfrm>
              <a:off x="10274300" y="-812800"/>
              <a:ext cx="90488" cy="60325"/>
            </a:xfrm>
            <a:custGeom>
              <a:avLst/>
              <a:gdLst>
                <a:gd name="T0" fmla="*/ 53 w 57"/>
                <a:gd name="T1" fmla="*/ 29 h 38"/>
                <a:gd name="T2" fmla="*/ 53 w 57"/>
                <a:gd name="T3" fmla="*/ 27 h 38"/>
                <a:gd name="T4" fmla="*/ 57 w 57"/>
                <a:gd name="T5" fmla="*/ 23 h 38"/>
                <a:gd name="T6" fmla="*/ 55 w 57"/>
                <a:gd name="T7" fmla="*/ 19 h 38"/>
                <a:gd name="T8" fmla="*/ 50 w 57"/>
                <a:gd name="T9" fmla="*/ 16 h 38"/>
                <a:gd name="T10" fmla="*/ 40 w 57"/>
                <a:gd name="T11" fmla="*/ 14 h 38"/>
                <a:gd name="T12" fmla="*/ 40 w 57"/>
                <a:gd name="T13" fmla="*/ 12 h 38"/>
                <a:gd name="T14" fmla="*/ 44 w 57"/>
                <a:gd name="T15" fmla="*/ 12 h 38"/>
                <a:gd name="T16" fmla="*/ 40 w 57"/>
                <a:gd name="T17" fmla="*/ 10 h 38"/>
                <a:gd name="T18" fmla="*/ 36 w 57"/>
                <a:gd name="T19" fmla="*/ 10 h 38"/>
                <a:gd name="T20" fmla="*/ 34 w 57"/>
                <a:gd name="T21" fmla="*/ 8 h 38"/>
                <a:gd name="T22" fmla="*/ 32 w 57"/>
                <a:gd name="T23" fmla="*/ 4 h 38"/>
                <a:gd name="T24" fmla="*/ 31 w 57"/>
                <a:gd name="T25" fmla="*/ 4 h 38"/>
                <a:gd name="T26" fmla="*/ 27 w 57"/>
                <a:gd name="T27" fmla="*/ 4 h 38"/>
                <a:gd name="T28" fmla="*/ 19 w 57"/>
                <a:gd name="T29" fmla="*/ 0 h 38"/>
                <a:gd name="T30" fmla="*/ 15 w 57"/>
                <a:gd name="T31" fmla="*/ 0 h 38"/>
                <a:gd name="T32" fmla="*/ 12 w 57"/>
                <a:gd name="T33" fmla="*/ 0 h 38"/>
                <a:gd name="T34" fmla="*/ 6 w 57"/>
                <a:gd name="T35" fmla="*/ 2 h 38"/>
                <a:gd name="T36" fmla="*/ 4 w 57"/>
                <a:gd name="T37" fmla="*/ 6 h 38"/>
                <a:gd name="T38" fmla="*/ 4 w 57"/>
                <a:gd name="T39" fmla="*/ 8 h 38"/>
                <a:gd name="T40" fmla="*/ 4 w 57"/>
                <a:gd name="T41" fmla="*/ 12 h 38"/>
                <a:gd name="T42" fmla="*/ 4 w 57"/>
                <a:gd name="T43" fmla="*/ 12 h 38"/>
                <a:gd name="T44" fmla="*/ 4 w 57"/>
                <a:gd name="T45" fmla="*/ 14 h 38"/>
                <a:gd name="T46" fmla="*/ 2 w 57"/>
                <a:gd name="T47" fmla="*/ 16 h 38"/>
                <a:gd name="T48" fmla="*/ 4 w 57"/>
                <a:gd name="T49" fmla="*/ 17 h 38"/>
                <a:gd name="T50" fmla="*/ 4 w 57"/>
                <a:gd name="T51" fmla="*/ 19 h 38"/>
                <a:gd name="T52" fmla="*/ 0 w 57"/>
                <a:gd name="T53" fmla="*/ 21 h 38"/>
                <a:gd name="T54" fmla="*/ 0 w 57"/>
                <a:gd name="T55" fmla="*/ 23 h 38"/>
                <a:gd name="T56" fmla="*/ 4 w 57"/>
                <a:gd name="T57" fmla="*/ 27 h 38"/>
                <a:gd name="T58" fmla="*/ 4 w 57"/>
                <a:gd name="T59" fmla="*/ 31 h 38"/>
                <a:gd name="T60" fmla="*/ 4 w 57"/>
                <a:gd name="T61" fmla="*/ 33 h 38"/>
                <a:gd name="T62" fmla="*/ 8 w 57"/>
                <a:gd name="T63" fmla="*/ 36 h 38"/>
                <a:gd name="T64" fmla="*/ 10 w 57"/>
                <a:gd name="T65" fmla="*/ 38 h 38"/>
                <a:gd name="T66" fmla="*/ 12 w 57"/>
                <a:gd name="T67" fmla="*/ 36 h 38"/>
                <a:gd name="T68" fmla="*/ 14 w 57"/>
                <a:gd name="T69" fmla="*/ 31 h 38"/>
                <a:gd name="T70" fmla="*/ 14 w 57"/>
                <a:gd name="T71" fmla="*/ 29 h 38"/>
                <a:gd name="T72" fmla="*/ 15 w 57"/>
                <a:gd name="T73" fmla="*/ 27 h 38"/>
                <a:gd name="T74" fmla="*/ 19 w 57"/>
                <a:gd name="T75" fmla="*/ 27 h 38"/>
                <a:gd name="T76" fmla="*/ 23 w 57"/>
                <a:gd name="T77" fmla="*/ 27 h 38"/>
                <a:gd name="T78" fmla="*/ 25 w 57"/>
                <a:gd name="T79" fmla="*/ 29 h 38"/>
                <a:gd name="T80" fmla="*/ 27 w 57"/>
                <a:gd name="T81" fmla="*/ 29 h 38"/>
                <a:gd name="T82" fmla="*/ 29 w 57"/>
                <a:gd name="T83" fmla="*/ 27 h 38"/>
                <a:gd name="T84" fmla="*/ 32 w 57"/>
                <a:gd name="T85" fmla="*/ 25 h 38"/>
                <a:gd name="T86" fmla="*/ 46 w 57"/>
                <a:gd name="T87" fmla="*/ 25 h 38"/>
                <a:gd name="T88" fmla="*/ 48 w 57"/>
                <a:gd name="T89" fmla="*/ 27 h 38"/>
                <a:gd name="T90" fmla="*/ 51 w 57"/>
                <a:gd name="T9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 h="38">
                  <a:moveTo>
                    <a:pt x="51" y="29"/>
                  </a:moveTo>
                  <a:lnTo>
                    <a:pt x="53" y="29"/>
                  </a:lnTo>
                  <a:lnTo>
                    <a:pt x="53" y="29"/>
                  </a:lnTo>
                  <a:lnTo>
                    <a:pt x="53" y="27"/>
                  </a:lnTo>
                  <a:lnTo>
                    <a:pt x="57" y="25"/>
                  </a:lnTo>
                  <a:lnTo>
                    <a:pt x="57" y="23"/>
                  </a:lnTo>
                  <a:lnTo>
                    <a:pt x="57" y="21"/>
                  </a:lnTo>
                  <a:lnTo>
                    <a:pt x="55" y="19"/>
                  </a:lnTo>
                  <a:lnTo>
                    <a:pt x="51" y="17"/>
                  </a:lnTo>
                  <a:lnTo>
                    <a:pt x="50" y="16"/>
                  </a:lnTo>
                  <a:lnTo>
                    <a:pt x="42" y="16"/>
                  </a:lnTo>
                  <a:lnTo>
                    <a:pt x="40" y="14"/>
                  </a:lnTo>
                  <a:lnTo>
                    <a:pt x="38" y="12"/>
                  </a:lnTo>
                  <a:lnTo>
                    <a:pt x="40" y="12"/>
                  </a:lnTo>
                  <a:lnTo>
                    <a:pt x="42" y="12"/>
                  </a:lnTo>
                  <a:lnTo>
                    <a:pt x="44" y="12"/>
                  </a:lnTo>
                  <a:lnTo>
                    <a:pt x="42" y="10"/>
                  </a:lnTo>
                  <a:lnTo>
                    <a:pt x="40" y="10"/>
                  </a:lnTo>
                  <a:lnTo>
                    <a:pt x="38" y="10"/>
                  </a:lnTo>
                  <a:lnTo>
                    <a:pt x="36" y="10"/>
                  </a:lnTo>
                  <a:lnTo>
                    <a:pt x="34" y="10"/>
                  </a:lnTo>
                  <a:lnTo>
                    <a:pt x="34" y="8"/>
                  </a:lnTo>
                  <a:lnTo>
                    <a:pt x="34" y="6"/>
                  </a:lnTo>
                  <a:lnTo>
                    <a:pt x="32" y="4"/>
                  </a:lnTo>
                  <a:lnTo>
                    <a:pt x="32" y="4"/>
                  </a:lnTo>
                  <a:lnTo>
                    <a:pt x="31" y="4"/>
                  </a:lnTo>
                  <a:lnTo>
                    <a:pt x="29" y="4"/>
                  </a:lnTo>
                  <a:lnTo>
                    <a:pt x="27" y="4"/>
                  </a:lnTo>
                  <a:lnTo>
                    <a:pt x="21" y="2"/>
                  </a:lnTo>
                  <a:lnTo>
                    <a:pt x="19" y="0"/>
                  </a:lnTo>
                  <a:lnTo>
                    <a:pt x="17" y="0"/>
                  </a:lnTo>
                  <a:lnTo>
                    <a:pt x="15" y="0"/>
                  </a:lnTo>
                  <a:lnTo>
                    <a:pt x="14" y="0"/>
                  </a:lnTo>
                  <a:lnTo>
                    <a:pt x="12" y="0"/>
                  </a:lnTo>
                  <a:lnTo>
                    <a:pt x="6" y="0"/>
                  </a:lnTo>
                  <a:lnTo>
                    <a:pt x="6" y="2"/>
                  </a:lnTo>
                  <a:lnTo>
                    <a:pt x="2" y="4"/>
                  </a:lnTo>
                  <a:lnTo>
                    <a:pt x="4" y="6"/>
                  </a:lnTo>
                  <a:lnTo>
                    <a:pt x="4" y="6"/>
                  </a:lnTo>
                  <a:lnTo>
                    <a:pt x="4" y="8"/>
                  </a:lnTo>
                  <a:lnTo>
                    <a:pt x="4" y="10"/>
                  </a:lnTo>
                  <a:lnTo>
                    <a:pt x="4" y="12"/>
                  </a:lnTo>
                  <a:lnTo>
                    <a:pt x="4" y="12"/>
                  </a:lnTo>
                  <a:lnTo>
                    <a:pt x="4" y="12"/>
                  </a:lnTo>
                  <a:lnTo>
                    <a:pt x="6" y="14"/>
                  </a:lnTo>
                  <a:lnTo>
                    <a:pt x="4" y="14"/>
                  </a:lnTo>
                  <a:lnTo>
                    <a:pt x="4" y="16"/>
                  </a:lnTo>
                  <a:lnTo>
                    <a:pt x="2" y="16"/>
                  </a:lnTo>
                  <a:lnTo>
                    <a:pt x="2" y="17"/>
                  </a:lnTo>
                  <a:lnTo>
                    <a:pt x="4" y="17"/>
                  </a:lnTo>
                  <a:lnTo>
                    <a:pt x="4" y="19"/>
                  </a:lnTo>
                  <a:lnTo>
                    <a:pt x="4" y="19"/>
                  </a:lnTo>
                  <a:lnTo>
                    <a:pt x="2" y="21"/>
                  </a:lnTo>
                  <a:lnTo>
                    <a:pt x="0" y="21"/>
                  </a:lnTo>
                  <a:lnTo>
                    <a:pt x="0" y="23"/>
                  </a:lnTo>
                  <a:lnTo>
                    <a:pt x="0" y="23"/>
                  </a:lnTo>
                  <a:lnTo>
                    <a:pt x="2" y="25"/>
                  </a:lnTo>
                  <a:lnTo>
                    <a:pt x="4" y="27"/>
                  </a:lnTo>
                  <a:lnTo>
                    <a:pt x="4" y="29"/>
                  </a:lnTo>
                  <a:lnTo>
                    <a:pt x="4" y="31"/>
                  </a:lnTo>
                  <a:lnTo>
                    <a:pt x="4" y="33"/>
                  </a:lnTo>
                  <a:lnTo>
                    <a:pt x="4" y="33"/>
                  </a:lnTo>
                  <a:lnTo>
                    <a:pt x="6" y="36"/>
                  </a:lnTo>
                  <a:lnTo>
                    <a:pt x="8" y="36"/>
                  </a:lnTo>
                  <a:lnTo>
                    <a:pt x="8" y="38"/>
                  </a:lnTo>
                  <a:lnTo>
                    <a:pt x="10" y="38"/>
                  </a:lnTo>
                  <a:lnTo>
                    <a:pt x="10" y="36"/>
                  </a:lnTo>
                  <a:lnTo>
                    <a:pt x="12" y="36"/>
                  </a:lnTo>
                  <a:lnTo>
                    <a:pt x="14" y="31"/>
                  </a:lnTo>
                  <a:lnTo>
                    <a:pt x="14" y="31"/>
                  </a:lnTo>
                  <a:lnTo>
                    <a:pt x="14" y="29"/>
                  </a:lnTo>
                  <a:lnTo>
                    <a:pt x="14" y="29"/>
                  </a:lnTo>
                  <a:lnTo>
                    <a:pt x="15" y="29"/>
                  </a:lnTo>
                  <a:lnTo>
                    <a:pt x="15" y="27"/>
                  </a:lnTo>
                  <a:lnTo>
                    <a:pt x="17" y="27"/>
                  </a:lnTo>
                  <a:lnTo>
                    <a:pt x="19" y="27"/>
                  </a:lnTo>
                  <a:lnTo>
                    <a:pt x="21" y="27"/>
                  </a:lnTo>
                  <a:lnTo>
                    <a:pt x="23" y="27"/>
                  </a:lnTo>
                  <a:lnTo>
                    <a:pt x="23" y="29"/>
                  </a:lnTo>
                  <a:lnTo>
                    <a:pt x="25" y="29"/>
                  </a:lnTo>
                  <a:lnTo>
                    <a:pt x="27" y="29"/>
                  </a:lnTo>
                  <a:lnTo>
                    <a:pt x="27" y="29"/>
                  </a:lnTo>
                  <a:lnTo>
                    <a:pt x="29" y="27"/>
                  </a:lnTo>
                  <a:lnTo>
                    <a:pt x="29" y="27"/>
                  </a:lnTo>
                  <a:lnTo>
                    <a:pt x="31" y="27"/>
                  </a:lnTo>
                  <a:lnTo>
                    <a:pt x="32" y="25"/>
                  </a:lnTo>
                  <a:lnTo>
                    <a:pt x="36" y="25"/>
                  </a:lnTo>
                  <a:lnTo>
                    <a:pt x="46" y="25"/>
                  </a:lnTo>
                  <a:lnTo>
                    <a:pt x="48" y="25"/>
                  </a:lnTo>
                  <a:lnTo>
                    <a:pt x="48" y="27"/>
                  </a:lnTo>
                  <a:lnTo>
                    <a:pt x="50" y="27"/>
                  </a:lnTo>
                  <a:lnTo>
                    <a:pt x="51" y="29"/>
                  </a:lnTo>
                  <a:lnTo>
                    <a:pt x="51" y="2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30" name="Freeform 1883">
              <a:extLst>
                <a:ext uri="{FF2B5EF4-FFF2-40B4-BE49-F238E27FC236}">
                  <a16:creationId xmlns:a16="http://schemas.microsoft.com/office/drawing/2014/main" id="{13E7430C-367C-46E9-BF46-EF24D94F79EE}"/>
                </a:ext>
              </a:extLst>
            </p:cNvPr>
            <p:cNvSpPr>
              <a:spLocks/>
            </p:cNvSpPr>
            <p:nvPr/>
          </p:nvSpPr>
          <p:spPr bwMode="auto">
            <a:xfrm>
              <a:off x="9920288" y="-581025"/>
              <a:ext cx="84138" cy="79375"/>
            </a:xfrm>
            <a:custGeom>
              <a:avLst/>
              <a:gdLst>
                <a:gd name="T0" fmla="*/ 47 w 53"/>
                <a:gd name="T1" fmla="*/ 46 h 50"/>
                <a:gd name="T2" fmla="*/ 49 w 53"/>
                <a:gd name="T3" fmla="*/ 44 h 50"/>
                <a:gd name="T4" fmla="*/ 49 w 53"/>
                <a:gd name="T5" fmla="*/ 42 h 50"/>
                <a:gd name="T6" fmla="*/ 49 w 53"/>
                <a:gd name="T7" fmla="*/ 38 h 50"/>
                <a:gd name="T8" fmla="*/ 51 w 53"/>
                <a:gd name="T9" fmla="*/ 36 h 50"/>
                <a:gd name="T10" fmla="*/ 51 w 53"/>
                <a:gd name="T11" fmla="*/ 35 h 50"/>
                <a:gd name="T12" fmla="*/ 49 w 53"/>
                <a:gd name="T13" fmla="*/ 35 h 50"/>
                <a:gd name="T14" fmla="*/ 49 w 53"/>
                <a:gd name="T15" fmla="*/ 35 h 50"/>
                <a:gd name="T16" fmla="*/ 47 w 53"/>
                <a:gd name="T17" fmla="*/ 31 h 50"/>
                <a:gd name="T18" fmla="*/ 47 w 53"/>
                <a:gd name="T19" fmla="*/ 29 h 50"/>
                <a:gd name="T20" fmla="*/ 49 w 53"/>
                <a:gd name="T21" fmla="*/ 27 h 50"/>
                <a:gd name="T22" fmla="*/ 53 w 53"/>
                <a:gd name="T23" fmla="*/ 25 h 50"/>
                <a:gd name="T24" fmla="*/ 49 w 53"/>
                <a:gd name="T25" fmla="*/ 23 h 50"/>
                <a:gd name="T26" fmla="*/ 43 w 53"/>
                <a:gd name="T27" fmla="*/ 18 h 50"/>
                <a:gd name="T28" fmla="*/ 36 w 53"/>
                <a:gd name="T29" fmla="*/ 4 h 50"/>
                <a:gd name="T30" fmla="*/ 28 w 53"/>
                <a:gd name="T31" fmla="*/ 6 h 50"/>
                <a:gd name="T32" fmla="*/ 20 w 53"/>
                <a:gd name="T33" fmla="*/ 2 h 50"/>
                <a:gd name="T34" fmla="*/ 17 w 53"/>
                <a:gd name="T35" fmla="*/ 2 h 50"/>
                <a:gd name="T36" fmla="*/ 15 w 53"/>
                <a:gd name="T37" fmla="*/ 2 h 50"/>
                <a:gd name="T38" fmla="*/ 5 w 53"/>
                <a:gd name="T39" fmla="*/ 0 h 50"/>
                <a:gd name="T40" fmla="*/ 3 w 53"/>
                <a:gd name="T41" fmla="*/ 0 h 50"/>
                <a:gd name="T42" fmla="*/ 1 w 53"/>
                <a:gd name="T43" fmla="*/ 2 h 50"/>
                <a:gd name="T44" fmla="*/ 0 w 53"/>
                <a:gd name="T45" fmla="*/ 4 h 50"/>
                <a:gd name="T46" fmla="*/ 3 w 53"/>
                <a:gd name="T47" fmla="*/ 8 h 50"/>
                <a:gd name="T48" fmla="*/ 1 w 53"/>
                <a:gd name="T49" fmla="*/ 16 h 50"/>
                <a:gd name="T50" fmla="*/ 5 w 53"/>
                <a:gd name="T51" fmla="*/ 19 h 50"/>
                <a:gd name="T52" fmla="*/ 11 w 53"/>
                <a:gd name="T53" fmla="*/ 23 h 50"/>
                <a:gd name="T54" fmla="*/ 15 w 53"/>
                <a:gd name="T55" fmla="*/ 23 h 50"/>
                <a:gd name="T56" fmla="*/ 15 w 53"/>
                <a:gd name="T57" fmla="*/ 19 h 50"/>
                <a:gd name="T58" fmla="*/ 11 w 53"/>
                <a:gd name="T59" fmla="*/ 14 h 50"/>
                <a:gd name="T60" fmla="*/ 15 w 53"/>
                <a:gd name="T61" fmla="*/ 18 h 50"/>
                <a:gd name="T62" fmla="*/ 20 w 53"/>
                <a:gd name="T63" fmla="*/ 21 h 50"/>
                <a:gd name="T64" fmla="*/ 20 w 53"/>
                <a:gd name="T65" fmla="*/ 23 h 50"/>
                <a:gd name="T66" fmla="*/ 22 w 53"/>
                <a:gd name="T67" fmla="*/ 25 h 50"/>
                <a:gd name="T68" fmla="*/ 28 w 53"/>
                <a:gd name="T69" fmla="*/ 29 h 50"/>
                <a:gd name="T70" fmla="*/ 34 w 53"/>
                <a:gd name="T71" fmla="*/ 33 h 50"/>
                <a:gd name="T72" fmla="*/ 38 w 53"/>
                <a:gd name="T73" fmla="*/ 38 h 50"/>
                <a:gd name="T74" fmla="*/ 36 w 53"/>
                <a:gd name="T75" fmla="*/ 40 h 50"/>
                <a:gd name="T76" fmla="*/ 38 w 53"/>
                <a:gd name="T77" fmla="*/ 42 h 50"/>
                <a:gd name="T78" fmla="*/ 39 w 53"/>
                <a:gd name="T79" fmla="*/ 44 h 50"/>
                <a:gd name="T80" fmla="*/ 41 w 53"/>
                <a:gd name="T81" fmla="*/ 42 h 50"/>
                <a:gd name="T82" fmla="*/ 39 w 53"/>
                <a:gd name="T83" fmla="*/ 40 h 50"/>
                <a:gd name="T84" fmla="*/ 41 w 53"/>
                <a:gd name="T85" fmla="*/ 40 h 50"/>
                <a:gd name="T86" fmla="*/ 43 w 53"/>
                <a:gd name="T87" fmla="*/ 42 h 50"/>
                <a:gd name="T88" fmla="*/ 47 w 53"/>
                <a:gd name="T89" fmla="*/ 50 h 50"/>
                <a:gd name="T90" fmla="*/ 49 w 53"/>
                <a:gd name="T9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 h="50">
                  <a:moveTo>
                    <a:pt x="47" y="48"/>
                  </a:moveTo>
                  <a:lnTo>
                    <a:pt x="47" y="46"/>
                  </a:lnTo>
                  <a:lnTo>
                    <a:pt x="47" y="46"/>
                  </a:lnTo>
                  <a:lnTo>
                    <a:pt x="49" y="44"/>
                  </a:lnTo>
                  <a:lnTo>
                    <a:pt x="49" y="44"/>
                  </a:lnTo>
                  <a:lnTo>
                    <a:pt x="49" y="42"/>
                  </a:lnTo>
                  <a:lnTo>
                    <a:pt x="49" y="40"/>
                  </a:lnTo>
                  <a:lnTo>
                    <a:pt x="49" y="38"/>
                  </a:lnTo>
                  <a:lnTo>
                    <a:pt x="49" y="36"/>
                  </a:lnTo>
                  <a:lnTo>
                    <a:pt x="51" y="36"/>
                  </a:lnTo>
                  <a:lnTo>
                    <a:pt x="51" y="36"/>
                  </a:lnTo>
                  <a:lnTo>
                    <a:pt x="51" y="35"/>
                  </a:lnTo>
                  <a:lnTo>
                    <a:pt x="51" y="35"/>
                  </a:lnTo>
                  <a:lnTo>
                    <a:pt x="49" y="35"/>
                  </a:lnTo>
                  <a:lnTo>
                    <a:pt x="49" y="35"/>
                  </a:lnTo>
                  <a:lnTo>
                    <a:pt x="49" y="35"/>
                  </a:lnTo>
                  <a:lnTo>
                    <a:pt x="47" y="33"/>
                  </a:lnTo>
                  <a:lnTo>
                    <a:pt x="47" y="31"/>
                  </a:lnTo>
                  <a:lnTo>
                    <a:pt x="47" y="29"/>
                  </a:lnTo>
                  <a:lnTo>
                    <a:pt x="47" y="29"/>
                  </a:lnTo>
                  <a:lnTo>
                    <a:pt x="49" y="27"/>
                  </a:lnTo>
                  <a:lnTo>
                    <a:pt x="49" y="27"/>
                  </a:lnTo>
                  <a:lnTo>
                    <a:pt x="53" y="27"/>
                  </a:lnTo>
                  <a:lnTo>
                    <a:pt x="53" y="25"/>
                  </a:lnTo>
                  <a:lnTo>
                    <a:pt x="53" y="25"/>
                  </a:lnTo>
                  <a:lnTo>
                    <a:pt x="49" y="23"/>
                  </a:lnTo>
                  <a:lnTo>
                    <a:pt x="49" y="21"/>
                  </a:lnTo>
                  <a:lnTo>
                    <a:pt x="43" y="18"/>
                  </a:lnTo>
                  <a:lnTo>
                    <a:pt x="41" y="14"/>
                  </a:lnTo>
                  <a:lnTo>
                    <a:pt x="36" y="4"/>
                  </a:lnTo>
                  <a:lnTo>
                    <a:pt x="34" y="6"/>
                  </a:lnTo>
                  <a:lnTo>
                    <a:pt x="28" y="6"/>
                  </a:lnTo>
                  <a:lnTo>
                    <a:pt x="24" y="2"/>
                  </a:lnTo>
                  <a:lnTo>
                    <a:pt x="20" y="2"/>
                  </a:lnTo>
                  <a:lnTo>
                    <a:pt x="19" y="2"/>
                  </a:lnTo>
                  <a:lnTo>
                    <a:pt x="17" y="2"/>
                  </a:lnTo>
                  <a:lnTo>
                    <a:pt x="15" y="2"/>
                  </a:lnTo>
                  <a:lnTo>
                    <a:pt x="15" y="2"/>
                  </a:lnTo>
                  <a:lnTo>
                    <a:pt x="7" y="0"/>
                  </a:lnTo>
                  <a:lnTo>
                    <a:pt x="5" y="0"/>
                  </a:lnTo>
                  <a:lnTo>
                    <a:pt x="3" y="0"/>
                  </a:lnTo>
                  <a:lnTo>
                    <a:pt x="3" y="0"/>
                  </a:lnTo>
                  <a:lnTo>
                    <a:pt x="1" y="2"/>
                  </a:lnTo>
                  <a:lnTo>
                    <a:pt x="1" y="2"/>
                  </a:lnTo>
                  <a:lnTo>
                    <a:pt x="1" y="4"/>
                  </a:lnTo>
                  <a:lnTo>
                    <a:pt x="0" y="4"/>
                  </a:lnTo>
                  <a:lnTo>
                    <a:pt x="3" y="6"/>
                  </a:lnTo>
                  <a:lnTo>
                    <a:pt x="3" y="8"/>
                  </a:lnTo>
                  <a:lnTo>
                    <a:pt x="1" y="12"/>
                  </a:lnTo>
                  <a:lnTo>
                    <a:pt x="1" y="16"/>
                  </a:lnTo>
                  <a:lnTo>
                    <a:pt x="1" y="18"/>
                  </a:lnTo>
                  <a:lnTo>
                    <a:pt x="5" y="19"/>
                  </a:lnTo>
                  <a:lnTo>
                    <a:pt x="9" y="23"/>
                  </a:lnTo>
                  <a:lnTo>
                    <a:pt x="11" y="23"/>
                  </a:lnTo>
                  <a:lnTo>
                    <a:pt x="13" y="25"/>
                  </a:lnTo>
                  <a:lnTo>
                    <a:pt x="15" y="23"/>
                  </a:lnTo>
                  <a:lnTo>
                    <a:pt x="15" y="21"/>
                  </a:lnTo>
                  <a:lnTo>
                    <a:pt x="15" y="19"/>
                  </a:lnTo>
                  <a:lnTo>
                    <a:pt x="11" y="18"/>
                  </a:lnTo>
                  <a:lnTo>
                    <a:pt x="11" y="14"/>
                  </a:lnTo>
                  <a:lnTo>
                    <a:pt x="13" y="16"/>
                  </a:lnTo>
                  <a:lnTo>
                    <a:pt x="15" y="18"/>
                  </a:lnTo>
                  <a:lnTo>
                    <a:pt x="19" y="19"/>
                  </a:lnTo>
                  <a:lnTo>
                    <a:pt x="20" y="21"/>
                  </a:lnTo>
                  <a:lnTo>
                    <a:pt x="20" y="23"/>
                  </a:lnTo>
                  <a:lnTo>
                    <a:pt x="20" y="23"/>
                  </a:lnTo>
                  <a:lnTo>
                    <a:pt x="20" y="25"/>
                  </a:lnTo>
                  <a:lnTo>
                    <a:pt x="22" y="25"/>
                  </a:lnTo>
                  <a:lnTo>
                    <a:pt x="24" y="27"/>
                  </a:lnTo>
                  <a:lnTo>
                    <a:pt x="28" y="29"/>
                  </a:lnTo>
                  <a:lnTo>
                    <a:pt x="32" y="31"/>
                  </a:lnTo>
                  <a:lnTo>
                    <a:pt x="34" y="33"/>
                  </a:lnTo>
                  <a:lnTo>
                    <a:pt x="36" y="35"/>
                  </a:lnTo>
                  <a:lnTo>
                    <a:pt x="38" y="38"/>
                  </a:lnTo>
                  <a:lnTo>
                    <a:pt x="36" y="40"/>
                  </a:lnTo>
                  <a:lnTo>
                    <a:pt x="36" y="40"/>
                  </a:lnTo>
                  <a:lnTo>
                    <a:pt x="36" y="42"/>
                  </a:lnTo>
                  <a:lnTo>
                    <a:pt x="38" y="42"/>
                  </a:lnTo>
                  <a:lnTo>
                    <a:pt x="38" y="44"/>
                  </a:lnTo>
                  <a:lnTo>
                    <a:pt x="39" y="44"/>
                  </a:lnTo>
                  <a:lnTo>
                    <a:pt x="41" y="44"/>
                  </a:lnTo>
                  <a:lnTo>
                    <a:pt x="41" y="42"/>
                  </a:lnTo>
                  <a:lnTo>
                    <a:pt x="41" y="42"/>
                  </a:lnTo>
                  <a:lnTo>
                    <a:pt x="39" y="40"/>
                  </a:lnTo>
                  <a:lnTo>
                    <a:pt x="39" y="40"/>
                  </a:lnTo>
                  <a:lnTo>
                    <a:pt x="41" y="40"/>
                  </a:lnTo>
                  <a:lnTo>
                    <a:pt x="43" y="40"/>
                  </a:lnTo>
                  <a:lnTo>
                    <a:pt x="43" y="42"/>
                  </a:lnTo>
                  <a:lnTo>
                    <a:pt x="47" y="46"/>
                  </a:lnTo>
                  <a:lnTo>
                    <a:pt x="47" y="50"/>
                  </a:lnTo>
                  <a:lnTo>
                    <a:pt x="49" y="50"/>
                  </a:lnTo>
                  <a:lnTo>
                    <a:pt x="49" y="50"/>
                  </a:lnTo>
                  <a:lnTo>
                    <a:pt x="47" y="4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31" name="Freeform 1884">
              <a:extLst>
                <a:ext uri="{FF2B5EF4-FFF2-40B4-BE49-F238E27FC236}">
                  <a16:creationId xmlns:a16="http://schemas.microsoft.com/office/drawing/2014/main" id="{B1390807-07C0-412B-ABAD-C7CFDEAC566B}"/>
                </a:ext>
              </a:extLst>
            </p:cNvPr>
            <p:cNvSpPr>
              <a:spLocks/>
            </p:cNvSpPr>
            <p:nvPr/>
          </p:nvSpPr>
          <p:spPr bwMode="auto">
            <a:xfrm>
              <a:off x="9874250" y="-682625"/>
              <a:ext cx="114300" cy="111125"/>
            </a:xfrm>
            <a:custGeom>
              <a:avLst/>
              <a:gdLst>
                <a:gd name="T0" fmla="*/ 36 w 72"/>
                <a:gd name="T1" fmla="*/ 64 h 70"/>
                <a:gd name="T2" fmla="*/ 44 w 72"/>
                <a:gd name="T3" fmla="*/ 66 h 70"/>
                <a:gd name="T4" fmla="*/ 48 w 72"/>
                <a:gd name="T5" fmla="*/ 66 h 70"/>
                <a:gd name="T6" fmla="*/ 53 w 72"/>
                <a:gd name="T7" fmla="*/ 66 h 70"/>
                <a:gd name="T8" fmla="*/ 63 w 72"/>
                <a:gd name="T9" fmla="*/ 70 h 70"/>
                <a:gd name="T10" fmla="*/ 63 w 72"/>
                <a:gd name="T11" fmla="*/ 66 h 70"/>
                <a:gd name="T12" fmla="*/ 65 w 72"/>
                <a:gd name="T13" fmla="*/ 57 h 70"/>
                <a:gd name="T14" fmla="*/ 65 w 72"/>
                <a:gd name="T15" fmla="*/ 55 h 70"/>
                <a:gd name="T16" fmla="*/ 63 w 72"/>
                <a:gd name="T17" fmla="*/ 53 h 70"/>
                <a:gd name="T18" fmla="*/ 63 w 72"/>
                <a:gd name="T19" fmla="*/ 53 h 70"/>
                <a:gd name="T20" fmla="*/ 63 w 72"/>
                <a:gd name="T21" fmla="*/ 49 h 70"/>
                <a:gd name="T22" fmla="*/ 65 w 72"/>
                <a:gd name="T23" fmla="*/ 49 h 70"/>
                <a:gd name="T24" fmla="*/ 65 w 72"/>
                <a:gd name="T25" fmla="*/ 47 h 70"/>
                <a:gd name="T26" fmla="*/ 65 w 72"/>
                <a:gd name="T27" fmla="*/ 45 h 70"/>
                <a:gd name="T28" fmla="*/ 65 w 72"/>
                <a:gd name="T29" fmla="*/ 44 h 70"/>
                <a:gd name="T30" fmla="*/ 65 w 72"/>
                <a:gd name="T31" fmla="*/ 42 h 70"/>
                <a:gd name="T32" fmla="*/ 67 w 72"/>
                <a:gd name="T33" fmla="*/ 38 h 70"/>
                <a:gd name="T34" fmla="*/ 67 w 72"/>
                <a:gd name="T35" fmla="*/ 42 h 70"/>
                <a:gd name="T36" fmla="*/ 67 w 72"/>
                <a:gd name="T37" fmla="*/ 44 h 70"/>
                <a:gd name="T38" fmla="*/ 67 w 72"/>
                <a:gd name="T39" fmla="*/ 42 h 70"/>
                <a:gd name="T40" fmla="*/ 68 w 72"/>
                <a:gd name="T41" fmla="*/ 23 h 70"/>
                <a:gd name="T42" fmla="*/ 70 w 72"/>
                <a:gd name="T43" fmla="*/ 15 h 70"/>
                <a:gd name="T44" fmla="*/ 72 w 72"/>
                <a:gd name="T45" fmla="*/ 9 h 70"/>
                <a:gd name="T46" fmla="*/ 70 w 72"/>
                <a:gd name="T47" fmla="*/ 4 h 70"/>
                <a:gd name="T48" fmla="*/ 70 w 72"/>
                <a:gd name="T49" fmla="*/ 4 h 70"/>
                <a:gd name="T50" fmla="*/ 70 w 72"/>
                <a:gd name="T51" fmla="*/ 4 h 70"/>
                <a:gd name="T52" fmla="*/ 70 w 72"/>
                <a:gd name="T53" fmla="*/ 2 h 70"/>
                <a:gd name="T54" fmla="*/ 72 w 72"/>
                <a:gd name="T55" fmla="*/ 0 h 70"/>
                <a:gd name="T56" fmla="*/ 53 w 72"/>
                <a:gd name="T57" fmla="*/ 6 h 70"/>
                <a:gd name="T58" fmla="*/ 49 w 72"/>
                <a:gd name="T59" fmla="*/ 6 h 70"/>
                <a:gd name="T60" fmla="*/ 48 w 72"/>
                <a:gd name="T61" fmla="*/ 6 h 70"/>
                <a:gd name="T62" fmla="*/ 46 w 72"/>
                <a:gd name="T63" fmla="*/ 4 h 70"/>
                <a:gd name="T64" fmla="*/ 44 w 72"/>
                <a:gd name="T65" fmla="*/ 6 h 70"/>
                <a:gd name="T66" fmla="*/ 44 w 72"/>
                <a:gd name="T67" fmla="*/ 8 h 70"/>
                <a:gd name="T68" fmla="*/ 40 w 72"/>
                <a:gd name="T69" fmla="*/ 11 h 70"/>
                <a:gd name="T70" fmla="*/ 38 w 72"/>
                <a:gd name="T71" fmla="*/ 13 h 70"/>
                <a:gd name="T72" fmla="*/ 32 w 72"/>
                <a:gd name="T73" fmla="*/ 19 h 70"/>
                <a:gd name="T74" fmla="*/ 27 w 72"/>
                <a:gd name="T75" fmla="*/ 17 h 70"/>
                <a:gd name="T76" fmla="*/ 25 w 72"/>
                <a:gd name="T77" fmla="*/ 17 h 70"/>
                <a:gd name="T78" fmla="*/ 23 w 72"/>
                <a:gd name="T79" fmla="*/ 21 h 70"/>
                <a:gd name="T80" fmla="*/ 17 w 72"/>
                <a:gd name="T81" fmla="*/ 21 h 70"/>
                <a:gd name="T82" fmla="*/ 15 w 72"/>
                <a:gd name="T83" fmla="*/ 23 h 70"/>
                <a:gd name="T84" fmla="*/ 15 w 72"/>
                <a:gd name="T85" fmla="*/ 25 h 70"/>
                <a:gd name="T86" fmla="*/ 15 w 72"/>
                <a:gd name="T87" fmla="*/ 28 h 70"/>
                <a:gd name="T88" fmla="*/ 15 w 72"/>
                <a:gd name="T89" fmla="*/ 28 h 70"/>
                <a:gd name="T90" fmla="*/ 12 w 72"/>
                <a:gd name="T91" fmla="*/ 32 h 70"/>
                <a:gd name="T92" fmla="*/ 6 w 72"/>
                <a:gd name="T93" fmla="*/ 34 h 70"/>
                <a:gd name="T94" fmla="*/ 2 w 72"/>
                <a:gd name="T95" fmla="*/ 34 h 70"/>
                <a:gd name="T96" fmla="*/ 2 w 72"/>
                <a:gd name="T97" fmla="*/ 36 h 70"/>
                <a:gd name="T98" fmla="*/ 13 w 72"/>
                <a:gd name="T99" fmla="*/ 45 h 70"/>
                <a:gd name="T100" fmla="*/ 19 w 72"/>
                <a:gd name="T101" fmla="*/ 53 h 70"/>
                <a:gd name="T102" fmla="*/ 29 w 72"/>
                <a:gd name="T103" fmla="*/ 63 h 70"/>
                <a:gd name="T104" fmla="*/ 32 w 72"/>
                <a:gd name="T105"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 h="70">
                  <a:moveTo>
                    <a:pt x="34" y="64"/>
                  </a:moveTo>
                  <a:lnTo>
                    <a:pt x="36" y="64"/>
                  </a:lnTo>
                  <a:lnTo>
                    <a:pt x="44" y="66"/>
                  </a:lnTo>
                  <a:lnTo>
                    <a:pt x="44" y="66"/>
                  </a:lnTo>
                  <a:lnTo>
                    <a:pt x="46" y="66"/>
                  </a:lnTo>
                  <a:lnTo>
                    <a:pt x="48" y="66"/>
                  </a:lnTo>
                  <a:lnTo>
                    <a:pt x="49" y="66"/>
                  </a:lnTo>
                  <a:lnTo>
                    <a:pt x="53" y="66"/>
                  </a:lnTo>
                  <a:lnTo>
                    <a:pt x="57" y="70"/>
                  </a:lnTo>
                  <a:lnTo>
                    <a:pt x="63" y="70"/>
                  </a:lnTo>
                  <a:lnTo>
                    <a:pt x="65" y="68"/>
                  </a:lnTo>
                  <a:lnTo>
                    <a:pt x="63" y="66"/>
                  </a:lnTo>
                  <a:lnTo>
                    <a:pt x="63" y="63"/>
                  </a:lnTo>
                  <a:lnTo>
                    <a:pt x="65" y="57"/>
                  </a:lnTo>
                  <a:lnTo>
                    <a:pt x="65" y="55"/>
                  </a:lnTo>
                  <a:lnTo>
                    <a:pt x="65" y="55"/>
                  </a:lnTo>
                  <a:lnTo>
                    <a:pt x="65" y="53"/>
                  </a:lnTo>
                  <a:lnTo>
                    <a:pt x="63" y="53"/>
                  </a:lnTo>
                  <a:lnTo>
                    <a:pt x="63" y="53"/>
                  </a:lnTo>
                  <a:lnTo>
                    <a:pt x="63" y="53"/>
                  </a:lnTo>
                  <a:lnTo>
                    <a:pt x="63" y="51"/>
                  </a:lnTo>
                  <a:lnTo>
                    <a:pt x="63" y="49"/>
                  </a:lnTo>
                  <a:lnTo>
                    <a:pt x="63" y="49"/>
                  </a:lnTo>
                  <a:lnTo>
                    <a:pt x="65" y="49"/>
                  </a:lnTo>
                  <a:lnTo>
                    <a:pt x="65" y="49"/>
                  </a:lnTo>
                  <a:lnTo>
                    <a:pt x="65" y="47"/>
                  </a:lnTo>
                  <a:lnTo>
                    <a:pt x="65" y="45"/>
                  </a:lnTo>
                  <a:lnTo>
                    <a:pt x="65" y="45"/>
                  </a:lnTo>
                  <a:lnTo>
                    <a:pt x="65" y="44"/>
                  </a:lnTo>
                  <a:lnTo>
                    <a:pt x="65" y="44"/>
                  </a:lnTo>
                  <a:lnTo>
                    <a:pt x="65" y="42"/>
                  </a:lnTo>
                  <a:lnTo>
                    <a:pt x="65" y="42"/>
                  </a:lnTo>
                  <a:lnTo>
                    <a:pt x="65" y="40"/>
                  </a:lnTo>
                  <a:lnTo>
                    <a:pt x="67" y="38"/>
                  </a:lnTo>
                  <a:lnTo>
                    <a:pt x="67" y="40"/>
                  </a:lnTo>
                  <a:lnTo>
                    <a:pt x="67" y="42"/>
                  </a:lnTo>
                  <a:lnTo>
                    <a:pt x="65" y="42"/>
                  </a:lnTo>
                  <a:lnTo>
                    <a:pt x="67" y="44"/>
                  </a:lnTo>
                  <a:lnTo>
                    <a:pt x="67" y="44"/>
                  </a:lnTo>
                  <a:lnTo>
                    <a:pt x="67" y="42"/>
                  </a:lnTo>
                  <a:lnTo>
                    <a:pt x="67" y="26"/>
                  </a:lnTo>
                  <a:lnTo>
                    <a:pt x="68" y="23"/>
                  </a:lnTo>
                  <a:lnTo>
                    <a:pt x="68" y="19"/>
                  </a:lnTo>
                  <a:lnTo>
                    <a:pt x="70" y="15"/>
                  </a:lnTo>
                  <a:lnTo>
                    <a:pt x="72" y="13"/>
                  </a:lnTo>
                  <a:lnTo>
                    <a:pt x="72" y="9"/>
                  </a:lnTo>
                  <a:lnTo>
                    <a:pt x="70" y="6"/>
                  </a:lnTo>
                  <a:lnTo>
                    <a:pt x="70" y="4"/>
                  </a:lnTo>
                  <a:lnTo>
                    <a:pt x="70" y="4"/>
                  </a:lnTo>
                  <a:lnTo>
                    <a:pt x="70" y="4"/>
                  </a:lnTo>
                  <a:lnTo>
                    <a:pt x="68" y="4"/>
                  </a:lnTo>
                  <a:lnTo>
                    <a:pt x="70" y="4"/>
                  </a:lnTo>
                  <a:lnTo>
                    <a:pt x="70" y="2"/>
                  </a:lnTo>
                  <a:lnTo>
                    <a:pt x="70" y="2"/>
                  </a:lnTo>
                  <a:lnTo>
                    <a:pt x="70" y="4"/>
                  </a:lnTo>
                  <a:lnTo>
                    <a:pt x="72" y="0"/>
                  </a:lnTo>
                  <a:lnTo>
                    <a:pt x="68" y="2"/>
                  </a:lnTo>
                  <a:lnTo>
                    <a:pt x="53" y="6"/>
                  </a:lnTo>
                  <a:lnTo>
                    <a:pt x="51" y="6"/>
                  </a:lnTo>
                  <a:lnTo>
                    <a:pt x="49" y="6"/>
                  </a:lnTo>
                  <a:lnTo>
                    <a:pt x="48" y="6"/>
                  </a:lnTo>
                  <a:lnTo>
                    <a:pt x="48" y="6"/>
                  </a:lnTo>
                  <a:lnTo>
                    <a:pt x="48" y="4"/>
                  </a:lnTo>
                  <a:lnTo>
                    <a:pt x="46" y="4"/>
                  </a:lnTo>
                  <a:lnTo>
                    <a:pt x="44" y="4"/>
                  </a:lnTo>
                  <a:lnTo>
                    <a:pt x="44" y="6"/>
                  </a:lnTo>
                  <a:lnTo>
                    <a:pt x="44" y="6"/>
                  </a:lnTo>
                  <a:lnTo>
                    <a:pt x="44" y="8"/>
                  </a:lnTo>
                  <a:lnTo>
                    <a:pt x="42" y="8"/>
                  </a:lnTo>
                  <a:lnTo>
                    <a:pt x="40" y="11"/>
                  </a:lnTo>
                  <a:lnTo>
                    <a:pt x="40" y="11"/>
                  </a:lnTo>
                  <a:lnTo>
                    <a:pt x="38" y="13"/>
                  </a:lnTo>
                  <a:lnTo>
                    <a:pt x="34" y="17"/>
                  </a:lnTo>
                  <a:lnTo>
                    <a:pt x="32" y="19"/>
                  </a:lnTo>
                  <a:lnTo>
                    <a:pt x="30" y="19"/>
                  </a:lnTo>
                  <a:lnTo>
                    <a:pt x="27" y="17"/>
                  </a:lnTo>
                  <a:lnTo>
                    <a:pt x="25" y="17"/>
                  </a:lnTo>
                  <a:lnTo>
                    <a:pt x="25" y="17"/>
                  </a:lnTo>
                  <a:lnTo>
                    <a:pt x="23" y="21"/>
                  </a:lnTo>
                  <a:lnTo>
                    <a:pt x="23" y="21"/>
                  </a:lnTo>
                  <a:lnTo>
                    <a:pt x="21" y="21"/>
                  </a:lnTo>
                  <a:lnTo>
                    <a:pt x="17" y="21"/>
                  </a:lnTo>
                  <a:lnTo>
                    <a:pt x="15" y="21"/>
                  </a:lnTo>
                  <a:lnTo>
                    <a:pt x="15" y="23"/>
                  </a:lnTo>
                  <a:lnTo>
                    <a:pt x="15" y="25"/>
                  </a:lnTo>
                  <a:lnTo>
                    <a:pt x="15" y="25"/>
                  </a:lnTo>
                  <a:lnTo>
                    <a:pt x="15" y="26"/>
                  </a:lnTo>
                  <a:lnTo>
                    <a:pt x="15" y="28"/>
                  </a:lnTo>
                  <a:lnTo>
                    <a:pt x="15" y="28"/>
                  </a:lnTo>
                  <a:lnTo>
                    <a:pt x="15" y="28"/>
                  </a:lnTo>
                  <a:lnTo>
                    <a:pt x="13" y="28"/>
                  </a:lnTo>
                  <a:lnTo>
                    <a:pt x="12" y="32"/>
                  </a:lnTo>
                  <a:lnTo>
                    <a:pt x="10" y="34"/>
                  </a:lnTo>
                  <a:lnTo>
                    <a:pt x="6" y="34"/>
                  </a:lnTo>
                  <a:lnTo>
                    <a:pt x="4" y="34"/>
                  </a:lnTo>
                  <a:lnTo>
                    <a:pt x="2" y="34"/>
                  </a:lnTo>
                  <a:lnTo>
                    <a:pt x="0" y="34"/>
                  </a:lnTo>
                  <a:lnTo>
                    <a:pt x="2" y="36"/>
                  </a:lnTo>
                  <a:lnTo>
                    <a:pt x="2" y="36"/>
                  </a:lnTo>
                  <a:lnTo>
                    <a:pt x="13" y="45"/>
                  </a:lnTo>
                  <a:lnTo>
                    <a:pt x="15" y="47"/>
                  </a:lnTo>
                  <a:lnTo>
                    <a:pt x="19" y="53"/>
                  </a:lnTo>
                  <a:lnTo>
                    <a:pt x="21" y="55"/>
                  </a:lnTo>
                  <a:lnTo>
                    <a:pt x="29" y="63"/>
                  </a:lnTo>
                  <a:lnTo>
                    <a:pt x="32" y="64"/>
                  </a:lnTo>
                  <a:lnTo>
                    <a:pt x="32" y="64"/>
                  </a:lnTo>
                  <a:lnTo>
                    <a:pt x="34" y="6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32" name="Freeform 1885">
              <a:extLst>
                <a:ext uri="{FF2B5EF4-FFF2-40B4-BE49-F238E27FC236}">
                  <a16:creationId xmlns:a16="http://schemas.microsoft.com/office/drawing/2014/main" id="{6478FD9C-F982-4EA5-90CF-DF33DFAB8A6B}"/>
                </a:ext>
              </a:extLst>
            </p:cNvPr>
            <p:cNvSpPr>
              <a:spLocks/>
            </p:cNvSpPr>
            <p:nvPr/>
          </p:nvSpPr>
          <p:spPr bwMode="auto">
            <a:xfrm>
              <a:off x="10587038" y="-638175"/>
              <a:ext cx="6350" cy="6350"/>
            </a:xfrm>
            <a:custGeom>
              <a:avLst/>
              <a:gdLst>
                <a:gd name="T0" fmla="*/ 0 w 4"/>
                <a:gd name="T1" fmla="*/ 2 h 4"/>
                <a:gd name="T2" fmla="*/ 0 w 4"/>
                <a:gd name="T3" fmla="*/ 4 h 4"/>
                <a:gd name="T4" fmla="*/ 2 w 4"/>
                <a:gd name="T5" fmla="*/ 4 h 4"/>
                <a:gd name="T6" fmla="*/ 2 w 4"/>
                <a:gd name="T7" fmla="*/ 4 h 4"/>
                <a:gd name="T8" fmla="*/ 4 w 4"/>
                <a:gd name="T9" fmla="*/ 2 h 4"/>
                <a:gd name="T10" fmla="*/ 0 w 4"/>
                <a:gd name="T11" fmla="*/ 0 h 4"/>
                <a:gd name="T12" fmla="*/ 0 w 4"/>
                <a:gd name="T13" fmla="*/ 0 h 4"/>
                <a:gd name="T14" fmla="*/ 0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2"/>
                  </a:moveTo>
                  <a:lnTo>
                    <a:pt x="0" y="4"/>
                  </a:lnTo>
                  <a:lnTo>
                    <a:pt x="2" y="4"/>
                  </a:lnTo>
                  <a:lnTo>
                    <a:pt x="2" y="4"/>
                  </a:lnTo>
                  <a:lnTo>
                    <a:pt x="4" y="2"/>
                  </a:lnTo>
                  <a:lnTo>
                    <a:pt x="0" y="0"/>
                  </a:lnTo>
                  <a:lnTo>
                    <a:pt x="0" y="0"/>
                  </a:lnTo>
                  <a:lnTo>
                    <a:pt x="0"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33" name="Freeform 1886">
              <a:extLst>
                <a:ext uri="{FF2B5EF4-FFF2-40B4-BE49-F238E27FC236}">
                  <a16:creationId xmlns:a16="http://schemas.microsoft.com/office/drawing/2014/main" id="{522CAAF6-0272-406F-9964-E704A5EFB59C}"/>
                </a:ext>
              </a:extLst>
            </p:cNvPr>
            <p:cNvSpPr>
              <a:spLocks noEditPoints="1"/>
            </p:cNvSpPr>
            <p:nvPr/>
          </p:nvSpPr>
          <p:spPr bwMode="auto">
            <a:xfrm>
              <a:off x="9832975" y="-722312"/>
              <a:ext cx="155575" cy="93663"/>
            </a:xfrm>
            <a:custGeom>
              <a:avLst/>
              <a:gdLst>
                <a:gd name="T0" fmla="*/ 32 w 98"/>
                <a:gd name="T1" fmla="*/ 57 h 59"/>
                <a:gd name="T2" fmla="*/ 30 w 98"/>
                <a:gd name="T3" fmla="*/ 53 h 59"/>
                <a:gd name="T4" fmla="*/ 24 w 98"/>
                <a:gd name="T5" fmla="*/ 51 h 59"/>
                <a:gd name="T6" fmla="*/ 26 w 98"/>
                <a:gd name="T7" fmla="*/ 46 h 59"/>
                <a:gd name="T8" fmla="*/ 22 w 98"/>
                <a:gd name="T9" fmla="*/ 44 h 59"/>
                <a:gd name="T10" fmla="*/ 20 w 98"/>
                <a:gd name="T11" fmla="*/ 44 h 59"/>
                <a:gd name="T12" fmla="*/ 19 w 98"/>
                <a:gd name="T13" fmla="*/ 44 h 59"/>
                <a:gd name="T14" fmla="*/ 15 w 98"/>
                <a:gd name="T15" fmla="*/ 44 h 59"/>
                <a:gd name="T16" fmla="*/ 13 w 98"/>
                <a:gd name="T17" fmla="*/ 42 h 59"/>
                <a:gd name="T18" fmla="*/ 9 w 98"/>
                <a:gd name="T19" fmla="*/ 40 h 59"/>
                <a:gd name="T20" fmla="*/ 5 w 98"/>
                <a:gd name="T21" fmla="*/ 36 h 59"/>
                <a:gd name="T22" fmla="*/ 0 w 98"/>
                <a:gd name="T23" fmla="*/ 34 h 59"/>
                <a:gd name="T24" fmla="*/ 2 w 98"/>
                <a:gd name="T25" fmla="*/ 33 h 59"/>
                <a:gd name="T26" fmla="*/ 3 w 98"/>
                <a:gd name="T27" fmla="*/ 29 h 59"/>
                <a:gd name="T28" fmla="*/ 3 w 98"/>
                <a:gd name="T29" fmla="*/ 25 h 59"/>
                <a:gd name="T30" fmla="*/ 19 w 98"/>
                <a:gd name="T31" fmla="*/ 14 h 59"/>
                <a:gd name="T32" fmla="*/ 24 w 98"/>
                <a:gd name="T33" fmla="*/ 12 h 59"/>
                <a:gd name="T34" fmla="*/ 28 w 98"/>
                <a:gd name="T35" fmla="*/ 12 h 59"/>
                <a:gd name="T36" fmla="*/ 30 w 98"/>
                <a:gd name="T37" fmla="*/ 12 h 59"/>
                <a:gd name="T38" fmla="*/ 45 w 98"/>
                <a:gd name="T39" fmla="*/ 12 h 59"/>
                <a:gd name="T40" fmla="*/ 53 w 98"/>
                <a:gd name="T41" fmla="*/ 12 h 59"/>
                <a:gd name="T42" fmla="*/ 55 w 98"/>
                <a:gd name="T43" fmla="*/ 8 h 59"/>
                <a:gd name="T44" fmla="*/ 68 w 98"/>
                <a:gd name="T45" fmla="*/ 10 h 59"/>
                <a:gd name="T46" fmla="*/ 72 w 98"/>
                <a:gd name="T47" fmla="*/ 10 h 59"/>
                <a:gd name="T48" fmla="*/ 77 w 98"/>
                <a:gd name="T49" fmla="*/ 12 h 59"/>
                <a:gd name="T50" fmla="*/ 81 w 98"/>
                <a:gd name="T51" fmla="*/ 12 h 59"/>
                <a:gd name="T52" fmla="*/ 89 w 98"/>
                <a:gd name="T53" fmla="*/ 19 h 59"/>
                <a:gd name="T54" fmla="*/ 85 w 98"/>
                <a:gd name="T55" fmla="*/ 17 h 59"/>
                <a:gd name="T56" fmla="*/ 85 w 98"/>
                <a:gd name="T57" fmla="*/ 19 h 59"/>
                <a:gd name="T58" fmla="*/ 89 w 98"/>
                <a:gd name="T59" fmla="*/ 21 h 59"/>
                <a:gd name="T60" fmla="*/ 91 w 98"/>
                <a:gd name="T61" fmla="*/ 21 h 59"/>
                <a:gd name="T62" fmla="*/ 93 w 98"/>
                <a:gd name="T63" fmla="*/ 21 h 59"/>
                <a:gd name="T64" fmla="*/ 91 w 98"/>
                <a:gd name="T65" fmla="*/ 19 h 59"/>
                <a:gd name="T66" fmla="*/ 96 w 98"/>
                <a:gd name="T67" fmla="*/ 25 h 59"/>
                <a:gd name="T68" fmla="*/ 79 w 98"/>
                <a:gd name="T69" fmla="*/ 31 h 59"/>
                <a:gd name="T70" fmla="*/ 74 w 98"/>
                <a:gd name="T71" fmla="*/ 31 h 59"/>
                <a:gd name="T72" fmla="*/ 72 w 98"/>
                <a:gd name="T73" fmla="*/ 29 h 59"/>
                <a:gd name="T74" fmla="*/ 70 w 98"/>
                <a:gd name="T75" fmla="*/ 31 h 59"/>
                <a:gd name="T76" fmla="*/ 66 w 98"/>
                <a:gd name="T77" fmla="*/ 36 h 59"/>
                <a:gd name="T78" fmla="*/ 60 w 98"/>
                <a:gd name="T79" fmla="*/ 42 h 59"/>
                <a:gd name="T80" fmla="*/ 53 w 98"/>
                <a:gd name="T81" fmla="*/ 42 h 59"/>
                <a:gd name="T82" fmla="*/ 49 w 98"/>
                <a:gd name="T83" fmla="*/ 46 h 59"/>
                <a:gd name="T84" fmla="*/ 43 w 98"/>
                <a:gd name="T85" fmla="*/ 46 h 59"/>
                <a:gd name="T86" fmla="*/ 41 w 98"/>
                <a:gd name="T87" fmla="*/ 50 h 59"/>
                <a:gd name="T88" fmla="*/ 41 w 98"/>
                <a:gd name="T89" fmla="*/ 53 h 59"/>
                <a:gd name="T90" fmla="*/ 39 w 98"/>
                <a:gd name="T91" fmla="*/ 53 h 59"/>
                <a:gd name="T92" fmla="*/ 55 w 98"/>
                <a:gd name="T93" fmla="*/ 0 h 59"/>
                <a:gd name="T94" fmla="*/ 55 w 98"/>
                <a:gd name="T95" fmla="*/ 2 h 59"/>
                <a:gd name="T96" fmla="*/ 55 w 98"/>
                <a:gd name="T97" fmla="*/ 0 h 59"/>
                <a:gd name="T98" fmla="*/ 43 w 98"/>
                <a:gd name="T99" fmla="*/ 4 h 59"/>
                <a:gd name="T100" fmla="*/ 47 w 98"/>
                <a:gd name="T101"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 h="59">
                  <a:moveTo>
                    <a:pt x="36" y="59"/>
                  </a:moveTo>
                  <a:lnTo>
                    <a:pt x="32" y="59"/>
                  </a:lnTo>
                  <a:lnTo>
                    <a:pt x="32" y="57"/>
                  </a:lnTo>
                  <a:lnTo>
                    <a:pt x="32" y="55"/>
                  </a:lnTo>
                  <a:lnTo>
                    <a:pt x="30" y="55"/>
                  </a:lnTo>
                  <a:lnTo>
                    <a:pt x="30" y="53"/>
                  </a:lnTo>
                  <a:lnTo>
                    <a:pt x="28" y="53"/>
                  </a:lnTo>
                  <a:lnTo>
                    <a:pt x="26" y="53"/>
                  </a:lnTo>
                  <a:lnTo>
                    <a:pt x="24" y="51"/>
                  </a:lnTo>
                  <a:lnTo>
                    <a:pt x="26" y="51"/>
                  </a:lnTo>
                  <a:lnTo>
                    <a:pt x="26" y="48"/>
                  </a:lnTo>
                  <a:lnTo>
                    <a:pt x="26" y="46"/>
                  </a:lnTo>
                  <a:lnTo>
                    <a:pt x="24" y="44"/>
                  </a:lnTo>
                  <a:lnTo>
                    <a:pt x="24" y="44"/>
                  </a:lnTo>
                  <a:lnTo>
                    <a:pt x="22" y="44"/>
                  </a:lnTo>
                  <a:lnTo>
                    <a:pt x="22" y="44"/>
                  </a:lnTo>
                  <a:lnTo>
                    <a:pt x="22" y="44"/>
                  </a:lnTo>
                  <a:lnTo>
                    <a:pt x="20" y="44"/>
                  </a:lnTo>
                  <a:lnTo>
                    <a:pt x="20" y="44"/>
                  </a:lnTo>
                  <a:lnTo>
                    <a:pt x="20" y="42"/>
                  </a:lnTo>
                  <a:lnTo>
                    <a:pt x="19" y="44"/>
                  </a:lnTo>
                  <a:lnTo>
                    <a:pt x="17" y="44"/>
                  </a:lnTo>
                  <a:lnTo>
                    <a:pt x="15" y="44"/>
                  </a:lnTo>
                  <a:lnTo>
                    <a:pt x="15" y="44"/>
                  </a:lnTo>
                  <a:lnTo>
                    <a:pt x="13" y="44"/>
                  </a:lnTo>
                  <a:lnTo>
                    <a:pt x="13" y="44"/>
                  </a:lnTo>
                  <a:lnTo>
                    <a:pt x="13" y="42"/>
                  </a:lnTo>
                  <a:lnTo>
                    <a:pt x="11" y="42"/>
                  </a:lnTo>
                  <a:lnTo>
                    <a:pt x="9" y="40"/>
                  </a:lnTo>
                  <a:lnTo>
                    <a:pt x="9" y="40"/>
                  </a:lnTo>
                  <a:lnTo>
                    <a:pt x="7" y="40"/>
                  </a:lnTo>
                  <a:lnTo>
                    <a:pt x="5" y="38"/>
                  </a:lnTo>
                  <a:lnTo>
                    <a:pt x="5" y="36"/>
                  </a:lnTo>
                  <a:lnTo>
                    <a:pt x="3" y="36"/>
                  </a:lnTo>
                  <a:lnTo>
                    <a:pt x="0" y="34"/>
                  </a:lnTo>
                  <a:lnTo>
                    <a:pt x="0" y="34"/>
                  </a:lnTo>
                  <a:lnTo>
                    <a:pt x="2" y="33"/>
                  </a:lnTo>
                  <a:lnTo>
                    <a:pt x="2" y="33"/>
                  </a:lnTo>
                  <a:lnTo>
                    <a:pt x="2" y="33"/>
                  </a:lnTo>
                  <a:lnTo>
                    <a:pt x="3" y="31"/>
                  </a:lnTo>
                  <a:lnTo>
                    <a:pt x="2" y="31"/>
                  </a:lnTo>
                  <a:lnTo>
                    <a:pt x="3" y="29"/>
                  </a:lnTo>
                  <a:lnTo>
                    <a:pt x="3" y="27"/>
                  </a:lnTo>
                  <a:lnTo>
                    <a:pt x="3" y="25"/>
                  </a:lnTo>
                  <a:lnTo>
                    <a:pt x="3" y="25"/>
                  </a:lnTo>
                  <a:lnTo>
                    <a:pt x="5" y="23"/>
                  </a:lnTo>
                  <a:lnTo>
                    <a:pt x="11" y="19"/>
                  </a:lnTo>
                  <a:lnTo>
                    <a:pt x="19" y="14"/>
                  </a:lnTo>
                  <a:lnTo>
                    <a:pt x="20" y="14"/>
                  </a:lnTo>
                  <a:lnTo>
                    <a:pt x="22" y="12"/>
                  </a:lnTo>
                  <a:lnTo>
                    <a:pt x="24" y="12"/>
                  </a:lnTo>
                  <a:lnTo>
                    <a:pt x="26" y="10"/>
                  </a:lnTo>
                  <a:lnTo>
                    <a:pt x="26" y="12"/>
                  </a:lnTo>
                  <a:lnTo>
                    <a:pt x="28" y="12"/>
                  </a:lnTo>
                  <a:lnTo>
                    <a:pt x="28" y="12"/>
                  </a:lnTo>
                  <a:lnTo>
                    <a:pt x="30" y="12"/>
                  </a:lnTo>
                  <a:lnTo>
                    <a:pt x="30" y="12"/>
                  </a:lnTo>
                  <a:lnTo>
                    <a:pt x="34" y="12"/>
                  </a:lnTo>
                  <a:lnTo>
                    <a:pt x="41" y="12"/>
                  </a:lnTo>
                  <a:lnTo>
                    <a:pt x="45" y="12"/>
                  </a:lnTo>
                  <a:lnTo>
                    <a:pt x="47" y="12"/>
                  </a:lnTo>
                  <a:lnTo>
                    <a:pt x="49" y="12"/>
                  </a:lnTo>
                  <a:lnTo>
                    <a:pt x="53" y="12"/>
                  </a:lnTo>
                  <a:lnTo>
                    <a:pt x="55" y="10"/>
                  </a:lnTo>
                  <a:lnTo>
                    <a:pt x="55" y="10"/>
                  </a:lnTo>
                  <a:lnTo>
                    <a:pt x="55" y="8"/>
                  </a:lnTo>
                  <a:lnTo>
                    <a:pt x="56" y="10"/>
                  </a:lnTo>
                  <a:lnTo>
                    <a:pt x="64" y="10"/>
                  </a:lnTo>
                  <a:lnTo>
                    <a:pt x="68" y="10"/>
                  </a:lnTo>
                  <a:lnTo>
                    <a:pt x="70" y="10"/>
                  </a:lnTo>
                  <a:lnTo>
                    <a:pt x="72" y="10"/>
                  </a:lnTo>
                  <a:lnTo>
                    <a:pt x="72" y="10"/>
                  </a:lnTo>
                  <a:lnTo>
                    <a:pt x="74" y="10"/>
                  </a:lnTo>
                  <a:lnTo>
                    <a:pt x="77" y="12"/>
                  </a:lnTo>
                  <a:lnTo>
                    <a:pt x="77" y="12"/>
                  </a:lnTo>
                  <a:lnTo>
                    <a:pt x="79" y="12"/>
                  </a:lnTo>
                  <a:lnTo>
                    <a:pt x="77" y="12"/>
                  </a:lnTo>
                  <a:lnTo>
                    <a:pt x="81" y="12"/>
                  </a:lnTo>
                  <a:lnTo>
                    <a:pt x="85" y="14"/>
                  </a:lnTo>
                  <a:lnTo>
                    <a:pt x="87" y="15"/>
                  </a:lnTo>
                  <a:lnTo>
                    <a:pt x="89" y="19"/>
                  </a:lnTo>
                  <a:lnTo>
                    <a:pt x="89" y="17"/>
                  </a:lnTo>
                  <a:lnTo>
                    <a:pt x="87" y="17"/>
                  </a:lnTo>
                  <a:lnTo>
                    <a:pt x="85" y="17"/>
                  </a:lnTo>
                  <a:lnTo>
                    <a:pt x="83" y="17"/>
                  </a:lnTo>
                  <a:lnTo>
                    <a:pt x="85" y="19"/>
                  </a:lnTo>
                  <a:lnTo>
                    <a:pt x="85" y="19"/>
                  </a:lnTo>
                  <a:lnTo>
                    <a:pt x="85" y="19"/>
                  </a:lnTo>
                  <a:lnTo>
                    <a:pt x="87" y="19"/>
                  </a:lnTo>
                  <a:lnTo>
                    <a:pt x="89" y="21"/>
                  </a:lnTo>
                  <a:lnTo>
                    <a:pt x="91" y="21"/>
                  </a:lnTo>
                  <a:lnTo>
                    <a:pt x="91" y="21"/>
                  </a:lnTo>
                  <a:lnTo>
                    <a:pt x="91" y="21"/>
                  </a:lnTo>
                  <a:lnTo>
                    <a:pt x="93" y="21"/>
                  </a:lnTo>
                  <a:lnTo>
                    <a:pt x="94" y="21"/>
                  </a:lnTo>
                  <a:lnTo>
                    <a:pt x="93" y="21"/>
                  </a:lnTo>
                  <a:lnTo>
                    <a:pt x="93" y="21"/>
                  </a:lnTo>
                  <a:lnTo>
                    <a:pt x="91" y="19"/>
                  </a:lnTo>
                  <a:lnTo>
                    <a:pt x="91" y="19"/>
                  </a:lnTo>
                  <a:lnTo>
                    <a:pt x="93" y="21"/>
                  </a:lnTo>
                  <a:lnTo>
                    <a:pt x="94" y="23"/>
                  </a:lnTo>
                  <a:lnTo>
                    <a:pt x="96" y="25"/>
                  </a:lnTo>
                  <a:lnTo>
                    <a:pt x="98" y="25"/>
                  </a:lnTo>
                  <a:lnTo>
                    <a:pt x="94" y="27"/>
                  </a:lnTo>
                  <a:lnTo>
                    <a:pt x="79" y="31"/>
                  </a:lnTo>
                  <a:lnTo>
                    <a:pt x="77" y="31"/>
                  </a:lnTo>
                  <a:lnTo>
                    <a:pt x="75" y="31"/>
                  </a:lnTo>
                  <a:lnTo>
                    <a:pt x="74" y="31"/>
                  </a:lnTo>
                  <a:lnTo>
                    <a:pt x="74" y="31"/>
                  </a:lnTo>
                  <a:lnTo>
                    <a:pt x="74" y="29"/>
                  </a:lnTo>
                  <a:lnTo>
                    <a:pt x="72" y="29"/>
                  </a:lnTo>
                  <a:lnTo>
                    <a:pt x="70" y="29"/>
                  </a:lnTo>
                  <a:lnTo>
                    <a:pt x="70" y="31"/>
                  </a:lnTo>
                  <a:lnTo>
                    <a:pt x="70" y="31"/>
                  </a:lnTo>
                  <a:lnTo>
                    <a:pt x="70" y="33"/>
                  </a:lnTo>
                  <a:lnTo>
                    <a:pt x="68" y="33"/>
                  </a:lnTo>
                  <a:lnTo>
                    <a:pt x="66" y="36"/>
                  </a:lnTo>
                  <a:lnTo>
                    <a:pt x="66" y="36"/>
                  </a:lnTo>
                  <a:lnTo>
                    <a:pt x="64" y="38"/>
                  </a:lnTo>
                  <a:lnTo>
                    <a:pt x="60" y="42"/>
                  </a:lnTo>
                  <a:lnTo>
                    <a:pt x="58" y="44"/>
                  </a:lnTo>
                  <a:lnTo>
                    <a:pt x="56" y="44"/>
                  </a:lnTo>
                  <a:lnTo>
                    <a:pt x="53" y="42"/>
                  </a:lnTo>
                  <a:lnTo>
                    <a:pt x="51" y="42"/>
                  </a:lnTo>
                  <a:lnTo>
                    <a:pt x="51" y="42"/>
                  </a:lnTo>
                  <a:lnTo>
                    <a:pt x="49" y="46"/>
                  </a:lnTo>
                  <a:lnTo>
                    <a:pt x="49" y="46"/>
                  </a:lnTo>
                  <a:lnTo>
                    <a:pt x="47" y="46"/>
                  </a:lnTo>
                  <a:lnTo>
                    <a:pt x="43" y="46"/>
                  </a:lnTo>
                  <a:lnTo>
                    <a:pt x="41" y="46"/>
                  </a:lnTo>
                  <a:lnTo>
                    <a:pt x="41" y="48"/>
                  </a:lnTo>
                  <a:lnTo>
                    <a:pt x="41" y="50"/>
                  </a:lnTo>
                  <a:lnTo>
                    <a:pt x="41" y="50"/>
                  </a:lnTo>
                  <a:lnTo>
                    <a:pt x="41" y="51"/>
                  </a:lnTo>
                  <a:lnTo>
                    <a:pt x="41" y="53"/>
                  </a:lnTo>
                  <a:lnTo>
                    <a:pt x="41" y="53"/>
                  </a:lnTo>
                  <a:lnTo>
                    <a:pt x="41" y="53"/>
                  </a:lnTo>
                  <a:lnTo>
                    <a:pt x="39" y="53"/>
                  </a:lnTo>
                  <a:lnTo>
                    <a:pt x="38" y="57"/>
                  </a:lnTo>
                  <a:lnTo>
                    <a:pt x="36" y="59"/>
                  </a:lnTo>
                  <a:close/>
                  <a:moveTo>
                    <a:pt x="55" y="0"/>
                  </a:moveTo>
                  <a:lnTo>
                    <a:pt x="55" y="2"/>
                  </a:lnTo>
                  <a:lnTo>
                    <a:pt x="55" y="2"/>
                  </a:lnTo>
                  <a:lnTo>
                    <a:pt x="55" y="2"/>
                  </a:lnTo>
                  <a:lnTo>
                    <a:pt x="55" y="2"/>
                  </a:lnTo>
                  <a:lnTo>
                    <a:pt x="56" y="0"/>
                  </a:lnTo>
                  <a:lnTo>
                    <a:pt x="55" y="0"/>
                  </a:lnTo>
                  <a:lnTo>
                    <a:pt x="55" y="0"/>
                  </a:lnTo>
                  <a:close/>
                  <a:moveTo>
                    <a:pt x="45" y="2"/>
                  </a:moveTo>
                  <a:lnTo>
                    <a:pt x="43" y="4"/>
                  </a:lnTo>
                  <a:lnTo>
                    <a:pt x="45" y="4"/>
                  </a:lnTo>
                  <a:lnTo>
                    <a:pt x="49" y="2"/>
                  </a:lnTo>
                  <a:lnTo>
                    <a:pt x="47" y="2"/>
                  </a:lnTo>
                  <a:lnTo>
                    <a:pt x="47" y="2"/>
                  </a:lnTo>
                  <a:lnTo>
                    <a:pt x="45"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34" name="Freeform 1887">
              <a:extLst>
                <a:ext uri="{FF2B5EF4-FFF2-40B4-BE49-F238E27FC236}">
                  <a16:creationId xmlns:a16="http://schemas.microsoft.com/office/drawing/2014/main" id="{4460D563-2A5D-4A92-B51D-273081B3CAA7}"/>
                </a:ext>
              </a:extLst>
            </p:cNvPr>
            <p:cNvSpPr>
              <a:spLocks noEditPoints="1"/>
            </p:cNvSpPr>
            <p:nvPr/>
          </p:nvSpPr>
          <p:spPr bwMode="auto">
            <a:xfrm>
              <a:off x="9836150" y="-773112"/>
              <a:ext cx="34925" cy="69850"/>
            </a:xfrm>
            <a:custGeom>
              <a:avLst/>
              <a:gdLst>
                <a:gd name="T0" fmla="*/ 13 w 22"/>
                <a:gd name="T1" fmla="*/ 0 h 44"/>
                <a:gd name="T2" fmla="*/ 15 w 22"/>
                <a:gd name="T3" fmla="*/ 0 h 44"/>
                <a:gd name="T4" fmla="*/ 15 w 22"/>
                <a:gd name="T5" fmla="*/ 0 h 44"/>
                <a:gd name="T6" fmla="*/ 15 w 22"/>
                <a:gd name="T7" fmla="*/ 2 h 44"/>
                <a:gd name="T8" fmla="*/ 17 w 22"/>
                <a:gd name="T9" fmla="*/ 2 h 44"/>
                <a:gd name="T10" fmla="*/ 18 w 22"/>
                <a:gd name="T11" fmla="*/ 4 h 44"/>
                <a:gd name="T12" fmla="*/ 17 w 22"/>
                <a:gd name="T13" fmla="*/ 8 h 44"/>
                <a:gd name="T14" fmla="*/ 17 w 22"/>
                <a:gd name="T15" fmla="*/ 10 h 44"/>
                <a:gd name="T16" fmla="*/ 17 w 22"/>
                <a:gd name="T17" fmla="*/ 11 h 44"/>
                <a:gd name="T18" fmla="*/ 17 w 22"/>
                <a:gd name="T19" fmla="*/ 11 h 44"/>
                <a:gd name="T20" fmla="*/ 17 w 22"/>
                <a:gd name="T21" fmla="*/ 13 h 44"/>
                <a:gd name="T22" fmla="*/ 17 w 22"/>
                <a:gd name="T23" fmla="*/ 15 h 44"/>
                <a:gd name="T24" fmla="*/ 17 w 22"/>
                <a:gd name="T25" fmla="*/ 15 h 44"/>
                <a:gd name="T26" fmla="*/ 17 w 22"/>
                <a:gd name="T27" fmla="*/ 17 h 44"/>
                <a:gd name="T28" fmla="*/ 15 w 22"/>
                <a:gd name="T29" fmla="*/ 19 h 44"/>
                <a:gd name="T30" fmla="*/ 15 w 22"/>
                <a:gd name="T31" fmla="*/ 21 h 44"/>
                <a:gd name="T32" fmla="*/ 15 w 22"/>
                <a:gd name="T33" fmla="*/ 28 h 44"/>
                <a:gd name="T34" fmla="*/ 15 w 22"/>
                <a:gd name="T35" fmla="*/ 30 h 44"/>
                <a:gd name="T36" fmla="*/ 13 w 22"/>
                <a:gd name="T37" fmla="*/ 34 h 44"/>
                <a:gd name="T38" fmla="*/ 7 w 22"/>
                <a:gd name="T39" fmla="*/ 38 h 44"/>
                <a:gd name="T40" fmla="*/ 5 w 22"/>
                <a:gd name="T41" fmla="*/ 40 h 44"/>
                <a:gd name="T42" fmla="*/ 5 w 22"/>
                <a:gd name="T43" fmla="*/ 44 h 44"/>
                <a:gd name="T44" fmla="*/ 1 w 22"/>
                <a:gd name="T45" fmla="*/ 44 h 44"/>
                <a:gd name="T46" fmla="*/ 0 w 22"/>
                <a:gd name="T47" fmla="*/ 44 h 44"/>
                <a:gd name="T48" fmla="*/ 1 w 22"/>
                <a:gd name="T49" fmla="*/ 11 h 44"/>
                <a:gd name="T50" fmla="*/ 1 w 22"/>
                <a:gd name="T51" fmla="*/ 10 h 44"/>
                <a:gd name="T52" fmla="*/ 1 w 22"/>
                <a:gd name="T53" fmla="*/ 8 h 44"/>
                <a:gd name="T54" fmla="*/ 3 w 22"/>
                <a:gd name="T55" fmla="*/ 8 h 44"/>
                <a:gd name="T56" fmla="*/ 5 w 22"/>
                <a:gd name="T57" fmla="*/ 8 h 44"/>
                <a:gd name="T58" fmla="*/ 5 w 22"/>
                <a:gd name="T59" fmla="*/ 8 h 44"/>
                <a:gd name="T60" fmla="*/ 7 w 22"/>
                <a:gd name="T61" fmla="*/ 8 h 44"/>
                <a:gd name="T62" fmla="*/ 7 w 22"/>
                <a:gd name="T63" fmla="*/ 8 h 44"/>
                <a:gd name="T64" fmla="*/ 9 w 22"/>
                <a:gd name="T65" fmla="*/ 4 h 44"/>
                <a:gd name="T66" fmla="*/ 11 w 22"/>
                <a:gd name="T67" fmla="*/ 2 h 44"/>
                <a:gd name="T68" fmla="*/ 13 w 22"/>
                <a:gd name="T69" fmla="*/ 0 h 44"/>
                <a:gd name="T70" fmla="*/ 22 w 22"/>
                <a:gd name="T71" fmla="*/ 6 h 44"/>
                <a:gd name="T72" fmla="*/ 20 w 22"/>
                <a:gd name="T73" fmla="*/ 6 h 44"/>
                <a:gd name="T74" fmla="*/ 20 w 22"/>
                <a:gd name="T75" fmla="*/ 6 h 44"/>
                <a:gd name="T76" fmla="*/ 20 w 22"/>
                <a:gd name="T77" fmla="*/ 8 h 44"/>
                <a:gd name="T78" fmla="*/ 20 w 22"/>
                <a:gd name="T79" fmla="*/ 10 h 44"/>
                <a:gd name="T80" fmla="*/ 20 w 22"/>
                <a:gd name="T81" fmla="*/ 8 h 44"/>
                <a:gd name="T82" fmla="*/ 20 w 22"/>
                <a:gd name="T83" fmla="*/ 8 h 44"/>
                <a:gd name="T84" fmla="*/ 22 w 22"/>
                <a:gd name="T85" fmla="*/ 6 h 44"/>
                <a:gd name="T86" fmla="*/ 22 w 22"/>
                <a:gd name="T87" fmla="*/ 15 h 44"/>
                <a:gd name="T88" fmla="*/ 22 w 22"/>
                <a:gd name="T89" fmla="*/ 15 h 44"/>
                <a:gd name="T90" fmla="*/ 22 w 22"/>
                <a:gd name="T91" fmla="*/ 17 h 44"/>
                <a:gd name="T92" fmla="*/ 20 w 22"/>
                <a:gd name="T93" fmla="*/ 19 h 44"/>
                <a:gd name="T94" fmla="*/ 20 w 22"/>
                <a:gd name="T95" fmla="*/ 19 h 44"/>
                <a:gd name="T96" fmla="*/ 20 w 22"/>
                <a:gd name="T97" fmla="*/ 19 h 44"/>
                <a:gd name="T98" fmla="*/ 22 w 22"/>
                <a:gd name="T99"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4">
                  <a:moveTo>
                    <a:pt x="13" y="0"/>
                  </a:moveTo>
                  <a:lnTo>
                    <a:pt x="15" y="0"/>
                  </a:lnTo>
                  <a:lnTo>
                    <a:pt x="15" y="0"/>
                  </a:lnTo>
                  <a:lnTo>
                    <a:pt x="15" y="2"/>
                  </a:lnTo>
                  <a:lnTo>
                    <a:pt x="17" y="2"/>
                  </a:lnTo>
                  <a:lnTo>
                    <a:pt x="18" y="4"/>
                  </a:lnTo>
                  <a:lnTo>
                    <a:pt x="17" y="8"/>
                  </a:lnTo>
                  <a:lnTo>
                    <a:pt x="17" y="10"/>
                  </a:lnTo>
                  <a:lnTo>
                    <a:pt x="17" y="11"/>
                  </a:lnTo>
                  <a:lnTo>
                    <a:pt x="17" y="11"/>
                  </a:lnTo>
                  <a:lnTo>
                    <a:pt x="17" y="13"/>
                  </a:lnTo>
                  <a:lnTo>
                    <a:pt x="17" y="15"/>
                  </a:lnTo>
                  <a:lnTo>
                    <a:pt x="17" y="15"/>
                  </a:lnTo>
                  <a:lnTo>
                    <a:pt x="17" y="17"/>
                  </a:lnTo>
                  <a:lnTo>
                    <a:pt x="15" y="19"/>
                  </a:lnTo>
                  <a:lnTo>
                    <a:pt x="15" y="21"/>
                  </a:lnTo>
                  <a:lnTo>
                    <a:pt x="15" y="28"/>
                  </a:lnTo>
                  <a:lnTo>
                    <a:pt x="15" y="30"/>
                  </a:lnTo>
                  <a:lnTo>
                    <a:pt x="13" y="34"/>
                  </a:lnTo>
                  <a:lnTo>
                    <a:pt x="7" y="38"/>
                  </a:lnTo>
                  <a:lnTo>
                    <a:pt x="5" y="40"/>
                  </a:lnTo>
                  <a:lnTo>
                    <a:pt x="5" y="44"/>
                  </a:lnTo>
                  <a:lnTo>
                    <a:pt x="1" y="44"/>
                  </a:lnTo>
                  <a:lnTo>
                    <a:pt x="0" y="44"/>
                  </a:lnTo>
                  <a:lnTo>
                    <a:pt x="1" y="11"/>
                  </a:lnTo>
                  <a:lnTo>
                    <a:pt x="1" y="10"/>
                  </a:lnTo>
                  <a:lnTo>
                    <a:pt x="1" y="8"/>
                  </a:lnTo>
                  <a:lnTo>
                    <a:pt x="3" y="8"/>
                  </a:lnTo>
                  <a:lnTo>
                    <a:pt x="5" y="8"/>
                  </a:lnTo>
                  <a:lnTo>
                    <a:pt x="5" y="8"/>
                  </a:lnTo>
                  <a:lnTo>
                    <a:pt x="7" y="8"/>
                  </a:lnTo>
                  <a:lnTo>
                    <a:pt x="7" y="8"/>
                  </a:lnTo>
                  <a:lnTo>
                    <a:pt x="9" y="4"/>
                  </a:lnTo>
                  <a:lnTo>
                    <a:pt x="11" y="2"/>
                  </a:lnTo>
                  <a:lnTo>
                    <a:pt x="13" y="0"/>
                  </a:lnTo>
                  <a:close/>
                  <a:moveTo>
                    <a:pt x="22" y="6"/>
                  </a:moveTo>
                  <a:lnTo>
                    <a:pt x="20" y="6"/>
                  </a:lnTo>
                  <a:lnTo>
                    <a:pt x="20" y="6"/>
                  </a:lnTo>
                  <a:lnTo>
                    <a:pt x="20" y="8"/>
                  </a:lnTo>
                  <a:lnTo>
                    <a:pt x="20" y="10"/>
                  </a:lnTo>
                  <a:lnTo>
                    <a:pt x="20" y="8"/>
                  </a:lnTo>
                  <a:lnTo>
                    <a:pt x="20" y="8"/>
                  </a:lnTo>
                  <a:lnTo>
                    <a:pt x="22" y="6"/>
                  </a:lnTo>
                  <a:close/>
                  <a:moveTo>
                    <a:pt x="22" y="15"/>
                  </a:moveTo>
                  <a:lnTo>
                    <a:pt x="22" y="15"/>
                  </a:lnTo>
                  <a:lnTo>
                    <a:pt x="22" y="17"/>
                  </a:lnTo>
                  <a:lnTo>
                    <a:pt x="20" y="19"/>
                  </a:lnTo>
                  <a:lnTo>
                    <a:pt x="20" y="19"/>
                  </a:lnTo>
                  <a:lnTo>
                    <a:pt x="20" y="19"/>
                  </a:lnTo>
                  <a:lnTo>
                    <a:pt x="22" y="1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35" name="Freeform 1888">
              <a:extLst>
                <a:ext uri="{FF2B5EF4-FFF2-40B4-BE49-F238E27FC236}">
                  <a16:creationId xmlns:a16="http://schemas.microsoft.com/office/drawing/2014/main" id="{0351742B-C4C5-4E12-8957-BD68FB4FF22F}"/>
                </a:ext>
              </a:extLst>
            </p:cNvPr>
            <p:cNvSpPr>
              <a:spLocks noEditPoints="1"/>
            </p:cNvSpPr>
            <p:nvPr/>
          </p:nvSpPr>
          <p:spPr bwMode="auto">
            <a:xfrm>
              <a:off x="10210800" y="-817562"/>
              <a:ext cx="73025" cy="57150"/>
            </a:xfrm>
            <a:custGeom>
              <a:avLst/>
              <a:gdLst>
                <a:gd name="T0" fmla="*/ 44 w 46"/>
                <a:gd name="T1" fmla="*/ 36 h 36"/>
                <a:gd name="T2" fmla="*/ 36 w 46"/>
                <a:gd name="T3" fmla="*/ 32 h 36"/>
                <a:gd name="T4" fmla="*/ 29 w 46"/>
                <a:gd name="T5" fmla="*/ 32 h 36"/>
                <a:gd name="T6" fmla="*/ 18 w 46"/>
                <a:gd name="T7" fmla="*/ 32 h 36"/>
                <a:gd name="T8" fmla="*/ 12 w 46"/>
                <a:gd name="T9" fmla="*/ 32 h 36"/>
                <a:gd name="T10" fmla="*/ 8 w 46"/>
                <a:gd name="T11" fmla="*/ 34 h 36"/>
                <a:gd name="T12" fmla="*/ 0 w 46"/>
                <a:gd name="T13" fmla="*/ 26 h 36"/>
                <a:gd name="T14" fmla="*/ 4 w 46"/>
                <a:gd name="T15" fmla="*/ 24 h 36"/>
                <a:gd name="T16" fmla="*/ 19 w 46"/>
                <a:gd name="T17" fmla="*/ 28 h 36"/>
                <a:gd name="T18" fmla="*/ 25 w 46"/>
                <a:gd name="T19" fmla="*/ 28 h 36"/>
                <a:gd name="T20" fmla="*/ 33 w 46"/>
                <a:gd name="T21" fmla="*/ 26 h 36"/>
                <a:gd name="T22" fmla="*/ 35 w 46"/>
                <a:gd name="T23" fmla="*/ 24 h 36"/>
                <a:gd name="T24" fmla="*/ 31 w 46"/>
                <a:gd name="T25" fmla="*/ 22 h 36"/>
                <a:gd name="T26" fmla="*/ 27 w 46"/>
                <a:gd name="T27" fmla="*/ 19 h 36"/>
                <a:gd name="T28" fmla="*/ 27 w 46"/>
                <a:gd name="T29" fmla="*/ 15 h 36"/>
                <a:gd name="T30" fmla="*/ 27 w 46"/>
                <a:gd name="T31" fmla="*/ 11 h 36"/>
                <a:gd name="T32" fmla="*/ 25 w 46"/>
                <a:gd name="T33" fmla="*/ 9 h 36"/>
                <a:gd name="T34" fmla="*/ 19 w 46"/>
                <a:gd name="T35" fmla="*/ 9 h 36"/>
                <a:gd name="T36" fmla="*/ 18 w 46"/>
                <a:gd name="T37" fmla="*/ 5 h 36"/>
                <a:gd name="T38" fmla="*/ 25 w 46"/>
                <a:gd name="T39" fmla="*/ 3 h 36"/>
                <a:gd name="T40" fmla="*/ 36 w 46"/>
                <a:gd name="T41" fmla="*/ 5 h 36"/>
                <a:gd name="T42" fmla="*/ 42 w 46"/>
                <a:gd name="T43" fmla="*/ 7 h 36"/>
                <a:gd name="T44" fmla="*/ 44 w 46"/>
                <a:gd name="T45" fmla="*/ 9 h 36"/>
                <a:gd name="T46" fmla="*/ 44 w 46"/>
                <a:gd name="T47" fmla="*/ 13 h 36"/>
                <a:gd name="T48" fmla="*/ 44 w 46"/>
                <a:gd name="T49" fmla="*/ 15 h 36"/>
                <a:gd name="T50" fmla="*/ 46 w 46"/>
                <a:gd name="T51" fmla="*/ 17 h 36"/>
                <a:gd name="T52" fmla="*/ 44 w 46"/>
                <a:gd name="T53" fmla="*/ 19 h 36"/>
                <a:gd name="T54" fmla="*/ 42 w 46"/>
                <a:gd name="T55" fmla="*/ 20 h 36"/>
                <a:gd name="T56" fmla="*/ 44 w 46"/>
                <a:gd name="T57" fmla="*/ 22 h 36"/>
                <a:gd name="T58" fmla="*/ 42 w 46"/>
                <a:gd name="T59" fmla="*/ 24 h 36"/>
                <a:gd name="T60" fmla="*/ 40 w 46"/>
                <a:gd name="T61" fmla="*/ 26 h 36"/>
                <a:gd name="T62" fmla="*/ 42 w 46"/>
                <a:gd name="T63" fmla="*/ 28 h 36"/>
                <a:gd name="T64" fmla="*/ 44 w 46"/>
                <a:gd name="T65" fmla="*/ 32 h 36"/>
                <a:gd name="T66" fmla="*/ 27 w 46"/>
                <a:gd name="T67" fmla="*/ 1 h 36"/>
                <a:gd name="T68" fmla="*/ 29 w 46"/>
                <a:gd name="T69" fmla="*/ 1 h 36"/>
                <a:gd name="T70" fmla="*/ 27 w 46"/>
                <a:gd name="T71" fmla="*/ 0 h 36"/>
                <a:gd name="T72" fmla="*/ 25 w 46"/>
                <a:gd name="T73" fmla="*/ 0 h 36"/>
                <a:gd name="T74" fmla="*/ 27 w 46"/>
                <a:gd name="T75" fmla="*/ 1 h 36"/>
                <a:gd name="T76" fmla="*/ 25 w 46"/>
                <a:gd name="T77" fmla="*/ 22 h 36"/>
                <a:gd name="T78" fmla="*/ 21 w 46"/>
                <a:gd name="T79" fmla="*/ 19 h 36"/>
                <a:gd name="T80" fmla="*/ 23 w 46"/>
                <a:gd name="T81"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36">
                  <a:moveTo>
                    <a:pt x="44" y="34"/>
                  </a:moveTo>
                  <a:lnTo>
                    <a:pt x="44" y="36"/>
                  </a:lnTo>
                  <a:lnTo>
                    <a:pt x="40" y="32"/>
                  </a:lnTo>
                  <a:lnTo>
                    <a:pt x="36" y="32"/>
                  </a:lnTo>
                  <a:lnTo>
                    <a:pt x="33" y="32"/>
                  </a:lnTo>
                  <a:lnTo>
                    <a:pt x="29" y="32"/>
                  </a:lnTo>
                  <a:lnTo>
                    <a:pt x="25" y="32"/>
                  </a:lnTo>
                  <a:lnTo>
                    <a:pt x="18" y="32"/>
                  </a:lnTo>
                  <a:lnTo>
                    <a:pt x="14" y="32"/>
                  </a:lnTo>
                  <a:lnTo>
                    <a:pt x="12" y="32"/>
                  </a:lnTo>
                  <a:lnTo>
                    <a:pt x="10" y="34"/>
                  </a:lnTo>
                  <a:lnTo>
                    <a:pt x="8" y="34"/>
                  </a:lnTo>
                  <a:lnTo>
                    <a:pt x="2" y="30"/>
                  </a:lnTo>
                  <a:lnTo>
                    <a:pt x="0" y="26"/>
                  </a:lnTo>
                  <a:lnTo>
                    <a:pt x="2" y="26"/>
                  </a:lnTo>
                  <a:lnTo>
                    <a:pt x="4" y="24"/>
                  </a:lnTo>
                  <a:lnTo>
                    <a:pt x="8" y="24"/>
                  </a:lnTo>
                  <a:lnTo>
                    <a:pt x="19" y="28"/>
                  </a:lnTo>
                  <a:lnTo>
                    <a:pt x="25" y="28"/>
                  </a:lnTo>
                  <a:lnTo>
                    <a:pt x="25" y="28"/>
                  </a:lnTo>
                  <a:lnTo>
                    <a:pt x="27" y="28"/>
                  </a:lnTo>
                  <a:lnTo>
                    <a:pt x="33" y="26"/>
                  </a:lnTo>
                  <a:lnTo>
                    <a:pt x="33" y="26"/>
                  </a:lnTo>
                  <a:lnTo>
                    <a:pt x="35" y="24"/>
                  </a:lnTo>
                  <a:lnTo>
                    <a:pt x="33" y="24"/>
                  </a:lnTo>
                  <a:lnTo>
                    <a:pt x="31" y="22"/>
                  </a:lnTo>
                  <a:lnTo>
                    <a:pt x="29" y="20"/>
                  </a:lnTo>
                  <a:lnTo>
                    <a:pt x="27" y="19"/>
                  </a:lnTo>
                  <a:lnTo>
                    <a:pt x="27" y="17"/>
                  </a:lnTo>
                  <a:lnTo>
                    <a:pt x="27" y="15"/>
                  </a:lnTo>
                  <a:lnTo>
                    <a:pt x="27" y="13"/>
                  </a:lnTo>
                  <a:lnTo>
                    <a:pt x="27" y="11"/>
                  </a:lnTo>
                  <a:lnTo>
                    <a:pt x="27" y="11"/>
                  </a:lnTo>
                  <a:lnTo>
                    <a:pt x="25" y="9"/>
                  </a:lnTo>
                  <a:lnTo>
                    <a:pt x="23" y="9"/>
                  </a:lnTo>
                  <a:lnTo>
                    <a:pt x="19" y="9"/>
                  </a:lnTo>
                  <a:lnTo>
                    <a:pt x="18" y="7"/>
                  </a:lnTo>
                  <a:lnTo>
                    <a:pt x="18" y="5"/>
                  </a:lnTo>
                  <a:lnTo>
                    <a:pt x="21" y="3"/>
                  </a:lnTo>
                  <a:lnTo>
                    <a:pt x="25" y="3"/>
                  </a:lnTo>
                  <a:lnTo>
                    <a:pt x="29" y="3"/>
                  </a:lnTo>
                  <a:lnTo>
                    <a:pt x="36" y="5"/>
                  </a:lnTo>
                  <a:lnTo>
                    <a:pt x="40" y="7"/>
                  </a:lnTo>
                  <a:lnTo>
                    <a:pt x="42" y="7"/>
                  </a:lnTo>
                  <a:lnTo>
                    <a:pt x="44" y="9"/>
                  </a:lnTo>
                  <a:lnTo>
                    <a:pt x="44" y="9"/>
                  </a:lnTo>
                  <a:lnTo>
                    <a:pt x="44" y="11"/>
                  </a:lnTo>
                  <a:lnTo>
                    <a:pt x="44" y="13"/>
                  </a:lnTo>
                  <a:lnTo>
                    <a:pt x="44" y="15"/>
                  </a:lnTo>
                  <a:lnTo>
                    <a:pt x="44" y="15"/>
                  </a:lnTo>
                  <a:lnTo>
                    <a:pt x="44" y="15"/>
                  </a:lnTo>
                  <a:lnTo>
                    <a:pt x="46" y="17"/>
                  </a:lnTo>
                  <a:lnTo>
                    <a:pt x="44" y="17"/>
                  </a:lnTo>
                  <a:lnTo>
                    <a:pt x="44" y="19"/>
                  </a:lnTo>
                  <a:lnTo>
                    <a:pt x="42" y="19"/>
                  </a:lnTo>
                  <a:lnTo>
                    <a:pt x="42" y="20"/>
                  </a:lnTo>
                  <a:lnTo>
                    <a:pt x="44" y="20"/>
                  </a:lnTo>
                  <a:lnTo>
                    <a:pt x="44" y="22"/>
                  </a:lnTo>
                  <a:lnTo>
                    <a:pt x="44" y="22"/>
                  </a:lnTo>
                  <a:lnTo>
                    <a:pt x="42" y="24"/>
                  </a:lnTo>
                  <a:lnTo>
                    <a:pt x="40" y="24"/>
                  </a:lnTo>
                  <a:lnTo>
                    <a:pt x="40" y="26"/>
                  </a:lnTo>
                  <a:lnTo>
                    <a:pt x="40" y="26"/>
                  </a:lnTo>
                  <a:lnTo>
                    <a:pt x="42" y="28"/>
                  </a:lnTo>
                  <a:lnTo>
                    <a:pt x="44" y="30"/>
                  </a:lnTo>
                  <a:lnTo>
                    <a:pt x="44" y="32"/>
                  </a:lnTo>
                  <a:lnTo>
                    <a:pt x="44" y="34"/>
                  </a:lnTo>
                  <a:close/>
                  <a:moveTo>
                    <a:pt x="27" y="1"/>
                  </a:moveTo>
                  <a:lnTo>
                    <a:pt x="29" y="1"/>
                  </a:lnTo>
                  <a:lnTo>
                    <a:pt x="29" y="1"/>
                  </a:lnTo>
                  <a:lnTo>
                    <a:pt x="29" y="1"/>
                  </a:lnTo>
                  <a:lnTo>
                    <a:pt x="27" y="0"/>
                  </a:lnTo>
                  <a:lnTo>
                    <a:pt x="25" y="0"/>
                  </a:lnTo>
                  <a:lnTo>
                    <a:pt x="25" y="0"/>
                  </a:lnTo>
                  <a:lnTo>
                    <a:pt x="25" y="1"/>
                  </a:lnTo>
                  <a:lnTo>
                    <a:pt x="27" y="1"/>
                  </a:lnTo>
                  <a:close/>
                  <a:moveTo>
                    <a:pt x="27" y="24"/>
                  </a:moveTo>
                  <a:lnTo>
                    <a:pt x="25" y="22"/>
                  </a:lnTo>
                  <a:lnTo>
                    <a:pt x="23" y="20"/>
                  </a:lnTo>
                  <a:lnTo>
                    <a:pt x="21" y="19"/>
                  </a:lnTo>
                  <a:lnTo>
                    <a:pt x="19" y="20"/>
                  </a:lnTo>
                  <a:lnTo>
                    <a:pt x="23" y="22"/>
                  </a:lnTo>
                  <a:lnTo>
                    <a:pt x="27" y="2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36" name="Freeform 1889">
              <a:extLst>
                <a:ext uri="{FF2B5EF4-FFF2-40B4-BE49-F238E27FC236}">
                  <a16:creationId xmlns:a16="http://schemas.microsoft.com/office/drawing/2014/main" id="{BA92D040-C347-4366-8149-1442F5FBB42D}"/>
                </a:ext>
              </a:extLst>
            </p:cNvPr>
            <p:cNvSpPr>
              <a:spLocks noEditPoints="1"/>
            </p:cNvSpPr>
            <p:nvPr/>
          </p:nvSpPr>
          <p:spPr bwMode="auto">
            <a:xfrm>
              <a:off x="10506075" y="-746125"/>
              <a:ext cx="9525" cy="9525"/>
            </a:xfrm>
            <a:custGeom>
              <a:avLst/>
              <a:gdLst>
                <a:gd name="T0" fmla="*/ 4 w 6"/>
                <a:gd name="T1" fmla="*/ 4 h 6"/>
                <a:gd name="T2" fmla="*/ 4 w 6"/>
                <a:gd name="T3" fmla="*/ 4 h 6"/>
                <a:gd name="T4" fmla="*/ 6 w 6"/>
                <a:gd name="T5" fmla="*/ 6 h 6"/>
                <a:gd name="T6" fmla="*/ 4 w 6"/>
                <a:gd name="T7" fmla="*/ 6 h 6"/>
                <a:gd name="T8" fmla="*/ 4 w 6"/>
                <a:gd name="T9" fmla="*/ 4 h 6"/>
                <a:gd name="T10" fmla="*/ 0 w 6"/>
                <a:gd name="T11" fmla="*/ 2 h 6"/>
                <a:gd name="T12" fmla="*/ 4 w 6"/>
                <a:gd name="T13" fmla="*/ 4 h 6"/>
                <a:gd name="T14" fmla="*/ 2 w 6"/>
                <a:gd name="T15" fmla="*/ 0 h 6"/>
                <a:gd name="T16" fmla="*/ 0 w 6"/>
                <a:gd name="T17" fmla="*/ 0 h 6"/>
                <a:gd name="T18" fmla="*/ 0 w 6"/>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4" y="4"/>
                  </a:moveTo>
                  <a:lnTo>
                    <a:pt x="4" y="4"/>
                  </a:lnTo>
                  <a:lnTo>
                    <a:pt x="6" y="6"/>
                  </a:lnTo>
                  <a:lnTo>
                    <a:pt x="4" y="6"/>
                  </a:lnTo>
                  <a:lnTo>
                    <a:pt x="4" y="4"/>
                  </a:lnTo>
                  <a:close/>
                  <a:moveTo>
                    <a:pt x="0" y="2"/>
                  </a:moveTo>
                  <a:lnTo>
                    <a:pt x="4" y="4"/>
                  </a:lnTo>
                  <a:lnTo>
                    <a:pt x="2" y="0"/>
                  </a:lnTo>
                  <a:lnTo>
                    <a:pt x="0" y="0"/>
                  </a:lnTo>
                  <a:lnTo>
                    <a:pt x="0"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37" name="Freeform 1890">
              <a:extLst>
                <a:ext uri="{FF2B5EF4-FFF2-40B4-BE49-F238E27FC236}">
                  <a16:creationId xmlns:a16="http://schemas.microsoft.com/office/drawing/2014/main" id="{9F21A150-B681-4BF1-A32B-A79998F321A5}"/>
                </a:ext>
              </a:extLst>
            </p:cNvPr>
            <p:cNvSpPr>
              <a:spLocks/>
            </p:cNvSpPr>
            <p:nvPr/>
          </p:nvSpPr>
          <p:spPr bwMode="auto">
            <a:xfrm>
              <a:off x="10498138" y="-766762"/>
              <a:ext cx="4763" cy="0"/>
            </a:xfrm>
            <a:custGeom>
              <a:avLst/>
              <a:gdLst>
                <a:gd name="T0" fmla="*/ 3 w 3"/>
                <a:gd name="T1" fmla="*/ 1 w 3"/>
                <a:gd name="T2" fmla="*/ 1 w 3"/>
                <a:gd name="T3" fmla="*/ 1 w 3"/>
                <a:gd name="T4" fmla="*/ 0 w 3"/>
                <a:gd name="T5" fmla="*/ 1 w 3"/>
                <a:gd name="T6" fmla="*/ 1 w 3"/>
                <a:gd name="T7" fmla="*/ 3 w 3"/>
                <a:gd name="T8" fmla="*/ 3 w 3"/>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3">
                  <a:moveTo>
                    <a:pt x="3" y="0"/>
                  </a:moveTo>
                  <a:lnTo>
                    <a:pt x="1" y="0"/>
                  </a:lnTo>
                  <a:lnTo>
                    <a:pt x="1" y="0"/>
                  </a:lnTo>
                  <a:lnTo>
                    <a:pt x="1" y="0"/>
                  </a:lnTo>
                  <a:lnTo>
                    <a:pt x="0" y="0"/>
                  </a:lnTo>
                  <a:lnTo>
                    <a:pt x="1" y="0"/>
                  </a:lnTo>
                  <a:lnTo>
                    <a:pt x="1" y="0"/>
                  </a:lnTo>
                  <a:lnTo>
                    <a:pt x="3" y="0"/>
                  </a:lnTo>
                  <a:lnTo>
                    <a:pt x="3"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38" name="Freeform 1891">
              <a:extLst>
                <a:ext uri="{FF2B5EF4-FFF2-40B4-BE49-F238E27FC236}">
                  <a16:creationId xmlns:a16="http://schemas.microsoft.com/office/drawing/2014/main" id="{739BBE31-95F4-4D51-9A05-AD30FC4DB4C6}"/>
                </a:ext>
              </a:extLst>
            </p:cNvPr>
            <p:cNvSpPr>
              <a:spLocks/>
            </p:cNvSpPr>
            <p:nvPr/>
          </p:nvSpPr>
          <p:spPr bwMode="auto">
            <a:xfrm>
              <a:off x="10506075" y="-757237"/>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39" name="Freeform 1892">
              <a:extLst>
                <a:ext uri="{FF2B5EF4-FFF2-40B4-BE49-F238E27FC236}">
                  <a16:creationId xmlns:a16="http://schemas.microsoft.com/office/drawing/2014/main" id="{5CB7CD12-9D50-49F3-B4B1-99851B47DE21}"/>
                </a:ext>
              </a:extLst>
            </p:cNvPr>
            <p:cNvSpPr>
              <a:spLocks/>
            </p:cNvSpPr>
            <p:nvPr/>
          </p:nvSpPr>
          <p:spPr bwMode="auto">
            <a:xfrm>
              <a:off x="10499725" y="-763587"/>
              <a:ext cx="3175" cy="0"/>
            </a:xfrm>
            <a:custGeom>
              <a:avLst/>
              <a:gdLst>
                <a:gd name="T0" fmla="*/ 0 w 2"/>
                <a:gd name="T1" fmla="*/ 2 w 2"/>
                <a:gd name="T2" fmla="*/ 0 w 2"/>
                <a:gd name="T3" fmla="*/ 0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2" y="0"/>
                  </a:lnTo>
                  <a:lnTo>
                    <a:pt x="0" y="0"/>
                  </a:lnTo>
                  <a:lnTo>
                    <a:pt x="0" y="0"/>
                  </a:lnTo>
                  <a:lnTo>
                    <a:pt x="0" y="0"/>
                  </a:lnTo>
                  <a:lnTo>
                    <a:pt x="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40" name="Freeform 1893">
              <a:extLst>
                <a:ext uri="{FF2B5EF4-FFF2-40B4-BE49-F238E27FC236}">
                  <a16:creationId xmlns:a16="http://schemas.microsoft.com/office/drawing/2014/main" id="{D9EA6A63-977C-413E-AD78-B156C6156B78}"/>
                </a:ext>
              </a:extLst>
            </p:cNvPr>
            <p:cNvSpPr>
              <a:spLocks/>
            </p:cNvSpPr>
            <p:nvPr/>
          </p:nvSpPr>
          <p:spPr bwMode="auto">
            <a:xfrm>
              <a:off x="10521950" y="-730250"/>
              <a:ext cx="3175" cy="4763"/>
            </a:xfrm>
            <a:custGeom>
              <a:avLst/>
              <a:gdLst>
                <a:gd name="T0" fmla="*/ 0 w 2"/>
                <a:gd name="T1" fmla="*/ 1 h 3"/>
                <a:gd name="T2" fmla="*/ 0 w 2"/>
                <a:gd name="T3" fmla="*/ 1 h 3"/>
                <a:gd name="T4" fmla="*/ 2 w 2"/>
                <a:gd name="T5" fmla="*/ 3 h 3"/>
                <a:gd name="T6" fmla="*/ 2 w 2"/>
                <a:gd name="T7" fmla="*/ 1 h 3"/>
                <a:gd name="T8" fmla="*/ 2 w 2"/>
                <a:gd name="T9" fmla="*/ 0 h 3"/>
                <a:gd name="T10" fmla="*/ 0 w 2"/>
                <a:gd name="T11" fmla="*/ 1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lnTo>
                    <a:pt x="0" y="1"/>
                  </a:lnTo>
                  <a:lnTo>
                    <a:pt x="2" y="3"/>
                  </a:lnTo>
                  <a:lnTo>
                    <a:pt x="2" y="1"/>
                  </a:lnTo>
                  <a:lnTo>
                    <a:pt x="2" y="0"/>
                  </a:lnTo>
                  <a:lnTo>
                    <a:pt x="0" y="1"/>
                  </a:lnTo>
                  <a:lnTo>
                    <a:pt x="0" y="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41" name="Freeform 1894">
              <a:extLst>
                <a:ext uri="{FF2B5EF4-FFF2-40B4-BE49-F238E27FC236}">
                  <a16:creationId xmlns:a16="http://schemas.microsoft.com/office/drawing/2014/main" id="{8BBA6BF1-F238-4D21-BB02-F703837DAD74}"/>
                </a:ext>
              </a:extLst>
            </p:cNvPr>
            <p:cNvSpPr>
              <a:spLocks noEditPoints="1"/>
            </p:cNvSpPr>
            <p:nvPr/>
          </p:nvSpPr>
          <p:spPr bwMode="auto">
            <a:xfrm>
              <a:off x="10452100" y="-769937"/>
              <a:ext cx="9525" cy="17463"/>
            </a:xfrm>
            <a:custGeom>
              <a:avLst/>
              <a:gdLst>
                <a:gd name="T0" fmla="*/ 4 w 6"/>
                <a:gd name="T1" fmla="*/ 0 h 11"/>
                <a:gd name="T2" fmla="*/ 4 w 6"/>
                <a:gd name="T3" fmla="*/ 0 h 11"/>
                <a:gd name="T4" fmla="*/ 6 w 6"/>
                <a:gd name="T5" fmla="*/ 0 h 11"/>
                <a:gd name="T6" fmla="*/ 4 w 6"/>
                <a:gd name="T7" fmla="*/ 0 h 11"/>
                <a:gd name="T8" fmla="*/ 4 w 6"/>
                <a:gd name="T9" fmla="*/ 0 h 11"/>
                <a:gd name="T10" fmla="*/ 4 w 6"/>
                <a:gd name="T11" fmla="*/ 0 h 11"/>
                <a:gd name="T12" fmla="*/ 4 w 6"/>
                <a:gd name="T13" fmla="*/ 0 h 11"/>
                <a:gd name="T14" fmla="*/ 4 w 6"/>
                <a:gd name="T15" fmla="*/ 0 h 11"/>
                <a:gd name="T16" fmla="*/ 0 w 6"/>
                <a:gd name="T17" fmla="*/ 0 h 11"/>
                <a:gd name="T18" fmla="*/ 0 w 6"/>
                <a:gd name="T19" fmla="*/ 0 h 11"/>
                <a:gd name="T20" fmla="*/ 0 w 6"/>
                <a:gd name="T21" fmla="*/ 0 h 11"/>
                <a:gd name="T22" fmla="*/ 0 w 6"/>
                <a:gd name="T23" fmla="*/ 0 h 11"/>
                <a:gd name="T24" fmla="*/ 0 w 6"/>
                <a:gd name="T25" fmla="*/ 0 h 11"/>
                <a:gd name="T26" fmla="*/ 2 w 6"/>
                <a:gd name="T27" fmla="*/ 0 h 11"/>
                <a:gd name="T28" fmla="*/ 2 w 6"/>
                <a:gd name="T29" fmla="*/ 0 h 11"/>
                <a:gd name="T30" fmla="*/ 2 w 6"/>
                <a:gd name="T31" fmla="*/ 0 h 11"/>
                <a:gd name="T32" fmla="*/ 0 w 6"/>
                <a:gd name="T33" fmla="*/ 0 h 11"/>
                <a:gd name="T34" fmla="*/ 4 w 6"/>
                <a:gd name="T35" fmla="*/ 11 h 11"/>
                <a:gd name="T36" fmla="*/ 6 w 6"/>
                <a:gd name="T37" fmla="*/ 9 h 11"/>
                <a:gd name="T38" fmla="*/ 6 w 6"/>
                <a:gd name="T39" fmla="*/ 9 h 11"/>
                <a:gd name="T40" fmla="*/ 4 w 6"/>
                <a:gd name="T41" fmla="*/ 9 h 11"/>
                <a:gd name="T42" fmla="*/ 2 w 6"/>
                <a:gd name="T43" fmla="*/ 9 h 11"/>
                <a:gd name="T44" fmla="*/ 2 w 6"/>
                <a:gd name="T45" fmla="*/ 11 h 11"/>
                <a:gd name="T46" fmla="*/ 2 w 6"/>
                <a:gd name="T47" fmla="*/ 11 h 11"/>
                <a:gd name="T48" fmla="*/ 4 w 6"/>
                <a:gd name="T4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11">
                  <a:moveTo>
                    <a:pt x="4" y="0"/>
                  </a:moveTo>
                  <a:lnTo>
                    <a:pt x="4" y="0"/>
                  </a:lnTo>
                  <a:lnTo>
                    <a:pt x="6" y="0"/>
                  </a:lnTo>
                  <a:lnTo>
                    <a:pt x="4" y="0"/>
                  </a:lnTo>
                  <a:lnTo>
                    <a:pt x="4" y="0"/>
                  </a:lnTo>
                  <a:lnTo>
                    <a:pt x="4" y="0"/>
                  </a:lnTo>
                  <a:lnTo>
                    <a:pt x="4" y="0"/>
                  </a:lnTo>
                  <a:lnTo>
                    <a:pt x="4" y="0"/>
                  </a:lnTo>
                  <a:close/>
                  <a:moveTo>
                    <a:pt x="0" y="0"/>
                  </a:moveTo>
                  <a:lnTo>
                    <a:pt x="0" y="0"/>
                  </a:lnTo>
                  <a:lnTo>
                    <a:pt x="0" y="0"/>
                  </a:lnTo>
                  <a:lnTo>
                    <a:pt x="0" y="0"/>
                  </a:lnTo>
                  <a:lnTo>
                    <a:pt x="0" y="0"/>
                  </a:lnTo>
                  <a:lnTo>
                    <a:pt x="2" y="0"/>
                  </a:lnTo>
                  <a:lnTo>
                    <a:pt x="2" y="0"/>
                  </a:lnTo>
                  <a:lnTo>
                    <a:pt x="2" y="0"/>
                  </a:lnTo>
                  <a:lnTo>
                    <a:pt x="0" y="0"/>
                  </a:lnTo>
                  <a:close/>
                  <a:moveTo>
                    <a:pt x="4" y="11"/>
                  </a:moveTo>
                  <a:lnTo>
                    <a:pt x="6" y="9"/>
                  </a:lnTo>
                  <a:lnTo>
                    <a:pt x="6" y="9"/>
                  </a:lnTo>
                  <a:lnTo>
                    <a:pt x="4" y="9"/>
                  </a:lnTo>
                  <a:lnTo>
                    <a:pt x="2" y="9"/>
                  </a:lnTo>
                  <a:lnTo>
                    <a:pt x="2" y="11"/>
                  </a:lnTo>
                  <a:lnTo>
                    <a:pt x="2" y="11"/>
                  </a:lnTo>
                  <a:lnTo>
                    <a:pt x="4" y="1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42" name="Freeform 1895">
              <a:extLst>
                <a:ext uri="{FF2B5EF4-FFF2-40B4-BE49-F238E27FC236}">
                  <a16:creationId xmlns:a16="http://schemas.microsoft.com/office/drawing/2014/main" id="{7B258ECE-4D73-4214-B946-0EC1CECD7C7E}"/>
                </a:ext>
              </a:extLst>
            </p:cNvPr>
            <p:cNvSpPr>
              <a:spLocks/>
            </p:cNvSpPr>
            <p:nvPr/>
          </p:nvSpPr>
          <p:spPr bwMode="auto">
            <a:xfrm>
              <a:off x="10502900" y="-74930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43" name="Freeform 1896">
              <a:extLst>
                <a:ext uri="{FF2B5EF4-FFF2-40B4-BE49-F238E27FC236}">
                  <a16:creationId xmlns:a16="http://schemas.microsoft.com/office/drawing/2014/main" id="{E2AAFFBF-58FB-4F49-A245-4D08870DE93E}"/>
                </a:ext>
              </a:extLst>
            </p:cNvPr>
            <p:cNvSpPr>
              <a:spLocks/>
            </p:cNvSpPr>
            <p:nvPr/>
          </p:nvSpPr>
          <p:spPr bwMode="auto">
            <a:xfrm>
              <a:off x="10455275" y="-1158875"/>
              <a:ext cx="6350" cy="3175"/>
            </a:xfrm>
            <a:custGeom>
              <a:avLst/>
              <a:gdLst>
                <a:gd name="T0" fmla="*/ 2 w 4"/>
                <a:gd name="T1" fmla="*/ 0 h 2"/>
                <a:gd name="T2" fmla="*/ 0 w 4"/>
                <a:gd name="T3" fmla="*/ 2 h 2"/>
                <a:gd name="T4" fmla="*/ 0 w 4"/>
                <a:gd name="T5" fmla="*/ 2 h 2"/>
                <a:gd name="T6" fmla="*/ 2 w 4"/>
                <a:gd name="T7" fmla="*/ 2 h 2"/>
                <a:gd name="T8" fmla="*/ 2 w 4"/>
                <a:gd name="T9" fmla="*/ 0 h 2"/>
                <a:gd name="T10" fmla="*/ 4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lnTo>
                    <a:pt x="0" y="2"/>
                  </a:lnTo>
                  <a:lnTo>
                    <a:pt x="0" y="2"/>
                  </a:lnTo>
                  <a:lnTo>
                    <a:pt x="2" y="2"/>
                  </a:lnTo>
                  <a:lnTo>
                    <a:pt x="2" y="0"/>
                  </a:lnTo>
                  <a:lnTo>
                    <a:pt x="4" y="0"/>
                  </a:lnTo>
                  <a:lnTo>
                    <a:pt x="2"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44" name="Freeform 1897">
              <a:extLst>
                <a:ext uri="{FF2B5EF4-FFF2-40B4-BE49-F238E27FC236}">
                  <a16:creationId xmlns:a16="http://schemas.microsoft.com/office/drawing/2014/main" id="{C1D3712F-EF83-4E9C-AD44-DBA088AEDA44}"/>
                </a:ext>
              </a:extLst>
            </p:cNvPr>
            <p:cNvSpPr>
              <a:spLocks noEditPoints="1"/>
            </p:cNvSpPr>
            <p:nvPr/>
          </p:nvSpPr>
          <p:spPr bwMode="auto">
            <a:xfrm>
              <a:off x="10458450" y="-782637"/>
              <a:ext cx="11113" cy="9525"/>
            </a:xfrm>
            <a:custGeom>
              <a:avLst/>
              <a:gdLst>
                <a:gd name="T0" fmla="*/ 4 w 7"/>
                <a:gd name="T1" fmla="*/ 6 h 6"/>
                <a:gd name="T2" fmla="*/ 2 w 7"/>
                <a:gd name="T3" fmla="*/ 6 h 6"/>
                <a:gd name="T4" fmla="*/ 2 w 7"/>
                <a:gd name="T5" fmla="*/ 6 h 6"/>
                <a:gd name="T6" fmla="*/ 0 w 7"/>
                <a:gd name="T7" fmla="*/ 6 h 6"/>
                <a:gd name="T8" fmla="*/ 2 w 7"/>
                <a:gd name="T9" fmla="*/ 6 h 6"/>
                <a:gd name="T10" fmla="*/ 2 w 7"/>
                <a:gd name="T11" fmla="*/ 6 h 6"/>
                <a:gd name="T12" fmla="*/ 4 w 7"/>
                <a:gd name="T13" fmla="*/ 6 h 6"/>
                <a:gd name="T14" fmla="*/ 6 w 7"/>
                <a:gd name="T15" fmla="*/ 0 h 6"/>
                <a:gd name="T16" fmla="*/ 6 w 7"/>
                <a:gd name="T17" fmla="*/ 0 h 6"/>
                <a:gd name="T18" fmla="*/ 6 w 7"/>
                <a:gd name="T19" fmla="*/ 0 h 6"/>
                <a:gd name="T20" fmla="*/ 6 w 7"/>
                <a:gd name="T21" fmla="*/ 0 h 6"/>
                <a:gd name="T22" fmla="*/ 7 w 7"/>
                <a:gd name="T23" fmla="*/ 2 h 6"/>
                <a:gd name="T24" fmla="*/ 6 w 7"/>
                <a:gd name="T25" fmla="*/ 0 h 6"/>
                <a:gd name="T26" fmla="*/ 6 w 7"/>
                <a:gd name="T27" fmla="*/ 4 h 6"/>
                <a:gd name="T28" fmla="*/ 4 w 7"/>
                <a:gd name="T29" fmla="*/ 6 h 6"/>
                <a:gd name="T30" fmla="*/ 4 w 7"/>
                <a:gd name="T31" fmla="*/ 6 h 6"/>
                <a:gd name="T32" fmla="*/ 6 w 7"/>
                <a:gd name="T33" fmla="*/ 6 h 6"/>
                <a:gd name="T34" fmla="*/ 6 w 7"/>
                <a:gd name="T35" fmla="*/ 6 h 6"/>
                <a:gd name="T36" fmla="*/ 6 w 7"/>
                <a:gd name="T37" fmla="*/ 4 h 6"/>
                <a:gd name="T38" fmla="*/ 6 w 7"/>
                <a:gd name="T39" fmla="*/ 4 h 6"/>
                <a:gd name="T40" fmla="*/ 6 w 7"/>
                <a:gd name="T4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6">
                  <a:moveTo>
                    <a:pt x="4" y="6"/>
                  </a:moveTo>
                  <a:lnTo>
                    <a:pt x="2" y="6"/>
                  </a:lnTo>
                  <a:lnTo>
                    <a:pt x="2" y="6"/>
                  </a:lnTo>
                  <a:lnTo>
                    <a:pt x="0" y="6"/>
                  </a:lnTo>
                  <a:lnTo>
                    <a:pt x="2" y="6"/>
                  </a:lnTo>
                  <a:lnTo>
                    <a:pt x="2" y="6"/>
                  </a:lnTo>
                  <a:lnTo>
                    <a:pt x="4" y="6"/>
                  </a:lnTo>
                  <a:close/>
                  <a:moveTo>
                    <a:pt x="6" y="0"/>
                  </a:moveTo>
                  <a:lnTo>
                    <a:pt x="6" y="0"/>
                  </a:lnTo>
                  <a:lnTo>
                    <a:pt x="6" y="0"/>
                  </a:lnTo>
                  <a:lnTo>
                    <a:pt x="6" y="0"/>
                  </a:lnTo>
                  <a:lnTo>
                    <a:pt x="7" y="2"/>
                  </a:lnTo>
                  <a:lnTo>
                    <a:pt x="6" y="0"/>
                  </a:lnTo>
                  <a:close/>
                  <a:moveTo>
                    <a:pt x="6" y="4"/>
                  </a:moveTo>
                  <a:lnTo>
                    <a:pt x="4" y="6"/>
                  </a:lnTo>
                  <a:lnTo>
                    <a:pt x="4" y="6"/>
                  </a:lnTo>
                  <a:lnTo>
                    <a:pt x="6" y="6"/>
                  </a:lnTo>
                  <a:lnTo>
                    <a:pt x="6" y="6"/>
                  </a:lnTo>
                  <a:lnTo>
                    <a:pt x="6" y="4"/>
                  </a:lnTo>
                  <a:lnTo>
                    <a:pt x="6" y="4"/>
                  </a:lnTo>
                  <a:lnTo>
                    <a:pt x="6" y="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45" name="Freeform 1898">
              <a:extLst>
                <a:ext uri="{FF2B5EF4-FFF2-40B4-BE49-F238E27FC236}">
                  <a16:creationId xmlns:a16="http://schemas.microsoft.com/office/drawing/2014/main" id="{E6895CD1-2182-48DD-B3FA-3E478A4F3007}"/>
                </a:ext>
              </a:extLst>
            </p:cNvPr>
            <p:cNvSpPr>
              <a:spLocks/>
            </p:cNvSpPr>
            <p:nvPr/>
          </p:nvSpPr>
          <p:spPr bwMode="auto">
            <a:xfrm>
              <a:off x="10533063" y="-608012"/>
              <a:ext cx="3175" cy="3175"/>
            </a:xfrm>
            <a:custGeom>
              <a:avLst/>
              <a:gdLst>
                <a:gd name="T0" fmla="*/ 0 w 2"/>
                <a:gd name="T1" fmla="*/ 2 h 2"/>
                <a:gd name="T2" fmla="*/ 2 w 2"/>
                <a:gd name="T3" fmla="*/ 2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2" y="0"/>
                  </a:lnTo>
                  <a:lnTo>
                    <a:pt x="0"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46" name="Freeform 1899">
              <a:extLst>
                <a:ext uri="{FF2B5EF4-FFF2-40B4-BE49-F238E27FC236}">
                  <a16:creationId xmlns:a16="http://schemas.microsoft.com/office/drawing/2014/main" id="{ABA6349C-09EC-42CC-A59B-BB42B01CA6A0}"/>
                </a:ext>
              </a:extLst>
            </p:cNvPr>
            <p:cNvSpPr>
              <a:spLocks/>
            </p:cNvSpPr>
            <p:nvPr/>
          </p:nvSpPr>
          <p:spPr bwMode="auto">
            <a:xfrm>
              <a:off x="10542588" y="-698500"/>
              <a:ext cx="3175" cy="9525"/>
            </a:xfrm>
            <a:custGeom>
              <a:avLst/>
              <a:gdLst>
                <a:gd name="T0" fmla="*/ 2 w 2"/>
                <a:gd name="T1" fmla="*/ 4 h 6"/>
                <a:gd name="T2" fmla="*/ 2 w 2"/>
                <a:gd name="T3" fmla="*/ 2 h 6"/>
                <a:gd name="T4" fmla="*/ 2 w 2"/>
                <a:gd name="T5" fmla="*/ 0 h 6"/>
                <a:gd name="T6" fmla="*/ 2 w 2"/>
                <a:gd name="T7" fmla="*/ 0 h 6"/>
                <a:gd name="T8" fmla="*/ 0 w 2"/>
                <a:gd name="T9" fmla="*/ 0 h 6"/>
                <a:gd name="T10" fmla="*/ 0 w 2"/>
                <a:gd name="T11" fmla="*/ 2 h 6"/>
                <a:gd name="T12" fmla="*/ 0 w 2"/>
                <a:gd name="T13" fmla="*/ 4 h 6"/>
                <a:gd name="T14" fmla="*/ 0 w 2"/>
                <a:gd name="T15" fmla="*/ 4 h 6"/>
                <a:gd name="T16" fmla="*/ 0 w 2"/>
                <a:gd name="T17" fmla="*/ 6 h 6"/>
                <a:gd name="T18" fmla="*/ 2 w 2"/>
                <a:gd name="T19" fmla="*/ 6 h 6"/>
                <a:gd name="T20" fmla="*/ 2 w 2"/>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2" y="4"/>
                  </a:moveTo>
                  <a:lnTo>
                    <a:pt x="2" y="2"/>
                  </a:lnTo>
                  <a:lnTo>
                    <a:pt x="2" y="0"/>
                  </a:lnTo>
                  <a:lnTo>
                    <a:pt x="2" y="0"/>
                  </a:lnTo>
                  <a:lnTo>
                    <a:pt x="0" y="0"/>
                  </a:lnTo>
                  <a:lnTo>
                    <a:pt x="0" y="2"/>
                  </a:lnTo>
                  <a:lnTo>
                    <a:pt x="0" y="4"/>
                  </a:lnTo>
                  <a:lnTo>
                    <a:pt x="0" y="4"/>
                  </a:lnTo>
                  <a:lnTo>
                    <a:pt x="0" y="6"/>
                  </a:lnTo>
                  <a:lnTo>
                    <a:pt x="2" y="6"/>
                  </a:lnTo>
                  <a:lnTo>
                    <a:pt x="2" y="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47" name="Freeform 1900">
              <a:extLst>
                <a:ext uri="{FF2B5EF4-FFF2-40B4-BE49-F238E27FC236}">
                  <a16:creationId xmlns:a16="http://schemas.microsoft.com/office/drawing/2014/main" id="{1002FD34-9A3E-4EDC-8D35-D27FDC6B7CCB}"/>
                </a:ext>
              </a:extLst>
            </p:cNvPr>
            <p:cNvSpPr>
              <a:spLocks noEditPoints="1"/>
            </p:cNvSpPr>
            <p:nvPr/>
          </p:nvSpPr>
          <p:spPr bwMode="auto">
            <a:xfrm>
              <a:off x="10529888" y="-752475"/>
              <a:ext cx="6350" cy="19050"/>
            </a:xfrm>
            <a:custGeom>
              <a:avLst/>
              <a:gdLst>
                <a:gd name="T0" fmla="*/ 2 w 4"/>
                <a:gd name="T1" fmla="*/ 0 h 12"/>
                <a:gd name="T2" fmla="*/ 2 w 4"/>
                <a:gd name="T3" fmla="*/ 2 h 12"/>
                <a:gd name="T4" fmla="*/ 2 w 4"/>
                <a:gd name="T5" fmla="*/ 2 h 12"/>
                <a:gd name="T6" fmla="*/ 0 w 4"/>
                <a:gd name="T7" fmla="*/ 0 h 12"/>
                <a:gd name="T8" fmla="*/ 2 w 4"/>
                <a:gd name="T9" fmla="*/ 0 h 12"/>
                <a:gd name="T10" fmla="*/ 0 w 4"/>
                <a:gd name="T11" fmla="*/ 10 h 12"/>
                <a:gd name="T12" fmla="*/ 2 w 4"/>
                <a:gd name="T13" fmla="*/ 12 h 12"/>
                <a:gd name="T14" fmla="*/ 4 w 4"/>
                <a:gd name="T15" fmla="*/ 10 h 12"/>
                <a:gd name="T16" fmla="*/ 2 w 4"/>
                <a:gd name="T17" fmla="*/ 8 h 12"/>
                <a:gd name="T18" fmla="*/ 0 w 4"/>
                <a:gd name="T1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2" y="0"/>
                  </a:moveTo>
                  <a:lnTo>
                    <a:pt x="2" y="2"/>
                  </a:lnTo>
                  <a:lnTo>
                    <a:pt x="2" y="2"/>
                  </a:lnTo>
                  <a:lnTo>
                    <a:pt x="0" y="0"/>
                  </a:lnTo>
                  <a:lnTo>
                    <a:pt x="2" y="0"/>
                  </a:lnTo>
                  <a:close/>
                  <a:moveTo>
                    <a:pt x="0" y="10"/>
                  </a:moveTo>
                  <a:lnTo>
                    <a:pt x="2" y="12"/>
                  </a:lnTo>
                  <a:lnTo>
                    <a:pt x="4" y="10"/>
                  </a:lnTo>
                  <a:lnTo>
                    <a:pt x="2" y="8"/>
                  </a:lnTo>
                  <a:lnTo>
                    <a:pt x="0" y="1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48" name="Freeform 1901">
              <a:extLst>
                <a:ext uri="{FF2B5EF4-FFF2-40B4-BE49-F238E27FC236}">
                  <a16:creationId xmlns:a16="http://schemas.microsoft.com/office/drawing/2014/main" id="{1A38C48C-F7BF-4667-962A-F30692B07D10}"/>
                </a:ext>
              </a:extLst>
            </p:cNvPr>
            <p:cNvSpPr>
              <a:spLocks noEditPoints="1"/>
            </p:cNvSpPr>
            <p:nvPr/>
          </p:nvSpPr>
          <p:spPr bwMode="auto">
            <a:xfrm>
              <a:off x="10529888" y="-585787"/>
              <a:ext cx="36513" cy="33338"/>
            </a:xfrm>
            <a:custGeom>
              <a:avLst/>
              <a:gdLst>
                <a:gd name="T0" fmla="*/ 19 w 23"/>
                <a:gd name="T1" fmla="*/ 2 h 21"/>
                <a:gd name="T2" fmla="*/ 17 w 23"/>
                <a:gd name="T3" fmla="*/ 3 h 21"/>
                <a:gd name="T4" fmla="*/ 19 w 23"/>
                <a:gd name="T5" fmla="*/ 2 h 21"/>
                <a:gd name="T6" fmla="*/ 19 w 23"/>
                <a:gd name="T7" fmla="*/ 2 h 21"/>
                <a:gd name="T8" fmla="*/ 21 w 23"/>
                <a:gd name="T9" fmla="*/ 0 h 21"/>
                <a:gd name="T10" fmla="*/ 23 w 23"/>
                <a:gd name="T11" fmla="*/ 0 h 21"/>
                <a:gd name="T12" fmla="*/ 21 w 23"/>
                <a:gd name="T13" fmla="*/ 2 h 21"/>
                <a:gd name="T14" fmla="*/ 21 w 23"/>
                <a:gd name="T15" fmla="*/ 2 h 21"/>
                <a:gd name="T16" fmla="*/ 19 w 23"/>
                <a:gd name="T17" fmla="*/ 2 h 21"/>
                <a:gd name="T18" fmla="*/ 14 w 23"/>
                <a:gd name="T19" fmla="*/ 7 h 21"/>
                <a:gd name="T20" fmla="*/ 6 w 23"/>
                <a:gd name="T21" fmla="*/ 9 h 21"/>
                <a:gd name="T22" fmla="*/ 4 w 23"/>
                <a:gd name="T23" fmla="*/ 9 h 21"/>
                <a:gd name="T24" fmla="*/ 6 w 23"/>
                <a:gd name="T25" fmla="*/ 11 h 21"/>
                <a:gd name="T26" fmla="*/ 8 w 23"/>
                <a:gd name="T27" fmla="*/ 13 h 21"/>
                <a:gd name="T28" fmla="*/ 8 w 23"/>
                <a:gd name="T29" fmla="*/ 15 h 21"/>
                <a:gd name="T30" fmla="*/ 6 w 23"/>
                <a:gd name="T31" fmla="*/ 17 h 21"/>
                <a:gd name="T32" fmla="*/ 6 w 23"/>
                <a:gd name="T33" fmla="*/ 17 h 21"/>
                <a:gd name="T34" fmla="*/ 4 w 23"/>
                <a:gd name="T35" fmla="*/ 19 h 21"/>
                <a:gd name="T36" fmla="*/ 0 w 23"/>
                <a:gd name="T37" fmla="*/ 21 h 21"/>
                <a:gd name="T38" fmla="*/ 4 w 23"/>
                <a:gd name="T39" fmla="*/ 21 h 21"/>
                <a:gd name="T40" fmla="*/ 8 w 23"/>
                <a:gd name="T41" fmla="*/ 21 h 21"/>
                <a:gd name="T42" fmla="*/ 12 w 23"/>
                <a:gd name="T43" fmla="*/ 21 h 21"/>
                <a:gd name="T44" fmla="*/ 14 w 23"/>
                <a:gd name="T45" fmla="*/ 19 h 21"/>
                <a:gd name="T46" fmla="*/ 16 w 23"/>
                <a:gd name="T47" fmla="*/ 17 h 21"/>
                <a:gd name="T48" fmla="*/ 16 w 23"/>
                <a:gd name="T49" fmla="*/ 11 h 21"/>
                <a:gd name="T50" fmla="*/ 16 w 23"/>
                <a:gd name="T51" fmla="*/ 7 h 21"/>
                <a:gd name="T52" fmla="*/ 14 w 23"/>
                <a:gd name="T5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1">
                  <a:moveTo>
                    <a:pt x="19" y="2"/>
                  </a:moveTo>
                  <a:lnTo>
                    <a:pt x="17" y="3"/>
                  </a:lnTo>
                  <a:lnTo>
                    <a:pt x="19" y="2"/>
                  </a:lnTo>
                  <a:lnTo>
                    <a:pt x="19" y="2"/>
                  </a:lnTo>
                  <a:lnTo>
                    <a:pt x="21" y="0"/>
                  </a:lnTo>
                  <a:lnTo>
                    <a:pt x="23" y="0"/>
                  </a:lnTo>
                  <a:lnTo>
                    <a:pt x="21" y="2"/>
                  </a:lnTo>
                  <a:lnTo>
                    <a:pt x="21" y="2"/>
                  </a:lnTo>
                  <a:lnTo>
                    <a:pt x="19" y="2"/>
                  </a:lnTo>
                  <a:close/>
                  <a:moveTo>
                    <a:pt x="14" y="7"/>
                  </a:moveTo>
                  <a:lnTo>
                    <a:pt x="6" y="9"/>
                  </a:lnTo>
                  <a:lnTo>
                    <a:pt x="4" y="9"/>
                  </a:lnTo>
                  <a:lnTo>
                    <a:pt x="6" y="11"/>
                  </a:lnTo>
                  <a:lnTo>
                    <a:pt x="8" y="13"/>
                  </a:lnTo>
                  <a:lnTo>
                    <a:pt x="8" y="15"/>
                  </a:lnTo>
                  <a:lnTo>
                    <a:pt x="6" y="17"/>
                  </a:lnTo>
                  <a:lnTo>
                    <a:pt x="6" y="17"/>
                  </a:lnTo>
                  <a:lnTo>
                    <a:pt x="4" y="19"/>
                  </a:lnTo>
                  <a:lnTo>
                    <a:pt x="0" y="21"/>
                  </a:lnTo>
                  <a:lnTo>
                    <a:pt x="4" y="21"/>
                  </a:lnTo>
                  <a:lnTo>
                    <a:pt x="8" y="21"/>
                  </a:lnTo>
                  <a:lnTo>
                    <a:pt x="12" y="21"/>
                  </a:lnTo>
                  <a:lnTo>
                    <a:pt x="14" y="19"/>
                  </a:lnTo>
                  <a:lnTo>
                    <a:pt x="16" y="17"/>
                  </a:lnTo>
                  <a:lnTo>
                    <a:pt x="16" y="11"/>
                  </a:lnTo>
                  <a:lnTo>
                    <a:pt x="16" y="7"/>
                  </a:lnTo>
                  <a:lnTo>
                    <a:pt x="14" y="7"/>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49" name="Freeform 1902">
              <a:extLst>
                <a:ext uri="{FF2B5EF4-FFF2-40B4-BE49-F238E27FC236}">
                  <a16:creationId xmlns:a16="http://schemas.microsoft.com/office/drawing/2014/main" id="{F0E4AC37-28C6-4B8A-B89D-D4DE7F6C111A}"/>
                </a:ext>
              </a:extLst>
            </p:cNvPr>
            <p:cNvSpPr>
              <a:spLocks noEditPoints="1"/>
            </p:cNvSpPr>
            <p:nvPr/>
          </p:nvSpPr>
          <p:spPr bwMode="auto">
            <a:xfrm>
              <a:off x="10545763" y="-638175"/>
              <a:ext cx="3175" cy="15875"/>
            </a:xfrm>
            <a:custGeom>
              <a:avLst/>
              <a:gdLst>
                <a:gd name="T0" fmla="*/ 0 w 2"/>
                <a:gd name="T1" fmla="*/ 10 h 10"/>
                <a:gd name="T2" fmla="*/ 0 w 2"/>
                <a:gd name="T3" fmla="*/ 10 h 10"/>
                <a:gd name="T4" fmla="*/ 0 w 2"/>
                <a:gd name="T5" fmla="*/ 10 h 10"/>
                <a:gd name="T6" fmla="*/ 0 w 2"/>
                <a:gd name="T7" fmla="*/ 10 h 10"/>
                <a:gd name="T8" fmla="*/ 0 w 2"/>
                <a:gd name="T9" fmla="*/ 10 h 10"/>
                <a:gd name="T10" fmla="*/ 0 w 2"/>
                <a:gd name="T11" fmla="*/ 10 h 10"/>
                <a:gd name="T12" fmla="*/ 0 w 2"/>
                <a:gd name="T13" fmla="*/ 10 h 10"/>
                <a:gd name="T14" fmla="*/ 0 w 2"/>
                <a:gd name="T15" fmla="*/ 10 h 10"/>
                <a:gd name="T16" fmla="*/ 2 w 2"/>
                <a:gd name="T17" fmla="*/ 0 h 10"/>
                <a:gd name="T18" fmla="*/ 2 w 2"/>
                <a:gd name="T19" fmla="*/ 0 h 10"/>
                <a:gd name="T20" fmla="*/ 2 w 2"/>
                <a:gd name="T21" fmla="*/ 0 h 10"/>
                <a:gd name="T22" fmla="*/ 0 w 2"/>
                <a:gd name="T23" fmla="*/ 0 h 10"/>
                <a:gd name="T24" fmla="*/ 0 w 2"/>
                <a:gd name="T25" fmla="*/ 2 h 10"/>
                <a:gd name="T26" fmla="*/ 0 w 2"/>
                <a:gd name="T27" fmla="*/ 2 h 10"/>
                <a:gd name="T28" fmla="*/ 2 w 2"/>
                <a:gd name="T29" fmla="*/ 2 h 10"/>
                <a:gd name="T30" fmla="*/ 2 w 2"/>
                <a:gd name="T31" fmla="*/ 2 h 10"/>
                <a:gd name="T32" fmla="*/ 2 w 2"/>
                <a:gd name="T33" fmla="*/ 0 h 10"/>
                <a:gd name="T34" fmla="*/ 2 w 2"/>
                <a:gd name="T35" fmla="*/ 4 h 10"/>
                <a:gd name="T36" fmla="*/ 2 w 2"/>
                <a:gd name="T37" fmla="*/ 4 h 10"/>
                <a:gd name="T38" fmla="*/ 2 w 2"/>
                <a:gd name="T39" fmla="*/ 4 h 10"/>
                <a:gd name="T40" fmla="*/ 0 w 2"/>
                <a:gd name="T41" fmla="*/ 6 h 10"/>
                <a:gd name="T42" fmla="*/ 0 w 2"/>
                <a:gd name="T43" fmla="*/ 6 h 10"/>
                <a:gd name="T44" fmla="*/ 2 w 2"/>
                <a:gd name="T45" fmla="*/ 6 h 10"/>
                <a:gd name="T46" fmla="*/ 2 w 2"/>
                <a:gd name="T47" fmla="*/ 6 h 10"/>
                <a:gd name="T48" fmla="*/ 2 w 2"/>
                <a:gd name="T49" fmla="*/ 4 h 10"/>
                <a:gd name="T50" fmla="*/ 2 w 2"/>
                <a:gd name="T51" fmla="*/ 4 h 10"/>
                <a:gd name="T52" fmla="*/ 2 w 2"/>
                <a:gd name="T53" fmla="*/ 4 h 10"/>
                <a:gd name="T54" fmla="*/ 2 w 2"/>
                <a:gd name="T55"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 h="10">
                  <a:moveTo>
                    <a:pt x="0" y="10"/>
                  </a:moveTo>
                  <a:lnTo>
                    <a:pt x="0" y="10"/>
                  </a:lnTo>
                  <a:lnTo>
                    <a:pt x="0" y="10"/>
                  </a:lnTo>
                  <a:lnTo>
                    <a:pt x="0" y="10"/>
                  </a:lnTo>
                  <a:lnTo>
                    <a:pt x="0" y="10"/>
                  </a:lnTo>
                  <a:lnTo>
                    <a:pt x="0" y="10"/>
                  </a:lnTo>
                  <a:lnTo>
                    <a:pt x="0" y="10"/>
                  </a:lnTo>
                  <a:lnTo>
                    <a:pt x="0" y="10"/>
                  </a:lnTo>
                  <a:close/>
                  <a:moveTo>
                    <a:pt x="2" y="0"/>
                  </a:moveTo>
                  <a:lnTo>
                    <a:pt x="2" y="0"/>
                  </a:lnTo>
                  <a:lnTo>
                    <a:pt x="2" y="0"/>
                  </a:lnTo>
                  <a:lnTo>
                    <a:pt x="0" y="0"/>
                  </a:lnTo>
                  <a:lnTo>
                    <a:pt x="0" y="2"/>
                  </a:lnTo>
                  <a:lnTo>
                    <a:pt x="0" y="2"/>
                  </a:lnTo>
                  <a:lnTo>
                    <a:pt x="2" y="2"/>
                  </a:lnTo>
                  <a:lnTo>
                    <a:pt x="2" y="2"/>
                  </a:lnTo>
                  <a:lnTo>
                    <a:pt x="2" y="0"/>
                  </a:lnTo>
                  <a:close/>
                  <a:moveTo>
                    <a:pt x="2" y="4"/>
                  </a:moveTo>
                  <a:lnTo>
                    <a:pt x="2" y="4"/>
                  </a:lnTo>
                  <a:lnTo>
                    <a:pt x="2" y="4"/>
                  </a:lnTo>
                  <a:lnTo>
                    <a:pt x="0" y="6"/>
                  </a:lnTo>
                  <a:lnTo>
                    <a:pt x="0" y="6"/>
                  </a:lnTo>
                  <a:lnTo>
                    <a:pt x="2" y="6"/>
                  </a:lnTo>
                  <a:lnTo>
                    <a:pt x="2" y="6"/>
                  </a:lnTo>
                  <a:lnTo>
                    <a:pt x="2" y="4"/>
                  </a:lnTo>
                  <a:lnTo>
                    <a:pt x="2" y="4"/>
                  </a:lnTo>
                  <a:lnTo>
                    <a:pt x="2" y="4"/>
                  </a:lnTo>
                  <a:lnTo>
                    <a:pt x="2" y="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950" name="Freeform 1903">
              <a:extLst>
                <a:ext uri="{FF2B5EF4-FFF2-40B4-BE49-F238E27FC236}">
                  <a16:creationId xmlns:a16="http://schemas.microsoft.com/office/drawing/2014/main" id="{F48A116F-7859-4387-907D-829D1B40C0E9}"/>
                </a:ext>
              </a:extLst>
            </p:cNvPr>
            <p:cNvSpPr>
              <a:spLocks/>
            </p:cNvSpPr>
            <p:nvPr/>
          </p:nvSpPr>
          <p:spPr bwMode="auto">
            <a:xfrm>
              <a:off x="10552113" y="-658812"/>
              <a:ext cx="3175" cy="12700"/>
            </a:xfrm>
            <a:custGeom>
              <a:avLst/>
              <a:gdLst>
                <a:gd name="T0" fmla="*/ 2 w 2"/>
                <a:gd name="T1" fmla="*/ 4 h 8"/>
                <a:gd name="T2" fmla="*/ 2 w 2"/>
                <a:gd name="T3" fmla="*/ 2 h 8"/>
                <a:gd name="T4" fmla="*/ 2 w 2"/>
                <a:gd name="T5" fmla="*/ 2 h 8"/>
                <a:gd name="T6" fmla="*/ 2 w 2"/>
                <a:gd name="T7" fmla="*/ 0 h 8"/>
                <a:gd name="T8" fmla="*/ 2 w 2"/>
                <a:gd name="T9" fmla="*/ 2 h 8"/>
                <a:gd name="T10" fmla="*/ 0 w 2"/>
                <a:gd name="T11" fmla="*/ 4 h 8"/>
                <a:gd name="T12" fmla="*/ 0 w 2"/>
                <a:gd name="T13" fmla="*/ 6 h 8"/>
                <a:gd name="T14" fmla="*/ 2 w 2"/>
                <a:gd name="T15" fmla="*/ 8 h 8"/>
                <a:gd name="T16" fmla="*/ 2 w 2"/>
                <a:gd name="T17" fmla="*/ 6 h 8"/>
                <a:gd name="T18" fmla="*/ 2 w 2"/>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4"/>
                  </a:moveTo>
                  <a:lnTo>
                    <a:pt x="2" y="2"/>
                  </a:lnTo>
                  <a:lnTo>
                    <a:pt x="2" y="2"/>
                  </a:lnTo>
                  <a:lnTo>
                    <a:pt x="2" y="0"/>
                  </a:lnTo>
                  <a:lnTo>
                    <a:pt x="2" y="2"/>
                  </a:lnTo>
                  <a:lnTo>
                    <a:pt x="0" y="4"/>
                  </a:lnTo>
                  <a:lnTo>
                    <a:pt x="0" y="6"/>
                  </a:lnTo>
                  <a:lnTo>
                    <a:pt x="2" y="8"/>
                  </a:lnTo>
                  <a:lnTo>
                    <a:pt x="2" y="6"/>
                  </a:lnTo>
                  <a:lnTo>
                    <a:pt x="2" y="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15" name="Freeform 1905">
              <a:extLst>
                <a:ext uri="{FF2B5EF4-FFF2-40B4-BE49-F238E27FC236}">
                  <a16:creationId xmlns:a16="http://schemas.microsoft.com/office/drawing/2014/main" id="{2AD555CB-6391-45BE-A613-7FD3A2BA32DD}"/>
                </a:ext>
              </a:extLst>
            </p:cNvPr>
            <p:cNvSpPr>
              <a:spLocks noEditPoints="1"/>
            </p:cNvSpPr>
            <p:nvPr/>
          </p:nvSpPr>
          <p:spPr bwMode="auto">
            <a:xfrm>
              <a:off x="10533063" y="-722312"/>
              <a:ext cx="15875" cy="15875"/>
            </a:xfrm>
            <a:custGeom>
              <a:avLst/>
              <a:gdLst>
                <a:gd name="T0" fmla="*/ 2 w 10"/>
                <a:gd name="T1" fmla="*/ 8 h 10"/>
                <a:gd name="T2" fmla="*/ 2 w 10"/>
                <a:gd name="T3" fmla="*/ 10 h 10"/>
                <a:gd name="T4" fmla="*/ 0 w 10"/>
                <a:gd name="T5" fmla="*/ 8 h 10"/>
                <a:gd name="T6" fmla="*/ 0 w 10"/>
                <a:gd name="T7" fmla="*/ 6 h 10"/>
                <a:gd name="T8" fmla="*/ 0 w 10"/>
                <a:gd name="T9" fmla="*/ 4 h 10"/>
                <a:gd name="T10" fmla="*/ 2 w 10"/>
                <a:gd name="T11" fmla="*/ 4 h 10"/>
                <a:gd name="T12" fmla="*/ 4 w 10"/>
                <a:gd name="T13" fmla="*/ 4 h 10"/>
                <a:gd name="T14" fmla="*/ 2 w 10"/>
                <a:gd name="T15" fmla="*/ 8 h 10"/>
                <a:gd name="T16" fmla="*/ 8 w 10"/>
                <a:gd name="T17" fmla="*/ 4 h 10"/>
                <a:gd name="T18" fmla="*/ 6 w 10"/>
                <a:gd name="T19" fmla="*/ 2 h 10"/>
                <a:gd name="T20" fmla="*/ 6 w 10"/>
                <a:gd name="T21" fmla="*/ 0 h 10"/>
                <a:gd name="T22" fmla="*/ 4 w 10"/>
                <a:gd name="T23" fmla="*/ 2 h 10"/>
                <a:gd name="T24" fmla="*/ 4 w 10"/>
                <a:gd name="T25" fmla="*/ 4 h 10"/>
                <a:gd name="T26" fmla="*/ 4 w 10"/>
                <a:gd name="T27" fmla="*/ 6 h 10"/>
                <a:gd name="T28" fmla="*/ 6 w 10"/>
                <a:gd name="T29" fmla="*/ 6 h 10"/>
                <a:gd name="T30" fmla="*/ 8 w 10"/>
                <a:gd name="T31" fmla="*/ 6 h 10"/>
                <a:gd name="T32" fmla="*/ 10 w 10"/>
                <a:gd name="T33" fmla="*/ 4 h 10"/>
                <a:gd name="T34" fmla="*/ 8 w 10"/>
                <a:gd name="T35" fmla="*/ 4 h 10"/>
                <a:gd name="T36" fmla="*/ 8 w 10"/>
                <a:gd name="T37" fmla="*/ 10 h 10"/>
                <a:gd name="T38" fmla="*/ 8 w 10"/>
                <a:gd name="T39" fmla="*/ 10 h 10"/>
                <a:gd name="T40" fmla="*/ 10 w 10"/>
                <a:gd name="T41" fmla="*/ 10 h 10"/>
                <a:gd name="T42" fmla="*/ 8 w 10"/>
                <a:gd name="T43" fmla="*/ 10 h 10"/>
                <a:gd name="T44" fmla="*/ 8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2" y="8"/>
                  </a:moveTo>
                  <a:lnTo>
                    <a:pt x="2" y="10"/>
                  </a:lnTo>
                  <a:lnTo>
                    <a:pt x="0" y="8"/>
                  </a:lnTo>
                  <a:lnTo>
                    <a:pt x="0" y="6"/>
                  </a:lnTo>
                  <a:lnTo>
                    <a:pt x="0" y="4"/>
                  </a:lnTo>
                  <a:lnTo>
                    <a:pt x="2" y="4"/>
                  </a:lnTo>
                  <a:lnTo>
                    <a:pt x="4" y="4"/>
                  </a:lnTo>
                  <a:lnTo>
                    <a:pt x="2" y="8"/>
                  </a:lnTo>
                  <a:close/>
                  <a:moveTo>
                    <a:pt x="8" y="4"/>
                  </a:moveTo>
                  <a:lnTo>
                    <a:pt x="6" y="2"/>
                  </a:lnTo>
                  <a:lnTo>
                    <a:pt x="6" y="0"/>
                  </a:lnTo>
                  <a:lnTo>
                    <a:pt x="4" y="2"/>
                  </a:lnTo>
                  <a:lnTo>
                    <a:pt x="4" y="4"/>
                  </a:lnTo>
                  <a:lnTo>
                    <a:pt x="4" y="6"/>
                  </a:lnTo>
                  <a:lnTo>
                    <a:pt x="6" y="6"/>
                  </a:lnTo>
                  <a:lnTo>
                    <a:pt x="8" y="6"/>
                  </a:lnTo>
                  <a:lnTo>
                    <a:pt x="10" y="4"/>
                  </a:lnTo>
                  <a:lnTo>
                    <a:pt x="8" y="4"/>
                  </a:lnTo>
                  <a:close/>
                  <a:moveTo>
                    <a:pt x="8" y="10"/>
                  </a:moveTo>
                  <a:lnTo>
                    <a:pt x="8" y="10"/>
                  </a:lnTo>
                  <a:lnTo>
                    <a:pt x="10" y="10"/>
                  </a:lnTo>
                  <a:lnTo>
                    <a:pt x="8" y="10"/>
                  </a:lnTo>
                  <a:lnTo>
                    <a:pt x="8" y="1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16" name="Freeform 1906">
              <a:extLst>
                <a:ext uri="{FF2B5EF4-FFF2-40B4-BE49-F238E27FC236}">
                  <a16:creationId xmlns:a16="http://schemas.microsoft.com/office/drawing/2014/main" id="{86839550-C81F-44E3-A8A2-75DA87886F38}"/>
                </a:ext>
              </a:extLst>
            </p:cNvPr>
            <p:cNvSpPr>
              <a:spLocks/>
            </p:cNvSpPr>
            <p:nvPr/>
          </p:nvSpPr>
          <p:spPr bwMode="auto">
            <a:xfrm>
              <a:off x="10548938" y="-676275"/>
              <a:ext cx="7938" cy="7938"/>
            </a:xfrm>
            <a:custGeom>
              <a:avLst/>
              <a:gdLst>
                <a:gd name="T0" fmla="*/ 5 w 5"/>
                <a:gd name="T1" fmla="*/ 5 h 5"/>
                <a:gd name="T2" fmla="*/ 5 w 5"/>
                <a:gd name="T3" fmla="*/ 5 h 5"/>
                <a:gd name="T4" fmla="*/ 5 w 5"/>
                <a:gd name="T5" fmla="*/ 5 h 5"/>
                <a:gd name="T6" fmla="*/ 5 w 5"/>
                <a:gd name="T7" fmla="*/ 4 h 5"/>
                <a:gd name="T8" fmla="*/ 4 w 5"/>
                <a:gd name="T9" fmla="*/ 2 h 5"/>
                <a:gd name="T10" fmla="*/ 4 w 5"/>
                <a:gd name="T11" fmla="*/ 0 h 5"/>
                <a:gd name="T12" fmla="*/ 2 w 5"/>
                <a:gd name="T13" fmla="*/ 0 h 5"/>
                <a:gd name="T14" fmla="*/ 0 w 5"/>
                <a:gd name="T15" fmla="*/ 0 h 5"/>
                <a:gd name="T16" fmla="*/ 0 w 5"/>
                <a:gd name="T17" fmla="*/ 2 h 5"/>
                <a:gd name="T18" fmla="*/ 0 w 5"/>
                <a:gd name="T19" fmla="*/ 2 h 5"/>
                <a:gd name="T20" fmla="*/ 2 w 5"/>
                <a:gd name="T21" fmla="*/ 4 h 5"/>
                <a:gd name="T22" fmla="*/ 2 w 5"/>
                <a:gd name="T23" fmla="*/ 5 h 5"/>
                <a:gd name="T24" fmla="*/ 2 w 5"/>
                <a:gd name="T25" fmla="*/ 5 h 5"/>
                <a:gd name="T26" fmla="*/ 4 w 5"/>
                <a:gd name="T27" fmla="*/ 5 h 5"/>
                <a:gd name="T28" fmla="*/ 5 w 5"/>
                <a:gd name="T29" fmla="*/ 5 h 5"/>
                <a:gd name="T30" fmla="*/ 5 w 5"/>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5">
                  <a:moveTo>
                    <a:pt x="5" y="5"/>
                  </a:moveTo>
                  <a:lnTo>
                    <a:pt x="5" y="5"/>
                  </a:lnTo>
                  <a:lnTo>
                    <a:pt x="5" y="5"/>
                  </a:lnTo>
                  <a:lnTo>
                    <a:pt x="5" y="4"/>
                  </a:lnTo>
                  <a:lnTo>
                    <a:pt x="4" y="2"/>
                  </a:lnTo>
                  <a:lnTo>
                    <a:pt x="4" y="0"/>
                  </a:lnTo>
                  <a:lnTo>
                    <a:pt x="2" y="0"/>
                  </a:lnTo>
                  <a:lnTo>
                    <a:pt x="0" y="0"/>
                  </a:lnTo>
                  <a:lnTo>
                    <a:pt x="0" y="2"/>
                  </a:lnTo>
                  <a:lnTo>
                    <a:pt x="0" y="2"/>
                  </a:lnTo>
                  <a:lnTo>
                    <a:pt x="2" y="4"/>
                  </a:lnTo>
                  <a:lnTo>
                    <a:pt x="2" y="5"/>
                  </a:lnTo>
                  <a:lnTo>
                    <a:pt x="2" y="5"/>
                  </a:lnTo>
                  <a:lnTo>
                    <a:pt x="4" y="5"/>
                  </a:lnTo>
                  <a:lnTo>
                    <a:pt x="5" y="5"/>
                  </a:lnTo>
                  <a:lnTo>
                    <a:pt x="5" y="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17" name="Freeform 1907">
              <a:extLst>
                <a:ext uri="{FF2B5EF4-FFF2-40B4-BE49-F238E27FC236}">
                  <a16:creationId xmlns:a16="http://schemas.microsoft.com/office/drawing/2014/main" id="{BC7F7C09-248A-415B-9044-2B9A99A0712F}"/>
                </a:ext>
              </a:extLst>
            </p:cNvPr>
            <p:cNvSpPr>
              <a:spLocks noEditPoints="1"/>
            </p:cNvSpPr>
            <p:nvPr/>
          </p:nvSpPr>
          <p:spPr bwMode="auto">
            <a:xfrm>
              <a:off x="10096500" y="-1008063"/>
              <a:ext cx="157163" cy="168275"/>
            </a:xfrm>
            <a:custGeom>
              <a:avLst/>
              <a:gdLst>
                <a:gd name="T0" fmla="*/ 88 w 99"/>
                <a:gd name="T1" fmla="*/ 101 h 106"/>
                <a:gd name="T2" fmla="*/ 91 w 99"/>
                <a:gd name="T3" fmla="*/ 102 h 106"/>
                <a:gd name="T4" fmla="*/ 95 w 99"/>
                <a:gd name="T5" fmla="*/ 101 h 106"/>
                <a:gd name="T6" fmla="*/ 84 w 99"/>
                <a:gd name="T7" fmla="*/ 104 h 106"/>
                <a:gd name="T8" fmla="*/ 95 w 99"/>
                <a:gd name="T9" fmla="*/ 95 h 106"/>
                <a:gd name="T10" fmla="*/ 97 w 99"/>
                <a:gd name="T11" fmla="*/ 97 h 106"/>
                <a:gd name="T12" fmla="*/ 95 w 99"/>
                <a:gd name="T13" fmla="*/ 80 h 106"/>
                <a:gd name="T14" fmla="*/ 99 w 99"/>
                <a:gd name="T15" fmla="*/ 82 h 106"/>
                <a:gd name="T16" fmla="*/ 78 w 99"/>
                <a:gd name="T17" fmla="*/ 76 h 106"/>
                <a:gd name="T18" fmla="*/ 80 w 99"/>
                <a:gd name="T19" fmla="*/ 80 h 106"/>
                <a:gd name="T20" fmla="*/ 78 w 99"/>
                <a:gd name="T21" fmla="*/ 84 h 106"/>
                <a:gd name="T22" fmla="*/ 82 w 99"/>
                <a:gd name="T23" fmla="*/ 78 h 106"/>
                <a:gd name="T24" fmla="*/ 80 w 99"/>
                <a:gd name="T25" fmla="*/ 76 h 106"/>
                <a:gd name="T26" fmla="*/ 72 w 99"/>
                <a:gd name="T27" fmla="*/ 51 h 106"/>
                <a:gd name="T28" fmla="*/ 71 w 99"/>
                <a:gd name="T29" fmla="*/ 51 h 106"/>
                <a:gd name="T30" fmla="*/ 72 w 99"/>
                <a:gd name="T31" fmla="*/ 51 h 106"/>
                <a:gd name="T32" fmla="*/ 16 w 99"/>
                <a:gd name="T33" fmla="*/ 49 h 106"/>
                <a:gd name="T34" fmla="*/ 19 w 99"/>
                <a:gd name="T35" fmla="*/ 49 h 106"/>
                <a:gd name="T36" fmla="*/ 23 w 99"/>
                <a:gd name="T37" fmla="*/ 51 h 106"/>
                <a:gd name="T38" fmla="*/ 23 w 99"/>
                <a:gd name="T39" fmla="*/ 34 h 106"/>
                <a:gd name="T40" fmla="*/ 25 w 99"/>
                <a:gd name="T41" fmla="*/ 34 h 106"/>
                <a:gd name="T42" fmla="*/ 25 w 99"/>
                <a:gd name="T43" fmla="*/ 34 h 106"/>
                <a:gd name="T44" fmla="*/ 14 w 99"/>
                <a:gd name="T45" fmla="*/ 32 h 106"/>
                <a:gd name="T46" fmla="*/ 19 w 99"/>
                <a:gd name="T47" fmla="*/ 42 h 106"/>
                <a:gd name="T48" fmla="*/ 14 w 99"/>
                <a:gd name="T49" fmla="*/ 46 h 106"/>
                <a:gd name="T50" fmla="*/ 12 w 99"/>
                <a:gd name="T51" fmla="*/ 44 h 106"/>
                <a:gd name="T52" fmla="*/ 10 w 99"/>
                <a:gd name="T53" fmla="*/ 44 h 106"/>
                <a:gd name="T54" fmla="*/ 10 w 99"/>
                <a:gd name="T55" fmla="*/ 42 h 106"/>
                <a:gd name="T56" fmla="*/ 12 w 99"/>
                <a:gd name="T57" fmla="*/ 42 h 106"/>
                <a:gd name="T58" fmla="*/ 12 w 99"/>
                <a:gd name="T59" fmla="*/ 34 h 106"/>
                <a:gd name="T60" fmla="*/ 27 w 99"/>
                <a:gd name="T61" fmla="*/ 19 h 106"/>
                <a:gd name="T62" fmla="*/ 27 w 99"/>
                <a:gd name="T63" fmla="*/ 13 h 106"/>
                <a:gd name="T64" fmla="*/ 23 w 99"/>
                <a:gd name="T65" fmla="*/ 2 h 106"/>
                <a:gd name="T66" fmla="*/ 25 w 99"/>
                <a:gd name="T67" fmla="*/ 4 h 106"/>
                <a:gd name="T68" fmla="*/ 29 w 99"/>
                <a:gd name="T69" fmla="*/ 15 h 106"/>
                <a:gd name="T70" fmla="*/ 61 w 99"/>
                <a:gd name="T71" fmla="*/ 65 h 106"/>
                <a:gd name="T72" fmla="*/ 59 w 99"/>
                <a:gd name="T73" fmla="*/ 61 h 106"/>
                <a:gd name="T74" fmla="*/ 65 w 99"/>
                <a:gd name="T75" fmla="*/ 70 h 106"/>
                <a:gd name="T76" fmla="*/ 59 w 99"/>
                <a:gd name="T77" fmla="*/ 66 h 106"/>
                <a:gd name="T78" fmla="*/ 55 w 99"/>
                <a:gd name="T79" fmla="*/ 49 h 106"/>
                <a:gd name="T80" fmla="*/ 52 w 99"/>
                <a:gd name="T81" fmla="*/ 40 h 106"/>
                <a:gd name="T82" fmla="*/ 57 w 99"/>
                <a:gd name="T83" fmla="*/ 47 h 106"/>
                <a:gd name="T84" fmla="*/ 14 w 99"/>
                <a:gd name="T85" fmla="*/ 6 h 106"/>
                <a:gd name="T86" fmla="*/ 0 w 99"/>
                <a:gd name="T87" fmla="*/ 4 h 106"/>
                <a:gd name="T88" fmla="*/ 6 w 99"/>
                <a:gd name="T89" fmla="*/ 2 h 106"/>
                <a:gd name="T90" fmla="*/ 48 w 99"/>
                <a:gd name="T91" fmla="*/ 59 h 106"/>
                <a:gd name="T92" fmla="*/ 52 w 99"/>
                <a:gd name="T93" fmla="*/ 61 h 106"/>
                <a:gd name="T94" fmla="*/ 48 w 99"/>
                <a:gd name="T95" fmla="*/ 59 h 106"/>
                <a:gd name="T96" fmla="*/ 44 w 99"/>
                <a:gd name="T97" fmla="*/ 30 h 106"/>
                <a:gd name="T98" fmla="*/ 44 w 99"/>
                <a:gd name="T99" fmla="*/ 40 h 106"/>
                <a:gd name="T100" fmla="*/ 44 w 99"/>
                <a:gd name="T101" fmla="*/ 38 h 106"/>
                <a:gd name="T102" fmla="*/ 40 w 99"/>
                <a:gd name="T103" fmla="*/ 29 h 106"/>
                <a:gd name="T104" fmla="*/ 35 w 99"/>
                <a:gd name="T105" fmla="*/ 2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6">
                  <a:moveTo>
                    <a:pt x="84" y="104"/>
                  </a:moveTo>
                  <a:lnTo>
                    <a:pt x="86" y="102"/>
                  </a:lnTo>
                  <a:lnTo>
                    <a:pt x="84" y="102"/>
                  </a:lnTo>
                  <a:lnTo>
                    <a:pt x="88" y="101"/>
                  </a:lnTo>
                  <a:lnTo>
                    <a:pt x="88" y="101"/>
                  </a:lnTo>
                  <a:lnTo>
                    <a:pt x="90" y="101"/>
                  </a:lnTo>
                  <a:lnTo>
                    <a:pt x="90" y="102"/>
                  </a:lnTo>
                  <a:lnTo>
                    <a:pt x="91" y="102"/>
                  </a:lnTo>
                  <a:lnTo>
                    <a:pt x="93" y="101"/>
                  </a:lnTo>
                  <a:lnTo>
                    <a:pt x="93" y="101"/>
                  </a:lnTo>
                  <a:lnTo>
                    <a:pt x="95" y="99"/>
                  </a:lnTo>
                  <a:lnTo>
                    <a:pt x="95" y="101"/>
                  </a:lnTo>
                  <a:lnTo>
                    <a:pt x="93" y="104"/>
                  </a:lnTo>
                  <a:lnTo>
                    <a:pt x="90" y="106"/>
                  </a:lnTo>
                  <a:lnTo>
                    <a:pt x="86" y="106"/>
                  </a:lnTo>
                  <a:lnTo>
                    <a:pt x="84" y="104"/>
                  </a:lnTo>
                  <a:lnTo>
                    <a:pt x="84" y="104"/>
                  </a:lnTo>
                  <a:lnTo>
                    <a:pt x="84" y="104"/>
                  </a:lnTo>
                  <a:close/>
                  <a:moveTo>
                    <a:pt x="97" y="95"/>
                  </a:moveTo>
                  <a:lnTo>
                    <a:pt x="95" y="95"/>
                  </a:lnTo>
                  <a:lnTo>
                    <a:pt x="95" y="95"/>
                  </a:lnTo>
                  <a:lnTo>
                    <a:pt x="95" y="95"/>
                  </a:lnTo>
                  <a:lnTo>
                    <a:pt x="95" y="97"/>
                  </a:lnTo>
                  <a:lnTo>
                    <a:pt x="97" y="97"/>
                  </a:lnTo>
                  <a:lnTo>
                    <a:pt x="97" y="95"/>
                  </a:lnTo>
                  <a:close/>
                  <a:moveTo>
                    <a:pt x="99" y="82"/>
                  </a:moveTo>
                  <a:lnTo>
                    <a:pt x="99" y="80"/>
                  </a:lnTo>
                  <a:lnTo>
                    <a:pt x="95" y="80"/>
                  </a:lnTo>
                  <a:lnTo>
                    <a:pt x="93" y="80"/>
                  </a:lnTo>
                  <a:lnTo>
                    <a:pt x="93" y="80"/>
                  </a:lnTo>
                  <a:lnTo>
                    <a:pt x="99" y="82"/>
                  </a:lnTo>
                  <a:lnTo>
                    <a:pt x="99" y="82"/>
                  </a:lnTo>
                  <a:close/>
                  <a:moveTo>
                    <a:pt x="74" y="74"/>
                  </a:moveTo>
                  <a:lnTo>
                    <a:pt x="76" y="76"/>
                  </a:lnTo>
                  <a:lnTo>
                    <a:pt x="78" y="76"/>
                  </a:lnTo>
                  <a:lnTo>
                    <a:pt x="78" y="76"/>
                  </a:lnTo>
                  <a:lnTo>
                    <a:pt x="76" y="74"/>
                  </a:lnTo>
                  <a:lnTo>
                    <a:pt x="74" y="72"/>
                  </a:lnTo>
                  <a:lnTo>
                    <a:pt x="74" y="74"/>
                  </a:lnTo>
                  <a:close/>
                  <a:moveTo>
                    <a:pt x="80" y="80"/>
                  </a:moveTo>
                  <a:lnTo>
                    <a:pt x="76" y="84"/>
                  </a:lnTo>
                  <a:lnTo>
                    <a:pt x="74" y="84"/>
                  </a:lnTo>
                  <a:lnTo>
                    <a:pt x="76" y="84"/>
                  </a:lnTo>
                  <a:lnTo>
                    <a:pt x="78" y="84"/>
                  </a:lnTo>
                  <a:lnTo>
                    <a:pt x="80" y="82"/>
                  </a:lnTo>
                  <a:lnTo>
                    <a:pt x="80" y="82"/>
                  </a:lnTo>
                  <a:lnTo>
                    <a:pt x="82" y="80"/>
                  </a:lnTo>
                  <a:lnTo>
                    <a:pt x="82" y="78"/>
                  </a:lnTo>
                  <a:lnTo>
                    <a:pt x="82" y="76"/>
                  </a:lnTo>
                  <a:lnTo>
                    <a:pt x="82" y="74"/>
                  </a:lnTo>
                  <a:lnTo>
                    <a:pt x="80" y="74"/>
                  </a:lnTo>
                  <a:lnTo>
                    <a:pt x="80" y="76"/>
                  </a:lnTo>
                  <a:lnTo>
                    <a:pt x="80" y="78"/>
                  </a:lnTo>
                  <a:lnTo>
                    <a:pt x="80" y="80"/>
                  </a:lnTo>
                  <a:lnTo>
                    <a:pt x="80" y="80"/>
                  </a:lnTo>
                  <a:close/>
                  <a:moveTo>
                    <a:pt x="72" y="51"/>
                  </a:moveTo>
                  <a:lnTo>
                    <a:pt x="72" y="51"/>
                  </a:lnTo>
                  <a:lnTo>
                    <a:pt x="72" y="51"/>
                  </a:lnTo>
                  <a:lnTo>
                    <a:pt x="71" y="51"/>
                  </a:lnTo>
                  <a:lnTo>
                    <a:pt x="71" y="51"/>
                  </a:lnTo>
                  <a:lnTo>
                    <a:pt x="71" y="53"/>
                  </a:lnTo>
                  <a:lnTo>
                    <a:pt x="71" y="53"/>
                  </a:lnTo>
                  <a:lnTo>
                    <a:pt x="72" y="53"/>
                  </a:lnTo>
                  <a:lnTo>
                    <a:pt x="72" y="51"/>
                  </a:lnTo>
                  <a:close/>
                  <a:moveTo>
                    <a:pt x="23" y="57"/>
                  </a:moveTo>
                  <a:lnTo>
                    <a:pt x="21" y="57"/>
                  </a:lnTo>
                  <a:lnTo>
                    <a:pt x="19" y="57"/>
                  </a:lnTo>
                  <a:lnTo>
                    <a:pt x="16" y="49"/>
                  </a:lnTo>
                  <a:lnTo>
                    <a:pt x="17" y="47"/>
                  </a:lnTo>
                  <a:lnTo>
                    <a:pt x="19" y="47"/>
                  </a:lnTo>
                  <a:lnTo>
                    <a:pt x="21" y="47"/>
                  </a:lnTo>
                  <a:lnTo>
                    <a:pt x="19" y="49"/>
                  </a:lnTo>
                  <a:lnTo>
                    <a:pt x="21" y="51"/>
                  </a:lnTo>
                  <a:lnTo>
                    <a:pt x="21" y="49"/>
                  </a:lnTo>
                  <a:lnTo>
                    <a:pt x="21" y="49"/>
                  </a:lnTo>
                  <a:lnTo>
                    <a:pt x="23" y="51"/>
                  </a:lnTo>
                  <a:lnTo>
                    <a:pt x="23" y="53"/>
                  </a:lnTo>
                  <a:lnTo>
                    <a:pt x="23" y="55"/>
                  </a:lnTo>
                  <a:lnTo>
                    <a:pt x="23" y="57"/>
                  </a:lnTo>
                  <a:close/>
                  <a:moveTo>
                    <a:pt x="23" y="34"/>
                  </a:moveTo>
                  <a:lnTo>
                    <a:pt x="23" y="34"/>
                  </a:lnTo>
                  <a:lnTo>
                    <a:pt x="23" y="34"/>
                  </a:lnTo>
                  <a:lnTo>
                    <a:pt x="23" y="34"/>
                  </a:lnTo>
                  <a:lnTo>
                    <a:pt x="25" y="34"/>
                  </a:lnTo>
                  <a:lnTo>
                    <a:pt x="27" y="34"/>
                  </a:lnTo>
                  <a:lnTo>
                    <a:pt x="27" y="34"/>
                  </a:lnTo>
                  <a:lnTo>
                    <a:pt x="27" y="34"/>
                  </a:lnTo>
                  <a:lnTo>
                    <a:pt x="25" y="34"/>
                  </a:lnTo>
                  <a:lnTo>
                    <a:pt x="25" y="34"/>
                  </a:lnTo>
                  <a:lnTo>
                    <a:pt x="25" y="34"/>
                  </a:lnTo>
                  <a:lnTo>
                    <a:pt x="23" y="34"/>
                  </a:lnTo>
                  <a:close/>
                  <a:moveTo>
                    <a:pt x="14" y="32"/>
                  </a:moveTo>
                  <a:lnTo>
                    <a:pt x="17" y="34"/>
                  </a:lnTo>
                  <a:lnTo>
                    <a:pt x="17" y="38"/>
                  </a:lnTo>
                  <a:lnTo>
                    <a:pt x="19" y="40"/>
                  </a:lnTo>
                  <a:lnTo>
                    <a:pt x="19" y="42"/>
                  </a:lnTo>
                  <a:lnTo>
                    <a:pt x="19" y="44"/>
                  </a:lnTo>
                  <a:lnTo>
                    <a:pt x="17" y="46"/>
                  </a:lnTo>
                  <a:lnTo>
                    <a:pt x="16" y="47"/>
                  </a:lnTo>
                  <a:lnTo>
                    <a:pt x="14" y="46"/>
                  </a:lnTo>
                  <a:lnTo>
                    <a:pt x="14" y="46"/>
                  </a:lnTo>
                  <a:lnTo>
                    <a:pt x="14" y="46"/>
                  </a:lnTo>
                  <a:lnTo>
                    <a:pt x="14" y="44"/>
                  </a:lnTo>
                  <a:lnTo>
                    <a:pt x="12" y="44"/>
                  </a:lnTo>
                  <a:lnTo>
                    <a:pt x="12" y="44"/>
                  </a:lnTo>
                  <a:lnTo>
                    <a:pt x="12" y="44"/>
                  </a:lnTo>
                  <a:lnTo>
                    <a:pt x="12" y="44"/>
                  </a:lnTo>
                  <a:lnTo>
                    <a:pt x="10" y="44"/>
                  </a:lnTo>
                  <a:lnTo>
                    <a:pt x="10" y="44"/>
                  </a:lnTo>
                  <a:lnTo>
                    <a:pt x="10" y="42"/>
                  </a:lnTo>
                  <a:lnTo>
                    <a:pt x="8" y="42"/>
                  </a:lnTo>
                  <a:lnTo>
                    <a:pt x="10" y="42"/>
                  </a:lnTo>
                  <a:lnTo>
                    <a:pt x="10" y="42"/>
                  </a:lnTo>
                  <a:lnTo>
                    <a:pt x="10" y="42"/>
                  </a:lnTo>
                  <a:lnTo>
                    <a:pt x="10" y="42"/>
                  </a:lnTo>
                  <a:lnTo>
                    <a:pt x="12" y="42"/>
                  </a:lnTo>
                  <a:lnTo>
                    <a:pt x="12" y="40"/>
                  </a:lnTo>
                  <a:lnTo>
                    <a:pt x="12" y="40"/>
                  </a:lnTo>
                  <a:lnTo>
                    <a:pt x="12" y="38"/>
                  </a:lnTo>
                  <a:lnTo>
                    <a:pt x="12" y="34"/>
                  </a:lnTo>
                  <a:lnTo>
                    <a:pt x="12" y="34"/>
                  </a:lnTo>
                  <a:lnTo>
                    <a:pt x="12" y="32"/>
                  </a:lnTo>
                  <a:lnTo>
                    <a:pt x="14" y="32"/>
                  </a:lnTo>
                  <a:close/>
                  <a:moveTo>
                    <a:pt x="27" y="19"/>
                  </a:moveTo>
                  <a:lnTo>
                    <a:pt x="25" y="17"/>
                  </a:lnTo>
                  <a:lnTo>
                    <a:pt x="25" y="17"/>
                  </a:lnTo>
                  <a:lnTo>
                    <a:pt x="27" y="15"/>
                  </a:lnTo>
                  <a:lnTo>
                    <a:pt x="27" y="13"/>
                  </a:lnTo>
                  <a:lnTo>
                    <a:pt x="29" y="10"/>
                  </a:lnTo>
                  <a:lnTo>
                    <a:pt x="27" y="8"/>
                  </a:lnTo>
                  <a:lnTo>
                    <a:pt x="25" y="4"/>
                  </a:lnTo>
                  <a:lnTo>
                    <a:pt x="23" y="2"/>
                  </a:lnTo>
                  <a:lnTo>
                    <a:pt x="19" y="2"/>
                  </a:lnTo>
                  <a:lnTo>
                    <a:pt x="16" y="0"/>
                  </a:lnTo>
                  <a:lnTo>
                    <a:pt x="21" y="0"/>
                  </a:lnTo>
                  <a:lnTo>
                    <a:pt x="25" y="4"/>
                  </a:lnTo>
                  <a:lnTo>
                    <a:pt x="29" y="8"/>
                  </a:lnTo>
                  <a:lnTo>
                    <a:pt x="31" y="11"/>
                  </a:lnTo>
                  <a:lnTo>
                    <a:pt x="29" y="13"/>
                  </a:lnTo>
                  <a:lnTo>
                    <a:pt x="29" y="15"/>
                  </a:lnTo>
                  <a:lnTo>
                    <a:pt x="29" y="17"/>
                  </a:lnTo>
                  <a:lnTo>
                    <a:pt x="27" y="19"/>
                  </a:lnTo>
                  <a:close/>
                  <a:moveTo>
                    <a:pt x="59" y="66"/>
                  </a:moveTo>
                  <a:lnTo>
                    <a:pt x="61" y="65"/>
                  </a:lnTo>
                  <a:lnTo>
                    <a:pt x="61" y="63"/>
                  </a:lnTo>
                  <a:lnTo>
                    <a:pt x="59" y="61"/>
                  </a:lnTo>
                  <a:lnTo>
                    <a:pt x="59" y="59"/>
                  </a:lnTo>
                  <a:lnTo>
                    <a:pt x="59" y="61"/>
                  </a:lnTo>
                  <a:lnTo>
                    <a:pt x="63" y="66"/>
                  </a:lnTo>
                  <a:lnTo>
                    <a:pt x="63" y="66"/>
                  </a:lnTo>
                  <a:lnTo>
                    <a:pt x="65" y="68"/>
                  </a:lnTo>
                  <a:lnTo>
                    <a:pt x="65" y="70"/>
                  </a:lnTo>
                  <a:lnTo>
                    <a:pt x="67" y="72"/>
                  </a:lnTo>
                  <a:lnTo>
                    <a:pt x="65" y="70"/>
                  </a:lnTo>
                  <a:lnTo>
                    <a:pt x="63" y="68"/>
                  </a:lnTo>
                  <a:lnTo>
                    <a:pt x="59" y="66"/>
                  </a:lnTo>
                  <a:close/>
                  <a:moveTo>
                    <a:pt x="57" y="47"/>
                  </a:moveTo>
                  <a:lnTo>
                    <a:pt x="57" y="49"/>
                  </a:lnTo>
                  <a:lnTo>
                    <a:pt x="59" y="49"/>
                  </a:lnTo>
                  <a:lnTo>
                    <a:pt x="55" y="49"/>
                  </a:lnTo>
                  <a:lnTo>
                    <a:pt x="57" y="47"/>
                  </a:lnTo>
                  <a:lnTo>
                    <a:pt x="55" y="47"/>
                  </a:lnTo>
                  <a:lnTo>
                    <a:pt x="53" y="44"/>
                  </a:lnTo>
                  <a:lnTo>
                    <a:pt x="52" y="40"/>
                  </a:lnTo>
                  <a:lnTo>
                    <a:pt x="53" y="40"/>
                  </a:lnTo>
                  <a:lnTo>
                    <a:pt x="53" y="42"/>
                  </a:lnTo>
                  <a:lnTo>
                    <a:pt x="55" y="46"/>
                  </a:lnTo>
                  <a:lnTo>
                    <a:pt x="57" y="47"/>
                  </a:lnTo>
                  <a:close/>
                  <a:moveTo>
                    <a:pt x="14" y="4"/>
                  </a:moveTo>
                  <a:lnTo>
                    <a:pt x="16" y="4"/>
                  </a:lnTo>
                  <a:lnTo>
                    <a:pt x="16" y="6"/>
                  </a:lnTo>
                  <a:lnTo>
                    <a:pt x="14" y="6"/>
                  </a:lnTo>
                  <a:lnTo>
                    <a:pt x="4" y="8"/>
                  </a:lnTo>
                  <a:lnTo>
                    <a:pt x="2" y="8"/>
                  </a:lnTo>
                  <a:lnTo>
                    <a:pt x="2" y="6"/>
                  </a:lnTo>
                  <a:lnTo>
                    <a:pt x="0" y="4"/>
                  </a:lnTo>
                  <a:lnTo>
                    <a:pt x="2" y="6"/>
                  </a:lnTo>
                  <a:lnTo>
                    <a:pt x="4" y="6"/>
                  </a:lnTo>
                  <a:lnTo>
                    <a:pt x="6" y="6"/>
                  </a:lnTo>
                  <a:lnTo>
                    <a:pt x="6" y="2"/>
                  </a:lnTo>
                  <a:lnTo>
                    <a:pt x="8" y="4"/>
                  </a:lnTo>
                  <a:lnTo>
                    <a:pt x="12" y="4"/>
                  </a:lnTo>
                  <a:lnTo>
                    <a:pt x="14" y="4"/>
                  </a:lnTo>
                  <a:close/>
                  <a:moveTo>
                    <a:pt x="48" y="59"/>
                  </a:moveTo>
                  <a:lnTo>
                    <a:pt x="48" y="59"/>
                  </a:lnTo>
                  <a:lnTo>
                    <a:pt x="50" y="59"/>
                  </a:lnTo>
                  <a:lnTo>
                    <a:pt x="50" y="61"/>
                  </a:lnTo>
                  <a:lnTo>
                    <a:pt x="52" y="61"/>
                  </a:lnTo>
                  <a:lnTo>
                    <a:pt x="53" y="63"/>
                  </a:lnTo>
                  <a:lnTo>
                    <a:pt x="52" y="63"/>
                  </a:lnTo>
                  <a:lnTo>
                    <a:pt x="48" y="61"/>
                  </a:lnTo>
                  <a:lnTo>
                    <a:pt x="48" y="59"/>
                  </a:lnTo>
                  <a:lnTo>
                    <a:pt x="48" y="59"/>
                  </a:lnTo>
                  <a:close/>
                  <a:moveTo>
                    <a:pt x="36" y="25"/>
                  </a:moveTo>
                  <a:lnTo>
                    <a:pt x="38" y="27"/>
                  </a:lnTo>
                  <a:lnTo>
                    <a:pt x="44" y="30"/>
                  </a:lnTo>
                  <a:lnTo>
                    <a:pt x="46" y="32"/>
                  </a:lnTo>
                  <a:lnTo>
                    <a:pt x="44" y="40"/>
                  </a:lnTo>
                  <a:lnTo>
                    <a:pt x="44" y="42"/>
                  </a:lnTo>
                  <a:lnTo>
                    <a:pt x="44" y="40"/>
                  </a:lnTo>
                  <a:lnTo>
                    <a:pt x="44" y="40"/>
                  </a:lnTo>
                  <a:lnTo>
                    <a:pt x="44" y="38"/>
                  </a:lnTo>
                  <a:lnTo>
                    <a:pt x="42" y="38"/>
                  </a:lnTo>
                  <a:lnTo>
                    <a:pt x="44" y="38"/>
                  </a:lnTo>
                  <a:lnTo>
                    <a:pt x="44" y="34"/>
                  </a:lnTo>
                  <a:lnTo>
                    <a:pt x="44" y="32"/>
                  </a:lnTo>
                  <a:lnTo>
                    <a:pt x="42" y="30"/>
                  </a:lnTo>
                  <a:lnTo>
                    <a:pt x="40" y="29"/>
                  </a:lnTo>
                  <a:lnTo>
                    <a:pt x="38" y="29"/>
                  </a:lnTo>
                  <a:lnTo>
                    <a:pt x="36" y="27"/>
                  </a:lnTo>
                  <a:lnTo>
                    <a:pt x="35" y="27"/>
                  </a:lnTo>
                  <a:lnTo>
                    <a:pt x="35" y="27"/>
                  </a:lnTo>
                  <a:lnTo>
                    <a:pt x="36" y="27"/>
                  </a:lnTo>
                  <a:lnTo>
                    <a:pt x="36" y="2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18" name="Freeform 1908">
              <a:extLst>
                <a:ext uri="{FF2B5EF4-FFF2-40B4-BE49-F238E27FC236}">
                  <a16:creationId xmlns:a16="http://schemas.microsoft.com/office/drawing/2014/main" id="{1F349E0B-9F1A-475F-A80E-06A4A0836D43}"/>
                </a:ext>
              </a:extLst>
            </p:cNvPr>
            <p:cNvSpPr>
              <a:spLocks/>
            </p:cNvSpPr>
            <p:nvPr/>
          </p:nvSpPr>
          <p:spPr bwMode="auto">
            <a:xfrm>
              <a:off x="10112375" y="-773112"/>
              <a:ext cx="53975" cy="17463"/>
            </a:xfrm>
            <a:custGeom>
              <a:avLst/>
              <a:gdLst>
                <a:gd name="T0" fmla="*/ 30 w 34"/>
                <a:gd name="T1" fmla="*/ 10 h 11"/>
                <a:gd name="T2" fmla="*/ 32 w 34"/>
                <a:gd name="T3" fmla="*/ 10 h 11"/>
                <a:gd name="T4" fmla="*/ 34 w 34"/>
                <a:gd name="T5" fmla="*/ 10 h 11"/>
                <a:gd name="T6" fmla="*/ 32 w 34"/>
                <a:gd name="T7" fmla="*/ 6 h 11"/>
                <a:gd name="T8" fmla="*/ 28 w 34"/>
                <a:gd name="T9" fmla="*/ 4 h 11"/>
                <a:gd name="T10" fmla="*/ 25 w 34"/>
                <a:gd name="T11" fmla="*/ 2 h 11"/>
                <a:gd name="T12" fmla="*/ 21 w 34"/>
                <a:gd name="T13" fmla="*/ 0 h 11"/>
                <a:gd name="T14" fmla="*/ 17 w 34"/>
                <a:gd name="T15" fmla="*/ 0 h 11"/>
                <a:gd name="T16" fmla="*/ 13 w 34"/>
                <a:gd name="T17" fmla="*/ 0 h 11"/>
                <a:gd name="T18" fmla="*/ 9 w 34"/>
                <a:gd name="T19" fmla="*/ 0 h 11"/>
                <a:gd name="T20" fmla="*/ 6 w 34"/>
                <a:gd name="T21" fmla="*/ 0 h 11"/>
                <a:gd name="T22" fmla="*/ 2 w 34"/>
                <a:gd name="T23" fmla="*/ 0 h 11"/>
                <a:gd name="T24" fmla="*/ 2 w 34"/>
                <a:gd name="T25" fmla="*/ 0 h 11"/>
                <a:gd name="T26" fmla="*/ 0 w 34"/>
                <a:gd name="T27" fmla="*/ 2 h 11"/>
                <a:gd name="T28" fmla="*/ 0 w 34"/>
                <a:gd name="T29" fmla="*/ 4 h 11"/>
                <a:gd name="T30" fmla="*/ 2 w 34"/>
                <a:gd name="T31" fmla="*/ 4 h 11"/>
                <a:gd name="T32" fmla="*/ 4 w 34"/>
                <a:gd name="T33" fmla="*/ 4 h 11"/>
                <a:gd name="T34" fmla="*/ 6 w 34"/>
                <a:gd name="T35" fmla="*/ 6 h 11"/>
                <a:gd name="T36" fmla="*/ 6 w 34"/>
                <a:gd name="T37" fmla="*/ 6 h 11"/>
                <a:gd name="T38" fmla="*/ 9 w 34"/>
                <a:gd name="T39" fmla="*/ 10 h 11"/>
                <a:gd name="T40" fmla="*/ 11 w 34"/>
                <a:gd name="T41" fmla="*/ 10 h 11"/>
                <a:gd name="T42" fmla="*/ 13 w 34"/>
                <a:gd name="T43" fmla="*/ 10 h 11"/>
                <a:gd name="T44" fmla="*/ 15 w 34"/>
                <a:gd name="T45" fmla="*/ 10 h 11"/>
                <a:gd name="T46" fmla="*/ 17 w 34"/>
                <a:gd name="T47" fmla="*/ 11 h 11"/>
                <a:gd name="T48" fmla="*/ 19 w 34"/>
                <a:gd name="T49" fmla="*/ 11 h 11"/>
                <a:gd name="T50" fmla="*/ 19 w 34"/>
                <a:gd name="T51" fmla="*/ 10 h 11"/>
                <a:gd name="T52" fmla="*/ 19 w 34"/>
                <a:gd name="T53" fmla="*/ 10 h 11"/>
                <a:gd name="T54" fmla="*/ 21 w 34"/>
                <a:gd name="T55" fmla="*/ 10 h 11"/>
                <a:gd name="T56" fmla="*/ 21 w 34"/>
                <a:gd name="T57" fmla="*/ 10 h 11"/>
                <a:gd name="T58" fmla="*/ 23 w 34"/>
                <a:gd name="T59" fmla="*/ 8 h 11"/>
                <a:gd name="T60" fmla="*/ 25 w 34"/>
                <a:gd name="T61" fmla="*/ 8 h 11"/>
                <a:gd name="T62" fmla="*/ 26 w 34"/>
                <a:gd name="T63" fmla="*/ 8 h 11"/>
                <a:gd name="T64" fmla="*/ 25 w 34"/>
                <a:gd name="T65" fmla="*/ 8 h 11"/>
                <a:gd name="T66" fmla="*/ 30 w 34"/>
                <a:gd name="T6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11">
                  <a:moveTo>
                    <a:pt x="30" y="10"/>
                  </a:moveTo>
                  <a:lnTo>
                    <a:pt x="32" y="10"/>
                  </a:lnTo>
                  <a:lnTo>
                    <a:pt x="34" y="10"/>
                  </a:lnTo>
                  <a:lnTo>
                    <a:pt x="32" y="6"/>
                  </a:lnTo>
                  <a:lnTo>
                    <a:pt x="28" y="4"/>
                  </a:lnTo>
                  <a:lnTo>
                    <a:pt x="25" y="2"/>
                  </a:lnTo>
                  <a:lnTo>
                    <a:pt x="21" y="0"/>
                  </a:lnTo>
                  <a:lnTo>
                    <a:pt x="17" y="0"/>
                  </a:lnTo>
                  <a:lnTo>
                    <a:pt x="13" y="0"/>
                  </a:lnTo>
                  <a:lnTo>
                    <a:pt x="9" y="0"/>
                  </a:lnTo>
                  <a:lnTo>
                    <a:pt x="6" y="0"/>
                  </a:lnTo>
                  <a:lnTo>
                    <a:pt x="2" y="0"/>
                  </a:lnTo>
                  <a:lnTo>
                    <a:pt x="2" y="0"/>
                  </a:lnTo>
                  <a:lnTo>
                    <a:pt x="0" y="2"/>
                  </a:lnTo>
                  <a:lnTo>
                    <a:pt x="0" y="4"/>
                  </a:lnTo>
                  <a:lnTo>
                    <a:pt x="2" y="4"/>
                  </a:lnTo>
                  <a:lnTo>
                    <a:pt x="4" y="4"/>
                  </a:lnTo>
                  <a:lnTo>
                    <a:pt x="6" y="6"/>
                  </a:lnTo>
                  <a:lnTo>
                    <a:pt x="6" y="6"/>
                  </a:lnTo>
                  <a:lnTo>
                    <a:pt x="9" y="10"/>
                  </a:lnTo>
                  <a:lnTo>
                    <a:pt x="11" y="10"/>
                  </a:lnTo>
                  <a:lnTo>
                    <a:pt x="13" y="10"/>
                  </a:lnTo>
                  <a:lnTo>
                    <a:pt x="15" y="10"/>
                  </a:lnTo>
                  <a:lnTo>
                    <a:pt x="17" y="11"/>
                  </a:lnTo>
                  <a:lnTo>
                    <a:pt x="19" y="11"/>
                  </a:lnTo>
                  <a:lnTo>
                    <a:pt x="19" y="10"/>
                  </a:lnTo>
                  <a:lnTo>
                    <a:pt x="19" y="10"/>
                  </a:lnTo>
                  <a:lnTo>
                    <a:pt x="21" y="10"/>
                  </a:lnTo>
                  <a:lnTo>
                    <a:pt x="21" y="10"/>
                  </a:lnTo>
                  <a:lnTo>
                    <a:pt x="23" y="8"/>
                  </a:lnTo>
                  <a:lnTo>
                    <a:pt x="25" y="8"/>
                  </a:lnTo>
                  <a:lnTo>
                    <a:pt x="26" y="8"/>
                  </a:lnTo>
                  <a:lnTo>
                    <a:pt x="25" y="8"/>
                  </a:lnTo>
                  <a:lnTo>
                    <a:pt x="30" y="1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19" name="Freeform 1909">
              <a:extLst>
                <a:ext uri="{FF2B5EF4-FFF2-40B4-BE49-F238E27FC236}">
                  <a16:creationId xmlns:a16="http://schemas.microsoft.com/office/drawing/2014/main" id="{4DE4F28F-3FCE-4A6F-9E69-71792F21214C}"/>
                </a:ext>
              </a:extLst>
            </p:cNvPr>
            <p:cNvSpPr>
              <a:spLocks/>
            </p:cNvSpPr>
            <p:nvPr/>
          </p:nvSpPr>
          <p:spPr bwMode="auto">
            <a:xfrm>
              <a:off x="10323513" y="-619125"/>
              <a:ext cx="1588" cy="6350"/>
            </a:xfrm>
            <a:custGeom>
              <a:avLst/>
              <a:gdLst>
                <a:gd name="T0" fmla="*/ 1 w 1"/>
                <a:gd name="T1" fmla="*/ 2 h 4"/>
                <a:gd name="T2" fmla="*/ 1 w 1"/>
                <a:gd name="T3" fmla="*/ 2 h 4"/>
                <a:gd name="T4" fmla="*/ 1 w 1"/>
                <a:gd name="T5" fmla="*/ 4 h 4"/>
                <a:gd name="T6" fmla="*/ 1 w 1"/>
                <a:gd name="T7" fmla="*/ 4 h 4"/>
                <a:gd name="T8" fmla="*/ 1 w 1"/>
                <a:gd name="T9" fmla="*/ 2 h 4"/>
                <a:gd name="T10" fmla="*/ 0 w 1"/>
                <a:gd name="T11" fmla="*/ 2 h 4"/>
                <a:gd name="T12" fmla="*/ 0 w 1"/>
                <a:gd name="T13" fmla="*/ 2 h 4"/>
                <a:gd name="T14" fmla="*/ 0 w 1"/>
                <a:gd name="T15" fmla="*/ 0 h 4"/>
                <a:gd name="T16" fmla="*/ 0 w 1"/>
                <a:gd name="T17" fmla="*/ 0 h 4"/>
                <a:gd name="T18" fmla="*/ 0 w 1"/>
                <a:gd name="T19" fmla="*/ 0 h 4"/>
                <a:gd name="T20" fmla="*/ 1 w 1"/>
                <a:gd name="T21" fmla="*/ 0 h 4"/>
                <a:gd name="T22" fmla="*/ 1 w 1"/>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4">
                  <a:moveTo>
                    <a:pt x="1" y="2"/>
                  </a:moveTo>
                  <a:lnTo>
                    <a:pt x="1" y="2"/>
                  </a:lnTo>
                  <a:lnTo>
                    <a:pt x="1" y="4"/>
                  </a:lnTo>
                  <a:lnTo>
                    <a:pt x="1" y="4"/>
                  </a:lnTo>
                  <a:lnTo>
                    <a:pt x="1" y="2"/>
                  </a:lnTo>
                  <a:lnTo>
                    <a:pt x="0" y="2"/>
                  </a:lnTo>
                  <a:lnTo>
                    <a:pt x="0" y="2"/>
                  </a:lnTo>
                  <a:lnTo>
                    <a:pt x="0" y="0"/>
                  </a:lnTo>
                  <a:lnTo>
                    <a:pt x="0" y="0"/>
                  </a:lnTo>
                  <a:lnTo>
                    <a:pt x="0" y="0"/>
                  </a:lnTo>
                  <a:lnTo>
                    <a:pt x="1" y="0"/>
                  </a:lnTo>
                  <a:lnTo>
                    <a:pt x="1"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20" name="Freeform 1910">
              <a:extLst>
                <a:ext uri="{FF2B5EF4-FFF2-40B4-BE49-F238E27FC236}">
                  <a16:creationId xmlns:a16="http://schemas.microsoft.com/office/drawing/2014/main" id="{F642D095-0D79-478B-B546-D6211C3CE785}"/>
                </a:ext>
              </a:extLst>
            </p:cNvPr>
            <p:cNvSpPr>
              <a:spLocks/>
            </p:cNvSpPr>
            <p:nvPr/>
          </p:nvSpPr>
          <p:spPr bwMode="auto">
            <a:xfrm>
              <a:off x="10364788" y="-611187"/>
              <a:ext cx="6350" cy="6350"/>
            </a:xfrm>
            <a:custGeom>
              <a:avLst/>
              <a:gdLst>
                <a:gd name="T0" fmla="*/ 2 w 4"/>
                <a:gd name="T1" fmla="*/ 2 h 4"/>
                <a:gd name="T2" fmla="*/ 2 w 4"/>
                <a:gd name="T3" fmla="*/ 4 h 4"/>
                <a:gd name="T4" fmla="*/ 2 w 4"/>
                <a:gd name="T5" fmla="*/ 4 h 4"/>
                <a:gd name="T6" fmla="*/ 4 w 4"/>
                <a:gd name="T7" fmla="*/ 2 h 4"/>
                <a:gd name="T8" fmla="*/ 2 w 4"/>
                <a:gd name="T9" fmla="*/ 0 h 4"/>
                <a:gd name="T10" fmla="*/ 2 w 4"/>
                <a:gd name="T11" fmla="*/ 0 h 4"/>
                <a:gd name="T12" fmla="*/ 0 w 4"/>
                <a:gd name="T13" fmla="*/ 0 h 4"/>
                <a:gd name="T14" fmla="*/ 2 w 4"/>
                <a:gd name="T15" fmla="*/ 2 h 4"/>
                <a:gd name="T16" fmla="*/ 2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2"/>
                  </a:moveTo>
                  <a:lnTo>
                    <a:pt x="2" y="4"/>
                  </a:lnTo>
                  <a:lnTo>
                    <a:pt x="2" y="4"/>
                  </a:lnTo>
                  <a:lnTo>
                    <a:pt x="4" y="2"/>
                  </a:lnTo>
                  <a:lnTo>
                    <a:pt x="2" y="0"/>
                  </a:lnTo>
                  <a:lnTo>
                    <a:pt x="2" y="0"/>
                  </a:lnTo>
                  <a:lnTo>
                    <a:pt x="0" y="0"/>
                  </a:lnTo>
                  <a:lnTo>
                    <a:pt x="2" y="2"/>
                  </a:lnTo>
                  <a:lnTo>
                    <a:pt x="2"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21" name="Freeform 1911">
              <a:extLst>
                <a:ext uri="{FF2B5EF4-FFF2-40B4-BE49-F238E27FC236}">
                  <a16:creationId xmlns:a16="http://schemas.microsoft.com/office/drawing/2014/main" id="{CF1544DA-2AA0-4149-B6F9-076523B847F5}"/>
                </a:ext>
              </a:extLst>
            </p:cNvPr>
            <p:cNvSpPr>
              <a:spLocks/>
            </p:cNvSpPr>
            <p:nvPr/>
          </p:nvSpPr>
          <p:spPr bwMode="auto">
            <a:xfrm>
              <a:off x="10347325" y="-612775"/>
              <a:ext cx="7938" cy="7938"/>
            </a:xfrm>
            <a:custGeom>
              <a:avLst/>
              <a:gdLst>
                <a:gd name="T0" fmla="*/ 2 w 5"/>
                <a:gd name="T1" fmla="*/ 1 h 5"/>
                <a:gd name="T2" fmla="*/ 4 w 5"/>
                <a:gd name="T3" fmla="*/ 3 h 5"/>
                <a:gd name="T4" fmla="*/ 5 w 5"/>
                <a:gd name="T5" fmla="*/ 5 h 5"/>
                <a:gd name="T6" fmla="*/ 4 w 5"/>
                <a:gd name="T7" fmla="*/ 5 h 5"/>
                <a:gd name="T8" fmla="*/ 2 w 5"/>
                <a:gd name="T9" fmla="*/ 3 h 5"/>
                <a:gd name="T10" fmla="*/ 0 w 5"/>
                <a:gd name="T11" fmla="*/ 1 h 5"/>
                <a:gd name="T12" fmla="*/ 0 w 5"/>
                <a:gd name="T13" fmla="*/ 0 h 5"/>
                <a:gd name="T14" fmla="*/ 0 w 5"/>
                <a:gd name="T15" fmla="*/ 1 h 5"/>
                <a:gd name="T16" fmla="*/ 2 w 5"/>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2" y="1"/>
                  </a:moveTo>
                  <a:lnTo>
                    <a:pt x="4" y="3"/>
                  </a:lnTo>
                  <a:lnTo>
                    <a:pt x="5" y="5"/>
                  </a:lnTo>
                  <a:lnTo>
                    <a:pt x="4" y="5"/>
                  </a:lnTo>
                  <a:lnTo>
                    <a:pt x="2" y="3"/>
                  </a:lnTo>
                  <a:lnTo>
                    <a:pt x="0" y="1"/>
                  </a:lnTo>
                  <a:lnTo>
                    <a:pt x="0" y="0"/>
                  </a:lnTo>
                  <a:lnTo>
                    <a:pt x="0" y="1"/>
                  </a:lnTo>
                  <a:lnTo>
                    <a:pt x="2" y="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22" name="Freeform 1912">
              <a:extLst>
                <a:ext uri="{FF2B5EF4-FFF2-40B4-BE49-F238E27FC236}">
                  <a16:creationId xmlns:a16="http://schemas.microsoft.com/office/drawing/2014/main" id="{486CA967-97FA-46BD-8D69-9C79A298E0AF}"/>
                </a:ext>
              </a:extLst>
            </p:cNvPr>
            <p:cNvSpPr>
              <a:spLocks noEditPoints="1"/>
            </p:cNvSpPr>
            <p:nvPr/>
          </p:nvSpPr>
          <p:spPr bwMode="auto">
            <a:xfrm>
              <a:off x="10377488" y="-776287"/>
              <a:ext cx="65088" cy="15875"/>
            </a:xfrm>
            <a:custGeom>
              <a:avLst/>
              <a:gdLst>
                <a:gd name="T0" fmla="*/ 41 w 41"/>
                <a:gd name="T1" fmla="*/ 8 h 10"/>
                <a:gd name="T2" fmla="*/ 41 w 41"/>
                <a:gd name="T3" fmla="*/ 8 h 10"/>
                <a:gd name="T4" fmla="*/ 39 w 41"/>
                <a:gd name="T5" fmla="*/ 8 h 10"/>
                <a:gd name="T6" fmla="*/ 38 w 41"/>
                <a:gd name="T7" fmla="*/ 8 h 10"/>
                <a:gd name="T8" fmla="*/ 38 w 41"/>
                <a:gd name="T9" fmla="*/ 8 h 10"/>
                <a:gd name="T10" fmla="*/ 39 w 41"/>
                <a:gd name="T11" fmla="*/ 8 h 10"/>
                <a:gd name="T12" fmla="*/ 39 w 41"/>
                <a:gd name="T13" fmla="*/ 6 h 10"/>
                <a:gd name="T14" fmla="*/ 41 w 41"/>
                <a:gd name="T15" fmla="*/ 8 h 10"/>
                <a:gd name="T16" fmla="*/ 41 w 41"/>
                <a:gd name="T17" fmla="*/ 8 h 10"/>
                <a:gd name="T18" fmla="*/ 13 w 41"/>
                <a:gd name="T19" fmla="*/ 0 h 10"/>
                <a:gd name="T20" fmla="*/ 11 w 41"/>
                <a:gd name="T21" fmla="*/ 2 h 10"/>
                <a:gd name="T22" fmla="*/ 11 w 41"/>
                <a:gd name="T23" fmla="*/ 2 h 10"/>
                <a:gd name="T24" fmla="*/ 11 w 41"/>
                <a:gd name="T25" fmla="*/ 4 h 10"/>
                <a:gd name="T26" fmla="*/ 11 w 41"/>
                <a:gd name="T27" fmla="*/ 4 h 10"/>
                <a:gd name="T28" fmla="*/ 11 w 41"/>
                <a:gd name="T29" fmla="*/ 8 h 10"/>
                <a:gd name="T30" fmla="*/ 11 w 41"/>
                <a:gd name="T31" fmla="*/ 10 h 10"/>
                <a:gd name="T32" fmla="*/ 13 w 41"/>
                <a:gd name="T33" fmla="*/ 10 h 10"/>
                <a:gd name="T34" fmla="*/ 17 w 41"/>
                <a:gd name="T35" fmla="*/ 10 h 10"/>
                <a:gd name="T36" fmla="*/ 22 w 41"/>
                <a:gd name="T37" fmla="*/ 10 h 10"/>
                <a:gd name="T38" fmla="*/ 26 w 41"/>
                <a:gd name="T39" fmla="*/ 10 h 10"/>
                <a:gd name="T40" fmla="*/ 28 w 41"/>
                <a:gd name="T41" fmla="*/ 10 h 10"/>
                <a:gd name="T42" fmla="*/ 30 w 41"/>
                <a:gd name="T43" fmla="*/ 10 h 10"/>
                <a:gd name="T44" fmla="*/ 32 w 41"/>
                <a:gd name="T45" fmla="*/ 10 h 10"/>
                <a:gd name="T46" fmla="*/ 36 w 41"/>
                <a:gd name="T47" fmla="*/ 6 h 10"/>
                <a:gd name="T48" fmla="*/ 38 w 41"/>
                <a:gd name="T49" fmla="*/ 6 h 10"/>
                <a:gd name="T50" fmla="*/ 36 w 41"/>
                <a:gd name="T51" fmla="*/ 4 h 10"/>
                <a:gd name="T52" fmla="*/ 34 w 41"/>
                <a:gd name="T53" fmla="*/ 2 h 10"/>
                <a:gd name="T54" fmla="*/ 32 w 41"/>
                <a:gd name="T55" fmla="*/ 2 h 10"/>
                <a:gd name="T56" fmla="*/ 30 w 41"/>
                <a:gd name="T57" fmla="*/ 2 h 10"/>
                <a:gd name="T58" fmla="*/ 30 w 41"/>
                <a:gd name="T59" fmla="*/ 2 h 10"/>
                <a:gd name="T60" fmla="*/ 26 w 41"/>
                <a:gd name="T61" fmla="*/ 2 h 10"/>
                <a:gd name="T62" fmla="*/ 22 w 41"/>
                <a:gd name="T63" fmla="*/ 0 h 10"/>
                <a:gd name="T64" fmla="*/ 17 w 41"/>
                <a:gd name="T65" fmla="*/ 0 h 10"/>
                <a:gd name="T66" fmla="*/ 15 w 41"/>
                <a:gd name="T67" fmla="*/ 0 h 10"/>
                <a:gd name="T68" fmla="*/ 13 w 41"/>
                <a:gd name="T69" fmla="*/ 0 h 10"/>
                <a:gd name="T70" fmla="*/ 0 w 41"/>
                <a:gd name="T71" fmla="*/ 8 h 10"/>
                <a:gd name="T72" fmla="*/ 2 w 41"/>
                <a:gd name="T73" fmla="*/ 8 h 10"/>
                <a:gd name="T74" fmla="*/ 0 w 41"/>
                <a:gd name="T75" fmla="*/ 8 h 10"/>
                <a:gd name="T76" fmla="*/ 0 w 41"/>
                <a:gd name="T77" fmla="*/ 8 h 10"/>
                <a:gd name="T78" fmla="*/ 0 w 41"/>
                <a:gd name="T7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10">
                  <a:moveTo>
                    <a:pt x="41" y="8"/>
                  </a:moveTo>
                  <a:lnTo>
                    <a:pt x="41" y="8"/>
                  </a:lnTo>
                  <a:lnTo>
                    <a:pt x="39" y="8"/>
                  </a:lnTo>
                  <a:lnTo>
                    <a:pt x="38" y="8"/>
                  </a:lnTo>
                  <a:lnTo>
                    <a:pt x="38" y="8"/>
                  </a:lnTo>
                  <a:lnTo>
                    <a:pt x="39" y="8"/>
                  </a:lnTo>
                  <a:lnTo>
                    <a:pt x="39" y="6"/>
                  </a:lnTo>
                  <a:lnTo>
                    <a:pt x="41" y="8"/>
                  </a:lnTo>
                  <a:lnTo>
                    <a:pt x="41" y="8"/>
                  </a:lnTo>
                  <a:close/>
                  <a:moveTo>
                    <a:pt x="13" y="0"/>
                  </a:moveTo>
                  <a:lnTo>
                    <a:pt x="11" y="2"/>
                  </a:lnTo>
                  <a:lnTo>
                    <a:pt x="11" y="2"/>
                  </a:lnTo>
                  <a:lnTo>
                    <a:pt x="11" y="4"/>
                  </a:lnTo>
                  <a:lnTo>
                    <a:pt x="11" y="4"/>
                  </a:lnTo>
                  <a:lnTo>
                    <a:pt x="11" y="8"/>
                  </a:lnTo>
                  <a:lnTo>
                    <a:pt x="11" y="10"/>
                  </a:lnTo>
                  <a:lnTo>
                    <a:pt x="13" y="10"/>
                  </a:lnTo>
                  <a:lnTo>
                    <a:pt x="17" y="10"/>
                  </a:lnTo>
                  <a:lnTo>
                    <a:pt x="22" y="10"/>
                  </a:lnTo>
                  <a:lnTo>
                    <a:pt x="26" y="10"/>
                  </a:lnTo>
                  <a:lnTo>
                    <a:pt x="28" y="10"/>
                  </a:lnTo>
                  <a:lnTo>
                    <a:pt x="30" y="10"/>
                  </a:lnTo>
                  <a:lnTo>
                    <a:pt x="32" y="10"/>
                  </a:lnTo>
                  <a:lnTo>
                    <a:pt x="36" y="6"/>
                  </a:lnTo>
                  <a:lnTo>
                    <a:pt x="38" y="6"/>
                  </a:lnTo>
                  <a:lnTo>
                    <a:pt x="36" y="4"/>
                  </a:lnTo>
                  <a:lnTo>
                    <a:pt x="34" y="2"/>
                  </a:lnTo>
                  <a:lnTo>
                    <a:pt x="32" y="2"/>
                  </a:lnTo>
                  <a:lnTo>
                    <a:pt x="30" y="2"/>
                  </a:lnTo>
                  <a:lnTo>
                    <a:pt x="30" y="2"/>
                  </a:lnTo>
                  <a:lnTo>
                    <a:pt x="26" y="2"/>
                  </a:lnTo>
                  <a:lnTo>
                    <a:pt x="22" y="0"/>
                  </a:lnTo>
                  <a:lnTo>
                    <a:pt x="17" y="0"/>
                  </a:lnTo>
                  <a:lnTo>
                    <a:pt x="15" y="0"/>
                  </a:lnTo>
                  <a:lnTo>
                    <a:pt x="13" y="0"/>
                  </a:lnTo>
                  <a:close/>
                  <a:moveTo>
                    <a:pt x="0" y="8"/>
                  </a:moveTo>
                  <a:lnTo>
                    <a:pt x="2" y="8"/>
                  </a:lnTo>
                  <a:lnTo>
                    <a:pt x="0" y="8"/>
                  </a:lnTo>
                  <a:lnTo>
                    <a:pt x="0" y="8"/>
                  </a:lnTo>
                  <a:lnTo>
                    <a:pt x="0" y="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23" name="Freeform 1913">
              <a:extLst>
                <a:ext uri="{FF2B5EF4-FFF2-40B4-BE49-F238E27FC236}">
                  <a16:creationId xmlns:a16="http://schemas.microsoft.com/office/drawing/2014/main" id="{9DCC4EBE-DED7-4BA6-8893-818CC6B63DC3}"/>
                </a:ext>
              </a:extLst>
            </p:cNvPr>
            <p:cNvSpPr>
              <a:spLocks noEditPoints="1"/>
            </p:cNvSpPr>
            <p:nvPr/>
          </p:nvSpPr>
          <p:spPr bwMode="auto">
            <a:xfrm>
              <a:off x="10034588" y="-809625"/>
              <a:ext cx="41275" cy="15875"/>
            </a:xfrm>
            <a:custGeom>
              <a:avLst/>
              <a:gdLst>
                <a:gd name="T0" fmla="*/ 2 w 26"/>
                <a:gd name="T1" fmla="*/ 8 h 10"/>
                <a:gd name="T2" fmla="*/ 3 w 26"/>
                <a:gd name="T3" fmla="*/ 8 h 10"/>
                <a:gd name="T4" fmla="*/ 5 w 26"/>
                <a:gd name="T5" fmla="*/ 8 h 10"/>
                <a:gd name="T6" fmla="*/ 2 w 26"/>
                <a:gd name="T7" fmla="*/ 10 h 10"/>
                <a:gd name="T8" fmla="*/ 0 w 26"/>
                <a:gd name="T9" fmla="*/ 8 h 10"/>
                <a:gd name="T10" fmla="*/ 0 w 26"/>
                <a:gd name="T11" fmla="*/ 8 h 10"/>
                <a:gd name="T12" fmla="*/ 2 w 26"/>
                <a:gd name="T13" fmla="*/ 8 h 10"/>
                <a:gd name="T14" fmla="*/ 2 w 26"/>
                <a:gd name="T15" fmla="*/ 8 h 10"/>
                <a:gd name="T16" fmla="*/ 24 w 26"/>
                <a:gd name="T17" fmla="*/ 0 h 10"/>
                <a:gd name="T18" fmla="*/ 24 w 26"/>
                <a:gd name="T19" fmla="*/ 2 h 10"/>
                <a:gd name="T20" fmla="*/ 24 w 26"/>
                <a:gd name="T21" fmla="*/ 2 h 10"/>
                <a:gd name="T22" fmla="*/ 26 w 26"/>
                <a:gd name="T23" fmla="*/ 2 h 10"/>
                <a:gd name="T24" fmla="*/ 26 w 26"/>
                <a:gd name="T25" fmla="*/ 0 h 10"/>
                <a:gd name="T26" fmla="*/ 26 w 26"/>
                <a:gd name="T27" fmla="*/ 0 h 10"/>
                <a:gd name="T28" fmla="*/ 26 w 26"/>
                <a:gd name="T29" fmla="*/ 0 h 10"/>
                <a:gd name="T30" fmla="*/ 26 w 26"/>
                <a:gd name="T31" fmla="*/ 0 h 10"/>
                <a:gd name="T32" fmla="*/ 24 w 26"/>
                <a:gd name="T33" fmla="*/ 0 h 10"/>
                <a:gd name="T34" fmla="*/ 20 w 26"/>
                <a:gd name="T35" fmla="*/ 2 h 10"/>
                <a:gd name="T36" fmla="*/ 22 w 26"/>
                <a:gd name="T37" fmla="*/ 2 h 10"/>
                <a:gd name="T38" fmla="*/ 22 w 26"/>
                <a:gd name="T39" fmla="*/ 2 h 10"/>
                <a:gd name="T40" fmla="*/ 20 w 26"/>
                <a:gd name="T41" fmla="*/ 2 h 10"/>
                <a:gd name="T42" fmla="*/ 20 w 26"/>
                <a:gd name="T4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10">
                  <a:moveTo>
                    <a:pt x="2" y="8"/>
                  </a:moveTo>
                  <a:lnTo>
                    <a:pt x="3" y="8"/>
                  </a:lnTo>
                  <a:lnTo>
                    <a:pt x="5" y="8"/>
                  </a:lnTo>
                  <a:lnTo>
                    <a:pt x="2" y="10"/>
                  </a:lnTo>
                  <a:lnTo>
                    <a:pt x="0" y="8"/>
                  </a:lnTo>
                  <a:lnTo>
                    <a:pt x="0" y="8"/>
                  </a:lnTo>
                  <a:lnTo>
                    <a:pt x="2" y="8"/>
                  </a:lnTo>
                  <a:lnTo>
                    <a:pt x="2" y="8"/>
                  </a:lnTo>
                  <a:close/>
                  <a:moveTo>
                    <a:pt x="24" y="0"/>
                  </a:moveTo>
                  <a:lnTo>
                    <a:pt x="24" y="2"/>
                  </a:lnTo>
                  <a:lnTo>
                    <a:pt x="24" y="2"/>
                  </a:lnTo>
                  <a:lnTo>
                    <a:pt x="26" y="2"/>
                  </a:lnTo>
                  <a:lnTo>
                    <a:pt x="26" y="0"/>
                  </a:lnTo>
                  <a:lnTo>
                    <a:pt x="26" y="0"/>
                  </a:lnTo>
                  <a:lnTo>
                    <a:pt x="26" y="0"/>
                  </a:lnTo>
                  <a:lnTo>
                    <a:pt x="26" y="0"/>
                  </a:lnTo>
                  <a:lnTo>
                    <a:pt x="24" y="0"/>
                  </a:lnTo>
                  <a:close/>
                  <a:moveTo>
                    <a:pt x="20" y="2"/>
                  </a:moveTo>
                  <a:lnTo>
                    <a:pt x="22" y="2"/>
                  </a:lnTo>
                  <a:lnTo>
                    <a:pt x="22" y="2"/>
                  </a:lnTo>
                  <a:lnTo>
                    <a:pt x="20" y="2"/>
                  </a:lnTo>
                  <a:lnTo>
                    <a:pt x="20"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24" name="Freeform 1914">
              <a:extLst>
                <a:ext uri="{FF2B5EF4-FFF2-40B4-BE49-F238E27FC236}">
                  <a16:creationId xmlns:a16="http://schemas.microsoft.com/office/drawing/2014/main" id="{BDDA1F51-282D-41D5-A46E-ACDCB82F186A}"/>
                </a:ext>
              </a:extLst>
            </p:cNvPr>
            <p:cNvSpPr>
              <a:spLocks noEditPoints="1"/>
            </p:cNvSpPr>
            <p:nvPr/>
          </p:nvSpPr>
          <p:spPr bwMode="auto">
            <a:xfrm>
              <a:off x="9994900" y="-541337"/>
              <a:ext cx="144463" cy="60325"/>
            </a:xfrm>
            <a:custGeom>
              <a:avLst/>
              <a:gdLst>
                <a:gd name="T0" fmla="*/ 63 w 91"/>
                <a:gd name="T1" fmla="*/ 23 h 38"/>
                <a:gd name="T2" fmla="*/ 63 w 91"/>
                <a:gd name="T3" fmla="*/ 21 h 38"/>
                <a:gd name="T4" fmla="*/ 63 w 91"/>
                <a:gd name="T5" fmla="*/ 23 h 38"/>
                <a:gd name="T6" fmla="*/ 64 w 91"/>
                <a:gd name="T7" fmla="*/ 19 h 38"/>
                <a:gd name="T8" fmla="*/ 64 w 91"/>
                <a:gd name="T9" fmla="*/ 23 h 38"/>
                <a:gd name="T10" fmla="*/ 83 w 91"/>
                <a:gd name="T11" fmla="*/ 30 h 38"/>
                <a:gd name="T12" fmla="*/ 87 w 91"/>
                <a:gd name="T13" fmla="*/ 32 h 38"/>
                <a:gd name="T14" fmla="*/ 91 w 91"/>
                <a:gd name="T15" fmla="*/ 27 h 38"/>
                <a:gd name="T16" fmla="*/ 91 w 91"/>
                <a:gd name="T17" fmla="*/ 23 h 38"/>
                <a:gd name="T18" fmla="*/ 89 w 91"/>
                <a:gd name="T19" fmla="*/ 15 h 38"/>
                <a:gd name="T20" fmla="*/ 70 w 91"/>
                <a:gd name="T21" fmla="*/ 4 h 38"/>
                <a:gd name="T22" fmla="*/ 64 w 91"/>
                <a:gd name="T23" fmla="*/ 2 h 38"/>
                <a:gd name="T24" fmla="*/ 63 w 91"/>
                <a:gd name="T25" fmla="*/ 2 h 38"/>
                <a:gd name="T26" fmla="*/ 55 w 91"/>
                <a:gd name="T27" fmla="*/ 0 h 38"/>
                <a:gd name="T28" fmla="*/ 47 w 91"/>
                <a:gd name="T29" fmla="*/ 6 h 38"/>
                <a:gd name="T30" fmla="*/ 30 w 91"/>
                <a:gd name="T31" fmla="*/ 13 h 38"/>
                <a:gd name="T32" fmla="*/ 23 w 91"/>
                <a:gd name="T33" fmla="*/ 11 h 38"/>
                <a:gd name="T34" fmla="*/ 19 w 91"/>
                <a:gd name="T35" fmla="*/ 11 h 38"/>
                <a:gd name="T36" fmla="*/ 11 w 91"/>
                <a:gd name="T37" fmla="*/ 10 h 38"/>
                <a:gd name="T38" fmla="*/ 9 w 91"/>
                <a:gd name="T39" fmla="*/ 6 h 38"/>
                <a:gd name="T40" fmla="*/ 8 w 91"/>
                <a:gd name="T41" fmla="*/ 2 h 38"/>
                <a:gd name="T42" fmla="*/ 6 w 91"/>
                <a:gd name="T43" fmla="*/ 2 h 38"/>
                <a:gd name="T44" fmla="*/ 0 w 91"/>
                <a:gd name="T45" fmla="*/ 4 h 38"/>
                <a:gd name="T46" fmla="*/ 0 w 91"/>
                <a:gd name="T47" fmla="*/ 8 h 38"/>
                <a:gd name="T48" fmla="*/ 2 w 91"/>
                <a:gd name="T49" fmla="*/ 10 h 38"/>
                <a:gd name="T50" fmla="*/ 4 w 91"/>
                <a:gd name="T51" fmla="*/ 11 h 38"/>
                <a:gd name="T52" fmla="*/ 2 w 91"/>
                <a:gd name="T53" fmla="*/ 13 h 38"/>
                <a:gd name="T54" fmla="*/ 2 w 91"/>
                <a:gd name="T55" fmla="*/ 19 h 38"/>
                <a:gd name="T56" fmla="*/ 0 w 91"/>
                <a:gd name="T57" fmla="*/ 21 h 38"/>
                <a:gd name="T58" fmla="*/ 2 w 91"/>
                <a:gd name="T59" fmla="*/ 25 h 38"/>
                <a:gd name="T60" fmla="*/ 8 w 91"/>
                <a:gd name="T61" fmla="*/ 21 h 38"/>
                <a:gd name="T62" fmla="*/ 13 w 91"/>
                <a:gd name="T63" fmla="*/ 23 h 38"/>
                <a:gd name="T64" fmla="*/ 19 w 91"/>
                <a:gd name="T65" fmla="*/ 25 h 38"/>
                <a:gd name="T66" fmla="*/ 23 w 91"/>
                <a:gd name="T67" fmla="*/ 29 h 38"/>
                <a:gd name="T68" fmla="*/ 27 w 91"/>
                <a:gd name="T69" fmla="*/ 32 h 38"/>
                <a:gd name="T70" fmla="*/ 28 w 91"/>
                <a:gd name="T71" fmla="*/ 30 h 38"/>
                <a:gd name="T72" fmla="*/ 30 w 91"/>
                <a:gd name="T73" fmla="*/ 30 h 38"/>
                <a:gd name="T74" fmla="*/ 34 w 91"/>
                <a:gd name="T75" fmla="*/ 38 h 38"/>
                <a:gd name="T76" fmla="*/ 40 w 91"/>
                <a:gd name="T77" fmla="*/ 38 h 38"/>
                <a:gd name="T78" fmla="*/ 44 w 91"/>
                <a:gd name="T79" fmla="*/ 36 h 38"/>
                <a:gd name="T80" fmla="*/ 47 w 91"/>
                <a:gd name="T81" fmla="*/ 34 h 38"/>
                <a:gd name="T82" fmla="*/ 40 w 91"/>
                <a:gd name="T83" fmla="*/ 25 h 38"/>
                <a:gd name="T84" fmla="*/ 42 w 91"/>
                <a:gd name="T85" fmla="*/ 21 h 38"/>
                <a:gd name="T86" fmla="*/ 51 w 91"/>
                <a:gd name="T87" fmla="*/ 17 h 38"/>
                <a:gd name="T88" fmla="*/ 55 w 91"/>
                <a:gd name="T89" fmla="*/ 10 h 38"/>
                <a:gd name="T90" fmla="*/ 64 w 91"/>
                <a:gd name="T91" fmla="*/ 11 h 38"/>
                <a:gd name="T92" fmla="*/ 70 w 91"/>
                <a:gd name="T93" fmla="*/ 15 h 38"/>
                <a:gd name="T94" fmla="*/ 74 w 91"/>
                <a:gd name="T95" fmla="*/ 21 h 38"/>
                <a:gd name="T96" fmla="*/ 74 w 91"/>
                <a:gd name="T97" fmla="*/ 17 h 38"/>
                <a:gd name="T98" fmla="*/ 78 w 91"/>
                <a:gd name="T99" fmla="*/ 17 h 38"/>
                <a:gd name="T100" fmla="*/ 83 w 91"/>
                <a:gd name="T101" fmla="*/ 25 h 38"/>
                <a:gd name="T102" fmla="*/ 78 w 91"/>
                <a:gd name="T103" fmla="*/ 21 h 38"/>
                <a:gd name="T104" fmla="*/ 76 w 91"/>
                <a:gd name="T105" fmla="*/ 23 h 38"/>
                <a:gd name="T106" fmla="*/ 74 w 91"/>
                <a:gd name="T107" fmla="*/ 29 h 38"/>
                <a:gd name="T108" fmla="*/ 81 w 91"/>
                <a:gd name="T109" fmla="*/ 38 h 38"/>
                <a:gd name="T110" fmla="*/ 21 w 91"/>
                <a:gd name="T111" fmla="*/ 36 h 38"/>
                <a:gd name="T112" fmla="*/ 19 w 91"/>
                <a:gd name="T113" fmla="*/ 36 h 38"/>
                <a:gd name="T114" fmla="*/ 19 w 91"/>
                <a:gd name="T115" fmla="*/ 32 h 38"/>
                <a:gd name="T116" fmla="*/ 11 w 91"/>
                <a:gd name="T117" fmla="*/ 2 h 38"/>
                <a:gd name="T118" fmla="*/ 11 w 91"/>
                <a:gd name="T119" fmla="*/ 4 h 38"/>
                <a:gd name="T120" fmla="*/ 11 w 91"/>
                <a:gd name="T121"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 h="38">
                  <a:moveTo>
                    <a:pt x="63" y="23"/>
                  </a:moveTo>
                  <a:lnTo>
                    <a:pt x="63" y="23"/>
                  </a:lnTo>
                  <a:lnTo>
                    <a:pt x="63" y="23"/>
                  </a:lnTo>
                  <a:lnTo>
                    <a:pt x="63" y="21"/>
                  </a:lnTo>
                  <a:lnTo>
                    <a:pt x="63" y="21"/>
                  </a:lnTo>
                  <a:lnTo>
                    <a:pt x="63" y="21"/>
                  </a:lnTo>
                  <a:lnTo>
                    <a:pt x="63" y="21"/>
                  </a:lnTo>
                  <a:lnTo>
                    <a:pt x="63" y="23"/>
                  </a:lnTo>
                  <a:lnTo>
                    <a:pt x="63" y="23"/>
                  </a:lnTo>
                  <a:close/>
                  <a:moveTo>
                    <a:pt x="66" y="21"/>
                  </a:moveTo>
                  <a:lnTo>
                    <a:pt x="66" y="21"/>
                  </a:lnTo>
                  <a:lnTo>
                    <a:pt x="64" y="19"/>
                  </a:lnTo>
                  <a:lnTo>
                    <a:pt x="64" y="19"/>
                  </a:lnTo>
                  <a:lnTo>
                    <a:pt x="64" y="21"/>
                  </a:lnTo>
                  <a:lnTo>
                    <a:pt x="64" y="23"/>
                  </a:lnTo>
                  <a:lnTo>
                    <a:pt x="66" y="21"/>
                  </a:lnTo>
                  <a:lnTo>
                    <a:pt x="66" y="21"/>
                  </a:lnTo>
                  <a:close/>
                  <a:moveTo>
                    <a:pt x="83" y="30"/>
                  </a:moveTo>
                  <a:lnTo>
                    <a:pt x="85" y="30"/>
                  </a:lnTo>
                  <a:lnTo>
                    <a:pt x="85" y="32"/>
                  </a:lnTo>
                  <a:lnTo>
                    <a:pt x="87" y="32"/>
                  </a:lnTo>
                  <a:lnTo>
                    <a:pt x="89" y="30"/>
                  </a:lnTo>
                  <a:lnTo>
                    <a:pt x="91" y="27"/>
                  </a:lnTo>
                  <a:lnTo>
                    <a:pt x="91" y="27"/>
                  </a:lnTo>
                  <a:lnTo>
                    <a:pt x="91" y="25"/>
                  </a:lnTo>
                  <a:lnTo>
                    <a:pt x="91" y="25"/>
                  </a:lnTo>
                  <a:lnTo>
                    <a:pt x="91" y="23"/>
                  </a:lnTo>
                  <a:lnTo>
                    <a:pt x="89" y="19"/>
                  </a:lnTo>
                  <a:lnTo>
                    <a:pt x="89" y="17"/>
                  </a:lnTo>
                  <a:lnTo>
                    <a:pt x="89" y="15"/>
                  </a:lnTo>
                  <a:lnTo>
                    <a:pt x="81" y="8"/>
                  </a:lnTo>
                  <a:lnTo>
                    <a:pt x="76" y="6"/>
                  </a:lnTo>
                  <a:lnTo>
                    <a:pt x="70" y="4"/>
                  </a:lnTo>
                  <a:lnTo>
                    <a:pt x="70" y="4"/>
                  </a:lnTo>
                  <a:lnTo>
                    <a:pt x="66" y="4"/>
                  </a:lnTo>
                  <a:lnTo>
                    <a:pt x="64" y="2"/>
                  </a:lnTo>
                  <a:lnTo>
                    <a:pt x="64" y="2"/>
                  </a:lnTo>
                  <a:lnTo>
                    <a:pt x="63" y="2"/>
                  </a:lnTo>
                  <a:lnTo>
                    <a:pt x="63" y="2"/>
                  </a:lnTo>
                  <a:lnTo>
                    <a:pt x="59" y="0"/>
                  </a:lnTo>
                  <a:lnTo>
                    <a:pt x="57" y="0"/>
                  </a:lnTo>
                  <a:lnTo>
                    <a:pt x="55" y="0"/>
                  </a:lnTo>
                  <a:lnTo>
                    <a:pt x="53" y="2"/>
                  </a:lnTo>
                  <a:lnTo>
                    <a:pt x="51" y="2"/>
                  </a:lnTo>
                  <a:lnTo>
                    <a:pt x="47" y="6"/>
                  </a:lnTo>
                  <a:lnTo>
                    <a:pt x="45" y="6"/>
                  </a:lnTo>
                  <a:lnTo>
                    <a:pt x="32" y="13"/>
                  </a:lnTo>
                  <a:lnTo>
                    <a:pt x="30" y="13"/>
                  </a:lnTo>
                  <a:lnTo>
                    <a:pt x="27" y="13"/>
                  </a:lnTo>
                  <a:lnTo>
                    <a:pt x="25" y="13"/>
                  </a:lnTo>
                  <a:lnTo>
                    <a:pt x="23" y="11"/>
                  </a:lnTo>
                  <a:lnTo>
                    <a:pt x="19" y="10"/>
                  </a:lnTo>
                  <a:lnTo>
                    <a:pt x="17" y="8"/>
                  </a:lnTo>
                  <a:lnTo>
                    <a:pt x="19" y="11"/>
                  </a:lnTo>
                  <a:lnTo>
                    <a:pt x="17" y="11"/>
                  </a:lnTo>
                  <a:lnTo>
                    <a:pt x="13" y="10"/>
                  </a:lnTo>
                  <a:lnTo>
                    <a:pt x="11" y="10"/>
                  </a:lnTo>
                  <a:lnTo>
                    <a:pt x="11" y="6"/>
                  </a:lnTo>
                  <a:lnTo>
                    <a:pt x="11" y="8"/>
                  </a:lnTo>
                  <a:lnTo>
                    <a:pt x="9" y="6"/>
                  </a:lnTo>
                  <a:lnTo>
                    <a:pt x="9" y="6"/>
                  </a:lnTo>
                  <a:lnTo>
                    <a:pt x="9" y="4"/>
                  </a:lnTo>
                  <a:lnTo>
                    <a:pt x="8" y="2"/>
                  </a:lnTo>
                  <a:lnTo>
                    <a:pt x="8" y="2"/>
                  </a:lnTo>
                  <a:lnTo>
                    <a:pt x="6" y="0"/>
                  </a:lnTo>
                  <a:lnTo>
                    <a:pt x="6" y="2"/>
                  </a:lnTo>
                  <a:lnTo>
                    <a:pt x="2" y="2"/>
                  </a:lnTo>
                  <a:lnTo>
                    <a:pt x="2" y="2"/>
                  </a:lnTo>
                  <a:lnTo>
                    <a:pt x="0" y="4"/>
                  </a:lnTo>
                  <a:lnTo>
                    <a:pt x="0" y="4"/>
                  </a:lnTo>
                  <a:lnTo>
                    <a:pt x="0" y="6"/>
                  </a:lnTo>
                  <a:lnTo>
                    <a:pt x="0" y="8"/>
                  </a:lnTo>
                  <a:lnTo>
                    <a:pt x="2" y="10"/>
                  </a:lnTo>
                  <a:lnTo>
                    <a:pt x="2" y="10"/>
                  </a:lnTo>
                  <a:lnTo>
                    <a:pt x="2" y="10"/>
                  </a:lnTo>
                  <a:lnTo>
                    <a:pt x="4" y="10"/>
                  </a:lnTo>
                  <a:lnTo>
                    <a:pt x="4" y="10"/>
                  </a:lnTo>
                  <a:lnTo>
                    <a:pt x="4" y="11"/>
                  </a:lnTo>
                  <a:lnTo>
                    <a:pt x="4" y="11"/>
                  </a:lnTo>
                  <a:lnTo>
                    <a:pt x="2" y="11"/>
                  </a:lnTo>
                  <a:lnTo>
                    <a:pt x="2" y="13"/>
                  </a:lnTo>
                  <a:lnTo>
                    <a:pt x="2" y="15"/>
                  </a:lnTo>
                  <a:lnTo>
                    <a:pt x="2" y="17"/>
                  </a:lnTo>
                  <a:lnTo>
                    <a:pt x="2" y="19"/>
                  </a:lnTo>
                  <a:lnTo>
                    <a:pt x="2" y="19"/>
                  </a:lnTo>
                  <a:lnTo>
                    <a:pt x="0" y="21"/>
                  </a:lnTo>
                  <a:lnTo>
                    <a:pt x="0" y="21"/>
                  </a:lnTo>
                  <a:lnTo>
                    <a:pt x="0" y="23"/>
                  </a:lnTo>
                  <a:lnTo>
                    <a:pt x="2" y="25"/>
                  </a:lnTo>
                  <a:lnTo>
                    <a:pt x="2" y="25"/>
                  </a:lnTo>
                  <a:lnTo>
                    <a:pt x="2" y="21"/>
                  </a:lnTo>
                  <a:lnTo>
                    <a:pt x="6" y="21"/>
                  </a:lnTo>
                  <a:lnTo>
                    <a:pt x="8" y="21"/>
                  </a:lnTo>
                  <a:lnTo>
                    <a:pt x="11" y="21"/>
                  </a:lnTo>
                  <a:lnTo>
                    <a:pt x="13" y="23"/>
                  </a:lnTo>
                  <a:lnTo>
                    <a:pt x="13" y="23"/>
                  </a:lnTo>
                  <a:lnTo>
                    <a:pt x="17" y="23"/>
                  </a:lnTo>
                  <a:lnTo>
                    <a:pt x="19" y="23"/>
                  </a:lnTo>
                  <a:lnTo>
                    <a:pt x="19" y="25"/>
                  </a:lnTo>
                  <a:lnTo>
                    <a:pt x="21" y="25"/>
                  </a:lnTo>
                  <a:lnTo>
                    <a:pt x="21" y="27"/>
                  </a:lnTo>
                  <a:lnTo>
                    <a:pt x="23" y="29"/>
                  </a:lnTo>
                  <a:lnTo>
                    <a:pt x="23" y="30"/>
                  </a:lnTo>
                  <a:lnTo>
                    <a:pt x="25" y="30"/>
                  </a:lnTo>
                  <a:lnTo>
                    <a:pt x="27" y="32"/>
                  </a:lnTo>
                  <a:lnTo>
                    <a:pt x="28" y="32"/>
                  </a:lnTo>
                  <a:lnTo>
                    <a:pt x="28" y="30"/>
                  </a:lnTo>
                  <a:lnTo>
                    <a:pt x="28" y="30"/>
                  </a:lnTo>
                  <a:lnTo>
                    <a:pt x="28" y="29"/>
                  </a:lnTo>
                  <a:lnTo>
                    <a:pt x="30" y="29"/>
                  </a:lnTo>
                  <a:lnTo>
                    <a:pt x="30" y="30"/>
                  </a:lnTo>
                  <a:lnTo>
                    <a:pt x="32" y="32"/>
                  </a:lnTo>
                  <a:lnTo>
                    <a:pt x="34" y="38"/>
                  </a:lnTo>
                  <a:lnTo>
                    <a:pt x="34" y="38"/>
                  </a:lnTo>
                  <a:lnTo>
                    <a:pt x="36" y="38"/>
                  </a:lnTo>
                  <a:lnTo>
                    <a:pt x="38" y="38"/>
                  </a:lnTo>
                  <a:lnTo>
                    <a:pt x="40" y="38"/>
                  </a:lnTo>
                  <a:lnTo>
                    <a:pt x="40" y="38"/>
                  </a:lnTo>
                  <a:lnTo>
                    <a:pt x="42" y="36"/>
                  </a:lnTo>
                  <a:lnTo>
                    <a:pt x="44" y="36"/>
                  </a:lnTo>
                  <a:lnTo>
                    <a:pt x="44" y="34"/>
                  </a:lnTo>
                  <a:lnTo>
                    <a:pt x="45" y="34"/>
                  </a:lnTo>
                  <a:lnTo>
                    <a:pt x="47" y="34"/>
                  </a:lnTo>
                  <a:lnTo>
                    <a:pt x="47" y="32"/>
                  </a:lnTo>
                  <a:lnTo>
                    <a:pt x="45" y="30"/>
                  </a:lnTo>
                  <a:lnTo>
                    <a:pt x="40" y="25"/>
                  </a:lnTo>
                  <a:lnTo>
                    <a:pt x="40" y="23"/>
                  </a:lnTo>
                  <a:lnTo>
                    <a:pt x="42" y="21"/>
                  </a:lnTo>
                  <a:lnTo>
                    <a:pt x="42" y="21"/>
                  </a:lnTo>
                  <a:lnTo>
                    <a:pt x="45" y="21"/>
                  </a:lnTo>
                  <a:lnTo>
                    <a:pt x="47" y="19"/>
                  </a:lnTo>
                  <a:lnTo>
                    <a:pt x="51" y="17"/>
                  </a:lnTo>
                  <a:lnTo>
                    <a:pt x="51" y="15"/>
                  </a:lnTo>
                  <a:lnTo>
                    <a:pt x="53" y="13"/>
                  </a:lnTo>
                  <a:lnTo>
                    <a:pt x="55" y="10"/>
                  </a:lnTo>
                  <a:lnTo>
                    <a:pt x="59" y="10"/>
                  </a:lnTo>
                  <a:lnTo>
                    <a:pt x="63" y="10"/>
                  </a:lnTo>
                  <a:lnTo>
                    <a:pt x="64" y="11"/>
                  </a:lnTo>
                  <a:lnTo>
                    <a:pt x="66" y="11"/>
                  </a:lnTo>
                  <a:lnTo>
                    <a:pt x="70" y="13"/>
                  </a:lnTo>
                  <a:lnTo>
                    <a:pt x="70" y="15"/>
                  </a:lnTo>
                  <a:lnTo>
                    <a:pt x="72" y="17"/>
                  </a:lnTo>
                  <a:lnTo>
                    <a:pt x="72" y="19"/>
                  </a:lnTo>
                  <a:lnTo>
                    <a:pt x="74" y="21"/>
                  </a:lnTo>
                  <a:lnTo>
                    <a:pt x="74" y="19"/>
                  </a:lnTo>
                  <a:lnTo>
                    <a:pt x="74" y="19"/>
                  </a:lnTo>
                  <a:lnTo>
                    <a:pt x="74" y="17"/>
                  </a:lnTo>
                  <a:lnTo>
                    <a:pt x="76" y="19"/>
                  </a:lnTo>
                  <a:lnTo>
                    <a:pt x="76" y="19"/>
                  </a:lnTo>
                  <a:lnTo>
                    <a:pt x="78" y="17"/>
                  </a:lnTo>
                  <a:lnTo>
                    <a:pt x="80" y="19"/>
                  </a:lnTo>
                  <a:lnTo>
                    <a:pt x="80" y="21"/>
                  </a:lnTo>
                  <a:lnTo>
                    <a:pt x="83" y="25"/>
                  </a:lnTo>
                  <a:lnTo>
                    <a:pt x="81" y="23"/>
                  </a:lnTo>
                  <a:lnTo>
                    <a:pt x="80" y="21"/>
                  </a:lnTo>
                  <a:lnTo>
                    <a:pt x="78" y="21"/>
                  </a:lnTo>
                  <a:lnTo>
                    <a:pt x="76" y="21"/>
                  </a:lnTo>
                  <a:lnTo>
                    <a:pt x="76" y="23"/>
                  </a:lnTo>
                  <a:lnTo>
                    <a:pt x="76" y="23"/>
                  </a:lnTo>
                  <a:lnTo>
                    <a:pt x="74" y="25"/>
                  </a:lnTo>
                  <a:lnTo>
                    <a:pt x="72" y="25"/>
                  </a:lnTo>
                  <a:lnTo>
                    <a:pt x="74" y="29"/>
                  </a:lnTo>
                  <a:lnTo>
                    <a:pt x="76" y="32"/>
                  </a:lnTo>
                  <a:lnTo>
                    <a:pt x="78" y="36"/>
                  </a:lnTo>
                  <a:lnTo>
                    <a:pt x="81" y="38"/>
                  </a:lnTo>
                  <a:lnTo>
                    <a:pt x="83" y="32"/>
                  </a:lnTo>
                  <a:lnTo>
                    <a:pt x="83" y="30"/>
                  </a:lnTo>
                  <a:close/>
                  <a:moveTo>
                    <a:pt x="21" y="36"/>
                  </a:moveTo>
                  <a:lnTo>
                    <a:pt x="23" y="36"/>
                  </a:lnTo>
                  <a:lnTo>
                    <a:pt x="21" y="36"/>
                  </a:lnTo>
                  <a:lnTo>
                    <a:pt x="19" y="36"/>
                  </a:lnTo>
                  <a:lnTo>
                    <a:pt x="19" y="36"/>
                  </a:lnTo>
                  <a:lnTo>
                    <a:pt x="17" y="34"/>
                  </a:lnTo>
                  <a:lnTo>
                    <a:pt x="19" y="32"/>
                  </a:lnTo>
                  <a:lnTo>
                    <a:pt x="19" y="32"/>
                  </a:lnTo>
                  <a:lnTo>
                    <a:pt x="21" y="36"/>
                  </a:lnTo>
                  <a:close/>
                  <a:moveTo>
                    <a:pt x="11" y="2"/>
                  </a:moveTo>
                  <a:lnTo>
                    <a:pt x="11" y="4"/>
                  </a:lnTo>
                  <a:lnTo>
                    <a:pt x="11" y="4"/>
                  </a:lnTo>
                  <a:lnTo>
                    <a:pt x="11" y="4"/>
                  </a:lnTo>
                  <a:lnTo>
                    <a:pt x="11" y="4"/>
                  </a:lnTo>
                  <a:lnTo>
                    <a:pt x="9" y="4"/>
                  </a:lnTo>
                  <a:lnTo>
                    <a:pt x="11"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25" name="Freeform 1915">
              <a:extLst>
                <a:ext uri="{FF2B5EF4-FFF2-40B4-BE49-F238E27FC236}">
                  <a16:creationId xmlns:a16="http://schemas.microsoft.com/office/drawing/2014/main" id="{BDF188D2-F6D7-4918-B1C0-260B67EB7276}"/>
                </a:ext>
              </a:extLst>
            </p:cNvPr>
            <p:cNvSpPr>
              <a:spLocks noEditPoints="1"/>
            </p:cNvSpPr>
            <p:nvPr/>
          </p:nvSpPr>
          <p:spPr bwMode="auto">
            <a:xfrm>
              <a:off x="9947275" y="-903287"/>
              <a:ext cx="273050" cy="90488"/>
            </a:xfrm>
            <a:custGeom>
              <a:avLst/>
              <a:gdLst>
                <a:gd name="T0" fmla="*/ 115 w 172"/>
                <a:gd name="T1" fmla="*/ 21 h 57"/>
                <a:gd name="T2" fmla="*/ 111 w 172"/>
                <a:gd name="T3" fmla="*/ 19 h 57"/>
                <a:gd name="T4" fmla="*/ 110 w 172"/>
                <a:gd name="T5" fmla="*/ 18 h 57"/>
                <a:gd name="T6" fmla="*/ 108 w 172"/>
                <a:gd name="T7" fmla="*/ 16 h 57"/>
                <a:gd name="T8" fmla="*/ 106 w 172"/>
                <a:gd name="T9" fmla="*/ 16 h 57"/>
                <a:gd name="T10" fmla="*/ 108 w 172"/>
                <a:gd name="T11" fmla="*/ 16 h 57"/>
                <a:gd name="T12" fmla="*/ 100 w 172"/>
                <a:gd name="T13" fmla="*/ 14 h 57"/>
                <a:gd name="T14" fmla="*/ 104 w 172"/>
                <a:gd name="T15" fmla="*/ 12 h 57"/>
                <a:gd name="T16" fmla="*/ 87 w 172"/>
                <a:gd name="T17" fmla="*/ 10 h 57"/>
                <a:gd name="T18" fmla="*/ 85 w 172"/>
                <a:gd name="T19" fmla="*/ 8 h 57"/>
                <a:gd name="T20" fmla="*/ 155 w 172"/>
                <a:gd name="T21" fmla="*/ 55 h 57"/>
                <a:gd name="T22" fmla="*/ 157 w 172"/>
                <a:gd name="T23" fmla="*/ 57 h 57"/>
                <a:gd name="T24" fmla="*/ 170 w 172"/>
                <a:gd name="T25" fmla="*/ 54 h 57"/>
                <a:gd name="T26" fmla="*/ 161 w 172"/>
                <a:gd name="T27" fmla="*/ 46 h 57"/>
                <a:gd name="T28" fmla="*/ 146 w 172"/>
                <a:gd name="T29" fmla="*/ 44 h 57"/>
                <a:gd name="T30" fmla="*/ 147 w 172"/>
                <a:gd name="T31" fmla="*/ 42 h 57"/>
                <a:gd name="T32" fmla="*/ 147 w 172"/>
                <a:gd name="T33" fmla="*/ 36 h 57"/>
                <a:gd name="T34" fmla="*/ 130 w 172"/>
                <a:gd name="T35" fmla="*/ 33 h 57"/>
                <a:gd name="T36" fmla="*/ 129 w 172"/>
                <a:gd name="T37" fmla="*/ 31 h 57"/>
                <a:gd name="T38" fmla="*/ 121 w 172"/>
                <a:gd name="T39" fmla="*/ 31 h 57"/>
                <a:gd name="T40" fmla="*/ 121 w 172"/>
                <a:gd name="T41" fmla="*/ 29 h 57"/>
                <a:gd name="T42" fmla="*/ 117 w 172"/>
                <a:gd name="T43" fmla="*/ 23 h 57"/>
                <a:gd name="T44" fmla="*/ 117 w 172"/>
                <a:gd name="T45" fmla="*/ 25 h 57"/>
                <a:gd name="T46" fmla="*/ 104 w 172"/>
                <a:gd name="T47" fmla="*/ 18 h 57"/>
                <a:gd name="T48" fmla="*/ 91 w 172"/>
                <a:gd name="T49" fmla="*/ 14 h 57"/>
                <a:gd name="T50" fmla="*/ 81 w 172"/>
                <a:gd name="T51" fmla="*/ 8 h 57"/>
                <a:gd name="T52" fmla="*/ 75 w 172"/>
                <a:gd name="T53" fmla="*/ 4 h 57"/>
                <a:gd name="T54" fmla="*/ 62 w 172"/>
                <a:gd name="T55" fmla="*/ 2 h 57"/>
                <a:gd name="T56" fmla="*/ 53 w 172"/>
                <a:gd name="T57" fmla="*/ 2 h 57"/>
                <a:gd name="T58" fmla="*/ 19 w 172"/>
                <a:gd name="T59" fmla="*/ 6 h 57"/>
                <a:gd name="T60" fmla="*/ 9 w 172"/>
                <a:gd name="T61" fmla="*/ 14 h 57"/>
                <a:gd name="T62" fmla="*/ 7 w 172"/>
                <a:gd name="T63" fmla="*/ 19 h 57"/>
                <a:gd name="T64" fmla="*/ 5 w 172"/>
                <a:gd name="T65" fmla="*/ 21 h 57"/>
                <a:gd name="T66" fmla="*/ 3 w 172"/>
                <a:gd name="T67" fmla="*/ 23 h 57"/>
                <a:gd name="T68" fmla="*/ 9 w 172"/>
                <a:gd name="T69" fmla="*/ 23 h 57"/>
                <a:gd name="T70" fmla="*/ 13 w 172"/>
                <a:gd name="T71" fmla="*/ 21 h 57"/>
                <a:gd name="T72" fmla="*/ 17 w 172"/>
                <a:gd name="T73" fmla="*/ 18 h 57"/>
                <a:gd name="T74" fmla="*/ 30 w 172"/>
                <a:gd name="T75" fmla="*/ 12 h 57"/>
                <a:gd name="T76" fmla="*/ 47 w 172"/>
                <a:gd name="T77" fmla="*/ 10 h 57"/>
                <a:gd name="T78" fmla="*/ 51 w 172"/>
                <a:gd name="T79" fmla="*/ 12 h 57"/>
                <a:gd name="T80" fmla="*/ 47 w 172"/>
                <a:gd name="T81" fmla="*/ 16 h 57"/>
                <a:gd name="T82" fmla="*/ 58 w 172"/>
                <a:gd name="T83" fmla="*/ 19 h 57"/>
                <a:gd name="T84" fmla="*/ 68 w 172"/>
                <a:gd name="T85" fmla="*/ 21 h 57"/>
                <a:gd name="T86" fmla="*/ 83 w 172"/>
                <a:gd name="T87" fmla="*/ 27 h 57"/>
                <a:gd name="T88" fmla="*/ 96 w 172"/>
                <a:gd name="T89" fmla="*/ 29 h 57"/>
                <a:gd name="T90" fmla="*/ 102 w 172"/>
                <a:gd name="T91" fmla="*/ 38 h 57"/>
                <a:gd name="T92" fmla="*/ 111 w 172"/>
                <a:gd name="T93" fmla="*/ 44 h 57"/>
                <a:gd name="T94" fmla="*/ 121 w 172"/>
                <a:gd name="T95" fmla="*/ 44 h 57"/>
                <a:gd name="T96" fmla="*/ 123 w 172"/>
                <a:gd name="T97" fmla="*/ 50 h 57"/>
                <a:gd name="T98" fmla="*/ 136 w 172"/>
                <a:gd name="T99" fmla="*/ 55 h 57"/>
                <a:gd name="T100" fmla="*/ 28 w 172"/>
                <a:gd name="T101" fmla="*/ 29 h 57"/>
                <a:gd name="T102" fmla="*/ 34 w 172"/>
                <a:gd name="T103" fmla="*/ 31 h 57"/>
                <a:gd name="T104" fmla="*/ 32 w 172"/>
                <a:gd name="T105" fmla="*/ 21 h 57"/>
                <a:gd name="T106" fmla="*/ 30 w 172"/>
                <a:gd name="T107"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2" h="57">
                  <a:moveTo>
                    <a:pt x="113" y="21"/>
                  </a:moveTo>
                  <a:lnTo>
                    <a:pt x="111" y="19"/>
                  </a:lnTo>
                  <a:lnTo>
                    <a:pt x="115" y="19"/>
                  </a:lnTo>
                  <a:lnTo>
                    <a:pt x="115" y="21"/>
                  </a:lnTo>
                  <a:lnTo>
                    <a:pt x="113" y="21"/>
                  </a:lnTo>
                  <a:close/>
                  <a:moveTo>
                    <a:pt x="110" y="19"/>
                  </a:moveTo>
                  <a:lnTo>
                    <a:pt x="111" y="19"/>
                  </a:lnTo>
                  <a:lnTo>
                    <a:pt x="111" y="19"/>
                  </a:lnTo>
                  <a:lnTo>
                    <a:pt x="111" y="18"/>
                  </a:lnTo>
                  <a:lnTo>
                    <a:pt x="110" y="18"/>
                  </a:lnTo>
                  <a:lnTo>
                    <a:pt x="110" y="16"/>
                  </a:lnTo>
                  <a:lnTo>
                    <a:pt x="110" y="18"/>
                  </a:lnTo>
                  <a:lnTo>
                    <a:pt x="110" y="18"/>
                  </a:lnTo>
                  <a:lnTo>
                    <a:pt x="110" y="19"/>
                  </a:lnTo>
                  <a:lnTo>
                    <a:pt x="110" y="19"/>
                  </a:lnTo>
                  <a:close/>
                  <a:moveTo>
                    <a:pt x="108" y="16"/>
                  </a:moveTo>
                  <a:lnTo>
                    <a:pt x="108" y="14"/>
                  </a:lnTo>
                  <a:lnTo>
                    <a:pt x="106" y="14"/>
                  </a:lnTo>
                  <a:lnTo>
                    <a:pt x="106" y="14"/>
                  </a:lnTo>
                  <a:lnTo>
                    <a:pt x="106" y="16"/>
                  </a:lnTo>
                  <a:lnTo>
                    <a:pt x="108" y="16"/>
                  </a:lnTo>
                  <a:lnTo>
                    <a:pt x="108" y="16"/>
                  </a:lnTo>
                  <a:lnTo>
                    <a:pt x="110" y="16"/>
                  </a:lnTo>
                  <a:lnTo>
                    <a:pt x="108" y="16"/>
                  </a:lnTo>
                  <a:close/>
                  <a:moveTo>
                    <a:pt x="102" y="12"/>
                  </a:moveTo>
                  <a:lnTo>
                    <a:pt x="100" y="12"/>
                  </a:lnTo>
                  <a:lnTo>
                    <a:pt x="98" y="12"/>
                  </a:lnTo>
                  <a:lnTo>
                    <a:pt x="100" y="14"/>
                  </a:lnTo>
                  <a:lnTo>
                    <a:pt x="102" y="14"/>
                  </a:lnTo>
                  <a:lnTo>
                    <a:pt x="104" y="14"/>
                  </a:lnTo>
                  <a:lnTo>
                    <a:pt x="106" y="14"/>
                  </a:lnTo>
                  <a:lnTo>
                    <a:pt x="104" y="12"/>
                  </a:lnTo>
                  <a:lnTo>
                    <a:pt x="102" y="12"/>
                  </a:lnTo>
                  <a:close/>
                  <a:moveTo>
                    <a:pt x="87" y="10"/>
                  </a:moveTo>
                  <a:lnTo>
                    <a:pt x="89" y="10"/>
                  </a:lnTo>
                  <a:lnTo>
                    <a:pt x="87" y="10"/>
                  </a:lnTo>
                  <a:lnTo>
                    <a:pt x="87" y="8"/>
                  </a:lnTo>
                  <a:lnTo>
                    <a:pt x="85" y="8"/>
                  </a:lnTo>
                  <a:lnTo>
                    <a:pt x="83" y="8"/>
                  </a:lnTo>
                  <a:lnTo>
                    <a:pt x="85" y="8"/>
                  </a:lnTo>
                  <a:lnTo>
                    <a:pt x="85" y="10"/>
                  </a:lnTo>
                  <a:lnTo>
                    <a:pt x="87" y="10"/>
                  </a:lnTo>
                  <a:close/>
                  <a:moveTo>
                    <a:pt x="151" y="57"/>
                  </a:moveTo>
                  <a:lnTo>
                    <a:pt x="155" y="55"/>
                  </a:lnTo>
                  <a:lnTo>
                    <a:pt x="155" y="55"/>
                  </a:lnTo>
                  <a:lnTo>
                    <a:pt x="155" y="57"/>
                  </a:lnTo>
                  <a:lnTo>
                    <a:pt x="155" y="57"/>
                  </a:lnTo>
                  <a:lnTo>
                    <a:pt x="157" y="57"/>
                  </a:lnTo>
                  <a:lnTo>
                    <a:pt x="161" y="55"/>
                  </a:lnTo>
                  <a:lnTo>
                    <a:pt x="163" y="55"/>
                  </a:lnTo>
                  <a:lnTo>
                    <a:pt x="168" y="55"/>
                  </a:lnTo>
                  <a:lnTo>
                    <a:pt x="170" y="54"/>
                  </a:lnTo>
                  <a:lnTo>
                    <a:pt x="172" y="52"/>
                  </a:lnTo>
                  <a:lnTo>
                    <a:pt x="170" y="50"/>
                  </a:lnTo>
                  <a:lnTo>
                    <a:pt x="166" y="50"/>
                  </a:lnTo>
                  <a:lnTo>
                    <a:pt x="161" y="46"/>
                  </a:lnTo>
                  <a:lnTo>
                    <a:pt x="157" y="44"/>
                  </a:lnTo>
                  <a:lnTo>
                    <a:pt x="155" y="44"/>
                  </a:lnTo>
                  <a:lnTo>
                    <a:pt x="147" y="44"/>
                  </a:lnTo>
                  <a:lnTo>
                    <a:pt x="146" y="44"/>
                  </a:lnTo>
                  <a:lnTo>
                    <a:pt x="146" y="42"/>
                  </a:lnTo>
                  <a:lnTo>
                    <a:pt x="146" y="42"/>
                  </a:lnTo>
                  <a:lnTo>
                    <a:pt x="147" y="42"/>
                  </a:lnTo>
                  <a:lnTo>
                    <a:pt x="147" y="42"/>
                  </a:lnTo>
                  <a:lnTo>
                    <a:pt x="147" y="40"/>
                  </a:lnTo>
                  <a:lnTo>
                    <a:pt x="147" y="38"/>
                  </a:lnTo>
                  <a:lnTo>
                    <a:pt x="147" y="38"/>
                  </a:lnTo>
                  <a:lnTo>
                    <a:pt x="147" y="36"/>
                  </a:lnTo>
                  <a:lnTo>
                    <a:pt x="146" y="36"/>
                  </a:lnTo>
                  <a:lnTo>
                    <a:pt x="138" y="35"/>
                  </a:lnTo>
                  <a:lnTo>
                    <a:pt x="132" y="35"/>
                  </a:lnTo>
                  <a:lnTo>
                    <a:pt x="130" y="33"/>
                  </a:lnTo>
                  <a:lnTo>
                    <a:pt x="130" y="33"/>
                  </a:lnTo>
                  <a:lnTo>
                    <a:pt x="129" y="33"/>
                  </a:lnTo>
                  <a:lnTo>
                    <a:pt x="129" y="33"/>
                  </a:lnTo>
                  <a:lnTo>
                    <a:pt x="129" y="31"/>
                  </a:lnTo>
                  <a:lnTo>
                    <a:pt x="127" y="31"/>
                  </a:lnTo>
                  <a:lnTo>
                    <a:pt x="125" y="29"/>
                  </a:lnTo>
                  <a:lnTo>
                    <a:pt x="123" y="29"/>
                  </a:lnTo>
                  <a:lnTo>
                    <a:pt x="121" y="31"/>
                  </a:lnTo>
                  <a:lnTo>
                    <a:pt x="121" y="29"/>
                  </a:lnTo>
                  <a:lnTo>
                    <a:pt x="119" y="27"/>
                  </a:lnTo>
                  <a:lnTo>
                    <a:pt x="121" y="29"/>
                  </a:lnTo>
                  <a:lnTo>
                    <a:pt x="121" y="29"/>
                  </a:lnTo>
                  <a:lnTo>
                    <a:pt x="123" y="29"/>
                  </a:lnTo>
                  <a:lnTo>
                    <a:pt x="123" y="27"/>
                  </a:lnTo>
                  <a:lnTo>
                    <a:pt x="121" y="27"/>
                  </a:lnTo>
                  <a:lnTo>
                    <a:pt x="117" y="23"/>
                  </a:lnTo>
                  <a:lnTo>
                    <a:pt x="115" y="23"/>
                  </a:lnTo>
                  <a:lnTo>
                    <a:pt x="117" y="23"/>
                  </a:lnTo>
                  <a:lnTo>
                    <a:pt x="117" y="25"/>
                  </a:lnTo>
                  <a:lnTo>
                    <a:pt x="117" y="25"/>
                  </a:lnTo>
                  <a:lnTo>
                    <a:pt x="115" y="25"/>
                  </a:lnTo>
                  <a:lnTo>
                    <a:pt x="113" y="23"/>
                  </a:lnTo>
                  <a:lnTo>
                    <a:pt x="108" y="21"/>
                  </a:lnTo>
                  <a:lnTo>
                    <a:pt x="104" y="18"/>
                  </a:lnTo>
                  <a:lnTo>
                    <a:pt x="100" y="16"/>
                  </a:lnTo>
                  <a:lnTo>
                    <a:pt x="98" y="16"/>
                  </a:lnTo>
                  <a:lnTo>
                    <a:pt x="94" y="14"/>
                  </a:lnTo>
                  <a:lnTo>
                    <a:pt x="91" y="14"/>
                  </a:lnTo>
                  <a:lnTo>
                    <a:pt x="89" y="14"/>
                  </a:lnTo>
                  <a:lnTo>
                    <a:pt x="87" y="12"/>
                  </a:lnTo>
                  <a:lnTo>
                    <a:pt x="83" y="10"/>
                  </a:lnTo>
                  <a:lnTo>
                    <a:pt x="81" y="8"/>
                  </a:lnTo>
                  <a:lnTo>
                    <a:pt x="81" y="6"/>
                  </a:lnTo>
                  <a:lnTo>
                    <a:pt x="79" y="6"/>
                  </a:lnTo>
                  <a:lnTo>
                    <a:pt x="77" y="6"/>
                  </a:lnTo>
                  <a:lnTo>
                    <a:pt x="75" y="4"/>
                  </a:lnTo>
                  <a:lnTo>
                    <a:pt x="72" y="4"/>
                  </a:lnTo>
                  <a:lnTo>
                    <a:pt x="68" y="2"/>
                  </a:lnTo>
                  <a:lnTo>
                    <a:pt x="66" y="2"/>
                  </a:lnTo>
                  <a:lnTo>
                    <a:pt x="62" y="2"/>
                  </a:lnTo>
                  <a:lnTo>
                    <a:pt x="58" y="2"/>
                  </a:lnTo>
                  <a:lnTo>
                    <a:pt x="57" y="0"/>
                  </a:lnTo>
                  <a:lnTo>
                    <a:pt x="55" y="2"/>
                  </a:lnTo>
                  <a:lnTo>
                    <a:pt x="53" y="2"/>
                  </a:lnTo>
                  <a:lnTo>
                    <a:pt x="47" y="0"/>
                  </a:lnTo>
                  <a:lnTo>
                    <a:pt x="43" y="0"/>
                  </a:lnTo>
                  <a:lnTo>
                    <a:pt x="41" y="0"/>
                  </a:lnTo>
                  <a:lnTo>
                    <a:pt x="19" y="6"/>
                  </a:lnTo>
                  <a:lnTo>
                    <a:pt x="13" y="10"/>
                  </a:lnTo>
                  <a:lnTo>
                    <a:pt x="11" y="10"/>
                  </a:lnTo>
                  <a:lnTo>
                    <a:pt x="9" y="12"/>
                  </a:lnTo>
                  <a:lnTo>
                    <a:pt x="9" y="14"/>
                  </a:lnTo>
                  <a:lnTo>
                    <a:pt x="7" y="16"/>
                  </a:lnTo>
                  <a:lnTo>
                    <a:pt x="7" y="16"/>
                  </a:lnTo>
                  <a:lnTo>
                    <a:pt x="7" y="19"/>
                  </a:lnTo>
                  <a:lnTo>
                    <a:pt x="7" y="19"/>
                  </a:lnTo>
                  <a:lnTo>
                    <a:pt x="7" y="21"/>
                  </a:lnTo>
                  <a:lnTo>
                    <a:pt x="7" y="21"/>
                  </a:lnTo>
                  <a:lnTo>
                    <a:pt x="5" y="21"/>
                  </a:lnTo>
                  <a:lnTo>
                    <a:pt x="5" y="21"/>
                  </a:lnTo>
                  <a:lnTo>
                    <a:pt x="2" y="23"/>
                  </a:lnTo>
                  <a:lnTo>
                    <a:pt x="0" y="23"/>
                  </a:lnTo>
                  <a:lnTo>
                    <a:pt x="0" y="23"/>
                  </a:lnTo>
                  <a:lnTo>
                    <a:pt x="3" y="23"/>
                  </a:lnTo>
                  <a:lnTo>
                    <a:pt x="5" y="23"/>
                  </a:lnTo>
                  <a:lnTo>
                    <a:pt x="5" y="25"/>
                  </a:lnTo>
                  <a:lnTo>
                    <a:pt x="9" y="23"/>
                  </a:lnTo>
                  <a:lnTo>
                    <a:pt x="9" y="23"/>
                  </a:lnTo>
                  <a:lnTo>
                    <a:pt x="11" y="23"/>
                  </a:lnTo>
                  <a:lnTo>
                    <a:pt x="11" y="21"/>
                  </a:lnTo>
                  <a:lnTo>
                    <a:pt x="13" y="21"/>
                  </a:lnTo>
                  <a:lnTo>
                    <a:pt x="13" y="21"/>
                  </a:lnTo>
                  <a:lnTo>
                    <a:pt x="13" y="21"/>
                  </a:lnTo>
                  <a:lnTo>
                    <a:pt x="15" y="19"/>
                  </a:lnTo>
                  <a:lnTo>
                    <a:pt x="15" y="19"/>
                  </a:lnTo>
                  <a:lnTo>
                    <a:pt x="17" y="18"/>
                  </a:lnTo>
                  <a:lnTo>
                    <a:pt x="21" y="18"/>
                  </a:lnTo>
                  <a:lnTo>
                    <a:pt x="24" y="18"/>
                  </a:lnTo>
                  <a:lnTo>
                    <a:pt x="26" y="16"/>
                  </a:lnTo>
                  <a:lnTo>
                    <a:pt x="30" y="12"/>
                  </a:lnTo>
                  <a:lnTo>
                    <a:pt x="34" y="10"/>
                  </a:lnTo>
                  <a:lnTo>
                    <a:pt x="36" y="10"/>
                  </a:lnTo>
                  <a:lnTo>
                    <a:pt x="39" y="10"/>
                  </a:lnTo>
                  <a:lnTo>
                    <a:pt x="47" y="10"/>
                  </a:lnTo>
                  <a:lnTo>
                    <a:pt x="49" y="10"/>
                  </a:lnTo>
                  <a:lnTo>
                    <a:pt x="49" y="10"/>
                  </a:lnTo>
                  <a:lnTo>
                    <a:pt x="51" y="12"/>
                  </a:lnTo>
                  <a:lnTo>
                    <a:pt x="51" y="12"/>
                  </a:lnTo>
                  <a:lnTo>
                    <a:pt x="49" y="14"/>
                  </a:lnTo>
                  <a:lnTo>
                    <a:pt x="47" y="14"/>
                  </a:lnTo>
                  <a:lnTo>
                    <a:pt x="45" y="14"/>
                  </a:lnTo>
                  <a:lnTo>
                    <a:pt x="47" y="16"/>
                  </a:lnTo>
                  <a:lnTo>
                    <a:pt x="49" y="18"/>
                  </a:lnTo>
                  <a:lnTo>
                    <a:pt x="53" y="18"/>
                  </a:lnTo>
                  <a:lnTo>
                    <a:pt x="57" y="19"/>
                  </a:lnTo>
                  <a:lnTo>
                    <a:pt x="58" y="19"/>
                  </a:lnTo>
                  <a:lnTo>
                    <a:pt x="58" y="18"/>
                  </a:lnTo>
                  <a:lnTo>
                    <a:pt x="60" y="19"/>
                  </a:lnTo>
                  <a:lnTo>
                    <a:pt x="64" y="21"/>
                  </a:lnTo>
                  <a:lnTo>
                    <a:pt x="68" y="21"/>
                  </a:lnTo>
                  <a:lnTo>
                    <a:pt x="70" y="19"/>
                  </a:lnTo>
                  <a:lnTo>
                    <a:pt x="74" y="23"/>
                  </a:lnTo>
                  <a:lnTo>
                    <a:pt x="79" y="25"/>
                  </a:lnTo>
                  <a:lnTo>
                    <a:pt x="83" y="27"/>
                  </a:lnTo>
                  <a:lnTo>
                    <a:pt x="89" y="29"/>
                  </a:lnTo>
                  <a:lnTo>
                    <a:pt x="93" y="29"/>
                  </a:lnTo>
                  <a:lnTo>
                    <a:pt x="94" y="29"/>
                  </a:lnTo>
                  <a:lnTo>
                    <a:pt x="96" y="29"/>
                  </a:lnTo>
                  <a:lnTo>
                    <a:pt x="100" y="29"/>
                  </a:lnTo>
                  <a:lnTo>
                    <a:pt x="100" y="31"/>
                  </a:lnTo>
                  <a:lnTo>
                    <a:pt x="102" y="36"/>
                  </a:lnTo>
                  <a:lnTo>
                    <a:pt x="102" y="38"/>
                  </a:lnTo>
                  <a:lnTo>
                    <a:pt x="104" y="40"/>
                  </a:lnTo>
                  <a:lnTo>
                    <a:pt x="106" y="42"/>
                  </a:lnTo>
                  <a:lnTo>
                    <a:pt x="108" y="42"/>
                  </a:lnTo>
                  <a:lnTo>
                    <a:pt x="111" y="44"/>
                  </a:lnTo>
                  <a:lnTo>
                    <a:pt x="113" y="44"/>
                  </a:lnTo>
                  <a:lnTo>
                    <a:pt x="117" y="44"/>
                  </a:lnTo>
                  <a:lnTo>
                    <a:pt x="119" y="44"/>
                  </a:lnTo>
                  <a:lnTo>
                    <a:pt x="121" y="44"/>
                  </a:lnTo>
                  <a:lnTo>
                    <a:pt x="123" y="46"/>
                  </a:lnTo>
                  <a:lnTo>
                    <a:pt x="123" y="48"/>
                  </a:lnTo>
                  <a:lnTo>
                    <a:pt x="123" y="48"/>
                  </a:lnTo>
                  <a:lnTo>
                    <a:pt x="123" y="50"/>
                  </a:lnTo>
                  <a:lnTo>
                    <a:pt x="121" y="52"/>
                  </a:lnTo>
                  <a:lnTo>
                    <a:pt x="115" y="55"/>
                  </a:lnTo>
                  <a:lnTo>
                    <a:pt x="113" y="57"/>
                  </a:lnTo>
                  <a:lnTo>
                    <a:pt x="136" y="55"/>
                  </a:lnTo>
                  <a:lnTo>
                    <a:pt x="147" y="57"/>
                  </a:lnTo>
                  <a:lnTo>
                    <a:pt x="151" y="57"/>
                  </a:lnTo>
                  <a:close/>
                  <a:moveTo>
                    <a:pt x="28" y="29"/>
                  </a:moveTo>
                  <a:lnTo>
                    <a:pt x="28" y="29"/>
                  </a:lnTo>
                  <a:lnTo>
                    <a:pt x="26" y="27"/>
                  </a:lnTo>
                  <a:lnTo>
                    <a:pt x="28" y="31"/>
                  </a:lnTo>
                  <a:lnTo>
                    <a:pt x="30" y="31"/>
                  </a:lnTo>
                  <a:lnTo>
                    <a:pt x="34" y="31"/>
                  </a:lnTo>
                  <a:lnTo>
                    <a:pt x="36" y="29"/>
                  </a:lnTo>
                  <a:lnTo>
                    <a:pt x="36" y="27"/>
                  </a:lnTo>
                  <a:lnTo>
                    <a:pt x="34" y="23"/>
                  </a:lnTo>
                  <a:lnTo>
                    <a:pt x="32" y="21"/>
                  </a:lnTo>
                  <a:lnTo>
                    <a:pt x="30" y="23"/>
                  </a:lnTo>
                  <a:lnTo>
                    <a:pt x="28" y="25"/>
                  </a:lnTo>
                  <a:lnTo>
                    <a:pt x="28" y="25"/>
                  </a:lnTo>
                  <a:lnTo>
                    <a:pt x="30" y="27"/>
                  </a:lnTo>
                  <a:lnTo>
                    <a:pt x="30" y="29"/>
                  </a:lnTo>
                  <a:lnTo>
                    <a:pt x="30" y="29"/>
                  </a:lnTo>
                  <a:lnTo>
                    <a:pt x="28" y="29"/>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26" name="Freeform 1916">
              <a:extLst>
                <a:ext uri="{FF2B5EF4-FFF2-40B4-BE49-F238E27FC236}">
                  <a16:creationId xmlns:a16="http://schemas.microsoft.com/office/drawing/2014/main" id="{F939083E-157D-43E0-B4E9-97E7FD4424A7}"/>
                </a:ext>
              </a:extLst>
            </p:cNvPr>
            <p:cNvSpPr>
              <a:spLocks noEditPoints="1"/>
            </p:cNvSpPr>
            <p:nvPr/>
          </p:nvSpPr>
          <p:spPr bwMode="auto">
            <a:xfrm>
              <a:off x="10253663" y="-3290888"/>
              <a:ext cx="1558925" cy="1222375"/>
            </a:xfrm>
            <a:custGeom>
              <a:avLst/>
              <a:gdLst>
                <a:gd name="T0" fmla="*/ 290 w 982"/>
                <a:gd name="T1" fmla="*/ 491 h 770"/>
                <a:gd name="T2" fmla="*/ 294 w 982"/>
                <a:gd name="T3" fmla="*/ 503 h 770"/>
                <a:gd name="T4" fmla="*/ 303 w 982"/>
                <a:gd name="T5" fmla="*/ 461 h 770"/>
                <a:gd name="T6" fmla="*/ 749 w 982"/>
                <a:gd name="T7" fmla="*/ 463 h 770"/>
                <a:gd name="T8" fmla="*/ 345 w 982"/>
                <a:gd name="T9" fmla="*/ 495 h 770"/>
                <a:gd name="T10" fmla="*/ 878 w 982"/>
                <a:gd name="T11" fmla="*/ 243 h 770"/>
                <a:gd name="T12" fmla="*/ 870 w 982"/>
                <a:gd name="T13" fmla="*/ 154 h 770"/>
                <a:gd name="T14" fmla="*/ 679 w 982"/>
                <a:gd name="T15" fmla="*/ 535 h 770"/>
                <a:gd name="T16" fmla="*/ 591 w 982"/>
                <a:gd name="T17" fmla="*/ 586 h 770"/>
                <a:gd name="T18" fmla="*/ 559 w 982"/>
                <a:gd name="T19" fmla="*/ 603 h 770"/>
                <a:gd name="T20" fmla="*/ 529 w 982"/>
                <a:gd name="T21" fmla="*/ 620 h 770"/>
                <a:gd name="T22" fmla="*/ 516 w 982"/>
                <a:gd name="T23" fmla="*/ 653 h 770"/>
                <a:gd name="T24" fmla="*/ 508 w 982"/>
                <a:gd name="T25" fmla="*/ 677 h 770"/>
                <a:gd name="T26" fmla="*/ 489 w 982"/>
                <a:gd name="T27" fmla="*/ 710 h 770"/>
                <a:gd name="T28" fmla="*/ 474 w 982"/>
                <a:gd name="T29" fmla="*/ 763 h 770"/>
                <a:gd name="T30" fmla="*/ 443 w 982"/>
                <a:gd name="T31" fmla="*/ 751 h 770"/>
                <a:gd name="T32" fmla="*/ 396 w 982"/>
                <a:gd name="T33" fmla="*/ 747 h 770"/>
                <a:gd name="T34" fmla="*/ 371 w 982"/>
                <a:gd name="T35" fmla="*/ 713 h 770"/>
                <a:gd name="T36" fmla="*/ 341 w 982"/>
                <a:gd name="T37" fmla="*/ 660 h 770"/>
                <a:gd name="T38" fmla="*/ 345 w 982"/>
                <a:gd name="T39" fmla="*/ 643 h 770"/>
                <a:gd name="T40" fmla="*/ 324 w 982"/>
                <a:gd name="T41" fmla="*/ 617 h 770"/>
                <a:gd name="T42" fmla="*/ 307 w 982"/>
                <a:gd name="T43" fmla="*/ 592 h 770"/>
                <a:gd name="T44" fmla="*/ 345 w 982"/>
                <a:gd name="T45" fmla="*/ 548 h 770"/>
                <a:gd name="T46" fmla="*/ 317 w 982"/>
                <a:gd name="T47" fmla="*/ 535 h 770"/>
                <a:gd name="T48" fmla="*/ 337 w 982"/>
                <a:gd name="T49" fmla="*/ 526 h 770"/>
                <a:gd name="T50" fmla="*/ 358 w 982"/>
                <a:gd name="T51" fmla="*/ 491 h 770"/>
                <a:gd name="T52" fmla="*/ 345 w 982"/>
                <a:gd name="T53" fmla="*/ 474 h 770"/>
                <a:gd name="T54" fmla="*/ 328 w 982"/>
                <a:gd name="T55" fmla="*/ 446 h 770"/>
                <a:gd name="T56" fmla="*/ 286 w 982"/>
                <a:gd name="T57" fmla="*/ 452 h 770"/>
                <a:gd name="T58" fmla="*/ 284 w 982"/>
                <a:gd name="T59" fmla="*/ 404 h 770"/>
                <a:gd name="T60" fmla="*/ 258 w 982"/>
                <a:gd name="T61" fmla="*/ 360 h 770"/>
                <a:gd name="T62" fmla="*/ 159 w 982"/>
                <a:gd name="T63" fmla="*/ 283 h 770"/>
                <a:gd name="T64" fmla="*/ 72 w 982"/>
                <a:gd name="T65" fmla="*/ 288 h 770"/>
                <a:gd name="T66" fmla="*/ 36 w 982"/>
                <a:gd name="T67" fmla="*/ 254 h 770"/>
                <a:gd name="T68" fmla="*/ 44 w 982"/>
                <a:gd name="T69" fmla="*/ 243 h 770"/>
                <a:gd name="T70" fmla="*/ 4 w 982"/>
                <a:gd name="T71" fmla="*/ 214 h 770"/>
                <a:gd name="T72" fmla="*/ 125 w 982"/>
                <a:gd name="T73" fmla="*/ 152 h 770"/>
                <a:gd name="T74" fmla="*/ 154 w 982"/>
                <a:gd name="T75" fmla="*/ 108 h 770"/>
                <a:gd name="T76" fmla="*/ 246 w 982"/>
                <a:gd name="T77" fmla="*/ 80 h 770"/>
                <a:gd name="T78" fmla="*/ 343 w 982"/>
                <a:gd name="T79" fmla="*/ 59 h 770"/>
                <a:gd name="T80" fmla="*/ 453 w 982"/>
                <a:gd name="T81" fmla="*/ 42 h 770"/>
                <a:gd name="T82" fmla="*/ 498 w 982"/>
                <a:gd name="T83" fmla="*/ 15 h 770"/>
                <a:gd name="T84" fmla="*/ 580 w 982"/>
                <a:gd name="T85" fmla="*/ 4 h 770"/>
                <a:gd name="T86" fmla="*/ 785 w 982"/>
                <a:gd name="T87" fmla="*/ 27 h 770"/>
                <a:gd name="T88" fmla="*/ 775 w 982"/>
                <a:gd name="T89" fmla="*/ 70 h 770"/>
                <a:gd name="T90" fmla="*/ 828 w 982"/>
                <a:gd name="T91" fmla="*/ 99 h 770"/>
                <a:gd name="T92" fmla="*/ 955 w 982"/>
                <a:gd name="T93" fmla="*/ 108 h 770"/>
                <a:gd name="T94" fmla="*/ 874 w 982"/>
                <a:gd name="T95" fmla="*/ 146 h 770"/>
                <a:gd name="T96" fmla="*/ 847 w 982"/>
                <a:gd name="T97" fmla="*/ 197 h 770"/>
                <a:gd name="T98" fmla="*/ 851 w 982"/>
                <a:gd name="T99" fmla="*/ 243 h 770"/>
                <a:gd name="T100" fmla="*/ 819 w 982"/>
                <a:gd name="T101" fmla="*/ 268 h 770"/>
                <a:gd name="T102" fmla="*/ 853 w 982"/>
                <a:gd name="T103" fmla="*/ 305 h 770"/>
                <a:gd name="T104" fmla="*/ 832 w 982"/>
                <a:gd name="T105" fmla="*/ 340 h 770"/>
                <a:gd name="T106" fmla="*/ 813 w 982"/>
                <a:gd name="T107" fmla="*/ 353 h 770"/>
                <a:gd name="T108" fmla="*/ 779 w 982"/>
                <a:gd name="T109" fmla="*/ 379 h 770"/>
                <a:gd name="T110" fmla="*/ 732 w 982"/>
                <a:gd name="T111" fmla="*/ 398 h 770"/>
                <a:gd name="T112" fmla="*/ 806 w 982"/>
                <a:gd name="T113" fmla="*/ 431 h 770"/>
                <a:gd name="T114" fmla="*/ 762 w 982"/>
                <a:gd name="T115" fmla="*/ 423 h 770"/>
                <a:gd name="T116" fmla="*/ 817 w 982"/>
                <a:gd name="T117" fmla="*/ 478 h 770"/>
                <a:gd name="T118" fmla="*/ 752 w 982"/>
                <a:gd name="T119" fmla="*/ 452 h 770"/>
                <a:gd name="T120" fmla="*/ 739 w 982"/>
                <a:gd name="T121" fmla="*/ 480 h 770"/>
                <a:gd name="T122" fmla="*/ 783 w 982"/>
                <a:gd name="T123" fmla="*/ 501 h 770"/>
                <a:gd name="T124" fmla="*/ 413 w 982"/>
                <a:gd name="T125" fmla="*/ 34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82" h="770">
                  <a:moveTo>
                    <a:pt x="419" y="746"/>
                  </a:moveTo>
                  <a:lnTo>
                    <a:pt x="417" y="746"/>
                  </a:lnTo>
                  <a:lnTo>
                    <a:pt x="417" y="744"/>
                  </a:lnTo>
                  <a:lnTo>
                    <a:pt x="421" y="744"/>
                  </a:lnTo>
                  <a:lnTo>
                    <a:pt x="423" y="742"/>
                  </a:lnTo>
                  <a:lnTo>
                    <a:pt x="425" y="742"/>
                  </a:lnTo>
                  <a:lnTo>
                    <a:pt x="425" y="746"/>
                  </a:lnTo>
                  <a:lnTo>
                    <a:pt x="425" y="747"/>
                  </a:lnTo>
                  <a:lnTo>
                    <a:pt x="423" y="747"/>
                  </a:lnTo>
                  <a:lnTo>
                    <a:pt x="421" y="747"/>
                  </a:lnTo>
                  <a:lnTo>
                    <a:pt x="419" y="746"/>
                  </a:lnTo>
                  <a:close/>
                  <a:moveTo>
                    <a:pt x="570" y="615"/>
                  </a:moveTo>
                  <a:lnTo>
                    <a:pt x="572" y="615"/>
                  </a:lnTo>
                  <a:lnTo>
                    <a:pt x="572" y="613"/>
                  </a:lnTo>
                  <a:lnTo>
                    <a:pt x="574" y="611"/>
                  </a:lnTo>
                  <a:lnTo>
                    <a:pt x="572" y="609"/>
                  </a:lnTo>
                  <a:lnTo>
                    <a:pt x="570" y="609"/>
                  </a:lnTo>
                  <a:lnTo>
                    <a:pt x="569" y="611"/>
                  </a:lnTo>
                  <a:lnTo>
                    <a:pt x="569" y="615"/>
                  </a:lnTo>
                  <a:lnTo>
                    <a:pt x="570" y="615"/>
                  </a:lnTo>
                  <a:close/>
                  <a:moveTo>
                    <a:pt x="19" y="250"/>
                  </a:moveTo>
                  <a:lnTo>
                    <a:pt x="21" y="249"/>
                  </a:lnTo>
                  <a:lnTo>
                    <a:pt x="13" y="247"/>
                  </a:lnTo>
                  <a:lnTo>
                    <a:pt x="8" y="247"/>
                  </a:lnTo>
                  <a:lnTo>
                    <a:pt x="4" y="249"/>
                  </a:lnTo>
                  <a:lnTo>
                    <a:pt x="8" y="250"/>
                  </a:lnTo>
                  <a:lnTo>
                    <a:pt x="13" y="250"/>
                  </a:lnTo>
                  <a:lnTo>
                    <a:pt x="19" y="250"/>
                  </a:lnTo>
                  <a:close/>
                  <a:moveTo>
                    <a:pt x="294" y="495"/>
                  </a:moveTo>
                  <a:lnTo>
                    <a:pt x="296" y="493"/>
                  </a:lnTo>
                  <a:lnTo>
                    <a:pt x="294" y="493"/>
                  </a:lnTo>
                  <a:lnTo>
                    <a:pt x="290" y="491"/>
                  </a:lnTo>
                  <a:lnTo>
                    <a:pt x="288" y="489"/>
                  </a:lnTo>
                  <a:lnTo>
                    <a:pt x="288" y="488"/>
                  </a:lnTo>
                  <a:lnTo>
                    <a:pt x="290" y="484"/>
                  </a:lnTo>
                  <a:lnTo>
                    <a:pt x="292" y="484"/>
                  </a:lnTo>
                  <a:lnTo>
                    <a:pt x="296" y="484"/>
                  </a:lnTo>
                  <a:lnTo>
                    <a:pt x="298" y="484"/>
                  </a:lnTo>
                  <a:lnTo>
                    <a:pt x="301" y="484"/>
                  </a:lnTo>
                  <a:lnTo>
                    <a:pt x="309" y="486"/>
                  </a:lnTo>
                  <a:lnTo>
                    <a:pt x="311" y="486"/>
                  </a:lnTo>
                  <a:lnTo>
                    <a:pt x="315" y="488"/>
                  </a:lnTo>
                  <a:lnTo>
                    <a:pt x="318" y="493"/>
                  </a:lnTo>
                  <a:lnTo>
                    <a:pt x="322" y="495"/>
                  </a:lnTo>
                  <a:lnTo>
                    <a:pt x="324" y="495"/>
                  </a:lnTo>
                  <a:lnTo>
                    <a:pt x="328" y="497"/>
                  </a:lnTo>
                  <a:lnTo>
                    <a:pt x="332" y="499"/>
                  </a:lnTo>
                  <a:lnTo>
                    <a:pt x="334" y="501"/>
                  </a:lnTo>
                  <a:lnTo>
                    <a:pt x="334" y="501"/>
                  </a:lnTo>
                  <a:lnTo>
                    <a:pt x="334" y="503"/>
                  </a:lnTo>
                  <a:lnTo>
                    <a:pt x="332" y="505"/>
                  </a:lnTo>
                  <a:lnTo>
                    <a:pt x="330" y="505"/>
                  </a:lnTo>
                  <a:lnTo>
                    <a:pt x="326" y="507"/>
                  </a:lnTo>
                  <a:lnTo>
                    <a:pt x="309" y="510"/>
                  </a:lnTo>
                  <a:lnTo>
                    <a:pt x="305" y="510"/>
                  </a:lnTo>
                  <a:lnTo>
                    <a:pt x="301" y="508"/>
                  </a:lnTo>
                  <a:lnTo>
                    <a:pt x="301" y="508"/>
                  </a:lnTo>
                  <a:lnTo>
                    <a:pt x="299" y="508"/>
                  </a:lnTo>
                  <a:lnTo>
                    <a:pt x="299" y="508"/>
                  </a:lnTo>
                  <a:lnTo>
                    <a:pt x="298" y="507"/>
                  </a:lnTo>
                  <a:lnTo>
                    <a:pt x="299" y="507"/>
                  </a:lnTo>
                  <a:lnTo>
                    <a:pt x="307" y="505"/>
                  </a:lnTo>
                  <a:lnTo>
                    <a:pt x="301" y="505"/>
                  </a:lnTo>
                  <a:lnTo>
                    <a:pt x="294" y="503"/>
                  </a:lnTo>
                  <a:lnTo>
                    <a:pt x="288" y="503"/>
                  </a:lnTo>
                  <a:lnTo>
                    <a:pt x="286" y="501"/>
                  </a:lnTo>
                  <a:lnTo>
                    <a:pt x="286" y="499"/>
                  </a:lnTo>
                  <a:lnTo>
                    <a:pt x="286" y="497"/>
                  </a:lnTo>
                  <a:lnTo>
                    <a:pt x="288" y="495"/>
                  </a:lnTo>
                  <a:lnTo>
                    <a:pt x="290" y="493"/>
                  </a:lnTo>
                  <a:lnTo>
                    <a:pt x="292" y="493"/>
                  </a:lnTo>
                  <a:lnTo>
                    <a:pt x="294" y="495"/>
                  </a:lnTo>
                  <a:close/>
                  <a:moveTo>
                    <a:pt x="267" y="415"/>
                  </a:moveTo>
                  <a:lnTo>
                    <a:pt x="269" y="415"/>
                  </a:lnTo>
                  <a:lnTo>
                    <a:pt x="271" y="415"/>
                  </a:lnTo>
                  <a:lnTo>
                    <a:pt x="271" y="415"/>
                  </a:lnTo>
                  <a:lnTo>
                    <a:pt x="275" y="417"/>
                  </a:lnTo>
                  <a:lnTo>
                    <a:pt x="277" y="417"/>
                  </a:lnTo>
                  <a:lnTo>
                    <a:pt x="282" y="414"/>
                  </a:lnTo>
                  <a:lnTo>
                    <a:pt x="284" y="412"/>
                  </a:lnTo>
                  <a:lnTo>
                    <a:pt x="280" y="410"/>
                  </a:lnTo>
                  <a:lnTo>
                    <a:pt x="280" y="410"/>
                  </a:lnTo>
                  <a:lnTo>
                    <a:pt x="277" y="412"/>
                  </a:lnTo>
                  <a:lnTo>
                    <a:pt x="275" y="412"/>
                  </a:lnTo>
                  <a:lnTo>
                    <a:pt x="271" y="412"/>
                  </a:lnTo>
                  <a:lnTo>
                    <a:pt x="269" y="412"/>
                  </a:lnTo>
                  <a:lnTo>
                    <a:pt x="265" y="414"/>
                  </a:lnTo>
                  <a:lnTo>
                    <a:pt x="267" y="415"/>
                  </a:lnTo>
                  <a:lnTo>
                    <a:pt x="267" y="415"/>
                  </a:lnTo>
                  <a:close/>
                  <a:moveTo>
                    <a:pt x="309" y="461"/>
                  </a:moveTo>
                  <a:lnTo>
                    <a:pt x="309" y="459"/>
                  </a:lnTo>
                  <a:lnTo>
                    <a:pt x="309" y="455"/>
                  </a:lnTo>
                  <a:lnTo>
                    <a:pt x="307" y="455"/>
                  </a:lnTo>
                  <a:lnTo>
                    <a:pt x="303" y="457"/>
                  </a:lnTo>
                  <a:lnTo>
                    <a:pt x="301" y="459"/>
                  </a:lnTo>
                  <a:lnTo>
                    <a:pt x="303" y="461"/>
                  </a:lnTo>
                  <a:lnTo>
                    <a:pt x="305" y="463"/>
                  </a:lnTo>
                  <a:lnTo>
                    <a:pt x="309" y="461"/>
                  </a:lnTo>
                  <a:close/>
                  <a:moveTo>
                    <a:pt x="716" y="476"/>
                  </a:moveTo>
                  <a:lnTo>
                    <a:pt x="716" y="478"/>
                  </a:lnTo>
                  <a:lnTo>
                    <a:pt x="718" y="478"/>
                  </a:lnTo>
                  <a:lnTo>
                    <a:pt x="722" y="478"/>
                  </a:lnTo>
                  <a:lnTo>
                    <a:pt x="733" y="476"/>
                  </a:lnTo>
                  <a:lnTo>
                    <a:pt x="737" y="476"/>
                  </a:lnTo>
                  <a:lnTo>
                    <a:pt x="739" y="476"/>
                  </a:lnTo>
                  <a:lnTo>
                    <a:pt x="741" y="476"/>
                  </a:lnTo>
                  <a:lnTo>
                    <a:pt x="743" y="478"/>
                  </a:lnTo>
                  <a:lnTo>
                    <a:pt x="745" y="478"/>
                  </a:lnTo>
                  <a:lnTo>
                    <a:pt x="745" y="478"/>
                  </a:lnTo>
                  <a:lnTo>
                    <a:pt x="747" y="478"/>
                  </a:lnTo>
                  <a:lnTo>
                    <a:pt x="749" y="476"/>
                  </a:lnTo>
                  <a:lnTo>
                    <a:pt x="751" y="474"/>
                  </a:lnTo>
                  <a:lnTo>
                    <a:pt x="752" y="474"/>
                  </a:lnTo>
                  <a:lnTo>
                    <a:pt x="754" y="474"/>
                  </a:lnTo>
                  <a:lnTo>
                    <a:pt x="756" y="474"/>
                  </a:lnTo>
                  <a:lnTo>
                    <a:pt x="758" y="472"/>
                  </a:lnTo>
                  <a:lnTo>
                    <a:pt x="760" y="472"/>
                  </a:lnTo>
                  <a:lnTo>
                    <a:pt x="758" y="471"/>
                  </a:lnTo>
                  <a:lnTo>
                    <a:pt x="758" y="471"/>
                  </a:lnTo>
                  <a:lnTo>
                    <a:pt x="758" y="471"/>
                  </a:lnTo>
                  <a:lnTo>
                    <a:pt x="758" y="469"/>
                  </a:lnTo>
                  <a:lnTo>
                    <a:pt x="758" y="467"/>
                  </a:lnTo>
                  <a:lnTo>
                    <a:pt x="758" y="467"/>
                  </a:lnTo>
                  <a:lnTo>
                    <a:pt x="756" y="465"/>
                  </a:lnTo>
                  <a:lnTo>
                    <a:pt x="752" y="463"/>
                  </a:lnTo>
                  <a:lnTo>
                    <a:pt x="752" y="463"/>
                  </a:lnTo>
                  <a:lnTo>
                    <a:pt x="751" y="463"/>
                  </a:lnTo>
                  <a:lnTo>
                    <a:pt x="749" y="463"/>
                  </a:lnTo>
                  <a:lnTo>
                    <a:pt x="741" y="465"/>
                  </a:lnTo>
                  <a:lnTo>
                    <a:pt x="739" y="467"/>
                  </a:lnTo>
                  <a:lnTo>
                    <a:pt x="735" y="467"/>
                  </a:lnTo>
                  <a:lnTo>
                    <a:pt x="732" y="467"/>
                  </a:lnTo>
                  <a:lnTo>
                    <a:pt x="728" y="467"/>
                  </a:lnTo>
                  <a:lnTo>
                    <a:pt x="724" y="465"/>
                  </a:lnTo>
                  <a:lnTo>
                    <a:pt x="722" y="465"/>
                  </a:lnTo>
                  <a:lnTo>
                    <a:pt x="722" y="467"/>
                  </a:lnTo>
                  <a:lnTo>
                    <a:pt x="720" y="469"/>
                  </a:lnTo>
                  <a:lnTo>
                    <a:pt x="720" y="471"/>
                  </a:lnTo>
                  <a:lnTo>
                    <a:pt x="720" y="472"/>
                  </a:lnTo>
                  <a:lnTo>
                    <a:pt x="716" y="476"/>
                  </a:lnTo>
                  <a:close/>
                  <a:moveTo>
                    <a:pt x="337" y="467"/>
                  </a:moveTo>
                  <a:lnTo>
                    <a:pt x="339" y="467"/>
                  </a:lnTo>
                  <a:lnTo>
                    <a:pt x="337" y="465"/>
                  </a:lnTo>
                  <a:lnTo>
                    <a:pt x="334" y="465"/>
                  </a:lnTo>
                  <a:lnTo>
                    <a:pt x="332" y="465"/>
                  </a:lnTo>
                  <a:lnTo>
                    <a:pt x="330" y="465"/>
                  </a:lnTo>
                  <a:lnTo>
                    <a:pt x="332" y="467"/>
                  </a:lnTo>
                  <a:lnTo>
                    <a:pt x="334" y="467"/>
                  </a:lnTo>
                  <a:lnTo>
                    <a:pt x="337" y="467"/>
                  </a:lnTo>
                  <a:close/>
                  <a:moveTo>
                    <a:pt x="349" y="505"/>
                  </a:moveTo>
                  <a:lnTo>
                    <a:pt x="349" y="503"/>
                  </a:lnTo>
                  <a:lnTo>
                    <a:pt x="349" y="501"/>
                  </a:lnTo>
                  <a:lnTo>
                    <a:pt x="351" y="501"/>
                  </a:lnTo>
                  <a:lnTo>
                    <a:pt x="351" y="499"/>
                  </a:lnTo>
                  <a:lnTo>
                    <a:pt x="353" y="499"/>
                  </a:lnTo>
                  <a:lnTo>
                    <a:pt x="353" y="499"/>
                  </a:lnTo>
                  <a:lnTo>
                    <a:pt x="354" y="497"/>
                  </a:lnTo>
                  <a:lnTo>
                    <a:pt x="351" y="495"/>
                  </a:lnTo>
                  <a:lnTo>
                    <a:pt x="349" y="495"/>
                  </a:lnTo>
                  <a:lnTo>
                    <a:pt x="345" y="495"/>
                  </a:lnTo>
                  <a:lnTo>
                    <a:pt x="343" y="497"/>
                  </a:lnTo>
                  <a:lnTo>
                    <a:pt x="345" y="503"/>
                  </a:lnTo>
                  <a:lnTo>
                    <a:pt x="345" y="505"/>
                  </a:lnTo>
                  <a:lnTo>
                    <a:pt x="349" y="505"/>
                  </a:lnTo>
                  <a:close/>
                  <a:moveTo>
                    <a:pt x="862" y="214"/>
                  </a:moveTo>
                  <a:lnTo>
                    <a:pt x="860" y="214"/>
                  </a:lnTo>
                  <a:lnTo>
                    <a:pt x="859" y="214"/>
                  </a:lnTo>
                  <a:lnTo>
                    <a:pt x="857" y="216"/>
                  </a:lnTo>
                  <a:lnTo>
                    <a:pt x="857" y="216"/>
                  </a:lnTo>
                  <a:lnTo>
                    <a:pt x="855" y="220"/>
                  </a:lnTo>
                  <a:lnTo>
                    <a:pt x="857" y="224"/>
                  </a:lnTo>
                  <a:lnTo>
                    <a:pt x="859" y="231"/>
                  </a:lnTo>
                  <a:lnTo>
                    <a:pt x="860" y="230"/>
                  </a:lnTo>
                  <a:lnTo>
                    <a:pt x="862" y="228"/>
                  </a:lnTo>
                  <a:lnTo>
                    <a:pt x="862" y="224"/>
                  </a:lnTo>
                  <a:lnTo>
                    <a:pt x="862" y="222"/>
                  </a:lnTo>
                  <a:lnTo>
                    <a:pt x="862" y="216"/>
                  </a:lnTo>
                  <a:lnTo>
                    <a:pt x="862" y="214"/>
                  </a:lnTo>
                  <a:close/>
                  <a:moveTo>
                    <a:pt x="866" y="292"/>
                  </a:moveTo>
                  <a:lnTo>
                    <a:pt x="860" y="279"/>
                  </a:lnTo>
                  <a:lnTo>
                    <a:pt x="859" y="271"/>
                  </a:lnTo>
                  <a:lnTo>
                    <a:pt x="860" y="268"/>
                  </a:lnTo>
                  <a:lnTo>
                    <a:pt x="864" y="269"/>
                  </a:lnTo>
                  <a:lnTo>
                    <a:pt x="866" y="277"/>
                  </a:lnTo>
                  <a:lnTo>
                    <a:pt x="868" y="290"/>
                  </a:lnTo>
                  <a:lnTo>
                    <a:pt x="866" y="290"/>
                  </a:lnTo>
                  <a:lnTo>
                    <a:pt x="866" y="292"/>
                  </a:lnTo>
                  <a:close/>
                  <a:moveTo>
                    <a:pt x="879" y="233"/>
                  </a:moveTo>
                  <a:lnTo>
                    <a:pt x="881" y="235"/>
                  </a:lnTo>
                  <a:lnTo>
                    <a:pt x="883" y="239"/>
                  </a:lnTo>
                  <a:lnTo>
                    <a:pt x="879" y="241"/>
                  </a:lnTo>
                  <a:lnTo>
                    <a:pt x="878" y="243"/>
                  </a:lnTo>
                  <a:lnTo>
                    <a:pt x="874" y="241"/>
                  </a:lnTo>
                  <a:lnTo>
                    <a:pt x="876" y="239"/>
                  </a:lnTo>
                  <a:lnTo>
                    <a:pt x="878" y="235"/>
                  </a:lnTo>
                  <a:lnTo>
                    <a:pt x="879" y="233"/>
                  </a:lnTo>
                  <a:close/>
                  <a:moveTo>
                    <a:pt x="862" y="334"/>
                  </a:moveTo>
                  <a:lnTo>
                    <a:pt x="862" y="330"/>
                  </a:lnTo>
                  <a:lnTo>
                    <a:pt x="862" y="326"/>
                  </a:lnTo>
                  <a:lnTo>
                    <a:pt x="864" y="323"/>
                  </a:lnTo>
                  <a:lnTo>
                    <a:pt x="866" y="321"/>
                  </a:lnTo>
                  <a:lnTo>
                    <a:pt x="868" y="321"/>
                  </a:lnTo>
                  <a:lnTo>
                    <a:pt x="868" y="323"/>
                  </a:lnTo>
                  <a:lnTo>
                    <a:pt x="870" y="323"/>
                  </a:lnTo>
                  <a:lnTo>
                    <a:pt x="872" y="323"/>
                  </a:lnTo>
                  <a:lnTo>
                    <a:pt x="878" y="319"/>
                  </a:lnTo>
                  <a:lnTo>
                    <a:pt x="878" y="324"/>
                  </a:lnTo>
                  <a:lnTo>
                    <a:pt x="879" y="328"/>
                  </a:lnTo>
                  <a:lnTo>
                    <a:pt x="879" y="330"/>
                  </a:lnTo>
                  <a:lnTo>
                    <a:pt x="881" y="330"/>
                  </a:lnTo>
                  <a:lnTo>
                    <a:pt x="883" y="330"/>
                  </a:lnTo>
                  <a:lnTo>
                    <a:pt x="885" y="330"/>
                  </a:lnTo>
                  <a:lnTo>
                    <a:pt x="885" y="332"/>
                  </a:lnTo>
                  <a:lnTo>
                    <a:pt x="887" y="336"/>
                  </a:lnTo>
                  <a:lnTo>
                    <a:pt x="881" y="338"/>
                  </a:lnTo>
                  <a:lnTo>
                    <a:pt x="874" y="338"/>
                  </a:lnTo>
                  <a:lnTo>
                    <a:pt x="866" y="336"/>
                  </a:lnTo>
                  <a:lnTo>
                    <a:pt x="862" y="334"/>
                  </a:lnTo>
                  <a:close/>
                  <a:moveTo>
                    <a:pt x="864" y="165"/>
                  </a:moveTo>
                  <a:lnTo>
                    <a:pt x="860" y="165"/>
                  </a:lnTo>
                  <a:lnTo>
                    <a:pt x="859" y="161"/>
                  </a:lnTo>
                  <a:lnTo>
                    <a:pt x="860" y="157"/>
                  </a:lnTo>
                  <a:lnTo>
                    <a:pt x="864" y="156"/>
                  </a:lnTo>
                  <a:lnTo>
                    <a:pt x="870" y="154"/>
                  </a:lnTo>
                  <a:lnTo>
                    <a:pt x="876" y="154"/>
                  </a:lnTo>
                  <a:lnTo>
                    <a:pt x="878" y="154"/>
                  </a:lnTo>
                  <a:lnTo>
                    <a:pt x="879" y="154"/>
                  </a:lnTo>
                  <a:lnTo>
                    <a:pt x="883" y="154"/>
                  </a:lnTo>
                  <a:lnTo>
                    <a:pt x="885" y="154"/>
                  </a:lnTo>
                  <a:lnTo>
                    <a:pt x="885" y="156"/>
                  </a:lnTo>
                  <a:lnTo>
                    <a:pt x="887" y="157"/>
                  </a:lnTo>
                  <a:lnTo>
                    <a:pt x="883" y="161"/>
                  </a:lnTo>
                  <a:lnTo>
                    <a:pt x="881" y="163"/>
                  </a:lnTo>
                  <a:lnTo>
                    <a:pt x="878" y="165"/>
                  </a:lnTo>
                  <a:lnTo>
                    <a:pt x="872" y="167"/>
                  </a:lnTo>
                  <a:lnTo>
                    <a:pt x="870" y="167"/>
                  </a:lnTo>
                  <a:lnTo>
                    <a:pt x="864" y="165"/>
                  </a:lnTo>
                  <a:close/>
                  <a:moveTo>
                    <a:pt x="777" y="505"/>
                  </a:moveTo>
                  <a:lnTo>
                    <a:pt x="771" y="507"/>
                  </a:lnTo>
                  <a:lnTo>
                    <a:pt x="762" y="510"/>
                  </a:lnTo>
                  <a:lnTo>
                    <a:pt x="764" y="512"/>
                  </a:lnTo>
                  <a:lnTo>
                    <a:pt x="762" y="512"/>
                  </a:lnTo>
                  <a:lnTo>
                    <a:pt x="756" y="514"/>
                  </a:lnTo>
                  <a:lnTo>
                    <a:pt x="754" y="516"/>
                  </a:lnTo>
                  <a:lnTo>
                    <a:pt x="754" y="518"/>
                  </a:lnTo>
                  <a:lnTo>
                    <a:pt x="754" y="518"/>
                  </a:lnTo>
                  <a:lnTo>
                    <a:pt x="752" y="518"/>
                  </a:lnTo>
                  <a:lnTo>
                    <a:pt x="743" y="522"/>
                  </a:lnTo>
                  <a:lnTo>
                    <a:pt x="699" y="531"/>
                  </a:lnTo>
                  <a:lnTo>
                    <a:pt x="696" y="531"/>
                  </a:lnTo>
                  <a:lnTo>
                    <a:pt x="690" y="531"/>
                  </a:lnTo>
                  <a:lnTo>
                    <a:pt x="686" y="531"/>
                  </a:lnTo>
                  <a:lnTo>
                    <a:pt x="684" y="533"/>
                  </a:lnTo>
                  <a:lnTo>
                    <a:pt x="682" y="533"/>
                  </a:lnTo>
                  <a:lnTo>
                    <a:pt x="680" y="535"/>
                  </a:lnTo>
                  <a:lnTo>
                    <a:pt x="679" y="535"/>
                  </a:lnTo>
                  <a:lnTo>
                    <a:pt x="673" y="533"/>
                  </a:lnTo>
                  <a:lnTo>
                    <a:pt x="675" y="537"/>
                  </a:lnTo>
                  <a:lnTo>
                    <a:pt x="673" y="537"/>
                  </a:lnTo>
                  <a:lnTo>
                    <a:pt x="667" y="537"/>
                  </a:lnTo>
                  <a:lnTo>
                    <a:pt x="663" y="537"/>
                  </a:lnTo>
                  <a:lnTo>
                    <a:pt x="660" y="535"/>
                  </a:lnTo>
                  <a:lnTo>
                    <a:pt x="652" y="531"/>
                  </a:lnTo>
                  <a:lnTo>
                    <a:pt x="648" y="529"/>
                  </a:lnTo>
                  <a:lnTo>
                    <a:pt x="648" y="531"/>
                  </a:lnTo>
                  <a:lnTo>
                    <a:pt x="650" y="533"/>
                  </a:lnTo>
                  <a:lnTo>
                    <a:pt x="650" y="533"/>
                  </a:lnTo>
                  <a:lnTo>
                    <a:pt x="646" y="533"/>
                  </a:lnTo>
                  <a:lnTo>
                    <a:pt x="650" y="539"/>
                  </a:lnTo>
                  <a:lnTo>
                    <a:pt x="646" y="543"/>
                  </a:lnTo>
                  <a:lnTo>
                    <a:pt x="635" y="548"/>
                  </a:lnTo>
                  <a:lnTo>
                    <a:pt x="631" y="552"/>
                  </a:lnTo>
                  <a:lnTo>
                    <a:pt x="620" y="575"/>
                  </a:lnTo>
                  <a:lnTo>
                    <a:pt x="618" y="577"/>
                  </a:lnTo>
                  <a:lnTo>
                    <a:pt x="616" y="577"/>
                  </a:lnTo>
                  <a:lnTo>
                    <a:pt x="614" y="579"/>
                  </a:lnTo>
                  <a:lnTo>
                    <a:pt x="614" y="579"/>
                  </a:lnTo>
                  <a:lnTo>
                    <a:pt x="612" y="579"/>
                  </a:lnTo>
                  <a:lnTo>
                    <a:pt x="612" y="582"/>
                  </a:lnTo>
                  <a:lnTo>
                    <a:pt x="610" y="582"/>
                  </a:lnTo>
                  <a:lnTo>
                    <a:pt x="608" y="586"/>
                  </a:lnTo>
                  <a:lnTo>
                    <a:pt x="607" y="588"/>
                  </a:lnTo>
                  <a:lnTo>
                    <a:pt x="603" y="588"/>
                  </a:lnTo>
                  <a:lnTo>
                    <a:pt x="601" y="590"/>
                  </a:lnTo>
                  <a:lnTo>
                    <a:pt x="597" y="588"/>
                  </a:lnTo>
                  <a:lnTo>
                    <a:pt x="595" y="588"/>
                  </a:lnTo>
                  <a:lnTo>
                    <a:pt x="591" y="584"/>
                  </a:lnTo>
                  <a:lnTo>
                    <a:pt x="591" y="586"/>
                  </a:lnTo>
                  <a:lnTo>
                    <a:pt x="593" y="590"/>
                  </a:lnTo>
                  <a:lnTo>
                    <a:pt x="593" y="592"/>
                  </a:lnTo>
                  <a:lnTo>
                    <a:pt x="593" y="594"/>
                  </a:lnTo>
                  <a:lnTo>
                    <a:pt x="593" y="596"/>
                  </a:lnTo>
                  <a:lnTo>
                    <a:pt x="588" y="600"/>
                  </a:lnTo>
                  <a:lnTo>
                    <a:pt x="584" y="603"/>
                  </a:lnTo>
                  <a:lnTo>
                    <a:pt x="582" y="605"/>
                  </a:lnTo>
                  <a:lnTo>
                    <a:pt x="582" y="601"/>
                  </a:lnTo>
                  <a:lnTo>
                    <a:pt x="582" y="600"/>
                  </a:lnTo>
                  <a:lnTo>
                    <a:pt x="580" y="598"/>
                  </a:lnTo>
                  <a:lnTo>
                    <a:pt x="580" y="603"/>
                  </a:lnTo>
                  <a:lnTo>
                    <a:pt x="578" y="605"/>
                  </a:lnTo>
                  <a:lnTo>
                    <a:pt x="574" y="607"/>
                  </a:lnTo>
                  <a:lnTo>
                    <a:pt x="572" y="603"/>
                  </a:lnTo>
                  <a:lnTo>
                    <a:pt x="569" y="605"/>
                  </a:lnTo>
                  <a:lnTo>
                    <a:pt x="569" y="607"/>
                  </a:lnTo>
                  <a:lnTo>
                    <a:pt x="569" y="607"/>
                  </a:lnTo>
                  <a:lnTo>
                    <a:pt x="569" y="609"/>
                  </a:lnTo>
                  <a:lnTo>
                    <a:pt x="567" y="609"/>
                  </a:lnTo>
                  <a:lnTo>
                    <a:pt x="567" y="611"/>
                  </a:lnTo>
                  <a:lnTo>
                    <a:pt x="565" y="611"/>
                  </a:lnTo>
                  <a:lnTo>
                    <a:pt x="563" y="613"/>
                  </a:lnTo>
                  <a:lnTo>
                    <a:pt x="561" y="613"/>
                  </a:lnTo>
                  <a:lnTo>
                    <a:pt x="559" y="613"/>
                  </a:lnTo>
                  <a:lnTo>
                    <a:pt x="557" y="611"/>
                  </a:lnTo>
                  <a:lnTo>
                    <a:pt x="557" y="611"/>
                  </a:lnTo>
                  <a:lnTo>
                    <a:pt x="557" y="609"/>
                  </a:lnTo>
                  <a:lnTo>
                    <a:pt x="557" y="607"/>
                  </a:lnTo>
                  <a:lnTo>
                    <a:pt x="559" y="605"/>
                  </a:lnTo>
                  <a:lnTo>
                    <a:pt x="559" y="605"/>
                  </a:lnTo>
                  <a:lnTo>
                    <a:pt x="559" y="603"/>
                  </a:lnTo>
                  <a:lnTo>
                    <a:pt x="559" y="603"/>
                  </a:lnTo>
                  <a:lnTo>
                    <a:pt x="559" y="601"/>
                  </a:lnTo>
                  <a:lnTo>
                    <a:pt x="561" y="600"/>
                  </a:lnTo>
                  <a:lnTo>
                    <a:pt x="561" y="598"/>
                  </a:lnTo>
                  <a:lnTo>
                    <a:pt x="563" y="594"/>
                  </a:lnTo>
                  <a:lnTo>
                    <a:pt x="567" y="588"/>
                  </a:lnTo>
                  <a:lnTo>
                    <a:pt x="569" y="588"/>
                  </a:lnTo>
                  <a:lnTo>
                    <a:pt x="567" y="586"/>
                  </a:lnTo>
                  <a:lnTo>
                    <a:pt x="561" y="586"/>
                  </a:lnTo>
                  <a:lnTo>
                    <a:pt x="557" y="586"/>
                  </a:lnTo>
                  <a:lnTo>
                    <a:pt x="553" y="586"/>
                  </a:lnTo>
                  <a:lnTo>
                    <a:pt x="555" y="586"/>
                  </a:lnTo>
                  <a:lnTo>
                    <a:pt x="561" y="590"/>
                  </a:lnTo>
                  <a:lnTo>
                    <a:pt x="559" y="592"/>
                  </a:lnTo>
                  <a:lnTo>
                    <a:pt x="557" y="596"/>
                  </a:lnTo>
                  <a:lnTo>
                    <a:pt x="555" y="600"/>
                  </a:lnTo>
                  <a:lnTo>
                    <a:pt x="555" y="601"/>
                  </a:lnTo>
                  <a:lnTo>
                    <a:pt x="550" y="600"/>
                  </a:lnTo>
                  <a:lnTo>
                    <a:pt x="548" y="598"/>
                  </a:lnTo>
                  <a:lnTo>
                    <a:pt x="550" y="601"/>
                  </a:lnTo>
                  <a:lnTo>
                    <a:pt x="553" y="605"/>
                  </a:lnTo>
                  <a:lnTo>
                    <a:pt x="553" y="607"/>
                  </a:lnTo>
                  <a:lnTo>
                    <a:pt x="553" y="609"/>
                  </a:lnTo>
                  <a:lnTo>
                    <a:pt x="552" y="611"/>
                  </a:lnTo>
                  <a:lnTo>
                    <a:pt x="550" y="611"/>
                  </a:lnTo>
                  <a:lnTo>
                    <a:pt x="546" y="613"/>
                  </a:lnTo>
                  <a:lnTo>
                    <a:pt x="540" y="613"/>
                  </a:lnTo>
                  <a:lnTo>
                    <a:pt x="529" y="613"/>
                  </a:lnTo>
                  <a:lnTo>
                    <a:pt x="523" y="615"/>
                  </a:lnTo>
                  <a:lnTo>
                    <a:pt x="523" y="615"/>
                  </a:lnTo>
                  <a:lnTo>
                    <a:pt x="523" y="617"/>
                  </a:lnTo>
                  <a:lnTo>
                    <a:pt x="527" y="618"/>
                  </a:lnTo>
                  <a:lnTo>
                    <a:pt x="529" y="620"/>
                  </a:lnTo>
                  <a:lnTo>
                    <a:pt x="531" y="620"/>
                  </a:lnTo>
                  <a:lnTo>
                    <a:pt x="531" y="620"/>
                  </a:lnTo>
                  <a:lnTo>
                    <a:pt x="531" y="622"/>
                  </a:lnTo>
                  <a:lnTo>
                    <a:pt x="531" y="622"/>
                  </a:lnTo>
                  <a:lnTo>
                    <a:pt x="531" y="624"/>
                  </a:lnTo>
                  <a:lnTo>
                    <a:pt x="527" y="626"/>
                  </a:lnTo>
                  <a:lnTo>
                    <a:pt x="525" y="628"/>
                  </a:lnTo>
                  <a:lnTo>
                    <a:pt x="523" y="630"/>
                  </a:lnTo>
                  <a:lnTo>
                    <a:pt x="521" y="630"/>
                  </a:lnTo>
                  <a:lnTo>
                    <a:pt x="510" y="630"/>
                  </a:lnTo>
                  <a:lnTo>
                    <a:pt x="508" y="630"/>
                  </a:lnTo>
                  <a:lnTo>
                    <a:pt x="508" y="630"/>
                  </a:lnTo>
                  <a:lnTo>
                    <a:pt x="508" y="634"/>
                  </a:lnTo>
                  <a:lnTo>
                    <a:pt x="508" y="636"/>
                  </a:lnTo>
                  <a:lnTo>
                    <a:pt x="510" y="636"/>
                  </a:lnTo>
                  <a:lnTo>
                    <a:pt x="510" y="636"/>
                  </a:lnTo>
                  <a:lnTo>
                    <a:pt x="514" y="636"/>
                  </a:lnTo>
                  <a:lnTo>
                    <a:pt x="514" y="636"/>
                  </a:lnTo>
                  <a:lnTo>
                    <a:pt x="516" y="637"/>
                  </a:lnTo>
                  <a:lnTo>
                    <a:pt x="517" y="639"/>
                  </a:lnTo>
                  <a:lnTo>
                    <a:pt x="517" y="641"/>
                  </a:lnTo>
                  <a:lnTo>
                    <a:pt x="517" y="643"/>
                  </a:lnTo>
                  <a:lnTo>
                    <a:pt x="519" y="643"/>
                  </a:lnTo>
                  <a:lnTo>
                    <a:pt x="519" y="645"/>
                  </a:lnTo>
                  <a:lnTo>
                    <a:pt x="521" y="645"/>
                  </a:lnTo>
                  <a:lnTo>
                    <a:pt x="521" y="647"/>
                  </a:lnTo>
                  <a:lnTo>
                    <a:pt x="521" y="649"/>
                  </a:lnTo>
                  <a:lnTo>
                    <a:pt x="521" y="651"/>
                  </a:lnTo>
                  <a:lnTo>
                    <a:pt x="519" y="651"/>
                  </a:lnTo>
                  <a:lnTo>
                    <a:pt x="517" y="653"/>
                  </a:lnTo>
                  <a:lnTo>
                    <a:pt x="517" y="653"/>
                  </a:lnTo>
                  <a:lnTo>
                    <a:pt x="516" y="653"/>
                  </a:lnTo>
                  <a:lnTo>
                    <a:pt x="514" y="653"/>
                  </a:lnTo>
                  <a:lnTo>
                    <a:pt x="514" y="653"/>
                  </a:lnTo>
                  <a:lnTo>
                    <a:pt x="514" y="655"/>
                  </a:lnTo>
                  <a:lnTo>
                    <a:pt x="514" y="655"/>
                  </a:lnTo>
                  <a:lnTo>
                    <a:pt x="514" y="655"/>
                  </a:lnTo>
                  <a:lnTo>
                    <a:pt x="510" y="656"/>
                  </a:lnTo>
                  <a:lnTo>
                    <a:pt x="498" y="655"/>
                  </a:lnTo>
                  <a:lnTo>
                    <a:pt x="506" y="658"/>
                  </a:lnTo>
                  <a:lnTo>
                    <a:pt x="508" y="658"/>
                  </a:lnTo>
                  <a:lnTo>
                    <a:pt x="510" y="658"/>
                  </a:lnTo>
                  <a:lnTo>
                    <a:pt x="510" y="658"/>
                  </a:lnTo>
                  <a:lnTo>
                    <a:pt x="512" y="658"/>
                  </a:lnTo>
                  <a:lnTo>
                    <a:pt x="514" y="658"/>
                  </a:lnTo>
                  <a:lnTo>
                    <a:pt x="514" y="658"/>
                  </a:lnTo>
                  <a:lnTo>
                    <a:pt x="516" y="660"/>
                  </a:lnTo>
                  <a:lnTo>
                    <a:pt x="514" y="660"/>
                  </a:lnTo>
                  <a:lnTo>
                    <a:pt x="514" y="662"/>
                  </a:lnTo>
                  <a:lnTo>
                    <a:pt x="516" y="668"/>
                  </a:lnTo>
                  <a:lnTo>
                    <a:pt x="516" y="670"/>
                  </a:lnTo>
                  <a:lnTo>
                    <a:pt x="516" y="672"/>
                  </a:lnTo>
                  <a:lnTo>
                    <a:pt x="514" y="672"/>
                  </a:lnTo>
                  <a:lnTo>
                    <a:pt x="514" y="672"/>
                  </a:lnTo>
                  <a:lnTo>
                    <a:pt x="512" y="673"/>
                  </a:lnTo>
                  <a:lnTo>
                    <a:pt x="512" y="673"/>
                  </a:lnTo>
                  <a:lnTo>
                    <a:pt x="512" y="675"/>
                  </a:lnTo>
                  <a:lnTo>
                    <a:pt x="512" y="675"/>
                  </a:lnTo>
                  <a:lnTo>
                    <a:pt x="512" y="675"/>
                  </a:lnTo>
                  <a:lnTo>
                    <a:pt x="510" y="675"/>
                  </a:lnTo>
                  <a:lnTo>
                    <a:pt x="510" y="675"/>
                  </a:lnTo>
                  <a:lnTo>
                    <a:pt x="508" y="675"/>
                  </a:lnTo>
                  <a:lnTo>
                    <a:pt x="508" y="677"/>
                  </a:lnTo>
                  <a:lnTo>
                    <a:pt x="508" y="677"/>
                  </a:lnTo>
                  <a:lnTo>
                    <a:pt x="508" y="679"/>
                  </a:lnTo>
                  <a:lnTo>
                    <a:pt x="506" y="679"/>
                  </a:lnTo>
                  <a:lnTo>
                    <a:pt x="506" y="681"/>
                  </a:lnTo>
                  <a:lnTo>
                    <a:pt x="506" y="681"/>
                  </a:lnTo>
                  <a:lnTo>
                    <a:pt x="506" y="681"/>
                  </a:lnTo>
                  <a:lnTo>
                    <a:pt x="506" y="683"/>
                  </a:lnTo>
                  <a:lnTo>
                    <a:pt x="506" y="685"/>
                  </a:lnTo>
                  <a:lnTo>
                    <a:pt x="504" y="687"/>
                  </a:lnTo>
                  <a:lnTo>
                    <a:pt x="502" y="687"/>
                  </a:lnTo>
                  <a:lnTo>
                    <a:pt x="500" y="689"/>
                  </a:lnTo>
                  <a:lnTo>
                    <a:pt x="497" y="687"/>
                  </a:lnTo>
                  <a:lnTo>
                    <a:pt x="489" y="683"/>
                  </a:lnTo>
                  <a:lnTo>
                    <a:pt x="491" y="685"/>
                  </a:lnTo>
                  <a:lnTo>
                    <a:pt x="493" y="687"/>
                  </a:lnTo>
                  <a:lnTo>
                    <a:pt x="498" y="691"/>
                  </a:lnTo>
                  <a:lnTo>
                    <a:pt x="498" y="691"/>
                  </a:lnTo>
                  <a:lnTo>
                    <a:pt x="498" y="692"/>
                  </a:lnTo>
                  <a:lnTo>
                    <a:pt x="497" y="692"/>
                  </a:lnTo>
                  <a:lnTo>
                    <a:pt x="497" y="694"/>
                  </a:lnTo>
                  <a:lnTo>
                    <a:pt x="495" y="696"/>
                  </a:lnTo>
                  <a:lnTo>
                    <a:pt x="491" y="696"/>
                  </a:lnTo>
                  <a:lnTo>
                    <a:pt x="487" y="696"/>
                  </a:lnTo>
                  <a:lnTo>
                    <a:pt x="478" y="696"/>
                  </a:lnTo>
                  <a:lnTo>
                    <a:pt x="480" y="698"/>
                  </a:lnTo>
                  <a:lnTo>
                    <a:pt x="483" y="698"/>
                  </a:lnTo>
                  <a:lnTo>
                    <a:pt x="485" y="698"/>
                  </a:lnTo>
                  <a:lnTo>
                    <a:pt x="489" y="700"/>
                  </a:lnTo>
                  <a:lnTo>
                    <a:pt x="489" y="700"/>
                  </a:lnTo>
                  <a:lnTo>
                    <a:pt x="489" y="700"/>
                  </a:lnTo>
                  <a:lnTo>
                    <a:pt x="489" y="702"/>
                  </a:lnTo>
                  <a:lnTo>
                    <a:pt x="489" y="702"/>
                  </a:lnTo>
                  <a:lnTo>
                    <a:pt x="489" y="710"/>
                  </a:lnTo>
                  <a:lnTo>
                    <a:pt x="489" y="710"/>
                  </a:lnTo>
                  <a:lnTo>
                    <a:pt x="489" y="711"/>
                  </a:lnTo>
                  <a:lnTo>
                    <a:pt x="489" y="713"/>
                  </a:lnTo>
                  <a:lnTo>
                    <a:pt x="489" y="713"/>
                  </a:lnTo>
                  <a:lnTo>
                    <a:pt x="491" y="713"/>
                  </a:lnTo>
                  <a:lnTo>
                    <a:pt x="491" y="715"/>
                  </a:lnTo>
                  <a:lnTo>
                    <a:pt x="489" y="719"/>
                  </a:lnTo>
                  <a:lnTo>
                    <a:pt x="489" y="719"/>
                  </a:lnTo>
                  <a:lnTo>
                    <a:pt x="485" y="719"/>
                  </a:lnTo>
                  <a:lnTo>
                    <a:pt x="483" y="721"/>
                  </a:lnTo>
                  <a:lnTo>
                    <a:pt x="487" y="721"/>
                  </a:lnTo>
                  <a:lnTo>
                    <a:pt x="487" y="723"/>
                  </a:lnTo>
                  <a:lnTo>
                    <a:pt x="487" y="723"/>
                  </a:lnTo>
                  <a:lnTo>
                    <a:pt x="487" y="725"/>
                  </a:lnTo>
                  <a:lnTo>
                    <a:pt x="485" y="730"/>
                  </a:lnTo>
                  <a:lnTo>
                    <a:pt x="483" y="738"/>
                  </a:lnTo>
                  <a:lnTo>
                    <a:pt x="481" y="744"/>
                  </a:lnTo>
                  <a:lnTo>
                    <a:pt x="480" y="747"/>
                  </a:lnTo>
                  <a:lnTo>
                    <a:pt x="480" y="749"/>
                  </a:lnTo>
                  <a:lnTo>
                    <a:pt x="476" y="751"/>
                  </a:lnTo>
                  <a:lnTo>
                    <a:pt x="474" y="753"/>
                  </a:lnTo>
                  <a:lnTo>
                    <a:pt x="472" y="751"/>
                  </a:lnTo>
                  <a:lnTo>
                    <a:pt x="466" y="751"/>
                  </a:lnTo>
                  <a:lnTo>
                    <a:pt x="464" y="751"/>
                  </a:lnTo>
                  <a:lnTo>
                    <a:pt x="462" y="751"/>
                  </a:lnTo>
                  <a:lnTo>
                    <a:pt x="462" y="751"/>
                  </a:lnTo>
                  <a:lnTo>
                    <a:pt x="466" y="753"/>
                  </a:lnTo>
                  <a:lnTo>
                    <a:pt x="470" y="753"/>
                  </a:lnTo>
                  <a:lnTo>
                    <a:pt x="472" y="755"/>
                  </a:lnTo>
                  <a:lnTo>
                    <a:pt x="474" y="757"/>
                  </a:lnTo>
                  <a:lnTo>
                    <a:pt x="474" y="759"/>
                  </a:lnTo>
                  <a:lnTo>
                    <a:pt x="474" y="763"/>
                  </a:lnTo>
                  <a:lnTo>
                    <a:pt x="474" y="765"/>
                  </a:lnTo>
                  <a:lnTo>
                    <a:pt x="472" y="766"/>
                  </a:lnTo>
                  <a:lnTo>
                    <a:pt x="470" y="766"/>
                  </a:lnTo>
                  <a:lnTo>
                    <a:pt x="466" y="766"/>
                  </a:lnTo>
                  <a:lnTo>
                    <a:pt x="461" y="765"/>
                  </a:lnTo>
                  <a:lnTo>
                    <a:pt x="462" y="766"/>
                  </a:lnTo>
                  <a:lnTo>
                    <a:pt x="466" y="768"/>
                  </a:lnTo>
                  <a:lnTo>
                    <a:pt x="462" y="770"/>
                  </a:lnTo>
                  <a:lnTo>
                    <a:pt x="461" y="770"/>
                  </a:lnTo>
                  <a:lnTo>
                    <a:pt x="459" y="770"/>
                  </a:lnTo>
                  <a:lnTo>
                    <a:pt x="459" y="768"/>
                  </a:lnTo>
                  <a:lnTo>
                    <a:pt x="459" y="768"/>
                  </a:lnTo>
                  <a:lnTo>
                    <a:pt x="461" y="766"/>
                  </a:lnTo>
                  <a:lnTo>
                    <a:pt x="457" y="768"/>
                  </a:lnTo>
                  <a:lnTo>
                    <a:pt x="455" y="766"/>
                  </a:lnTo>
                  <a:lnTo>
                    <a:pt x="455" y="765"/>
                  </a:lnTo>
                  <a:lnTo>
                    <a:pt x="457" y="759"/>
                  </a:lnTo>
                  <a:lnTo>
                    <a:pt x="457" y="761"/>
                  </a:lnTo>
                  <a:lnTo>
                    <a:pt x="453" y="763"/>
                  </a:lnTo>
                  <a:lnTo>
                    <a:pt x="451" y="765"/>
                  </a:lnTo>
                  <a:lnTo>
                    <a:pt x="449" y="765"/>
                  </a:lnTo>
                  <a:lnTo>
                    <a:pt x="447" y="765"/>
                  </a:lnTo>
                  <a:lnTo>
                    <a:pt x="443" y="763"/>
                  </a:lnTo>
                  <a:lnTo>
                    <a:pt x="442" y="761"/>
                  </a:lnTo>
                  <a:lnTo>
                    <a:pt x="440" y="761"/>
                  </a:lnTo>
                  <a:lnTo>
                    <a:pt x="438" y="759"/>
                  </a:lnTo>
                  <a:lnTo>
                    <a:pt x="440" y="757"/>
                  </a:lnTo>
                  <a:lnTo>
                    <a:pt x="442" y="755"/>
                  </a:lnTo>
                  <a:lnTo>
                    <a:pt x="443" y="753"/>
                  </a:lnTo>
                  <a:lnTo>
                    <a:pt x="447" y="751"/>
                  </a:lnTo>
                  <a:lnTo>
                    <a:pt x="449" y="749"/>
                  </a:lnTo>
                  <a:lnTo>
                    <a:pt x="443" y="751"/>
                  </a:lnTo>
                  <a:lnTo>
                    <a:pt x="442" y="753"/>
                  </a:lnTo>
                  <a:lnTo>
                    <a:pt x="440" y="753"/>
                  </a:lnTo>
                  <a:lnTo>
                    <a:pt x="438" y="753"/>
                  </a:lnTo>
                  <a:lnTo>
                    <a:pt x="434" y="753"/>
                  </a:lnTo>
                  <a:lnTo>
                    <a:pt x="430" y="751"/>
                  </a:lnTo>
                  <a:lnTo>
                    <a:pt x="428" y="749"/>
                  </a:lnTo>
                  <a:lnTo>
                    <a:pt x="426" y="747"/>
                  </a:lnTo>
                  <a:lnTo>
                    <a:pt x="426" y="746"/>
                  </a:lnTo>
                  <a:lnTo>
                    <a:pt x="426" y="744"/>
                  </a:lnTo>
                  <a:lnTo>
                    <a:pt x="428" y="742"/>
                  </a:lnTo>
                  <a:lnTo>
                    <a:pt x="430" y="740"/>
                  </a:lnTo>
                  <a:lnTo>
                    <a:pt x="430" y="738"/>
                  </a:lnTo>
                  <a:lnTo>
                    <a:pt x="430" y="734"/>
                  </a:lnTo>
                  <a:lnTo>
                    <a:pt x="430" y="734"/>
                  </a:lnTo>
                  <a:lnTo>
                    <a:pt x="430" y="736"/>
                  </a:lnTo>
                  <a:lnTo>
                    <a:pt x="428" y="738"/>
                  </a:lnTo>
                  <a:lnTo>
                    <a:pt x="425" y="740"/>
                  </a:lnTo>
                  <a:lnTo>
                    <a:pt x="419" y="742"/>
                  </a:lnTo>
                  <a:lnTo>
                    <a:pt x="417" y="742"/>
                  </a:lnTo>
                  <a:lnTo>
                    <a:pt x="413" y="744"/>
                  </a:lnTo>
                  <a:lnTo>
                    <a:pt x="411" y="746"/>
                  </a:lnTo>
                  <a:lnTo>
                    <a:pt x="409" y="746"/>
                  </a:lnTo>
                  <a:lnTo>
                    <a:pt x="407" y="746"/>
                  </a:lnTo>
                  <a:lnTo>
                    <a:pt x="406" y="744"/>
                  </a:lnTo>
                  <a:lnTo>
                    <a:pt x="404" y="744"/>
                  </a:lnTo>
                  <a:lnTo>
                    <a:pt x="404" y="744"/>
                  </a:lnTo>
                  <a:lnTo>
                    <a:pt x="400" y="744"/>
                  </a:lnTo>
                  <a:lnTo>
                    <a:pt x="400" y="746"/>
                  </a:lnTo>
                  <a:lnTo>
                    <a:pt x="400" y="746"/>
                  </a:lnTo>
                  <a:lnTo>
                    <a:pt x="402" y="747"/>
                  </a:lnTo>
                  <a:lnTo>
                    <a:pt x="400" y="747"/>
                  </a:lnTo>
                  <a:lnTo>
                    <a:pt x="396" y="747"/>
                  </a:lnTo>
                  <a:lnTo>
                    <a:pt x="394" y="746"/>
                  </a:lnTo>
                  <a:lnTo>
                    <a:pt x="392" y="746"/>
                  </a:lnTo>
                  <a:lnTo>
                    <a:pt x="394" y="744"/>
                  </a:lnTo>
                  <a:lnTo>
                    <a:pt x="396" y="742"/>
                  </a:lnTo>
                  <a:lnTo>
                    <a:pt x="400" y="740"/>
                  </a:lnTo>
                  <a:lnTo>
                    <a:pt x="398" y="740"/>
                  </a:lnTo>
                  <a:lnTo>
                    <a:pt x="396" y="740"/>
                  </a:lnTo>
                  <a:lnTo>
                    <a:pt x="392" y="740"/>
                  </a:lnTo>
                  <a:lnTo>
                    <a:pt x="390" y="740"/>
                  </a:lnTo>
                  <a:lnTo>
                    <a:pt x="390" y="736"/>
                  </a:lnTo>
                  <a:lnTo>
                    <a:pt x="389" y="734"/>
                  </a:lnTo>
                  <a:lnTo>
                    <a:pt x="385" y="732"/>
                  </a:lnTo>
                  <a:lnTo>
                    <a:pt x="383" y="732"/>
                  </a:lnTo>
                  <a:lnTo>
                    <a:pt x="381" y="730"/>
                  </a:lnTo>
                  <a:lnTo>
                    <a:pt x="381" y="730"/>
                  </a:lnTo>
                  <a:lnTo>
                    <a:pt x="381" y="729"/>
                  </a:lnTo>
                  <a:lnTo>
                    <a:pt x="379" y="727"/>
                  </a:lnTo>
                  <a:lnTo>
                    <a:pt x="379" y="727"/>
                  </a:lnTo>
                  <a:lnTo>
                    <a:pt x="377" y="725"/>
                  </a:lnTo>
                  <a:lnTo>
                    <a:pt x="375" y="725"/>
                  </a:lnTo>
                  <a:lnTo>
                    <a:pt x="377" y="723"/>
                  </a:lnTo>
                  <a:lnTo>
                    <a:pt x="377" y="721"/>
                  </a:lnTo>
                  <a:lnTo>
                    <a:pt x="375" y="719"/>
                  </a:lnTo>
                  <a:lnTo>
                    <a:pt x="375" y="717"/>
                  </a:lnTo>
                  <a:lnTo>
                    <a:pt x="375" y="715"/>
                  </a:lnTo>
                  <a:lnTo>
                    <a:pt x="379" y="713"/>
                  </a:lnTo>
                  <a:lnTo>
                    <a:pt x="381" y="711"/>
                  </a:lnTo>
                  <a:lnTo>
                    <a:pt x="383" y="711"/>
                  </a:lnTo>
                  <a:lnTo>
                    <a:pt x="381" y="711"/>
                  </a:lnTo>
                  <a:lnTo>
                    <a:pt x="379" y="711"/>
                  </a:lnTo>
                  <a:lnTo>
                    <a:pt x="373" y="713"/>
                  </a:lnTo>
                  <a:lnTo>
                    <a:pt x="371" y="713"/>
                  </a:lnTo>
                  <a:lnTo>
                    <a:pt x="370" y="711"/>
                  </a:lnTo>
                  <a:lnTo>
                    <a:pt x="370" y="710"/>
                  </a:lnTo>
                  <a:lnTo>
                    <a:pt x="371" y="708"/>
                  </a:lnTo>
                  <a:lnTo>
                    <a:pt x="360" y="702"/>
                  </a:lnTo>
                  <a:lnTo>
                    <a:pt x="360" y="700"/>
                  </a:lnTo>
                  <a:lnTo>
                    <a:pt x="360" y="696"/>
                  </a:lnTo>
                  <a:lnTo>
                    <a:pt x="360" y="694"/>
                  </a:lnTo>
                  <a:lnTo>
                    <a:pt x="362" y="692"/>
                  </a:lnTo>
                  <a:lnTo>
                    <a:pt x="364" y="691"/>
                  </a:lnTo>
                  <a:lnTo>
                    <a:pt x="368" y="689"/>
                  </a:lnTo>
                  <a:lnTo>
                    <a:pt x="360" y="692"/>
                  </a:lnTo>
                  <a:lnTo>
                    <a:pt x="358" y="692"/>
                  </a:lnTo>
                  <a:lnTo>
                    <a:pt x="358" y="692"/>
                  </a:lnTo>
                  <a:lnTo>
                    <a:pt x="354" y="689"/>
                  </a:lnTo>
                  <a:lnTo>
                    <a:pt x="351" y="687"/>
                  </a:lnTo>
                  <a:lnTo>
                    <a:pt x="351" y="685"/>
                  </a:lnTo>
                  <a:lnTo>
                    <a:pt x="341" y="672"/>
                  </a:lnTo>
                  <a:lnTo>
                    <a:pt x="341" y="670"/>
                  </a:lnTo>
                  <a:lnTo>
                    <a:pt x="339" y="668"/>
                  </a:lnTo>
                  <a:lnTo>
                    <a:pt x="341" y="666"/>
                  </a:lnTo>
                  <a:lnTo>
                    <a:pt x="341" y="666"/>
                  </a:lnTo>
                  <a:lnTo>
                    <a:pt x="341" y="664"/>
                  </a:lnTo>
                  <a:lnTo>
                    <a:pt x="339" y="662"/>
                  </a:lnTo>
                  <a:lnTo>
                    <a:pt x="358" y="658"/>
                  </a:lnTo>
                  <a:lnTo>
                    <a:pt x="360" y="656"/>
                  </a:lnTo>
                  <a:lnTo>
                    <a:pt x="358" y="656"/>
                  </a:lnTo>
                  <a:lnTo>
                    <a:pt x="358" y="656"/>
                  </a:lnTo>
                  <a:lnTo>
                    <a:pt x="356" y="655"/>
                  </a:lnTo>
                  <a:lnTo>
                    <a:pt x="358" y="653"/>
                  </a:lnTo>
                  <a:lnTo>
                    <a:pt x="351" y="656"/>
                  </a:lnTo>
                  <a:lnTo>
                    <a:pt x="343" y="658"/>
                  </a:lnTo>
                  <a:lnTo>
                    <a:pt x="341" y="660"/>
                  </a:lnTo>
                  <a:lnTo>
                    <a:pt x="339" y="658"/>
                  </a:lnTo>
                  <a:lnTo>
                    <a:pt x="337" y="656"/>
                  </a:lnTo>
                  <a:lnTo>
                    <a:pt x="339" y="655"/>
                  </a:lnTo>
                  <a:lnTo>
                    <a:pt x="341" y="649"/>
                  </a:lnTo>
                  <a:lnTo>
                    <a:pt x="343" y="647"/>
                  </a:lnTo>
                  <a:lnTo>
                    <a:pt x="347" y="647"/>
                  </a:lnTo>
                  <a:lnTo>
                    <a:pt x="349" y="645"/>
                  </a:lnTo>
                  <a:lnTo>
                    <a:pt x="351" y="647"/>
                  </a:lnTo>
                  <a:lnTo>
                    <a:pt x="351" y="643"/>
                  </a:lnTo>
                  <a:lnTo>
                    <a:pt x="353" y="643"/>
                  </a:lnTo>
                  <a:lnTo>
                    <a:pt x="356" y="641"/>
                  </a:lnTo>
                  <a:lnTo>
                    <a:pt x="358" y="643"/>
                  </a:lnTo>
                  <a:lnTo>
                    <a:pt x="360" y="643"/>
                  </a:lnTo>
                  <a:lnTo>
                    <a:pt x="362" y="649"/>
                  </a:lnTo>
                  <a:lnTo>
                    <a:pt x="364" y="649"/>
                  </a:lnTo>
                  <a:lnTo>
                    <a:pt x="364" y="647"/>
                  </a:lnTo>
                  <a:lnTo>
                    <a:pt x="364" y="645"/>
                  </a:lnTo>
                  <a:lnTo>
                    <a:pt x="364" y="643"/>
                  </a:lnTo>
                  <a:lnTo>
                    <a:pt x="362" y="641"/>
                  </a:lnTo>
                  <a:lnTo>
                    <a:pt x="360" y="639"/>
                  </a:lnTo>
                  <a:lnTo>
                    <a:pt x="358" y="639"/>
                  </a:lnTo>
                  <a:lnTo>
                    <a:pt x="358" y="639"/>
                  </a:lnTo>
                  <a:lnTo>
                    <a:pt x="356" y="639"/>
                  </a:lnTo>
                  <a:lnTo>
                    <a:pt x="354" y="636"/>
                  </a:lnTo>
                  <a:lnTo>
                    <a:pt x="351" y="628"/>
                  </a:lnTo>
                  <a:lnTo>
                    <a:pt x="349" y="626"/>
                  </a:lnTo>
                  <a:lnTo>
                    <a:pt x="353" y="634"/>
                  </a:lnTo>
                  <a:lnTo>
                    <a:pt x="353" y="637"/>
                  </a:lnTo>
                  <a:lnTo>
                    <a:pt x="353" y="639"/>
                  </a:lnTo>
                  <a:lnTo>
                    <a:pt x="351" y="641"/>
                  </a:lnTo>
                  <a:lnTo>
                    <a:pt x="349" y="643"/>
                  </a:lnTo>
                  <a:lnTo>
                    <a:pt x="345" y="643"/>
                  </a:lnTo>
                  <a:lnTo>
                    <a:pt x="347" y="641"/>
                  </a:lnTo>
                  <a:lnTo>
                    <a:pt x="347" y="639"/>
                  </a:lnTo>
                  <a:lnTo>
                    <a:pt x="343" y="643"/>
                  </a:lnTo>
                  <a:lnTo>
                    <a:pt x="337" y="655"/>
                  </a:lnTo>
                  <a:lnTo>
                    <a:pt x="334" y="656"/>
                  </a:lnTo>
                  <a:lnTo>
                    <a:pt x="332" y="655"/>
                  </a:lnTo>
                  <a:lnTo>
                    <a:pt x="332" y="653"/>
                  </a:lnTo>
                  <a:lnTo>
                    <a:pt x="332" y="643"/>
                  </a:lnTo>
                  <a:lnTo>
                    <a:pt x="330" y="630"/>
                  </a:lnTo>
                  <a:lnTo>
                    <a:pt x="328" y="630"/>
                  </a:lnTo>
                  <a:lnTo>
                    <a:pt x="328" y="628"/>
                  </a:lnTo>
                  <a:lnTo>
                    <a:pt x="328" y="628"/>
                  </a:lnTo>
                  <a:lnTo>
                    <a:pt x="326" y="626"/>
                  </a:lnTo>
                  <a:lnTo>
                    <a:pt x="326" y="626"/>
                  </a:lnTo>
                  <a:lnTo>
                    <a:pt x="324" y="622"/>
                  </a:lnTo>
                  <a:lnTo>
                    <a:pt x="324" y="622"/>
                  </a:lnTo>
                  <a:lnTo>
                    <a:pt x="326" y="620"/>
                  </a:lnTo>
                  <a:lnTo>
                    <a:pt x="328" y="618"/>
                  </a:lnTo>
                  <a:lnTo>
                    <a:pt x="332" y="617"/>
                  </a:lnTo>
                  <a:lnTo>
                    <a:pt x="337" y="611"/>
                  </a:lnTo>
                  <a:lnTo>
                    <a:pt x="339" y="609"/>
                  </a:lnTo>
                  <a:lnTo>
                    <a:pt x="341" y="609"/>
                  </a:lnTo>
                  <a:lnTo>
                    <a:pt x="345" y="607"/>
                  </a:lnTo>
                  <a:lnTo>
                    <a:pt x="347" y="607"/>
                  </a:lnTo>
                  <a:lnTo>
                    <a:pt x="345" y="607"/>
                  </a:lnTo>
                  <a:lnTo>
                    <a:pt x="343" y="607"/>
                  </a:lnTo>
                  <a:lnTo>
                    <a:pt x="339" y="607"/>
                  </a:lnTo>
                  <a:lnTo>
                    <a:pt x="335" y="609"/>
                  </a:lnTo>
                  <a:lnTo>
                    <a:pt x="332" y="615"/>
                  </a:lnTo>
                  <a:lnTo>
                    <a:pt x="328" y="617"/>
                  </a:lnTo>
                  <a:lnTo>
                    <a:pt x="326" y="617"/>
                  </a:lnTo>
                  <a:lnTo>
                    <a:pt x="324" y="617"/>
                  </a:lnTo>
                  <a:lnTo>
                    <a:pt x="322" y="615"/>
                  </a:lnTo>
                  <a:lnTo>
                    <a:pt x="322" y="615"/>
                  </a:lnTo>
                  <a:lnTo>
                    <a:pt x="320" y="613"/>
                  </a:lnTo>
                  <a:lnTo>
                    <a:pt x="318" y="613"/>
                  </a:lnTo>
                  <a:lnTo>
                    <a:pt x="317" y="613"/>
                  </a:lnTo>
                  <a:lnTo>
                    <a:pt x="315" y="615"/>
                  </a:lnTo>
                  <a:lnTo>
                    <a:pt x="315" y="613"/>
                  </a:lnTo>
                  <a:lnTo>
                    <a:pt x="313" y="611"/>
                  </a:lnTo>
                  <a:lnTo>
                    <a:pt x="313" y="607"/>
                  </a:lnTo>
                  <a:lnTo>
                    <a:pt x="315" y="600"/>
                  </a:lnTo>
                  <a:lnTo>
                    <a:pt x="315" y="600"/>
                  </a:lnTo>
                  <a:lnTo>
                    <a:pt x="313" y="600"/>
                  </a:lnTo>
                  <a:lnTo>
                    <a:pt x="311" y="598"/>
                  </a:lnTo>
                  <a:lnTo>
                    <a:pt x="311" y="598"/>
                  </a:lnTo>
                  <a:lnTo>
                    <a:pt x="311" y="596"/>
                  </a:lnTo>
                  <a:lnTo>
                    <a:pt x="311" y="596"/>
                  </a:lnTo>
                  <a:lnTo>
                    <a:pt x="315" y="594"/>
                  </a:lnTo>
                  <a:lnTo>
                    <a:pt x="324" y="586"/>
                  </a:lnTo>
                  <a:lnTo>
                    <a:pt x="332" y="582"/>
                  </a:lnTo>
                  <a:lnTo>
                    <a:pt x="332" y="581"/>
                  </a:lnTo>
                  <a:lnTo>
                    <a:pt x="334" y="579"/>
                  </a:lnTo>
                  <a:lnTo>
                    <a:pt x="334" y="579"/>
                  </a:lnTo>
                  <a:lnTo>
                    <a:pt x="337" y="577"/>
                  </a:lnTo>
                  <a:lnTo>
                    <a:pt x="341" y="575"/>
                  </a:lnTo>
                  <a:lnTo>
                    <a:pt x="343" y="573"/>
                  </a:lnTo>
                  <a:lnTo>
                    <a:pt x="345" y="571"/>
                  </a:lnTo>
                  <a:lnTo>
                    <a:pt x="341" y="571"/>
                  </a:lnTo>
                  <a:lnTo>
                    <a:pt x="335" y="575"/>
                  </a:lnTo>
                  <a:lnTo>
                    <a:pt x="318" y="590"/>
                  </a:lnTo>
                  <a:lnTo>
                    <a:pt x="315" y="592"/>
                  </a:lnTo>
                  <a:lnTo>
                    <a:pt x="311" y="594"/>
                  </a:lnTo>
                  <a:lnTo>
                    <a:pt x="307" y="592"/>
                  </a:lnTo>
                  <a:lnTo>
                    <a:pt x="307" y="592"/>
                  </a:lnTo>
                  <a:lnTo>
                    <a:pt x="307" y="590"/>
                  </a:lnTo>
                  <a:lnTo>
                    <a:pt x="307" y="584"/>
                  </a:lnTo>
                  <a:lnTo>
                    <a:pt x="307" y="582"/>
                  </a:lnTo>
                  <a:lnTo>
                    <a:pt x="309" y="581"/>
                  </a:lnTo>
                  <a:lnTo>
                    <a:pt x="309" y="579"/>
                  </a:lnTo>
                  <a:lnTo>
                    <a:pt x="311" y="577"/>
                  </a:lnTo>
                  <a:lnTo>
                    <a:pt x="313" y="575"/>
                  </a:lnTo>
                  <a:lnTo>
                    <a:pt x="315" y="573"/>
                  </a:lnTo>
                  <a:lnTo>
                    <a:pt x="317" y="571"/>
                  </a:lnTo>
                  <a:lnTo>
                    <a:pt x="318" y="571"/>
                  </a:lnTo>
                  <a:lnTo>
                    <a:pt x="324" y="571"/>
                  </a:lnTo>
                  <a:lnTo>
                    <a:pt x="326" y="571"/>
                  </a:lnTo>
                  <a:lnTo>
                    <a:pt x="322" y="569"/>
                  </a:lnTo>
                  <a:lnTo>
                    <a:pt x="311" y="569"/>
                  </a:lnTo>
                  <a:lnTo>
                    <a:pt x="307" y="567"/>
                  </a:lnTo>
                  <a:lnTo>
                    <a:pt x="303" y="565"/>
                  </a:lnTo>
                  <a:lnTo>
                    <a:pt x="303" y="563"/>
                  </a:lnTo>
                  <a:lnTo>
                    <a:pt x="303" y="560"/>
                  </a:lnTo>
                  <a:lnTo>
                    <a:pt x="305" y="556"/>
                  </a:lnTo>
                  <a:lnTo>
                    <a:pt x="305" y="554"/>
                  </a:lnTo>
                  <a:lnTo>
                    <a:pt x="307" y="554"/>
                  </a:lnTo>
                  <a:lnTo>
                    <a:pt x="307" y="552"/>
                  </a:lnTo>
                  <a:lnTo>
                    <a:pt x="311" y="552"/>
                  </a:lnTo>
                  <a:lnTo>
                    <a:pt x="318" y="546"/>
                  </a:lnTo>
                  <a:lnTo>
                    <a:pt x="322" y="546"/>
                  </a:lnTo>
                  <a:lnTo>
                    <a:pt x="324" y="546"/>
                  </a:lnTo>
                  <a:lnTo>
                    <a:pt x="328" y="546"/>
                  </a:lnTo>
                  <a:lnTo>
                    <a:pt x="334" y="548"/>
                  </a:lnTo>
                  <a:lnTo>
                    <a:pt x="335" y="548"/>
                  </a:lnTo>
                  <a:lnTo>
                    <a:pt x="341" y="548"/>
                  </a:lnTo>
                  <a:lnTo>
                    <a:pt x="345" y="548"/>
                  </a:lnTo>
                  <a:lnTo>
                    <a:pt x="347" y="550"/>
                  </a:lnTo>
                  <a:lnTo>
                    <a:pt x="349" y="550"/>
                  </a:lnTo>
                  <a:lnTo>
                    <a:pt x="353" y="552"/>
                  </a:lnTo>
                  <a:lnTo>
                    <a:pt x="354" y="552"/>
                  </a:lnTo>
                  <a:lnTo>
                    <a:pt x="353" y="550"/>
                  </a:lnTo>
                  <a:lnTo>
                    <a:pt x="349" y="548"/>
                  </a:lnTo>
                  <a:lnTo>
                    <a:pt x="347" y="548"/>
                  </a:lnTo>
                  <a:lnTo>
                    <a:pt x="347" y="546"/>
                  </a:lnTo>
                  <a:lnTo>
                    <a:pt x="347" y="546"/>
                  </a:lnTo>
                  <a:lnTo>
                    <a:pt x="349" y="546"/>
                  </a:lnTo>
                  <a:lnTo>
                    <a:pt x="351" y="544"/>
                  </a:lnTo>
                  <a:lnTo>
                    <a:pt x="347" y="544"/>
                  </a:lnTo>
                  <a:lnTo>
                    <a:pt x="345" y="544"/>
                  </a:lnTo>
                  <a:lnTo>
                    <a:pt x="341" y="546"/>
                  </a:lnTo>
                  <a:lnTo>
                    <a:pt x="337" y="546"/>
                  </a:lnTo>
                  <a:lnTo>
                    <a:pt x="335" y="546"/>
                  </a:lnTo>
                  <a:lnTo>
                    <a:pt x="330" y="544"/>
                  </a:lnTo>
                  <a:lnTo>
                    <a:pt x="326" y="544"/>
                  </a:lnTo>
                  <a:lnTo>
                    <a:pt x="324" y="544"/>
                  </a:lnTo>
                  <a:lnTo>
                    <a:pt x="320" y="544"/>
                  </a:lnTo>
                  <a:lnTo>
                    <a:pt x="318" y="544"/>
                  </a:lnTo>
                  <a:lnTo>
                    <a:pt x="317" y="546"/>
                  </a:lnTo>
                  <a:lnTo>
                    <a:pt x="311" y="550"/>
                  </a:lnTo>
                  <a:lnTo>
                    <a:pt x="309" y="552"/>
                  </a:lnTo>
                  <a:lnTo>
                    <a:pt x="305" y="552"/>
                  </a:lnTo>
                  <a:lnTo>
                    <a:pt x="305" y="550"/>
                  </a:lnTo>
                  <a:lnTo>
                    <a:pt x="307" y="546"/>
                  </a:lnTo>
                  <a:lnTo>
                    <a:pt x="307" y="544"/>
                  </a:lnTo>
                  <a:lnTo>
                    <a:pt x="307" y="544"/>
                  </a:lnTo>
                  <a:lnTo>
                    <a:pt x="311" y="541"/>
                  </a:lnTo>
                  <a:lnTo>
                    <a:pt x="315" y="535"/>
                  </a:lnTo>
                  <a:lnTo>
                    <a:pt x="317" y="535"/>
                  </a:lnTo>
                  <a:lnTo>
                    <a:pt x="318" y="535"/>
                  </a:lnTo>
                  <a:lnTo>
                    <a:pt x="332" y="537"/>
                  </a:lnTo>
                  <a:lnTo>
                    <a:pt x="337" y="539"/>
                  </a:lnTo>
                  <a:lnTo>
                    <a:pt x="341" y="535"/>
                  </a:lnTo>
                  <a:lnTo>
                    <a:pt x="343" y="533"/>
                  </a:lnTo>
                  <a:lnTo>
                    <a:pt x="345" y="531"/>
                  </a:lnTo>
                  <a:lnTo>
                    <a:pt x="345" y="529"/>
                  </a:lnTo>
                  <a:lnTo>
                    <a:pt x="343" y="529"/>
                  </a:lnTo>
                  <a:lnTo>
                    <a:pt x="343" y="529"/>
                  </a:lnTo>
                  <a:lnTo>
                    <a:pt x="341" y="529"/>
                  </a:lnTo>
                  <a:lnTo>
                    <a:pt x="341" y="531"/>
                  </a:lnTo>
                  <a:lnTo>
                    <a:pt x="339" y="531"/>
                  </a:lnTo>
                  <a:lnTo>
                    <a:pt x="339" y="531"/>
                  </a:lnTo>
                  <a:lnTo>
                    <a:pt x="337" y="533"/>
                  </a:lnTo>
                  <a:lnTo>
                    <a:pt x="335" y="533"/>
                  </a:lnTo>
                  <a:lnTo>
                    <a:pt x="332" y="533"/>
                  </a:lnTo>
                  <a:lnTo>
                    <a:pt x="328" y="533"/>
                  </a:lnTo>
                  <a:lnTo>
                    <a:pt x="324" y="533"/>
                  </a:lnTo>
                  <a:lnTo>
                    <a:pt x="322" y="533"/>
                  </a:lnTo>
                  <a:lnTo>
                    <a:pt x="318" y="531"/>
                  </a:lnTo>
                  <a:lnTo>
                    <a:pt x="317" y="531"/>
                  </a:lnTo>
                  <a:lnTo>
                    <a:pt x="315" y="531"/>
                  </a:lnTo>
                  <a:lnTo>
                    <a:pt x="313" y="531"/>
                  </a:lnTo>
                  <a:lnTo>
                    <a:pt x="311" y="531"/>
                  </a:lnTo>
                  <a:lnTo>
                    <a:pt x="313" y="529"/>
                  </a:lnTo>
                  <a:lnTo>
                    <a:pt x="315" y="527"/>
                  </a:lnTo>
                  <a:lnTo>
                    <a:pt x="317" y="526"/>
                  </a:lnTo>
                  <a:lnTo>
                    <a:pt x="318" y="524"/>
                  </a:lnTo>
                  <a:lnTo>
                    <a:pt x="322" y="522"/>
                  </a:lnTo>
                  <a:lnTo>
                    <a:pt x="324" y="522"/>
                  </a:lnTo>
                  <a:lnTo>
                    <a:pt x="328" y="524"/>
                  </a:lnTo>
                  <a:lnTo>
                    <a:pt x="337" y="526"/>
                  </a:lnTo>
                  <a:lnTo>
                    <a:pt x="343" y="526"/>
                  </a:lnTo>
                  <a:lnTo>
                    <a:pt x="349" y="524"/>
                  </a:lnTo>
                  <a:lnTo>
                    <a:pt x="353" y="520"/>
                  </a:lnTo>
                  <a:lnTo>
                    <a:pt x="349" y="522"/>
                  </a:lnTo>
                  <a:lnTo>
                    <a:pt x="347" y="522"/>
                  </a:lnTo>
                  <a:lnTo>
                    <a:pt x="345" y="522"/>
                  </a:lnTo>
                  <a:lnTo>
                    <a:pt x="347" y="516"/>
                  </a:lnTo>
                  <a:lnTo>
                    <a:pt x="347" y="514"/>
                  </a:lnTo>
                  <a:lnTo>
                    <a:pt x="349" y="512"/>
                  </a:lnTo>
                  <a:lnTo>
                    <a:pt x="353" y="512"/>
                  </a:lnTo>
                  <a:lnTo>
                    <a:pt x="354" y="512"/>
                  </a:lnTo>
                  <a:lnTo>
                    <a:pt x="358" y="512"/>
                  </a:lnTo>
                  <a:lnTo>
                    <a:pt x="360" y="512"/>
                  </a:lnTo>
                  <a:lnTo>
                    <a:pt x="358" y="512"/>
                  </a:lnTo>
                  <a:lnTo>
                    <a:pt x="356" y="510"/>
                  </a:lnTo>
                  <a:lnTo>
                    <a:pt x="354" y="510"/>
                  </a:lnTo>
                  <a:lnTo>
                    <a:pt x="349" y="510"/>
                  </a:lnTo>
                  <a:lnTo>
                    <a:pt x="347" y="510"/>
                  </a:lnTo>
                  <a:lnTo>
                    <a:pt x="349" y="508"/>
                  </a:lnTo>
                  <a:lnTo>
                    <a:pt x="351" y="505"/>
                  </a:lnTo>
                  <a:lnTo>
                    <a:pt x="353" y="503"/>
                  </a:lnTo>
                  <a:lnTo>
                    <a:pt x="353" y="501"/>
                  </a:lnTo>
                  <a:lnTo>
                    <a:pt x="354" y="501"/>
                  </a:lnTo>
                  <a:lnTo>
                    <a:pt x="358" y="499"/>
                  </a:lnTo>
                  <a:lnTo>
                    <a:pt x="358" y="499"/>
                  </a:lnTo>
                  <a:lnTo>
                    <a:pt x="358" y="497"/>
                  </a:lnTo>
                  <a:lnTo>
                    <a:pt x="358" y="495"/>
                  </a:lnTo>
                  <a:lnTo>
                    <a:pt x="358" y="493"/>
                  </a:lnTo>
                  <a:lnTo>
                    <a:pt x="358" y="493"/>
                  </a:lnTo>
                  <a:lnTo>
                    <a:pt x="358" y="493"/>
                  </a:lnTo>
                  <a:lnTo>
                    <a:pt x="360" y="491"/>
                  </a:lnTo>
                  <a:lnTo>
                    <a:pt x="358" y="491"/>
                  </a:lnTo>
                  <a:lnTo>
                    <a:pt x="356" y="491"/>
                  </a:lnTo>
                  <a:lnTo>
                    <a:pt x="354" y="491"/>
                  </a:lnTo>
                  <a:lnTo>
                    <a:pt x="353" y="491"/>
                  </a:lnTo>
                  <a:lnTo>
                    <a:pt x="351" y="491"/>
                  </a:lnTo>
                  <a:lnTo>
                    <a:pt x="349" y="491"/>
                  </a:lnTo>
                  <a:lnTo>
                    <a:pt x="347" y="491"/>
                  </a:lnTo>
                  <a:lnTo>
                    <a:pt x="345" y="491"/>
                  </a:lnTo>
                  <a:lnTo>
                    <a:pt x="341" y="491"/>
                  </a:lnTo>
                  <a:lnTo>
                    <a:pt x="339" y="493"/>
                  </a:lnTo>
                  <a:lnTo>
                    <a:pt x="337" y="491"/>
                  </a:lnTo>
                  <a:lnTo>
                    <a:pt x="332" y="491"/>
                  </a:lnTo>
                  <a:lnTo>
                    <a:pt x="328" y="489"/>
                  </a:lnTo>
                  <a:lnTo>
                    <a:pt x="320" y="486"/>
                  </a:lnTo>
                  <a:lnTo>
                    <a:pt x="317" y="484"/>
                  </a:lnTo>
                  <a:lnTo>
                    <a:pt x="313" y="482"/>
                  </a:lnTo>
                  <a:lnTo>
                    <a:pt x="305" y="480"/>
                  </a:lnTo>
                  <a:lnTo>
                    <a:pt x="301" y="480"/>
                  </a:lnTo>
                  <a:lnTo>
                    <a:pt x="299" y="478"/>
                  </a:lnTo>
                  <a:lnTo>
                    <a:pt x="296" y="476"/>
                  </a:lnTo>
                  <a:lnTo>
                    <a:pt x="294" y="474"/>
                  </a:lnTo>
                  <a:lnTo>
                    <a:pt x="294" y="471"/>
                  </a:lnTo>
                  <a:lnTo>
                    <a:pt x="294" y="469"/>
                  </a:lnTo>
                  <a:lnTo>
                    <a:pt x="298" y="469"/>
                  </a:lnTo>
                  <a:lnTo>
                    <a:pt x="301" y="469"/>
                  </a:lnTo>
                  <a:lnTo>
                    <a:pt x="318" y="471"/>
                  </a:lnTo>
                  <a:lnTo>
                    <a:pt x="322" y="471"/>
                  </a:lnTo>
                  <a:lnTo>
                    <a:pt x="326" y="472"/>
                  </a:lnTo>
                  <a:lnTo>
                    <a:pt x="341" y="480"/>
                  </a:lnTo>
                  <a:lnTo>
                    <a:pt x="349" y="482"/>
                  </a:lnTo>
                  <a:lnTo>
                    <a:pt x="354" y="480"/>
                  </a:lnTo>
                  <a:lnTo>
                    <a:pt x="347" y="476"/>
                  </a:lnTo>
                  <a:lnTo>
                    <a:pt x="345" y="474"/>
                  </a:lnTo>
                  <a:lnTo>
                    <a:pt x="343" y="471"/>
                  </a:lnTo>
                  <a:lnTo>
                    <a:pt x="343" y="469"/>
                  </a:lnTo>
                  <a:lnTo>
                    <a:pt x="345" y="469"/>
                  </a:lnTo>
                  <a:lnTo>
                    <a:pt x="343" y="467"/>
                  </a:lnTo>
                  <a:lnTo>
                    <a:pt x="343" y="467"/>
                  </a:lnTo>
                  <a:lnTo>
                    <a:pt x="341" y="465"/>
                  </a:lnTo>
                  <a:lnTo>
                    <a:pt x="337" y="463"/>
                  </a:lnTo>
                  <a:lnTo>
                    <a:pt x="335" y="463"/>
                  </a:lnTo>
                  <a:lnTo>
                    <a:pt x="339" y="463"/>
                  </a:lnTo>
                  <a:lnTo>
                    <a:pt x="343" y="463"/>
                  </a:lnTo>
                  <a:lnTo>
                    <a:pt x="345" y="465"/>
                  </a:lnTo>
                  <a:lnTo>
                    <a:pt x="349" y="463"/>
                  </a:lnTo>
                  <a:lnTo>
                    <a:pt x="343" y="461"/>
                  </a:lnTo>
                  <a:lnTo>
                    <a:pt x="341" y="459"/>
                  </a:lnTo>
                  <a:lnTo>
                    <a:pt x="339" y="459"/>
                  </a:lnTo>
                  <a:lnTo>
                    <a:pt x="334" y="459"/>
                  </a:lnTo>
                  <a:lnTo>
                    <a:pt x="332" y="459"/>
                  </a:lnTo>
                  <a:lnTo>
                    <a:pt x="328" y="459"/>
                  </a:lnTo>
                  <a:lnTo>
                    <a:pt x="326" y="457"/>
                  </a:lnTo>
                  <a:lnTo>
                    <a:pt x="324" y="457"/>
                  </a:lnTo>
                  <a:lnTo>
                    <a:pt x="320" y="459"/>
                  </a:lnTo>
                  <a:lnTo>
                    <a:pt x="318" y="459"/>
                  </a:lnTo>
                  <a:lnTo>
                    <a:pt x="315" y="455"/>
                  </a:lnTo>
                  <a:lnTo>
                    <a:pt x="317" y="453"/>
                  </a:lnTo>
                  <a:lnTo>
                    <a:pt x="318" y="452"/>
                  </a:lnTo>
                  <a:lnTo>
                    <a:pt x="320" y="450"/>
                  </a:lnTo>
                  <a:lnTo>
                    <a:pt x="324" y="448"/>
                  </a:lnTo>
                  <a:lnTo>
                    <a:pt x="332" y="446"/>
                  </a:lnTo>
                  <a:lnTo>
                    <a:pt x="335" y="444"/>
                  </a:lnTo>
                  <a:lnTo>
                    <a:pt x="334" y="444"/>
                  </a:lnTo>
                  <a:lnTo>
                    <a:pt x="330" y="446"/>
                  </a:lnTo>
                  <a:lnTo>
                    <a:pt x="328" y="446"/>
                  </a:lnTo>
                  <a:lnTo>
                    <a:pt x="324" y="446"/>
                  </a:lnTo>
                  <a:lnTo>
                    <a:pt x="322" y="446"/>
                  </a:lnTo>
                  <a:lnTo>
                    <a:pt x="320" y="446"/>
                  </a:lnTo>
                  <a:lnTo>
                    <a:pt x="317" y="448"/>
                  </a:lnTo>
                  <a:lnTo>
                    <a:pt x="313" y="448"/>
                  </a:lnTo>
                  <a:lnTo>
                    <a:pt x="311" y="448"/>
                  </a:lnTo>
                  <a:lnTo>
                    <a:pt x="309" y="446"/>
                  </a:lnTo>
                  <a:lnTo>
                    <a:pt x="309" y="446"/>
                  </a:lnTo>
                  <a:lnTo>
                    <a:pt x="313" y="442"/>
                  </a:lnTo>
                  <a:lnTo>
                    <a:pt x="315" y="440"/>
                  </a:lnTo>
                  <a:lnTo>
                    <a:pt x="313" y="440"/>
                  </a:lnTo>
                  <a:lnTo>
                    <a:pt x="311" y="438"/>
                  </a:lnTo>
                  <a:lnTo>
                    <a:pt x="309" y="436"/>
                  </a:lnTo>
                  <a:lnTo>
                    <a:pt x="307" y="433"/>
                  </a:lnTo>
                  <a:lnTo>
                    <a:pt x="305" y="431"/>
                  </a:lnTo>
                  <a:lnTo>
                    <a:pt x="305" y="429"/>
                  </a:lnTo>
                  <a:lnTo>
                    <a:pt x="303" y="427"/>
                  </a:lnTo>
                  <a:lnTo>
                    <a:pt x="307" y="425"/>
                  </a:lnTo>
                  <a:lnTo>
                    <a:pt x="303" y="427"/>
                  </a:lnTo>
                  <a:lnTo>
                    <a:pt x="303" y="429"/>
                  </a:lnTo>
                  <a:lnTo>
                    <a:pt x="309" y="436"/>
                  </a:lnTo>
                  <a:lnTo>
                    <a:pt x="309" y="438"/>
                  </a:lnTo>
                  <a:lnTo>
                    <a:pt x="309" y="440"/>
                  </a:lnTo>
                  <a:lnTo>
                    <a:pt x="305" y="442"/>
                  </a:lnTo>
                  <a:lnTo>
                    <a:pt x="303" y="444"/>
                  </a:lnTo>
                  <a:lnTo>
                    <a:pt x="303" y="444"/>
                  </a:lnTo>
                  <a:lnTo>
                    <a:pt x="301" y="446"/>
                  </a:lnTo>
                  <a:lnTo>
                    <a:pt x="299" y="444"/>
                  </a:lnTo>
                  <a:lnTo>
                    <a:pt x="301" y="450"/>
                  </a:lnTo>
                  <a:lnTo>
                    <a:pt x="298" y="452"/>
                  </a:lnTo>
                  <a:lnTo>
                    <a:pt x="292" y="453"/>
                  </a:lnTo>
                  <a:lnTo>
                    <a:pt x="286" y="452"/>
                  </a:lnTo>
                  <a:lnTo>
                    <a:pt x="280" y="452"/>
                  </a:lnTo>
                  <a:lnTo>
                    <a:pt x="279" y="450"/>
                  </a:lnTo>
                  <a:lnTo>
                    <a:pt x="277" y="448"/>
                  </a:lnTo>
                  <a:lnTo>
                    <a:pt x="275" y="446"/>
                  </a:lnTo>
                  <a:lnTo>
                    <a:pt x="275" y="444"/>
                  </a:lnTo>
                  <a:lnTo>
                    <a:pt x="279" y="434"/>
                  </a:lnTo>
                  <a:lnTo>
                    <a:pt x="280" y="431"/>
                  </a:lnTo>
                  <a:lnTo>
                    <a:pt x="286" y="427"/>
                  </a:lnTo>
                  <a:lnTo>
                    <a:pt x="286" y="425"/>
                  </a:lnTo>
                  <a:lnTo>
                    <a:pt x="286" y="423"/>
                  </a:lnTo>
                  <a:lnTo>
                    <a:pt x="284" y="425"/>
                  </a:lnTo>
                  <a:lnTo>
                    <a:pt x="280" y="429"/>
                  </a:lnTo>
                  <a:lnTo>
                    <a:pt x="279" y="431"/>
                  </a:lnTo>
                  <a:lnTo>
                    <a:pt x="275" y="431"/>
                  </a:lnTo>
                  <a:lnTo>
                    <a:pt x="273" y="429"/>
                  </a:lnTo>
                  <a:lnTo>
                    <a:pt x="275" y="427"/>
                  </a:lnTo>
                  <a:lnTo>
                    <a:pt x="280" y="425"/>
                  </a:lnTo>
                  <a:lnTo>
                    <a:pt x="279" y="423"/>
                  </a:lnTo>
                  <a:lnTo>
                    <a:pt x="277" y="423"/>
                  </a:lnTo>
                  <a:lnTo>
                    <a:pt x="275" y="421"/>
                  </a:lnTo>
                  <a:lnTo>
                    <a:pt x="277" y="421"/>
                  </a:lnTo>
                  <a:lnTo>
                    <a:pt x="279" y="421"/>
                  </a:lnTo>
                  <a:lnTo>
                    <a:pt x="280" y="421"/>
                  </a:lnTo>
                  <a:lnTo>
                    <a:pt x="282" y="419"/>
                  </a:lnTo>
                  <a:lnTo>
                    <a:pt x="284" y="419"/>
                  </a:lnTo>
                  <a:lnTo>
                    <a:pt x="286" y="417"/>
                  </a:lnTo>
                  <a:lnTo>
                    <a:pt x="288" y="417"/>
                  </a:lnTo>
                  <a:lnTo>
                    <a:pt x="288" y="415"/>
                  </a:lnTo>
                  <a:lnTo>
                    <a:pt x="290" y="412"/>
                  </a:lnTo>
                  <a:lnTo>
                    <a:pt x="288" y="408"/>
                  </a:lnTo>
                  <a:lnTo>
                    <a:pt x="286" y="406"/>
                  </a:lnTo>
                  <a:lnTo>
                    <a:pt x="284" y="404"/>
                  </a:lnTo>
                  <a:lnTo>
                    <a:pt x="280" y="406"/>
                  </a:lnTo>
                  <a:lnTo>
                    <a:pt x="277" y="406"/>
                  </a:lnTo>
                  <a:lnTo>
                    <a:pt x="275" y="402"/>
                  </a:lnTo>
                  <a:lnTo>
                    <a:pt x="275" y="398"/>
                  </a:lnTo>
                  <a:lnTo>
                    <a:pt x="279" y="397"/>
                  </a:lnTo>
                  <a:lnTo>
                    <a:pt x="280" y="395"/>
                  </a:lnTo>
                  <a:lnTo>
                    <a:pt x="280" y="391"/>
                  </a:lnTo>
                  <a:lnTo>
                    <a:pt x="279" y="389"/>
                  </a:lnTo>
                  <a:lnTo>
                    <a:pt x="277" y="387"/>
                  </a:lnTo>
                  <a:lnTo>
                    <a:pt x="275" y="389"/>
                  </a:lnTo>
                  <a:lnTo>
                    <a:pt x="273" y="389"/>
                  </a:lnTo>
                  <a:lnTo>
                    <a:pt x="271" y="387"/>
                  </a:lnTo>
                  <a:lnTo>
                    <a:pt x="269" y="385"/>
                  </a:lnTo>
                  <a:lnTo>
                    <a:pt x="267" y="385"/>
                  </a:lnTo>
                  <a:lnTo>
                    <a:pt x="267" y="383"/>
                  </a:lnTo>
                  <a:lnTo>
                    <a:pt x="267" y="383"/>
                  </a:lnTo>
                  <a:lnTo>
                    <a:pt x="267" y="381"/>
                  </a:lnTo>
                  <a:lnTo>
                    <a:pt x="269" y="379"/>
                  </a:lnTo>
                  <a:lnTo>
                    <a:pt x="271" y="379"/>
                  </a:lnTo>
                  <a:lnTo>
                    <a:pt x="271" y="376"/>
                  </a:lnTo>
                  <a:lnTo>
                    <a:pt x="269" y="374"/>
                  </a:lnTo>
                  <a:lnTo>
                    <a:pt x="267" y="370"/>
                  </a:lnTo>
                  <a:lnTo>
                    <a:pt x="265" y="368"/>
                  </a:lnTo>
                  <a:lnTo>
                    <a:pt x="262" y="366"/>
                  </a:lnTo>
                  <a:lnTo>
                    <a:pt x="258" y="368"/>
                  </a:lnTo>
                  <a:lnTo>
                    <a:pt x="252" y="368"/>
                  </a:lnTo>
                  <a:lnTo>
                    <a:pt x="248" y="368"/>
                  </a:lnTo>
                  <a:lnTo>
                    <a:pt x="252" y="366"/>
                  </a:lnTo>
                  <a:lnTo>
                    <a:pt x="254" y="366"/>
                  </a:lnTo>
                  <a:lnTo>
                    <a:pt x="258" y="364"/>
                  </a:lnTo>
                  <a:lnTo>
                    <a:pt x="258" y="362"/>
                  </a:lnTo>
                  <a:lnTo>
                    <a:pt x="258" y="360"/>
                  </a:lnTo>
                  <a:lnTo>
                    <a:pt x="258" y="359"/>
                  </a:lnTo>
                  <a:lnTo>
                    <a:pt x="258" y="359"/>
                  </a:lnTo>
                  <a:lnTo>
                    <a:pt x="258" y="357"/>
                  </a:lnTo>
                  <a:lnTo>
                    <a:pt x="260" y="357"/>
                  </a:lnTo>
                  <a:lnTo>
                    <a:pt x="263" y="357"/>
                  </a:lnTo>
                  <a:lnTo>
                    <a:pt x="265" y="355"/>
                  </a:lnTo>
                  <a:lnTo>
                    <a:pt x="256" y="351"/>
                  </a:lnTo>
                  <a:lnTo>
                    <a:pt x="254" y="347"/>
                  </a:lnTo>
                  <a:lnTo>
                    <a:pt x="250" y="343"/>
                  </a:lnTo>
                  <a:lnTo>
                    <a:pt x="248" y="342"/>
                  </a:lnTo>
                  <a:lnTo>
                    <a:pt x="246" y="340"/>
                  </a:lnTo>
                  <a:lnTo>
                    <a:pt x="241" y="336"/>
                  </a:lnTo>
                  <a:lnTo>
                    <a:pt x="239" y="334"/>
                  </a:lnTo>
                  <a:lnTo>
                    <a:pt x="237" y="332"/>
                  </a:lnTo>
                  <a:lnTo>
                    <a:pt x="233" y="326"/>
                  </a:lnTo>
                  <a:lnTo>
                    <a:pt x="233" y="326"/>
                  </a:lnTo>
                  <a:lnTo>
                    <a:pt x="231" y="324"/>
                  </a:lnTo>
                  <a:lnTo>
                    <a:pt x="229" y="324"/>
                  </a:lnTo>
                  <a:lnTo>
                    <a:pt x="227" y="323"/>
                  </a:lnTo>
                  <a:lnTo>
                    <a:pt x="227" y="321"/>
                  </a:lnTo>
                  <a:lnTo>
                    <a:pt x="227" y="319"/>
                  </a:lnTo>
                  <a:lnTo>
                    <a:pt x="231" y="317"/>
                  </a:lnTo>
                  <a:lnTo>
                    <a:pt x="231" y="313"/>
                  </a:lnTo>
                  <a:lnTo>
                    <a:pt x="231" y="311"/>
                  </a:lnTo>
                  <a:lnTo>
                    <a:pt x="229" y="307"/>
                  </a:lnTo>
                  <a:lnTo>
                    <a:pt x="227" y="305"/>
                  </a:lnTo>
                  <a:lnTo>
                    <a:pt x="226" y="304"/>
                  </a:lnTo>
                  <a:lnTo>
                    <a:pt x="188" y="286"/>
                  </a:lnTo>
                  <a:lnTo>
                    <a:pt x="171" y="283"/>
                  </a:lnTo>
                  <a:lnTo>
                    <a:pt x="169" y="283"/>
                  </a:lnTo>
                  <a:lnTo>
                    <a:pt x="163" y="283"/>
                  </a:lnTo>
                  <a:lnTo>
                    <a:pt x="159" y="283"/>
                  </a:lnTo>
                  <a:lnTo>
                    <a:pt x="155" y="281"/>
                  </a:lnTo>
                  <a:lnTo>
                    <a:pt x="152" y="279"/>
                  </a:lnTo>
                  <a:lnTo>
                    <a:pt x="150" y="281"/>
                  </a:lnTo>
                  <a:lnTo>
                    <a:pt x="146" y="281"/>
                  </a:lnTo>
                  <a:lnTo>
                    <a:pt x="144" y="283"/>
                  </a:lnTo>
                  <a:lnTo>
                    <a:pt x="142" y="285"/>
                  </a:lnTo>
                  <a:lnTo>
                    <a:pt x="140" y="283"/>
                  </a:lnTo>
                  <a:lnTo>
                    <a:pt x="136" y="283"/>
                  </a:lnTo>
                  <a:lnTo>
                    <a:pt x="135" y="281"/>
                  </a:lnTo>
                  <a:lnTo>
                    <a:pt x="133" y="283"/>
                  </a:lnTo>
                  <a:lnTo>
                    <a:pt x="129" y="285"/>
                  </a:lnTo>
                  <a:lnTo>
                    <a:pt x="125" y="286"/>
                  </a:lnTo>
                  <a:lnTo>
                    <a:pt x="123" y="286"/>
                  </a:lnTo>
                  <a:lnTo>
                    <a:pt x="119" y="286"/>
                  </a:lnTo>
                  <a:lnTo>
                    <a:pt x="117" y="286"/>
                  </a:lnTo>
                  <a:lnTo>
                    <a:pt x="116" y="286"/>
                  </a:lnTo>
                  <a:lnTo>
                    <a:pt x="114" y="285"/>
                  </a:lnTo>
                  <a:lnTo>
                    <a:pt x="112" y="285"/>
                  </a:lnTo>
                  <a:lnTo>
                    <a:pt x="108" y="283"/>
                  </a:lnTo>
                  <a:lnTo>
                    <a:pt x="106" y="285"/>
                  </a:lnTo>
                  <a:lnTo>
                    <a:pt x="104" y="286"/>
                  </a:lnTo>
                  <a:lnTo>
                    <a:pt x="102" y="286"/>
                  </a:lnTo>
                  <a:lnTo>
                    <a:pt x="99" y="286"/>
                  </a:lnTo>
                  <a:lnTo>
                    <a:pt x="97" y="285"/>
                  </a:lnTo>
                  <a:lnTo>
                    <a:pt x="93" y="285"/>
                  </a:lnTo>
                  <a:lnTo>
                    <a:pt x="91" y="285"/>
                  </a:lnTo>
                  <a:lnTo>
                    <a:pt x="93" y="286"/>
                  </a:lnTo>
                  <a:lnTo>
                    <a:pt x="95" y="290"/>
                  </a:lnTo>
                  <a:lnTo>
                    <a:pt x="99" y="294"/>
                  </a:lnTo>
                  <a:lnTo>
                    <a:pt x="93" y="294"/>
                  </a:lnTo>
                  <a:lnTo>
                    <a:pt x="87" y="292"/>
                  </a:lnTo>
                  <a:lnTo>
                    <a:pt x="72" y="288"/>
                  </a:lnTo>
                  <a:lnTo>
                    <a:pt x="68" y="288"/>
                  </a:lnTo>
                  <a:lnTo>
                    <a:pt x="55" y="281"/>
                  </a:lnTo>
                  <a:lnTo>
                    <a:pt x="53" y="279"/>
                  </a:lnTo>
                  <a:lnTo>
                    <a:pt x="53" y="277"/>
                  </a:lnTo>
                  <a:lnTo>
                    <a:pt x="55" y="277"/>
                  </a:lnTo>
                  <a:lnTo>
                    <a:pt x="63" y="273"/>
                  </a:lnTo>
                  <a:lnTo>
                    <a:pt x="64" y="271"/>
                  </a:lnTo>
                  <a:lnTo>
                    <a:pt x="66" y="271"/>
                  </a:lnTo>
                  <a:lnTo>
                    <a:pt x="70" y="271"/>
                  </a:lnTo>
                  <a:lnTo>
                    <a:pt x="72" y="269"/>
                  </a:lnTo>
                  <a:lnTo>
                    <a:pt x="74" y="269"/>
                  </a:lnTo>
                  <a:lnTo>
                    <a:pt x="70" y="268"/>
                  </a:lnTo>
                  <a:lnTo>
                    <a:pt x="55" y="268"/>
                  </a:lnTo>
                  <a:lnTo>
                    <a:pt x="51" y="268"/>
                  </a:lnTo>
                  <a:lnTo>
                    <a:pt x="49" y="266"/>
                  </a:lnTo>
                  <a:lnTo>
                    <a:pt x="47" y="264"/>
                  </a:lnTo>
                  <a:lnTo>
                    <a:pt x="47" y="264"/>
                  </a:lnTo>
                  <a:lnTo>
                    <a:pt x="47" y="262"/>
                  </a:lnTo>
                  <a:lnTo>
                    <a:pt x="49" y="260"/>
                  </a:lnTo>
                  <a:lnTo>
                    <a:pt x="49" y="260"/>
                  </a:lnTo>
                  <a:lnTo>
                    <a:pt x="40" y="264"/>
                  </a:lnTo>
                  <a:lnTo>
                    <a:pt x="38" y="264"/>
                  </a:lnTo>
                  <a:lnTo>
                    <a:pt x="36" y="264"/>
                  </a:lnTo>
                  <a:lnTo>
                    <a:pt x="34" y="264"/>
                  </a:lnTo>
                  <a:lnTo>
                    <a:pt x="32" y="262"/>
                  </a:lnTo>
                  <a:lnTo>
                    <a:pt x="32" y="260"/>
                  </a:lnTo>
                  <a:lnTo>
                    <a:pt x="28" y="260"/>
                  </a:lnTo>
                  <a:lnTo>
                    <a:pt x="27" y="258"/>
                  </a:lnTo>
                  <a:lnTo>
                    <a:pt x="27" y="256"/>
                  </a:lnTo>
                  <a:lnTo>
                    <a:pt x="28" y="254"/>
                  </a:lnTo>
                  <a:lnTo>
                    <a:pt x="30" y="254"/>
                  </a:lnTo>
                  <a:lnTo>
                    <a:pt x="36" y="254"/>
                  </a:lnTo>
                  <a:lnTo>
                    <a:pt x="61" y="252"/>
                  </a:lnTo>
                  <a:lnTo>
                    <a:pt x="63" y="252"/>
                  </a:lnTo>
                  <a:lnTo>
                    <a:pt x="64" y="250"/>
                  </a:lnTo>
                  <a:lnTo>
                    <a:pt x="68" y="249"/>
                  </a:lnTo>
                  <a:lnTo>
                    <a:pt x="70" y="249"/>
                  </a:lnTo>
                  <a:lnTo>
                    <a:pt x="83" y="249"/>
                  </a:lnTo>
                  <a:lnTo>
                    <a:pt x="93" y="249"/>
                  </a:lnTo>
                  <a:lnTo>
                    <a:pt x="100" y="250"/>
                  </a:lnTo>
                  <a:lnTo>
                    <a:pt x="102" y="250"/>
                  </a:lnTo>
                  <a:lnTo>
                    <a:pt x="102" y="250"/>
                  </a:lnTo>
                  <a:lnTo>
                    <a:pt x="102" y="250"/>
                  </a:lnTo>
                  <a:lnTo>
                    <a:pt x="102" y="250"/>
                  </a:lnTo>
                  <a:lnTo>
                    <a:pt x="102" y="249"/>
                  </a:lnTo>
                  <a:lnTo>
                    <a:pt x="104" y="247"/>
                  </a:lnTo>
                  <a:lnTo>
                    <a:pt x="102" y="243"/>
                  </a:lnTo>
                  <a:lnTo>
                    <a:pt x="99" y="241"/>
                  </a:lnTo>
                  <a:lnTo>
                    <a:pt x="95" y="241"/>
                  </a:lnTo>
                  <a:lnTo>
                    <a:pt x="91" y="243"/>
                  </a:lnTo>
                  <a:lnTo>
                    <a:pt x="83" y="245"/>
                  </a:lnTo>
                  <a:lnTo>
                    <a:pt x="78" y="245"/>
                  </a:lnTo>
                  <a:lnTo>
                    <a:pt x="74" y="245"/>
                  </a:lnTo>
                  <a:lnTo>
                    <a:pt x="70" y="245"/>
                  </a:lnTo>
                  <a:lnTo>
                    <a:pt x="66" y="243"/>
                  </a:lnTo>
                  <a:lnTo>
                    <a:pt x="64" y="243"/>
                  </a:lnTo>
                  <a:lnTo>
                    <a:pt x="63" y="245"/>
                  </a:lnTo>
                  <a:lnTo>
                    <a:pt x="61" y="247"/>
                  </a:lnTo>
                  <a:lnTo>
                    <a:pt x="59" y="247"/>
                  </a:lnTo>
                  <a:lnTo>
                    <a:pt x="55" y="247"/>
                  </a:lnTo>
                  <a:lnTo>
                    <a:pt x="45" y="245"/>
                  </a:lnTo>
                  <a:lnTo>
                    <a:pt x="45" y="245"/>
                  </a:lnTo>
                  <a:lnTo>
                    <a:pt x="44" y="245"/>
                  </a:lnTo>
                  <a:lnTo>
                    <a:pt x="44" y="243"/>
                  </a:lnTo>
                  <a:lnTo>
                    <a:pt x="44" y="243"/>
                  </a:lnTo>
                  <a:lnTo>
                    <a:pt x="42" y="243"/>
                  </a:lnTo>
                  <a:lnTo>
                    <a:pt x="42" y="241"/>
                  </a:lnTo>
                  <a:lnTo>
                    <a:pt x="36" y="241"/>
                  </a:lnTo>
                  <a:lnTo>
                    <a:pt x="36" y="241"/>
                  </a:lnTo>
                  <a:lnTo>
                    <a:pt x="36" y="239"/>
                  </a:lnTo>
                  <a:lnTo>
                    <a:pt x="40" y="237"/>
                  </a:lnTo>
                  <a:lnTo>
                    <a:pt x="44" y="235"/>
                  </a:lnTo>
                  <a:lnTo>
                    <a:pt x="40" y="235"/>
                  </a:lnTo>
                  <a:lnTo>
                    <a:pt x="36" y="235"/>
                  </a:lnTo>
                  <a:lnTo>
                    <a:pt x="32" y="237"/>
                  </a:lnTo>
                  <a:lnTo>
                    <a:pt x="30" y="237"/>
                  </a:lnTo>
                  <a:lnTo>
                    <a:pt x="27" y="237"/>
                  </a:lnTo>
                  <a:lnTo>
                    <a:pt x="17" y="233"/>
                  </a:lnTo>
                  <a:lnTo>
                    <a:pt x="17" y="231"/>
                  </a:lnTo>
                  <a:lnTo>
                    <a:pt x="13" y="231"/>
                  </a:lnTo>
                  <a:lnTo>
                    <a:pt x="11" y="231"/>
                  </a:lnTo>
                  <a:lnTo>
                    <a:pt x="9" y="230"/>
                  </a:lnTo>
                  <a:lnTo>
                    <a:pt x="6" y="228"/>
                  </a:lnTo>
                  <a:lnTo>
                    <a:pt x="2" y="226"/>
                  </a:lnTo>
                  <a:lnTo>
                    <a:pt x="2" y="224"/>
                  </a:lnTo>
                  <a:lnTo>
                    <a:pt x="0" y="224"/>
                  </a:lnTo>
                  <a:lnTo>
                    <a:pt x="0" y="222"/>
                  </a:lnTo>
                  <a:lnTo>
                    <a:pt x="0" y="222"/>
                  </a:lnTo>
                  <a:lnTo>
                    <a:pt x="2" y="220"/>
                  </a:lnTo>
                  <a:lnTo>
                    <a:pt x="4" y="220"/>
                  </a:lnTo>
                  <a:lnTo>
                    <a:pt x="4" y="218"/>
                  </a:lnTo>
                  <a:lnTo>
                    <a:pt x="2" y="218"/>
                  </a:lnTo>
                  <a:lnTo>
                    <a:pt x="2" y="216"/>
                  </a:lnTo>
                  <a:lnTo>
                    <a:pt x="2" y="216"/>
                  </a:lnTo>
                  <a:lnTo>
                    <a:pt x="2" y="214"/>
                  </a:lnTo>
                  <a:lnTo>
                    <a:pt x="4" y="214"/>
                  </a:lnTo>
                  <a:lnTo>
                    <a:pt x="4" y="212"/>
                  </a:lnTo>
                  <a:lnTo>
                    <a:pt x="6" y="212"/>
                  </a:lnTo>
                  <a:lnTo>
                    <a:pt x="11" y="211"/>
                  </a:lnTo>
                  <a:lnTo>
                    <a:pt x="17" y="209"/>
                  </a:lnTo>
                  <a:lnTo>
                    <a:pt x="21" y="207"/>
                  </a:lnTo>
                  <a:lnTo>
                    <a:pt x="27" y="207"/>
                  </a:lnTo>
                  <a:lnTo>
                    <a:pt x="30" y="207"/>
                  </a:lnTo>
                  <a:lnTo>
                    <a:pt x="32" y="207"/>
                  </a:lnTo>
                  <a:lnTo>
                    <a:pt x="42" y="203"/>
                  </a:lnTo>
                  <a:lnTo>
                    <a:pt x="61" y="199"/>
                  </a:lnTo>
                  <a:lnTo>
                    <a:pt x="61" y="197"/>
                  </a:lnTo>
                  <a:lnTo>
                    <a:pt x="61" y="195"/>
                  </a:lnTo>
                  <a:lnTo>
                    <a:pt x="66" y="194"/>
                  </a:lnTo>
                  <a:lnTo>
                    <a:pt x="87" y="190"/>
                  </a:lnTo>
                  <a:lnTo>
                    <a:pt x="91" y="188"/>
                  </a:lnTo>
                  <a:lnTo>
                    <a:pt x="97" y="188"/>
                  </a:lnTo>
                  <a:lnTo>
                    <a:pt x="104" y="190"/>
                  </a:lnTo>
                  <a:lnTo>
                    <a:pt x="106" y="190"/>
                  </a:lnTo>
                  <a:lnTo>
                    <a:pt x="110" y="190"/>
                  </a:lnTo>
                  <a:lnTo>
                    <a:pt x="114" y="186"/>
                  </a:lnTo>
                  <a:lnTo>
                    <a:pt x="117" y="180"/>
                  </a:lnTo>
                  <a:lnTo>
                    <a:pt x="121" y="175"/>
                  </a:lnTo>
                  <a:lnTo>
                    <a:pt x="123" y="169"/>
                  </a:lnTo>
                  <a:lnTo>
                    <a:pt x="127" y="159"/>
                  </a:lnTo>
                  <a:lnTo>
                    <a:pt x="127" y="156"/>
                  </a:lnTo>
                  <a:lnTo>
                    <a:pt x="129" y="154"/>
                  </a:lnTo>
                  <a:lnTo>
                    <a:pt x="133" y="152"/>
                  </a:lnTo>
                  <a:lnTo>
                    <a:pt x="138" y="150"/>
                  </a:lnTo>
                  <a:lnTo>
                    <a:pt x="135" y="148"/>
                  </a:lnTo>
                  <a:lnTo>
                    <a:pt x="131" y="150"/>
                  </a:lnTo>
                  <a:lnTo>
                    <a:pt x="129" y="150"/>
                  </a:lnTo>
                  <a:lnTo>
                    <a:pt x="125" y="152"/>
                  </a:lnTo>
                  <a:lnTo>
                    <a:pt x="119" y="152"/>
                  </a:lnTo>
                  <a:lnTo>
                    <a:pt x="117" y="152"/>
                  </a:lnTo>
                  <a:lnTo>
                    <a:pt x="114" y="154"/>
                  </a:lnTo>
                  <a:lnTo>
                    <a:pt x="112" y="154"/>
                  </a:lnTo>
                  <a:lnTo>
                    <a:pt x="110" y="154"/>
                  </a:lnTo>
                  <a:lnTo>
                    <a:pt x="108" y="154"/>
                  </a:lnTo>
                  <a:lnTo>
                    <a:pt x="104" y="152"/>
                  </a:lnTo>
                  <a:lnTo>
                    <a:pt x="102" y="152"/>
                  </a:lnTo>
                  <a:lnTo>
                    <a:pt x="102" y="152"/>
                  </a:lnTo>
                  <a:lnTo>
                    <a:pt x="99" y="152"/>
                  </a:lnTo>
                  <a:lnTo>
                    <a:pt x="97" y="152"/>
                  </a:lnTo>
                  <a:lnTo>
                    <a:pt x="93" y="150"/>
                  </a:lnTo>
                  <a:lnTo>
                    <a:pt x="91" y="148"/>
                  </a:lnTo>
                  <a:lnTo>
                    <a:pt x="89" y="146"/>
                  </a:lnTo>
                  <a:lnTo>
                    <a:pt x="89" y="144"/>
                  </a:lnTo>
                  <a:lnTo>
                    <a:pt x="91" y="137"/>
                  </a:lnTo>
                  <a:lnTo>
                    <a:pt x="97" y="133"/>
                  </a:lnTo>
                  <a:lnTo>
                    <a:pt x="104" y="129"/>
                  </a:lnTo>
                  <a:lnTo>
                    <a:pt x="114" y="127"/>
                  </a:lnTo>
                  <a:lnTo>
                    <a:pt x="116" y="125"/>
                  </a:lnTo>
                  <a:lnTo>
                    <a:pt x="123" y="121"/>
                  </a:lnTo>
                  <a:lnTo>
                    <a:pt x="129" y="114"/>
                  </a:lnTo>
                  <a:lnTo>
                    <a:pt x="133" y="112"/>
                  </a:lnTo>
                  <a:lnTo>
                    <a:pt x="135" y="112"/>
                  </a:lnTo>
                  <a:lnTo>
                    <a:pt x="138" y="110"/>
                  </a:lnTo>
                  <a:lnTo>
                    <a:pt x="142" y="110"/>
                  </a:lnTo>
                  <a:lnTo>
                    <a:pt x="146" y="110"/>
                  </a:lnTo>
                  <a:lnTo>
                    <a:pt x="150" y="112"/>
                  </a:lnTo>
                  <a:lnTo>
                    <a:pt x="154" y="116"/>
                  </a:lnTo>
                  <a:lnTo>
                    <a:pt x="155" y="118"/>
                  </a:lnTo>
                  <a:lnTo>
                    <a:pt x="154" y="114"/>
                  </a:lnTo>
                  <a:lnTo>
                    <a:pt x="154" y="108"/>
                  </a:lnTo>
                  <a:lnTo>
                    <a:pt x="154" y="104"/>
                  </a:lnTo>
                  <a:lnTo>
                    <a:pt x="157" y="101"/>
                  </a:lnTo>
                  <a:lnTo>
                    <a:pt x="161" y="101"/>
                  </a:lnTo>
                  <a:lnTo>
                    <a:pt x="165" y="101"/>
                  </a:lnTo>
                  <a:lnTo>
                    <a:pt x="169" y="102"/>
                  </a:lnTo>
                  <a:lnTo>
                    <a:pt x="172" y="104"/>
                  </a:lnTo>
                  <a:lnTo>
                    <a:pt x="178" y="106"/>
                  </a:lnTo>
                  <a:lnTo>
                    <a:pt x="180" y="106"/>
                  </a:lnTo>
                  <a:lnTo>
                    <a:pt x="184" y="102"/>
                  </a:lnTo>
                  <a:lnTo>
                    <a:pt x="186" y="99"/>
                  </a:lnTo>
                  <a:lnTo>
                    <a:pt x="186" y="95"/>
                  </a:lnTo>
                  <a:lnTo>
                    <a:pt x="188" y="91"/>
                  </a:lnTo>
                  <a:lnTo>
                    <a:pt x="188" y="87"/>
                  </a:lnTo>
                  <a:lnTo>
                    <a:pt x="186" y="82"/>
                  </a:lnTo>
                  <a:lnTo>
                    <a:pt x="186" y="74"/>
                  </a:lnTo>
                  <a:lnTo>
                    <a:pt x="186" y="72"/>
                  </a:lnTo>
                  <a:lnTo>
                    <a:pt x="188" y="68"/>
                  </a:lnTo>
                  <a:lnTo>
                    <a:pt x="191" y="66"/>
                  </a:lnTo>
                  <a:lnTo>
                    <a:pt x="195" y="65"/>
                  </a:lnTo>
                  <a:lnTo>
                    <a:pt x="199" y="63"/>
                  </a:lnTo>
                  <a:lnTo>
                    <a:pt x="203" y="63"/>
                  </a:lnTo>
                  <a:lnTo>
                    <a:pt x="210" y="63"/>
                  </a:lnTo>
                  <a:lnTo>
                    <a:pt x="218" y="66"/>
                  </a:lnTo>
                  <a:lnTo>
                    <a:pt x="231" y="76"/>
                  </a:lnTo>
                  <a:lnTo>
                    <a:pt x="235" y="78"/>
                  </a:lnTo>
                  <a:lnTo>
                    <a:pt x="243" y="80"/>
                  </a:lnTo>
                  <a:lnTo>
                    <a:pt x="244" y="82"/>
                  </a:lnTo>
                  <a:lnTo>
                    <a:pt x="252" y="89"/>
                  </a:lnTo>
                  <a:lnTo>
                    <a:pt x="256" y="91"/>
                  </a:lnTo>
                  <a:lnTo>
                    <a:pt x="260" y="93"/>
                  </a:lnTo>
                  <a:lnTo>
                    <a:pt x="254" y="85"/>
                  </a:lnTo>
                  <a:lnTo>
                    <a:pt x="246" y="80"/>
                  </a:lnTo>
                  <a:lnTo>
                    <a:pt x="231" y="70"/>
                  </a:lnTo>
                  <a:lnTo>
                    <a:pt x="226" y="65"/>
                  </a:lnTo>
                  <a:lnTo>
                    <a:pt x="224" y="63"/>
                  </a:lnTo>
                  <a:lnTo>
                    <a:pt x="218" y="61"/>
                  </a:lnTo>
                  <a:lnTo>
                    <a:pt x="216" y="61"/>
                  </a:lnTo>
                  <a:lnTo>
                    <a:pt x="218" y="59"/>
                  </a:lnTo>
                  <a:lnTo>
                    <a:pt x="222" y="57"/>
                  </a:lnTo>
                  <a:lnTo>
                    <a:pt x="229" y="55"/>
                  </a:lnTo>
                  <a:lnTo>
                    <a:pt x="273" y="49"/>
                  </a:lnTo>
                  <a:lnTo>
                    <a:pt x="280" y="47"/>
                  </a:lnTo>
                  <a:lnTo>
                    <a:pt x="288" y="46"/>
                  </a:lnTo>
                  <a:lnTo>
                    <a:pt x="298" y="47"/>
                  </a:lnTo>
                  <a:lnTo>
                    <a:pt x="301" y="49"/>
                  </a:lnTo>
                  <a:lnTo>
                    <a:pt x="303" y="51"/>
                  </a:lnTo>
                  <a:lnTo>
                    <a:pt x="307" y="53"/>
                  </a:lnTo>
                  <a:lnTo>
                    <a:pt x="307" y="57"/>
                  </a:lnTo>
                  <a:lnTo>
                    <a:pt x="307" y="63"/>
                  </a:lnTo>
                  <a:lnTo>
                    <a:pt x="307" y="66"/>
                  </a:lnTo>
                  <a:lnTo>
                    <a:pt x="307" y="72"/>
                  </a:lnTo>
                  <a:lnTo>
                    <a:pt x="307" y="76"/>
                  </a:lnTo>
                  <a:lnTo>
                    <a:pt x="311" y="72"/>
                  </a:lnTo>
                  <a:lnTo>
                    <a:pt x="315" y="68"/>
                  </a:lnTo>
                  <a:lnTo>
                    <a:pt x="317" y="63"/>
                  </a:lnTo>
                  <a:lnTo>
                    <a:pt x="317" y="57"/>
                  </a:lnTo>
                  <a:lnTo>
                    <a:pt x="315" y="51"/>
                  </a:lnTo>
                  <a:lnTo>
                    <a:pt x="315" y="49"/>
                  </a:lnTo>
                  <a:lnTo>
                    <a:pt x="317" y="47"/>
                  </a:lnTo>
                  <a:lnTo>
                    <a:pt x="318" y="46"/>
                  </a:lnTo>
                  <a:lnTo>
                    <a:pt x="322" y="47"/>
                  </a:lnTo>
                  <a:lnTo>
                    <a:pt x="337" y="57"/>
                  </a:lnTo>
                  <a:lnTo>
                    <a:pt x="343" y="59"/>
                  </a:lnTo>
                  <a:lnTo>
                    <a:pt x="343" y="59"/>
                  </a:lnTo>
                  <a:lnTo>
                    <a:pt x="345" y="61"/>
                  </a:lnTo>
                  <a:lnTo>
                    <a:pt x="349" y="63"/>
                  </a:lnTo>
                  <a:lnTo>
                    <a:pt x="349" y="65"/>
                  </a:lnTo>
                  <a:lnTo>
                    <a:pt x="353" y="65"/>
                  </a:lnTo>
                  <a:lnTo>
                    <a:pt x="360" y="65"/>
                  </a:lnTo>
                  <a:lnTo>
                    <a:pt x="366" y="65"/>
                  </a:lnTo>
                  <a:lnTo>
                    <a:pt x="370" y="65"/>
                  </a:lnTo>
                  <a:lnTo>
                    <a:pt x="371" y="63"/>
                  </a:lnTo>
                  <a:lnTo>
                    <a:pt x="366" y="59"/>
                  </a:lnTo>
                  <a:lnTo>
                    <a:pt x="358" y="55"/>
                  </a:lnTo>
                  <a:lnTo>
                    <a:pt x="353" y="49"/>
                  </a:lnTo>
                  <a:lnTo>
                    <a:pt x="349" y="42"/>
                  </a:lnTo>
                  <a:lnTo>
                    <a:pt x="356" y="42"/>
                  </a:lnTo>
                  <a:lnTo>
                    <a:pt x="366" y="42"/>
                  </a:lnTo>
                  <a:lnTo>
                    <a:pt x="375" y="42"/>
                  </a:lnTo>
                  <a:lnTo>
                    <a:pt x="383" y="44"/>
                  </a:lnTo>
                  <a:lnTo>
                    <a:pt x="419" y="55"/>
                  </a:lnTo>
                  <a:lnTo>
                    <a:pt x="440" y="66"/>
                  </a:lnTo>
                  <a:lnTo>
                    <a:pt x="447" y="68"/>
                  </a:lnTo>
                  <a:lnTo>
                    <a:pt x="449" y="68"/>
                  </a:lnTo>
                  <a:lnTo>
                    <a:pt x="451" y="66"/>
                  </a:lnTo>
                  <a:lnTo>
                    <a:pt x="451" y="65"/>
                  </a:lnTo>
                  <a:lnTo>
                    <a:pt x="451" y="59"/>
                  </a:lnTo>
                  <a:lnTo>
                    <a:pt x="451" y="57"/>
                  </a:lnTo>
                  <a:lnTo>
                    <a:pt x="451" y="55"/>
                  </a:lnTo>
                  <a:lnTo>
                    <a:pt x="451" y="53"/>
                  </a:lnTo>
                  <a:lnTo>
                    <a:pt x="451" y="51"/>
                  </a:lnTo>
                  <a:lnTo>
                    <a:pt x="453" y="49"/>
                  </a:lnTo>
                  <a:lnTo>
                    <a:pt x="455" y="47"/>
                  </a:lnTo>
                  <a:lnTo>
                    <a:pt x="457" y="46"/>
                  </a:lnTo>
                  <a:lnTo>
                    <a:pt x="455" y="42"/>
                  </a:lnTo>
                  <a:lnTo>
                    <a:pt x="453" y="42"/>
                  </a:lnTo>
                  <a:lnTo>
                    <a:pt x="438" y="32"/>
                  </a:lnTo>
                  <a:lnTo>
                    <a:pt x="436" y="30"/>
                  </a:lnTo>
                  <a:lnTo>
                    <a:pt x="440" y="28"/>
                  </a:lnTo>
                  <a:lnTo>
                    <a:pt x="451" y="28"/>
                  </a:lnTo>
                  <a:lnTo>
                    <a:pt x="481" y="30"/>
                  </a:lnTo>
                  <a:lnTo>
                    <a:pt x="485" y="30"/>
                  </a:lnTo>
                  <a:lnTo>
                    <a:pt x="493" y="32"/>
                  </a:lnTo>
                  <a:lnTo>
                    <a:pt x="497" y="32"/>
                  </a:lnTo>
                  <a:lnTo>
                    <a:pt x="498" y="32"/>
                  </a:lnTo>
                  <a:lnTo>
                    <a:pt x="502" y="30"/>
                  </a:lnTo>
                  <a:lnTo>
                    <a:pt x="502" y="30"/>
                  </a:lnTo>
                  <a:lnTo>
                    <a:pt x="500" y="28"/>
                  </a:lnTo>
                  <a:lnTo>
                    <a:pt x="497" y="27"/>
                  </a:lnTo>
                  <a:lnTo>
                    <a:pt x="445" y="25"/>
                  </a:lnTo>
                  <a:lnTo>
                    <a:pt x="430" y="25"/>
                  </a:lnTo>
                  <a:lnTo>
                    <a:pt x="428" y="25"/>
                  </a:lnTo>
                  <a:lnTo>
                    <a:pt x="425" y="23"/>
                  </a:lnTo>
                  <a:lnTo>
                    <a:pt x="421" y="21"/>
                  </a:lnTo>
                  <a:lnTo>
                    <a:pt x="423" y="19"/>
                  </a:lnTo>
                  <a:lnTo>
                    <a:pt x="425" y="17"/>
                  </a:lnTo>
                  <a:lnTo>
                    <a:pt x="426" y="17"/>
                  </a:lnTo>
                  <a:lnTo>
                    <a:pt x="430" y="17"/>
                  </a:lnTo>
                  <a:lnTo>
                    <a:pt x="436" y="19"/>
                  </a:lnTo>
                  <a:lnTo>
                    <a:pt x="440" y="17"/>
                  </a:lnTo>
                  <a:lnTo>
                    <a:pt x="442" y="17"/>
                  </a:lnTo>
                  <a:lnTo>
                    <a:pt x="447" y="15"/>
                  </a:lnTo>
                  <a:lnTo>
                    <a:pt x="449" y="15"/>
                  </a:lnTo>
                  <a:lnTo>
                    <a:pt x="459" y="13"/>
                  </a:lnTo>
                  <a:lnTo>
                    <a:pt x="474" y="11"/>
                  </a:lnTo>
                  <a:lnTo>
                    <a:pt x="480" y="10"/>
                  </a:lnTo>
                  <a:lnTo>
                    <a:pt x="485" y="11"/>
                  </a:lnTo>
                  <a:lnTo>
                    <a:pt x="498" y="15"/>
                  </a:lnTo>
                  <a:lnTo>
                    <a:pt x="502" y="15"/>
                  </a:lnTo>
                  <a:lnTo>
                    <a:pt x="506" y="13"/>
                  </a:lnTo>
                  <a:lnTo>
                    <a:pt x="514" y="10"/>
                  </a:lnTo>
                  <a:lnTo>
                    <a:pt x="519" y="10"/>
                  </a:lnTo>
                  <a:lnTo>
                    <a:pt x="523" y="10"/>
                  </a:lnTo>
                  <a:lnTo>
                    <a:pt x="542" y="13"/>
                  </a:lnTo>
                  <a:lnTo>
                    <a:pt x="544" y="13"/>
                  </a:lnTo>
                  <a:lnTo>
                    <a:pt x="548" y="17"/>
                  </a:lnTo>
                  <a:lnTo>
                    <a:pt x="552" y="19"/>
                  </a:lnTo>
                  <a:lnTo>
                    <a:pt x="553" y="19"/>
                  </a:lnTo>
                  <a:lnTo>
                    <a:pt x="553" y="19"/>
                  </a:lnTo>
                  <a:lnTo>
                    <a:pt x="555" y="19"/>
                  </a:lnTo>
                  <a:lnTo>
                    <a:pt x="557" y="17"/>
                  </a:lnTo>
                  <a:lnTo>
                    <a:pt x="557" y="15"/>
                  </a:lnTo>
                  <a:lnTo>
                    <a:pt x="557" y="13"/>
                  </a:lnTo>
                  <a:lnTo>
                    <a:pt x="555" y="13"/>
                  </a:lnTo>
                  <a:lnTo>
                    <a:pt x="553" y="11"/>
                  </a:lnTo>
                  <a:lnTo>
                    <a:pt x="550" y="11"/>
                  </a:lnTo>
                  <a:lnTo>
                    <a:pt x="546" y="10"/>
                  </a:lnTo>
                  <a:lnTo>
                    <a:pt x="544" y="8"/>
                  </a:lnTo>
                  <a:lnTo>
                    <a:pt x="546" y="8"/>
                  </a:lnTo>
                  <a:lnTo>
                    <a:pt x="548" y="6"/>
                  </a:lnTo>
                  <a:lnTo>
                    <a:pt x="552" y="6"/>
                  </a:lnTo>
                  <a:lnTo>
                    <a:pt x="553" y="6"/>
                  </a:lnTo>
                  <a:lnTo>
                    <a:pt x="555" y="6"/>
                  </a:lnTo>
                  <a:lnTo>
                    <a:pt x="559" y="4"/>
                  </a:lnTo>
                  <a:lnTo>
                    <a:pt x="561" y="4"/>
                  </a:lnTo>
                  <a:lnTo>
                    <a:pt x="565" y="4"/>
                  </a:lnTo>
                  <a:lnTo>
                    <a:pt x="569" y="4"/>
                  </a:lnTo>
                  <a:lnTo>
                    <a:pt x="572" y="4"/>
                  </a:lnTo>
                  <a:lnTo>
                    <a:pt x="576" y="4"/>
                  </a:lnTo>
                  <a:lnTo>
                    <a:pt x="580" y="4"/>
                  </a:lnTo>
                  <a:lnTo>
                    <a:pt x="586" y="2"/>
                  </a:lnTo>
                  <a:lnTo>
                    <a:pt x="597" y="2"/>
                  </a:lnTo>
                  <a:lnTo>
                    <a:pt x="607" y="2"/>
                  </a:lnTo>
                  <a:lnTo>
                    <a:pt x="620" y="4"/>
                  </a:lnTo>
                  <a:lnTo>
                    <a:pt x="624" y="4"/>
                  </a:lnTo>
                  <a:lnTo>
                    <a:pt x="637" y="2"/>
                  </a:lnTo>
                  <a:lnTo>
                    <a:pt x="646" y="0"/>
                  </a:lnTo>
                  <a:lnTo>
                    <a:pt x="747" y="10"/>
                  </a:lnTo>
                  <a:lnTo>
                    <a:pt x="752" y="10"/>
                  </a:lnTo>
                  <a:lnTo>
                    <a:pt x="745" y="11"/>
                  </a:lnTo>
                  <a:lnTo>
                    <a:pt x="654" y="15"/>
                  </a:lnTo>
                  <a:lnTo>
                    <a:pt x="654" y="17"/>
                  </a:lnTo>
                  <a:lnTo>
                    <a:pt x="652" y="19"/>
                  </a:lnTo>
                  <a:lnTo>
                    <a:pt x="656" y="21"/>
                  </a:lnTo>
                  <a:lnTo>
                    <a:pt x="661" y="19"/>
                  </a:lnTo>
                  <a:lnTo>
                    <a:pt x="671" y="17"/>
                  </a:lnTo>
                  <a:lnTo>
                    <a:pt x="680" y="15"/>
                  </a:lnTo>
                  <a:lnTo>
                    <a:pt x="690" y="15"/>
                  </a:lnTo>
                  <a:lnTo>
                    <a:pt x="718" y="17"/>
                  </a:lnTo>
                  <a:lnTo>
                    <a:pt x="749" y="15"/>
                  </a:lnTo>
                  <a:lnTo>
                    <a:pt x="760" y="13"/>
                  </a:lnTo>
                  <a:lnTo>
                    <a:pt x="762" y="13"/>
                  </a:lnTo>
                  <a:lnTo>
                    <a:pt x="764" y="13"/>
                  </a:lnTo>
                  <a:lnTo>
                    <a:pt x="764" y="15"/>
                  </a:lnTo>
                  <a:lnTo>
                    <a:pt x="770" y="21"/>
                  </a:lnTo>
                  <a:lnTo>
                    <a:pt x="773" y="23"/>
                  </a:lnTo>
                  <a:lnTo>
                    <a:pt x="773" y="25"/>
                  </a:lnTo>
                  <a:lnTo>
                    <a:pt x="775" y="25"/>
                  </a:lnTo>
                  <a:lnTo>
                    <a:pt x="777" y="23"/>
                  </a:lnTo>
                  <a:lnTo>
                    <a:pt x="779" y="23"/>
                  </a:lnTo>
                  <a:lnTo>
                    <a:pt x="781" y="25"/>
                  </a:lnTo>
                  <a:lnTo>
                    <a:pt x="785" y="27"/>
                  </a:lnTo>
                  <a:lnTo>
                    <a:pt x="787" y="27"/>
                  </a:lnTo>
                  <a:lnTo>
                    <a:pt x="796" y="27"/>
                  </a:lnTo>
                  <a:lnTo>
                    <a:pt x="806" y="28"/>
                  </a:lnTo>
                  <a:lnTo>
                    <a:pt x="809" y="28"/>
                  </a:lnTo>
                  <a:lnTo>
                    <a:pt x="815" y="30"/>
                  </a:lnTo>
                  <a:lnTo>
                    <a:pt x="817" y="32"/>
                  </a:lnTo>
                  <a:lnTo>
                    <a:pt x="819" y="32"/>
                  </a:lnTo>
                  <a:lnTo>
                    <a:pt x="821" y="34"/>
                  </a:lnTo>
                  <a:lnTo>
                    <a:pt x="821" y="38"/>
                  </a:lnTo>
                  <a:lnTo>
                    <a:pt x="819" y="40"/>
                  </a:lnTo>
                  <a:lnTo>
                    <a:pt x="817" y="40"/>
                  </a:lnTo>
                  <a:lnTo>
                    <a:pt x="809" y="44"/>
                  </a:lnTo>
                  <a:lnTo>
                    <a:pt x="800" y="46"/>
                  </a:lnTo>
                  <a:lnTo>
                    <a:pt x="787" y="47"/>
                  </a:lnTo>
                  <a:lnTo>
                    <a:pt x="696" y="53"/>
                  </a:lnTo>
                  <a:lnTo>
                    <a:pt x="692" y="53"/>
                  </a:lnTo>
                  <a:lnTo>
                    <a:pt x="688" y="55"/>
                  </a:lnTo>
                  <a:lnTo>
                    <a:pt x="686" y="57"/>
                  </a:lnTo>
                  <a:lnTo>
                    <a:pt x="688" y="61"/>
                  </a:lnTo>
                  <a:lnTo>
                    <a:pt x="692" y="63"/>
                  </a:lnTo>
                  <a:lnTo>
                    <a:pt x="696" y="63"/>
                  </a:lnTo>
                  <a:lnTo>
                    <a:pt x="707" y="59"/>
                  </a:lnTo>
                  <a:lnTo>
                    <a:pt x="718" y="57"/>
                  </a:lnTo>
                  <a:lnTo>
                    <a:pt x="730" y="57"/>
                  </a:lnTo>
                  <a:lnTo>
                    <a:pt x="758" y="59"/>
                  </a:lnTo>
                  <a:lnTo>
                    <a:pt x="762" y="61"/>
                  </a:lnTo>
                  <a:lnTo>
                    <a:pt x="766" y="63"/>
                  </a:lnTo>
                  <a:lnTo>
                    <a:pt x="770" y="63"/>
                  </a:lnTo>
                  <a:lnTo>
                    <a:pt x="771" y="65"/>
                  </a:lnTo>
                  <a:lnTo>
                    <a:pt x="771" y="66"/>
                  </a:lnTo>
                  <a:lnTo>
                    <a:pt x="773" y="68"/>
                  </a:lnTo>
                  <a:lnTo>
                    <a:pt x="775" y="70"/>
                  </a:lnTo>
                  <a:lnTo>
                    <a:pt x="775" y="72"/>
                  </a:lnTo>
                  <a:lnTo>
                    <a:pt x="777" y="72"/>
                  </a:lnTo>
                  <a:lnTo>
                    <a:pt x="779" y="72"/>
                  </a:lnTo>
                  <a:lnTo>
                    <a:pt x="781" y="72"/>
                  </a:lnTo>
                  <a:lnTo>
                    <a:pt x="785" y="72"/>
                  </a:lnTo>
                  <a:lnTo>
                    <a:pt x="787" y="70"/>
                  </a:lnTo>
                  <a:lnTo>
                    <a:pt x="788" y="70"/>
                  </a:lnTo>
                  <a:lnTo>
                    <a:pt x="790" y="68"/>
                  </a:lnTo>
                  <a:lnTo>
                    <a:pt x="790" y="66"/>
                  </a:lnTo>
                  <a:lnTo>
                    <a:pt x="792" y="65"/>
                  </a:lnTo>
                  <a:lnTo>
                    <a:pt x="792" y="63"/>
                  </a:lnTo>
                  <a:lnTo>
                    <a:pt x="796" y="59"/>
                  </a:lnTo>
                  <a:lnTo>
                    <a:pt x="800" y="57"/>
                  </a:lnTo>
                  <a:lnTo>
                    <a:pt x="817" y="57"/>
                  </a:lnTo>
                  <a:lnTo>
                    <a:pt x="823" y="57"/>
                  </a:lnTo>
                  <a:lnTo>
                    <a:pt x="826" y="61"/>
                  </a:lnTo>
                  <a:lnTo>
                    <a:pt x="828" y="68"/>
                  </a:lnTo>
                  <a:lnTo>
                    <a:pt x="824" y="80"/>
                  </a:lnTo>
                  <a:lnTo>
                    <a:pt x="821" y="87"/>
                  </a:lnTo>
                  <a:lnTo>
                    <a:pt x="815" y="95"/>
                  </a:lnTo>
                  <a:lnTo>
                    <a:pt x="796" y="116"/>
                  </a:lnTo>
                  <a:lnTo>
                    <a:pt x="794" y="120"/>
                  </a:lnTo>
                  <a:lnTo>
                    <a:pt x="794" y="121"/>
                  </a:lnTo>
                  <a:lnTo>
                    <a:pt x="796" y="121"/>
                  </a:lnTo>
                  <a:lnTo>
                    <a:pt x="798" y="120"/>
                  </a:lnTo>
                  <a:lnTo>
                    <a:pt x="798" y="118"/>
                  </a:lnTo>
                  <a:lnTo>
                    <a:pt x="800" y="116"/>
                  </a:lnTo>
                  <a:lnTo>
                    <a:pt x="802" y="116"/>
                  </a:lnTo>
                  <a:lnTo>
                    <a:pt x="809" y="112"/>
                  </a:lnTo>
                  <a:lnTo>
                    <a:pt x="813" y="110"/>
                  </a:lnTo>
                  <a:lnTo>
                    <a:pt x="821" y="104"/>
                  </a:lnTo>
                  <a:lnTo>
                    <a:pt x="828" y="99"/>
                  </a:lnTo>
                  <a:lnTo>
                    <a:pt x="832" y="95"/>
                  </a:lnTo>
                  <a:lnTo>
                    <a:pt x="843" y="82"/>
                  </a:lnTo>
                  <a:lnTo>
                    <a:pt x="847" y="78"/>
                  </a:lnTo>
                  <a:lnTo>
                    <a:pt x="853" y="76"/>
                  </a:lnTo>
                  <a:lnTo>
                    <a:pt x="857" y="76"/>
                  </a:lnTo>
                  <a:lnTo>
                    <a:pt x="857" y="78"/>
                  </a:lnTo>
                  <a:lnTo>
                    <a:pt x="857" y="80"/>
                  </a:lnTo>
                  <a:lnTo>
                    <a:pt x="859" y="83"/>
                  </a:lnTo>
                  <a:lnTo>
                    <a:pt x="860" y="83"/>
                  </a:lnTo>
                  <a:lnTo>
                    <a:pt x="862" y="83"/>
                  </a:lnTo>
                  <a:lnTo>
                    <a:pt x="870" y="85"/>
                  </a:lnTo>
                  <a:lnTo>
                    <a:pt x="883" y="89"/>
                  </a:lnTo>
                  <a:lnTo>
                    <a:pt x="885" y="89"/>
                  </a:lnTo>
                  <a:lnTo>
                    <a:pt x="887" y="89"/>
                  </a:lnTo>
                  <a:lnTo>
                    <a:pt x="889" y="87"/>
                  </a:lnTo>
                  <a:lnTo>
                    <a:pt x="891" y="85"/>
                  </a:lnTo>
                  <a:lnTo>
                    <a:pt x="895" y="82"/>
                  </a:lnTo>
                  <a:lnTo>
                    <a:pt x="902" y="74"/>
                  </a:lnTo>
                  <a:lnTo>
                    <a:pt x="906" y="70"/>
                  </a:lnTo>
                  <a:lnTo>
                    <a:pt x="910" y="68"/>
                  </a:lnTo>
                  <a:lnTo>
                    <a:pt x="919" y="68"/>
                  </a:lnTo>
                  <a:lnTo>
                    <a:pt x="929" y="66"/>
                  </a:lnTo>
                  <a:lnTo>
                    <a:pt x="938" y="68"/>
                  </a:lnTo>
                  <a:lnTo>
                    <a:pt x="967" y="74"/>
                  </a:lnTo>
                  <a:lnTo>
                    <a:pt x="970" y="76"/>
                  </a:lnTo>
                  <a:lnTo>
                    <a:pt x="978" y="82"/>
                  </a:lnTo>
                  <a:lnTo>
                    <a:pt x="982" y="85"/>
                  </a:lnTo>
                  <a:lnTo>
                    <a:pt x="980" y="87"/>
                  </a:lnTo>
                  <a:lnTo>
                    <a:pt x="978" y="91"/>
                  </a:lnTo>
                  <a:lnTo>
                    <a:pt x="970" y="95"/>
                  </a:lnTo>
                  <a:lnTo>
                    <a:pt x="963" y="101"/>
                  </a:lnTo>
                  <a:lnTo>
                    <a:pt x="955" y="108"/>
                  </a:lnTo>
                  <a:lnTo>
                    <a:pt x="953" y="110"/>
                  </a:lnTo>
                  <a:lnTo>
                    <a:pt x="950" y="110"/>
                  </a:lnTo>
                  <a:lnTo>
                    <a:pt x="946" y="112"/>
                  </a:lnTo>
                  <a:lnTo>
                    <a:pt x="938" y="112"/>
                  </a:lnTo>
                  <a:lnTo>
                    <a:pt x="934" y="112"/>
                  </a:lnTo>
                  <a:lnTo>
                    <a:pt x="934" y="114"/>
                  </a:lnTo>
                  <a:lnTo>
                    <a:pt x="936" y="118"/>
                  </a:lnTo>
                  <a:lnTo>
                    <a:pt x="936" y="121"/>
                  </a:lnTo>
                  <a:lnTo>
                    <a:pt x="934" y="123"/>
                  </a:lnTo>
                  <a:lnTo>
                    <a:pt x="931" y="123"/>
                  </a:lnTo>
                  <a:lnTo>
                    <a:pt x="923" y="125"/>
                  </a:lnTo>
                  <a:lnTo>
                    <a:pt x="914" y="127"/>
                  </a:lnTo>
                  <a:lnTo>
                    <a:pt x="904" y="129"/>
                  </a:lnTo>
                  <a:lnTo>
                    <a:pt x="900" y="129"/>
                  </a:lnTo>
                  <a:lnTo>
                    <a:pt x="896" y="131"/>
                  </a:lnTo>
                  <a:lnTo>
                    <a:pt x="898" y="131"/>
                  </a:lnTo>
                  <a:lnTo>
                    <a:pt x="900" y="133"/>
                  </a:lnTo>
                  <a:lnTo>
                    <a:pt x="902" y="133"/>
                  </a:lnTo>
                  <a:lnTo>
                    <a:pt x="904" y="135"/>
                  </a:lnTo>
                  <a:lnTo>
                    <a:pt x="908" y="135"/>
                  </a:lnTo>
                  <a:lnTo>
                    <a:pt x="910" y="137"/>
                  </a:lnTo>
                  <a:lnTo>
                    <a:pt x="910" y="137"/>
                  </a:lnTo>
                  <a:lnTo>
                    <a:pt x="908" y="139"/>
                  </a:lnTo>
                  <a:lnTo>
                    <a:pt x="898" y="144"/>
                  </a:lnTo>
                  <a:lnTo>
                    <a:pt x="896" y="144"/>
                  </a:lnTo>
                  <a:lnTo>
                    <a:pt x="895" y="146"/>
                  </a:lnTo>
                  <a:lnTo>
                    <a:pt x="893" y="146"/>
                  </a:lnTo>
                  <a:lnTo>
                    <a:pt x="889" y="146"/>
                  </a:lnTo>
                  <a:lnTo>
                    <a:pt x="887" y="146"/>
                  </a:lnTo>
                  <a:lnTo>
                    <a:pt x="879" y="146"/>
                  </a:lnTo>
                  <a:lnTo>
                    <a:pt x="878" y="146"/>
                  </a:lnTo>
                  <a:lnTo>
                    <a:pt x="874" y="146"/>
                  </a:lnTo>
                  <a:lnTo>
                    <a:pt x="870" y="146"/>
                  </a:lnTo>
                  <a:lnTo>
                    <a:pt x="860" y="144"/>
                  </a:lnTo>
                  <a:lnTo>
                    <a:pt x="857" y="142"/>
                  </a:lnTo>
                  <a:lnTo>
                    <a:pt x="855" y="142"/>
                  </a:lnTo>
                  <a:lnTo>
                    <a:pt x="851" y="144"/>
                  </a:lnTo>
                  <a:lnTo>
                    <a:pt x="847" y="148"/>
                  </a:lnTo>
                  <a:lnTo>
                    <a:pt x="845" y="150"/>
                  </a:lnTo>
                  <a:lnTo>
                    <a:pt x="843" y="152"/>
                  </a:lnTo>
                  <a:lnTo>
                    <a:pt x="842" y="156"/>
                  </a:lnTo>
                  <a:lnTo>
                    <a:pt x="842" y="157"/>
                  </a:lnTo>
                  <a:lnTo>
                    <a:pt x="842" y="161"/>
                  </a:lnTo>
                  <a:lnTo>
                    <a:pt x="843" y="165"/>
                  </a:lnTo>
                  <a:lnTo>
                    <a:pt x="847" y="165"/>
                  </a:lnTo>
                  <a:lnTo>
                    <a:pt x="855" y="165"/>
                  </a:lnTo>
                  <a:lnTo>
                    <a:pt x="855" y="167"/>
                  </a:lnTo>
                  <a:lnTo>
                    <a:pt x="855" y="169"/>
                  </a:lnTo>
                  <a:lnTo>
                    <a:pt x="855" y="176"/>
                  </a:lnTo>
                  <a:lnTo>
                    <a:pt x="853" y="178"/>
                  </a:lnTo>
                  <a:lnTo>
                    <a:pt x="855" y="180"/>
                  </a:lnTo>
                  <a:lnTo>
                    <a:pt x="855" y="180"/>
                  </a:lnTo>
                  <a:lnTo>
                    <a:pt x="857" y="180"/>
                  </a:lnTo>
                  <a:lnTo>
                    <a:pt x="859" y="180"/>
                  </a:lnTo>
                  <a:lnTo>
                    <a:pt x="860" y="184"/>
                  </a:lnTo>
                  <a:lnTo>
                    <a:pt x="860" y="186"/>
                  </a:lnTo>
                  <a:lnTo>
                    <a:pt x="859" y="188"/>
                  </a:lnTo>
                  <a:lnTo>
                    <a:pt x="855" y="190"/>
                  </a:lnTo>
                  <a:lnTo>
                    <a:pt x="851" y="192"/>
                  </a:lnTo>
                  <a:lnTo>
                    <a:pt x="849" y="192"/>
                  </a:lnTo>
                  <a:lnTo>
                    <a:pt x="849" y="194"/>
                  </a:lnTo>
                  <a:lnTo>
                    <a:pt x="847" y="194"/>
                  </a:lnTo>
                  <a:lnTo>
                    <a:pt x="847" y="195"/>
                  </a:lnTo>
                  <a:lnTo>
                    <a:pt x="847" y="197"/>
                  </a:lnTo>
                  <a:lnTo>
                    <a:pt x="845" y="199"/>
                  </a:lnTo>
                  <a:lnTo>
                    <a:pt x="843" y="199"/>
                  </a:lnTo>
                  <a:lnTo>
                    <a:pt x="836" y="201"/>
                  </a:lnTo>
                  <a:lnTo>
                    <a:pt x="834" y="203"/>
                  </a:lnTo>
                  <a:lnTo>
                    <a:pt x="830" y="205"/>
                  </a:lnTo>
                  <a:lnTo>
                    <a:pt x="828" y="205"/>
                  </a:lnTo>
                  <a:lnTo>
                    <a:pt x="826" y="207"/>
                  </a:lnTo>
                  <a:lnTo>
                    <a:pt x="826" y="207"/>
                  </a:lnTo>
                  <a:lnTo>
                    <a:pt x="828" y="209"/>
                  </a:lnTo>
                  <a:lnTo>
                    <a:pt x="830" y="209"/>
                  </a:lnTo>
                  <a:lnTo>
                    <a:pt x="830" y="209"/>
                  </a:lnTo>
                  <a:lnTo>
                    <a:pt x="830" y="211"/>
                  </a:lnTo>
                  <a:lnTo>
                    <a:pt x="830" y="211"/>
                  </a:lnTo>
                  <a:lnTo>
                    <a:pt x="828" y="211"/>
                  </a:lnTo>
                  <a:lnTo>
                    <a:pt x="828" y="212"/>
                  </a:lnTo>
                  <a:lnTo>
                    <a:pt x="826" y="216"/>
                  </a:lnTo>
                  <a:lnTo>
                    <a:pt x="824" y="218"/>
                  </a:lnTo>
                  <a:lnTo>
                    <a:pt x="823" y="224"/>
                  </a:lnTo>
                  <a:lnTo>
                    <a:pt x="823" y="226"/>
                  </a:lnTo>
                  <a:lnTo>
                    <a:pt x="819" y="231"/>
                  </a:lnTo>
                  <a:lnTo>
                    <a:pt x="817" y="235"/>
                  </a:lnTo>
                  <a:lnTo>
                    <a:pt x="817" y="239"/>
                  </a:lnTo>
                  <a:lnTo>
                    <a:pt x="819" y="243"/>
                  </a:lnTo>
                  <a:lnTo>
                    <a:pt x="823" y="241"/>
                  </a:lnTo>
                  <a:lnTo>
                    <a:pt x="826" y="235"/>
                  </a:lnTo>
                  <a:lnTo>
                    <a:pt x="832" y="233"/>
                  </a:lnTo>
                  <a:lnTo>
                    <a:pt x="840" y="233"/>
                  </a:lnTo>
                  <a:lnTo>
                    <a:pt x="847" y="237"/>
                  </a:lnTo>
                  <a:lnTo>
                    <a:pt x="853" y="241"/>
                  </a:lnTo>
                  <a:lnTo>
                    <a:pt x="855" y="243"/>
                  </a:lnTo>
                  <a:lnTo>
                    <a:pt x="855" y="243"/>
                  </a:lnTo>
                  <a:lnTo>
                    <a:pt x="851" y="243"/>
                  </a:lnTo>
                  <a:lnTo>
                    <a:pt x="845" y="241"/>
                  </a:lnTo>
                  <a:lnTo>
                    <a:pt x="842" y="241"/>
                  </a:lnTo>
                  <a:lnTo>
                    <a:pt x="838" y="243"/>
                  </a:lnTo>
                  <a:lnTo>
                    <a:pt x="834" y="243"/>
                  </a:lnTo>
                  <a:lnTo>
                    <a:pt x="838" y="247"/>
                  </a:lnTo>
                  <a:lnTo>
                    <a:pt x="840" y="249"/>
                  </a:lnTo>
                  <a:lnTo>
                    <a:pt x="843" y="249"/>
                  </a:lnTo>
                  <a:lnTo>
                    <a:pt x="847" y="250"/>
                  </a:lnTo>
                  <a:lnTo>
                    <a:pt x="849" y="250"/>
                  </a:lnTo>
                  <a:lnTo>
                    <a:pt x="853" y="252"/>
                  </a:lnTo>
                  <a:lnTo>
                    <a:pt x="855" y="252"/>
                  </a:lnTo>
                  <a:lnTo>
                    <a:pt x="857" y="252"/>
                  </a:lnTo>
                  <a:lnTo>
                    <a:pt x="859" y="252"/>
                  </a:lnTo>
                  <a:lnTo>
                    <a:pt x="862" y="250"/>
                  </a:lnTo>
                  <a:lnTo>
                    <a:pt x="866" y="250"/>
                  </a:lnTo>
                  <a:lnTo>
                    <a:pt x="870" y="252"/>
                  </a:lnTo>
                  <a:lnTo>
                    <a:pt x="872" y="254"/>
                  </a:lnTo>
                  <a:lnTo>
                    <a:pt x="872" y="258"/>
                  </a:lnTo>
                  <a:lnTo>
                    <a:pt x="872" y="262"/>
                  </a:lnTo>
                  <a:lnTo>
                    <a:pt x="870" y="264"/>
                  </a:lnTo>
                  <a:lnTo>
                    <a:pt x="868" y="266"/>
                  </a:lnTo>
                  <a:lnTo>
                    <a:pt x="864" y="266"/>
                  </a:lnTo>
                  <a:lnTo>
                    <a:pt x="843" y="262"/>
                  </a:lnTo>
                  <a:lnTo>
                    <a:pt x="838" y="262"/>
                  </a:lnTo>
                  <a:lnTo>
                    <a:pt x="832" y="262"/>
                  </a:lnTo>
                  <a:lnTo>
                    <a:pt x="830" y="262"/>
                  </a:lnTo>
                  <a:lnTo>
                    <a:pt x="830" y="262"/>
                  </a:lnTo>
                  <a:lnTo>
                    <a:pt x="830" y="262"/>
                  </a:lnTo>
                  <a:lnTo>
                    <a:pt x="830" y="264"/>
                  </a:lnTo>
                  <a:lnTo>
                    <a:pt x="828" y="264"/>
                  </a:lnTo>
                  <a:lnTo>
                    <a:pt x="821" y="268"/>
                  </a:lnTo>
                  <a:lnTo>
                    <a:pt x="819" y="268"/>
                  </a:lnTo>
                  <a:lnTo>
                    <a:pt x="817" y="268"/>
                  </a:lnTo>
                  <a:lnTo>
                    <a:pt x="813" y="266"/>
                  </a:lnTo>
                  <a:lnTo>
                    <a:pt x="811" y="266"/>
                  </a:lnTo>
                  <a:lnTo>
                    <a:pt x="807" y="266"/>
                  </a:lnTo>
                  <a:lnTo>
                    <a:pt x="804" y="266"/>
                  </a:lnTo>
                  <a:lnTo>
                    <a:pt x="804" y="269"/>
                  </a:lnTo>
                  <a:lnTo>
                    <a:pt x="806" y="271"/>
                  </a:lnTo>
                  <a:lnTo>
                    <a:pt x="809" y="271"/>
                  </a:lnTo>
                  <a:lnTo>
                    <a:pt x="813" y="271"/>
                  </a:lnTo>
                  <a:lnTo>
                    <a:pt x="815" y="271"/>
                  </a:lnTo>
                  <a:lnTo>
                    <a:pt x="817" y="275"/>
                  </a:lnTo>
                  <a:lnTo>
                    <a:pt x="817" y="277"/>
                  </a:lnTo>
                  <a:lnTo>
                    <a:pt x="819" y="281"/>
                  </a:lnTo>
                  <a:lnTo>
                    <a:pt x="823" y="283"/>
                  </a:lnTo>
                  <a:lnTo>
                    <a:pt x="824" y="283"/>
                  </a:lnTo>
                  <a:lnTo>
                    <a:pt x="828" y="281"/>
                  </a:lnTo>
                  <a:lnTo>
                    <a:pt x="830" y="281"/>
                  </a:lnTo>
                  <a:lnTo>
                    <a:pt x="832" y="281"/>
                  </a:lnTo>
                  <a:lnTo>
                    <a:pt x="834" y="283"/>
                  </a:lnTo>
                  <a:lnTo>
                    <a:pt x="836" y="283"/>
                  </a:lnTo>
                  <a:lnTo>
                    <a:pt x="842" y="285"/>
                  </a:lnTo>
                  <a:lnTo>
                    <a:pt x="845" y="285"/>
                  </a:lnTo>
                  <a:lnTo>
                    <a:pt x="847" y="288"/>
                  </a:lnTo>
                  <a:lnTo>
                    <a:pt x="847" y="290"/>
                  </a:lnTo>
                  <a:lnTo>
                    <a:pt x="847" y="292"/>
                  </a:lnTo>
                  <a:lnTo>
                    <a:pt x="845" y="292"/>
                  </a:lnTo>
                  <a:lnTo>
                    <a:pt x="847" y="294"/>
                  </a:lnTo>
                  <a:lnTo>
                    <a:pt x="847" y="296"/>
                  </a:lnTo>
                  <a:lnTo>
                    <a:pt x="851" y="300"/>
                  </a:lnTo>
                  <a:lnTo>
                    <a:pt x="851" y="302"/>
                  </a:lnTo>
                  <a:lnTo>
                    <a:pt x="853" y="304"/>
                  </a:lnTo>
                  <a:lnTo>
                    <a:pt x="853" y="305"/>
                  </a:lnTo>
                  <a:lnTo>
                    <a:pt x="855" y="319"/>
                  </a:lnTo>
                  <a:lnTo>
                    <a:pt x="855" y="323"/>
                  </a:lnTo>
                  <a:lnTo>
                    <a:pt x="855" y="326"/>
                  </a:lnTo>
                  <a:lnTo>
                    <a:pt x="853" y="328"/>
                  </a:lnTo>
                  <a:lnTo>
                    <a:pt x="853" y="330"/>
                  </a:lnTo>
                  <a:lnTo>
                    <a:pt x="851" y="330"/>
                  </a:lnTo>
                  <a:lnTo>
                    <a:pt x="849" y="330"/>
                  </a:lnTo>
                  <a:lnTo>
                    <a:pt x="847" y="330"/>
                  </a:lnTo>
                  <a:lnTo>
                    <a:pt x="847" y="330"/>
                  </a:lnTo>
                  <a:lnTo>
                    <a:pt x="845" y="326"/>
                  </a:lnTo>
                  <a:lnTo>
                    <a:pt x="842" y="324"/>
                  </a:lnTo>
                  <a:lnTo>
                    <a:pt x="840" y="324"/>
                  </a:lnTo>
                  <a:lnTo>
                    <a:pt x="836" y="324"/>
                  </a:lnTo>
                  <a:lnTo>
                    <a:pt x="832" y="328"/>
                  </a:lnTo>
                  <a:lnTo>
                    <a:pt x="830" y="330"/>
                  </a:lnTo>
                  <a:lnTo>
                    <a:pt x="826" y="330"/>
                  </a:lnTo>
                  <a:lnTo>
                    <a:pt x="826" y="332"/>
                  </a:lnTo>
                  <a:lnTo>
                    <a:pt x="823" y="334"/>
                  </a:lnTo>
                  <a:lnTo>
                    <a:pt x="819" y="336"/>
                  </a:lnTo>
                  <a:lnTo>
                    <a:pt x="815" y="336"/>
                  </a:lnTo>
                  <a:lnTo>
                    <a:pt x="813" y="334"/>
                  </a:lnTo>
                  <a:lnTo>
                    <a:pt x="809" y="332"/>
                  </a:lnTo>
                  <a:lnTo>
                    <a:pt x="811" y="334"/>
                  </a:lnTo>
                  <a:lnTo>
                    <a:pt x="813" y="336"/>
                  </a:lnTo>
                  <a:lnTo>
                    <a:pt x="817" y="338"/>
                  </a:lnTo>
                  <a:lnTo>
                    <a:pt x="819" y="338"/>
                  </a:lnTo>
                  <a:lnTo>
                    <a:pt x="823" y="338"/>
                  </a:lnTo>
                  <a:lnTo>
                    <a:pt x="824" y="336"/>
                  </a:lnTo>
                  <a:lnTo>
                    <a:pt x="826" y="334"/>
                  </a:lnTo>
                  <a:lnTo>
                    <a:pt x="830" y="334"/>
                  </a:lnTo>
                  <a:lnTo>
                    <a:pt x="830" y="336"/>
                  </a:lnTo>
                  <a:lnTo>
                    <a:pt x="832" y="340"/>
                  </a:lnTo>
                  <a:lnTo>
                    <a:pt x="832" y="343"/>
                  </a:lnTo>
                  <a:lnTo>
                    <a:pt x="832" y="345"/>
                  </a:lnTo>
                  <a:lnTo>
                    <a:pt x="830" y="347"/>
                  </a:lnTo>
                  <a:lnTo>
                    <a:pt x="830" y="349"/>
                  </a:lnTo>
                  <a:lnTo>
                    <a:pt x="828" y="349"/>
                  </a:lnTo>
                  <a:lnTo>
                    <a:pt x="830" y="351"/>
                  </a:lnTo>
                  <a:lnTo>
                    <a:pt x="834" y="349"/>
                  </a:lnTo>
                  <a:lnTo>
                    <a:pt x="840" y="338"/>
                  </a:lnTo>
                  <a:lnTo>
                    <a:pt x="843" y="338"/>
                  </a:lnTo>
                  <a:lnTo>
                    <a:pt x="845" y="340"/>
                  </a:lnTo>
                  <a:lnTo>
                    <a:pt x="847" y="342"/>
                  </a:lnTo>
                  <a:lnTo>
                    <a:pt x="851" y="349"/>
                  </a:lnTo>
                  <a:lnTo>
                    <a:pt x="851" y="351"/>
                  </a:lnTo>
                  <a:lnTo>
                    <a:pt x="853" y="351"/>
                  </a:lnTo>
                  <a:lnTo>
                    <a:pt x="853" y="353"/>
                  </a:lnTo>
                  <a:lnTo>
                    <a:pt x="855" y="355"/>
                  </a:lnTo>
                  <a:lnTo>
                    <a:pt x="857" y="355"/>
                  </a:lnTo>
                  <a:lnTo>
                    <a:pt x="857" y="357"/>
                  </a:lnTo>
                  <a:lnTo>
                    <a:pt x="857" y="362"/>
                  </a:lnTo>
                  <a:lnTo>
                    <a:pt x="851" y="364"/>
                  </a:lnTo>
                  <a:lnTo>
                    <a:pt x="842" y="364"/>
                  </a:lnTo>
                  <a:lnTo>
                    <a:pt x="840" y="366"/>
                  </a:lnTo>
                  <a:lnTo>
                    <a:pt x="836" y="368"/>
                  </a:lnTo>
                  <a:lnTo>
                    <a:pt x="832" y="368"/>
                  </a:lnTo>
                  <a:lnTo>
                    <a:pt x="828" y="368"/>
                  </a:lnTo>
                  <a:lnTo>
                    <a:pt x="824" y="368"/>
                  </a:lnTo>
                  <a:lnTo>
                    <a:pt x="821" y="368"/>
                  </a:lnTo>
                  <a:lnTo>
                    <a:pt x="813" y="364"/>
                  </a:lnTo>
                  <a:lnTo>
                    <a:pt x="815" y="362"/>
                  </a:lnTo>
                  <a:lnTo>
                    <a:pt x="817" y="359"/>
                  </a:lnTo>
                  <a:lnTo>
                    <a:pt x="815" y="355"/>
                  </a:lnTo>
                  <a:lnTo>
                    <a:pt x="813" y="353"/>
                  </a:lnTo>
                  <a:lnTo>
                    <a:pt x="813" y="357"/>
                  </a:lnTo>
                  <a:lnTo>
                    <a:pt x="813" y="360"/>
                  </a:lnTo>
                  <a:lnTo>
                    <a:pt x="809" y="360"/>
                  </a:lnTo>
                  <a:lnTo>
                    <a:pt x="807" y="362"/>
                  </a:lnTo>
                  <a:lnTo>
                    <a:pt x="809" y="364"/>
                  </a:lnTo>
                  <a:lnTo>
                    <a:pt x="807" y="370"/>
                  </a:lnTo>
                  <a:lnTo>
                    <a:pt x="809" y="372"/>
                  </a:lnTo>
                  <a:lnTo>
                    <a:pt x="813" y="374"/>
                  </a:lnTo>
                  <a:lnTo>
                    <a:pt x="826" y="374"/>
                  </a:lnTo>
                  <a:lnTo>
                    <a:pt x="834" y="374"/>
                  </a:lnTo>
                  <a:lnTo>
                    <a:pt x="838" y="376"/>
                  </a:lnTo>
                  <a:lnTo>
                    <a:pt x="840" y="378"/>
                  </a:lnTo>
                  <a:lnTo>
                    <a:pt x="840" y="378"/>
                  </a:lnTo>
                  <a:lnTo>
                    <a:pt x="838" y="379"/>
                  </a:lnTo>
                  <a:lnTo>
                    <a:pt x="836" y="385"/>
                  </a:lnTo>
                  <a:lnTo>
                    <a:pt x="836" y="387"/>
                  </a:lnTo>
                  <a:lnTo>
                    <a:pt x="834" y="387"/>
                  </a:lnTo>
                  <a:lnTo>
                    <a:pt x="830" y="387"/>
                  </a:lnTo>
                  <a:lnTo>
                    <a:pt x="823" y="387"/>
                  </a:lnTo>
                  <a:lnTo>
                    <a:pt x="819" y="389"/>
                  </a:lnTo>
                  <a:lnTo>
                    <a:pt x="815" y="391"/>
                  </a:lnTo>
                  <a:lnTo>
                    <a:pt x="813" y="391"/>
                  </a:lnTo>
                  <a:lnTo>
                    <a:pt x="809" y="393"/>
                  </a:lnTo>
                  <a:lnTo>
                    <a:pt x="807" y="393"/>
                  </a:lnTo>
                  <a:lnTo>
                    <a:pt x="804" y="393"/>
                  </a:lnTo>
                  <a:lnTo>
                    <a:pt x="800" y="391"/>
                  </a:lnTo>
                  <a:lnTo>
                    <a:pt x="787" y="387"/>
                  </a:lnTo>
                  <a:lnTo>
                    <a:pt x="785" y="385"/>
                  </a:lnTo>
                  <a:lnTo>
                    <a:pt x="783" y="383"/>
                  </a:lnTo>
                  <a:lnTo>
                    <a:pt x="781" y="381"/>
                  </a:lnTo>
                  <a:lnTo>
                    <a:pt x="779" y="381"/>
                  </a:lnTo>
                  <a:lnTo>
                    <a:pt x="779" y="379"/>
                  </a:lnTo>
                  <a:lnTo>
                    <a:pt x="777" y="379"/>
                  </a:lnTo>
                  <a:lnTo>
                    <a:pt x="775" y="381"/>
                  </a:lnTo>
                  <a:lnTo>
                    <a:pt x="773" y="383"/>
                  </a:lnTo>
                  <a:lnTo>
                    <a:pt x="771" y="383"/>
                  </a:lnTo>
                  <a:lnTo>
                    <a:pt x="770" y="383"/>
                  </a:lnTo>
                  <a:lnTo>
                    <a:pt x="770" y="383"/>
                  </a:lnTo>
                  <a:lnTo>
                    <a:pt x="766" y="381"/>
                  </a:lnTo>
                  <a:lnTo>
                    <a:pt x="760" y="378"/>
                  </a:lnTo>
                  <a:lnTo>
                    <a:pt x="756" y="376"/>
                  </a:lnTo>
                  <a:lnTo>
                    <a:pt x="758" y="379"/>
                  </a:lnTo>
                  <a:lnTo>
                    <a:pt x="766" y="383"/>
                  </a:lnTo>
                  <a:lnTo>
                    <a:pt x="768" y="385"/>
                  </a:lnTo>
                  <a:lnTo>
                    <a:pt x="766" y="385"/>
                  </a:lnTo>
                  <a:lnTo>
                    <a:pt x="760" y="389"/>
                  </a:lnTo>
                  <a:lnTo>
                    <a:pt x="756" y="391"/>
                  </a:lnTo>
                  <a:lnTo>
                    <a:pt x="754" y="393"/>
                  </a:lnTo>
                  <a:lnTo>
                    <a:pt x="751" y="393"/>
                  </a:lnTo>
                  <a:lnTo>
                    <a:pt x="747" y="395"/>
                  </a:lnTo>
                  <a:lnTo>
                    <a:pt x="728" y="387"/>
                  </a:lnTo>
                  <a:lnTo>
                    <a:pt x="732" y="389"/>
                  </a:lnTo>
                  <a:lnTo>
                    <a:pt x="737" y="393"/>
                  </a:lnTo>
                  <a:lnTo>
                    <a:pt x="739" y="395"/>
                  </a:lnTo>
                  <a:lnTo>
                    <a:pt x="737" y="398"/>
                  </a:lnTo>
                  <a:lnTo>
                    <a:pt x="733" y="398"/>
                  </a:lnTo>
                  <a:lnTo>
                    <a:pt x="730" y="397"/>
                  </a:lnTo>
                  <a:lnTo>
                    <a:pt x="726" y="398"/>
                  </a:lnTo>
                  <a:lnTo>
                    <a:pt x="724" y="400"/>
                  </a:lnTo>
                  <a:lnTo>
                    <a:pt x="726" y="402"/>
                  </a:lnTo>
                  <a:lnTo>
                    <a:pt x="728" y="400"/>
                  </a:lnTo>
                  <a:lnTo>
                    <a:pt x="728" y="400"/>
                  </a:lnTo>
                  <a:lnTo>
                    <a:pt x="730" y="398"/>
                  </a:lnTo>
                  <a:lnTo>
                    <a:pt x="732" y="398"/>
                  </a:lnTo>
                  <a:lnTo>
                    <a:pt x="735" y="398"/>
                  </a:lnTo>
                  <a:lnTo>
                    <a:pt x="737" y="400"/>
                  </a:lnTo>
                  <a:lnTo>
                    <a:pt x="739" y="398"/>
                  </a:lnTo>
                  <a:lnTo>
                    <a:pt x="743" y="397"/>
                  </a:lnTo>
                  <a:lnTo>
                    <a:pt x="756" y="395"/>
                  </a:lnTo>
                  <a:lnTo>
                    <a:pt x="758" y="393"/>
                  </a:lnTo>
                  <a:lnTo>
                    <a:pt x="758" y="393"/>
                  </a:lnTo>
                  <a:lnTo>
                    <a:pt x="760" y="391"/>
                  </a:lnTo>
                  <a:lnTo>
                    <a:pt x="760" y="391"/>
                  </a:lnTo>
                  <a:lnTo>
                    <a:pt x="760" y="391"/>
                  </a:lnTo>
                  <a:lnTo>
                    <a:pt x="762" y="389"/>
                  </a:lnTo>
                  <a:lnTo>
                    <a:pt x="764" y="389"/>
                  </a:lnTo>
                  <a:lnTo>
                    <a:pt x="766" y="389"/>
                  </a:lnTo>
                  <a:lnTo>
                    <a:pt x="773" y="387"/>
                  </a:lnTo>
                  <a:lnTo>
                    <a:pt x="779" y="387"/>
                  </a:lnTo>
                  <a:lnTo>
                    <a:pt x="783" y="389"/>
                  </a:lnTo>
                  <a:lnTo>
                    <a:pt x="785" y="389"/>
                  </a:lnTo>
                  <a:lnTo>
                    <a:pt x="788" y="395"/>
                  </a:lnTo>
                  <a:lnTo>
                    <a:pt x="804" y="402"/>
                  </a:lnTo>
                  <a:lnTo>
                    <a:pt x="807" y="404"/>
                  </a:lnTo>
                  <a:lnTo>
                    <a:pt x="811" y="406"/>
                  </a:lnTo>
                  <a:lnTo>
                    <a:pt x="813" y="410"/>
                  </a:lnTo>
                  <a:lnTo>
                    <a:pt x="813" y="414"/>
                  </a:lnTo>
                  <a:lnTo>
                    <a:pt x="811" y="423"/>
                  </a:lnTo>
                  <a:lnTo>
                    <a:pt x="811" y="423"/>
                  </a:lnTo>
                  <a:lnTo>
                    <a:pt x="811" y="423"/>
                  </a:lnTo>
                  <a:lnTo>
                    <a:pt x="809" y="425"/>
                  </a:lnTo>
                  <a:lnTo>
                    <a:pt x="809" y="425"/>
                  </a:lnTo>
                  <a:lnTo>
                    <a:pt x="807" y="427"/>
                  </a:lnTo>
                  <a:lnTo>
                    <a:pt x="809" y="431"/>
                  </a:lnTo>
                  <a:lnTo>
                    <a:pt x="807" y="433"/>
                  </a:lnTo>
                  <a:lnTo>
                    <a:pt x="806" y="431"/>
                  </a:lnTo>
                  <a:lnTo>
                    <a:pt x="798" y="427"/>
                  </a:lnTo>
                  <a:lnTo>
                    <a:pt x="787" y="425"/>
                  </a:lnTo>
                  <a:lnTo>
                    <a:pt x="783" y="421"/>
                  </a:lnTo>
                  <a:lnTo>
                    <a:pt x="779" y="417"/>
                  </a:lnTo>
                  <a:lnTo>
                    <a:pt x="775" y="414"/>
                  </a:lnTo>
                  <a:lnTo>
                    <a:pt x="773" y="410"/>
                  </a:lnTo>
                  <a:lnTo>
                    <a:pt x="771" y="404"/>
                  </a:lnTo>
                  <a:lnTo>
                    <a:pt x="770" y="402"/>
                  </a:lnTo>
                  <a:lnTo>
                    <a:pt x="768" y="402"/>
                  </a:lnTo>
                  <a:lnTo>
                    <a:pt x="766" y="402"/>
                  </a:lnTo>
                  <a:lnTo>
                    <a:pt x="764" y="404"/>
                  </a:lnTo>
                  <a:lnTo>
                    <a:pt x="762" y="406"/>
                  </a:lnTo>
                  <a:lnTo>
                    <a:pt x="760" y="406"/>
                  </a:lnTo>
                  <a:lnTo>
                    <a:pt x="754" y="408"/>
                  </a:lnTo>
                  <a:lnTo>
                    <a:pt x="739" y="414"/>
                  </a:lnTo>
                  <a:lnTo>
                    <a:pt x="741" y="415"/>
                  </a:lnTo>
                  <a:lnTo>
                    <a:pt x="745" y="414"/>
                  </a:lnTo>
                  <a:lnTo>
                    <a:pt x="752" y="412"/>
                  </a:lnTo>
                  <a:lnTo>
                    <a:pt x="754" y="412"/>
                  </a:lnTo>
                  <a:lnTo>
                    <a:pt x="756" y="412"/>
                  </a:lnTo>
                  <a:lnTo>
                    <a:pt x="758" y="410"/>
                  </a:lnTo>
                  <a:lnTo>
                    <a:pt x="760" y="410"/>
                  </a:lnTo>
                  <a:lnTo>
                    <a:pt x="764" y="408"/>
                  </a:lnTo>
                  <a:lnTo>
                    <a:pt x="764" y="408"/>
                  </a:lnTo>
                  <a:lnTo>
                    <a:pt x="768" y="408"/>
                  </a:lnTo>
                  <a:lnTo>
                    <a:pt x="770" y="410"/>
                  </a:lnTo>
                  <a:lnTo>
                    <a:pt x="770" y="412"/>
                  </a:lnTo>
                  <a:lnTo>
                    <a:pt x="770" y="415"/>
                  </a:lnTo>
                  <a:lnTo>
                    <a:pt x="770" y="419"/>
                  </a:lnTo>
                  <a:lnTo>
                    <a:pt x="768" y="421"/>
                  </a:lnTo>
                  <a:lnTo>
                    <a:pt x="766" y="423"/>
                  </a:lnTo>
                  <a:lnTo>
                    <a:pt x="762" y="423"/>
                  </a:lnTo>
                  <a:lnTo>
                    <a:pt x="764" y="425"/>
                  </a:lnTo>
                  <a:lnTo>
                    <a:pt x="764" y="425"/>
                  </a:lnTo>
                  <a:lnTo>
                    <a:pt x="768" y="423"/>
                  </a:lnTo>
                  <a:lnTo>
                    <a:pt x="770" y="423"/>
                  </a:lnTo>
                  <a:lnTo>
                    <a:pt x="771" y="423"/>
                  </a:lnTo>
                  <a:lnTo>
                    <a:pt x="773" y="425"/>
                  </a:lnTo>
                  <a:lnTo>
                    <a:pt x="787" y="431"/>
                  </a:lnTo>
                  <a:lnTo>
                    <a:pt x="802" y="436"/>
                  </a:lnTo>
                  <a:lnTo>
                    <a:pt x="804" y="438"/>
                  </a:lnTo>
                  <a:lnTo>
                    <a:pt x="806" y="438"/>
                  </a:lnTo>
                  <a:lnTo>
                    <a:pt x="806" y="440"/>
                  </a:lnTo>
                  <a:lnTo>
                    <a:pt x="807" y="442"/>
                  </a:lnTo>
                  <a:lnTo>
                    <a:pt x="807" y="442"/>
                  </a:lnTo>
                  <a:lnTo>
                    <a:pt x="809" y="442"/>
                  </a:lnTo>
                  <a:lnTo>
                    <a:pt x="813" y="442"/>
                  </a:lnTo>
                  <a:lnTo>
                    <a:pt x="811" y="444"/>
                  </a:lnTo>
                  <a:lnTo>
                    <a:pt x="809" y="446"/>
                  </a:lnTo>
                  <a:lnTo>
                    <a:pt x="807" y="448"/>
                  </a:lnTo>
                  <a:lnTo>
                    <a:pt x="806" y="448"/>
                  </a:lnTo>
                  <a:lnTo>
                    <a:pt x="806" y="450"/>
                  </a:lnTo>
                  <a:lnTo>
                    <a:pt x="806" y="452"/>
                  </a:lnTo>
                  <a:lnTo>
                    <a:pt x="806" y="455"/>
                  </a:lnTo>
                  <a:lnTo>
                    <a:pt x="807" y="453"/>
                  </a:lnTo>
                  <a:lnTo>
                    <a:pt x="809" y="450"/>
                  </a:lnTo>
                  <a:lnTo>
                    <a:pt x="813" y="450"/>
                  </a:lnTo>
                  <a:lnTo>
                    <a:pt x="817" y="450"/>
                  </a:lnTo>
                  <a:lnTo>
                    <a:pt x="817" y="452"/>
                  </a:lnTo>
                  <a:lnTo>
                    <a:pt x="819" y="455"/>
                  </a:lnTo>
                  <a:lnTo>
                    <a:pt x="819" y="463"/>
                  </a:lnTo>
                  <a:lnTo>
                    <a:pt x="821" y="474"/>
                  </a:lnTo>
                  <a:lnTo>
                    <a:pt x="821" y="476"/>
                  </a:lnTo>
                  <a:lnTo>
                    <a:pt x="817" y="478"/>
                  </a:lnTo>
                  <a:lnTo>
                    <a:pt x="813" y="478"/>
                  </a:lnTo>
                  <a:lnTo>
                    <a:pt x="807" y="478"/>
                  </a:lnTo>
                  <a:lnTo>
                    <a:pt x="806" y="467"/>
                  </a:lnTo>
                  <a:lnTo>
                    <a:pt x="804" y="469"/>
                  </a:lnTo>
                  <a:lnTo>
                    <a:pt x="804" y="471"/>
                  </a:lnTo>
                  <a:lnTo>
                    <a:pt x="804" y="474"/>
                  </a:lnTo>
                  <a:lnTo>
                    <a:pt x="804" y="478"/>
                  </a:lnTo>
                  <a:lnTo>
                    <a:pt x="802" y="478"/>
                  </a:lnTo>
                  <a:lnTo>
                    <a:pt x="800" y="478"/>
                  </a:lnTo>
                  <a:lnTo>
                    <a:pt x="792" y="478"/>
                  </a:lnTo>
                  <a:lnTo>
                    <a:pt x="788" y="478"/>
                  </a:lnTo>
                  <a:lnTo>
                    <a:pt x="785" y="474"/>
                  </a:lnTo>
                  <a:lnTo>
                    <a:pt x="781" y="472"/>
                  </a:lnTo>
                  <a:lnTo>
                    <a:pt x="779" y="467"/>
                  </a:lnTo>
                  <a:lnTo>
                    <a:pt x="777" y="463"/>
                  </a:lnTo>
                  <a:lnTo>
                    <a:pt x="775" y="459"/>
                  </a:lnTo>
                  <a:lnTo>
                    <a:pt x="771" y="457"/>
                  </a:lnTo>
                  <a:lnTo>
                    <a:pt x="756" y="450"/>
                  </a:lnTo>
                  <a:lnTo>
                    <a:pt x="752" y="448"/>
                  </a:lnTo>
                  <a:lnTo>
                    <a:pt x="747" y="448"/>
                  </a:lnTo>
                  <a:lnTo>
                    <a:pt x="739" y="448"/>
                  </a:lnTo>
                  <a:lnTo>
                    <a:pt x="737" y="446"/>
                  </a:lnTo>
                  <a:lnTo>
                    <a:pt x="735" y="446"/>
                  </a:lnTo>
                  <a:lnTo>
                    <a:pt x="733" y="446"/>
                  </a:lnTo>
                  <a:lnTo>
                    <a:pt x="732" y="446"/>
                  </a:lnTo>
                  <a:lnTo>
                    <a:pt x="730" y="448"/>
                  </a:lnTo>
                  <a:lnTo>
                    <a:pt x="732" y="448"/>
                  </a:lnTo>
                  <a:lnTo>
                    <a:pt x="733" y="448"/>
                  </a:lnTo>
                  <a:lnTo>
                    <a:pt x="735" y="450"/>
                  </a:lnTo>
                  <a:lnTo>
                    <a:pt x="745" y="450"/>
                  </a:lnTo>
                  <a:lnTo>
                    <a:pt x="749" y="450"/>
                  </a:lnTo>
                  <a:lnTo>
                    <a:pt x="752" y="452"/>
                  </a:lnTo>
                  <a:lnTo>
                    <a:pt x="754" y="455"/>
                  </a:lnTo>
                  <a:lnTo>
                    <a:pt x="752" y="457"/>
                  </a:lnTo>
                  <a:lnTo>
                    <a:pt x="749" y="461"/>
                  </a:lnTo>
                  <a:lnTo>
                    <a:pt x="745" y="463"/>
                  </a:lnTo>
                  <a:lnTo>
                    <a:pt x="741" y="463"/>
                  </a:lnTo>
                  <a:lnTo>
                    <a:pt x="735" y="465"/>
                  </a:lnTo>
                  <a:lnTo>
                    <a:pt x="732" y="465"/>
                  </a:lnTo>
                  <a:lnTo>
                    <a:pt x="728" y="465"/>
                  </a:lnTo>
                  <a:lnTo>
                    <a:pt x="718" y="463"/>
                  </a:lnTo>
                  <a:lnTo>
                    <a:pt x="715" y="463"/>
                  </a:lnTo>
                  <a:lnTo>
                    <a:pt x="711" y="463"/>
                  </a:lnTo>
                  <a:lnTo>
                    <a:pt x="713" y="465"/>
                  </a:lnTo>
                  <a:lnTo>
                    <a:pt x="716" y="465"/>
                  </a:lnTo>
                  <a:lnTo>
                    <a:pt x="716" y="467"/>
                  </a:lnTo>
                  <a:lnTo>
                    <a:pt x="716" y="469"/>
                  </a:lnTo>
                  <a:lnTo>
                    <a:pt x="716" y="471"/>
                  </a:lnTo>
                  <a:lnTo>
                    <a:pt x="716" y="472"/>
                  </a:lnTo>
                  <a:lnTo>
                    <a:pt x="715" y="472"/>
                  </a:lnTo>
                  <a:lnTo>
                    <a:pt x="711" y="474"/>
                  </a:lnTo>
                  <a:lnTo>
                    <a:pt x="703" y="478"/>
                  </a:lnTo>
                  <a:lnTo>
                    <a:pt x="699" y="478"/>
                  </a:lnTo>
                  <a:lnTo>
                    <a:pt x="701" y="478"/>
                  </a:lnTo>
                  <a:lnTo>
                    <a:pt x="705" y="478"/>
                  </a:lnTo>
                  <a:lnTo>
                    <a:pt x="707" y="478"/>
                  </a:lnTo>
                  <a:lnTo>
                    <a:pt x="711" y="478"/>
                  </a:lnTo>
                  <a:lnTo>
                    <a:pt x="715" y="480"/>
                  </a:lnTo>
                  <a:lnTo>
                    <a:pt x="716" y="480"/>
                  </a:lnTo>
                  <a:lnTo>
                    <a:pt x="722" y="480"/>
                  </a:lnTo>
                  <a:lnTo>
                    <a:pt x="735" y="478"/>
                  </a:lnTo>
                  <a:lnTo>
                    <a:pt x="737" y="478"/>
                  </a:lnTo>
                  <a:lnTo>
                    <a:pt x="739" y="478"/>
                  </a:lnTo>
                  <a:lnTo>
                    <a:pt x="739" y="480"/>
                  </a:lnTo>
                  <a:lnTo>
                    <a:pt x="739" y="480"/>
                  </a:lnTo>
                  <a:lnTo>
                    <a:pt x="739" y="482"/>
                  </a:lnTo>
                  <a:lnTo>
                    <a:pt x="732" y="484"/>
                  </a:lnTo>
                  <a:lnTo>
                    <a:pt x="728" y="486"/>
                  </a:lnTo>
                  <a:lnTo>
                    <a:pt x="724" y="488"/>
                  </a:lnTo>
                  <a:lnTo>
                    <a:pt x="722" y="491"/>
                  </a:lnTo>
                  <a:lnTo>
                    <a:pt x="726" y="491"/>
                  </a:lnTo>
                  <a:lnTo>
                    <a:pt x="728" y="491"/>
                  </a:lnTo>
                  <a:lnTo>
                    <a:pt x="730" y="488"/>
                  </a:lnTo>
                  <a:lnTo>
                    <a:pt x="733" y="486"/>
                  </a:lnTo>
                  <a:lnTo>
                    <a:pt x="735" y="486"/>
                  </a:lnTo>
                  <a:lnTo>
                    <a:pt x="743" y="486"/>
                  </a:lnTo>
                  <a:lnTo>
                    <a:pt x="747" y="486"/>
                  </a:lnTo>
                  <a:lnTo>
                    <a:pt x="752" y="482"/>
                  </a:lnTo>
                  <a:lnTo>
                    <a:pt x="756" y="482"/>
                  </a:lnTo>
                  <a:lnTo>
                    <a:pt x="760" y="482"/>
                  </a:lnTo>
                  <a:lnTo>
                    <a:pt x="764" y="482"/>
                  </a:lnTo>
                  <a:lnTo>
                    <a:pt x="783" y="488"/>
                  </a:lnTo>
                  <a:lnTo>
                    <a:pt x="790" y="488"/>
                  </a:lnTo>
                  <a:lnTo>
                    <a:pt x="804" y="488"/>
                  </a:lnTo>
                  <a:lnTo>
                    <a:pt x="807" y="488"/>
                  </a:lnTo>
                  <a:lnTo>
                    <a:pt x="809" y="489"/>
                  </a:lnTo>
                  <a:lnTo>
                    <a:pt x="809" y="489"/>
                  </a:lnTo>
                  <a:lnTo>
                    <a:pt x="809" y="491"/>
                  </a:lnTo>
                  <a:lnTo>
                    <a:pt x="807" y="491"/>
                  </a:lnTo>
                  <a:lnTo>
                    <a:pt x="806" y="493"/>
                  </a:lnTo>
                  <a:lnTo>
                    <a:pt x="806" y="493"/>
                  </a:lnTo>
                  <a:lnTo>
                    <a:pt x="798" y="495"/>
                  </a:lnTo>
                  <a:lnTo>
                    <a:pt x="796" y="495"/>
                  </a:lnTo>
                  <a:lnTo>
                    <a:pt x="796" y="499"/>
                  </a:lnTo>
                  <a:lnTo>
                    <a:pt x="794" y="499"/>
                  </a:lnTo>
                  <a:lnTo>
                    <a:pt x="783" y="501"/>
                  </a:lnTo>
                  <a:lnTo>
                    <a:pt x="785" y="501"/>
                  </a:lnTo>
                  <a:lnTo>
                    <a:pt x="783" y="503"/>
                  </a:lnTo>
                  <a:lnTo>
                    <a:pt x="775" y="503"/>
                  </a:lnTo>
                  <a:lnTo>
                    <a:pt x="777" y="505"/>
                  </a:lnTo>
                  <a:close/>
                  <a:moveTo>
                    <a:pt x="853" y="61"/>
                  </a:moveTo>
                  <a:lnTo>
                    <a:pt x="851" y="57"/>
                  </a:lnTo>
                  <a:lnTo>
                    <a:pt x="855" y="55"/>
                  </a:lnTo>
                  <a:lnTo>
                    <a:pt x="859" y="57"/>
                  </a:lnTo>
                  <a:lnTo>
                    <a:pt x="864" y="63"/>
                  </a:lnTo>
                  <a:lnTo>
                    <a:pt x="866" y="66"/>
                  </a:lnTo>
                  <a:lnTo>
                    <a:pt x="862" y="68"/>
                  </a:lnTo>
                  <a:lnTo>
                    <a:pt x="857" y="65"/>
                  </a:lnTo>
                  <a:lnTo>
                    <a:pt x="853" y="61"/>
                  </a:lnTo>
                  <a:close/>
                  <a:moveTo>
                    <a:pt x="411" y="44"/>
                  </a:moveTo>
                  <a:lnTo>
                    <a:pt x="415" y="46"/>
                  </a:lnTo>
                  <a:lnTo>
                    <a:pt x="417" y="46"/>
                  </a:lnTo>
                  <a:lnTo>
                    <a:pt x="436" y="51"/>
                  </a:lnTo>
                  <a:lnTo>
                    <a:pt x="436" y="53"/>
                  </a:lnTo>
                  <a:lnTo>
                    <a:pt x="442" y="55"/>
                  </a:lnTo>
                  <a:lnTo>
                    <a:pt x="443" y="57"/>
                  </a:lnTo>
                  <a:lnTo>
                    <a:pt x="445" y="57"/>
                  </a:lnTo>
                  <a:lnTo>
                    <a:pt x="447" y="55"/>
                  </a:lnTo>
                  <a:lnTo>
                    <a:pt x="447" y="53"/>
                  </a:lnTo>
                  <a:lnTo>
                    <a:pt x="449" y="49"/>
                  </a:lnTo>
                  <a:lnTo>
                    <a:pt x="449" y="46"/>
                  </a:lnTo>
                  <a:lnTo>
                    <a:pt x="447" y="44"/>
                  </a:lnTo>
                  <a:lnTo>
                    <a:pt x="445" y="42"/>
                  </a:lnTo>
                  <a:lnTo>
                    <a:pt x="425" y="32"/>
                  </a:lnTo>
                  <a:lnTo>
                    <a:pt x="423" y="32"/>
                  </a:lnTo>
                  <a:lnTo>
                    <a:pt x="419" y="32"/>
                  </a:lnTo>
                  <a:lnTo>
                    <a:pt x="417" y="34"/>
                  </a:lnTo>
                  <a:lnTo>
                    <a:pt x="413" y="34"/>
                  </a:lnTo>
                  <a:lnTo>
                    <a:pt x="409" y="34"/>
                  </a:lnTo>
                  <a:lnTo>
                    <a:pt x="407" y="36"/>
                  </a:lnTo>
                  <a:lnTo>
                    <a:pt x="407" y="38"/>
                  </a:lnTo>
                  <a:lnTo>
                    <a:pt x="409" y="42"/>
                  </a:lnTo>
                  <a:lnTo>
                    <a:pt x="411" y="4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27" name="Freeform 1917">
              <a:extLst>
                <a:ext uri="{FF2B5EF4-FFF2-40B4-BE49-F238E27FC236}">
                  <a16:creationId xmlns:a16="http://schemas.microsoft.com/office/drawing/2014/main" id="{F4F2CD29-6F2E-42DE-A23C-8073CF9ACB64}"/>
                </a:ext>
              </a:extLst>
            </p:cNvPr>
            <p:cNvSpPr>
              <a:spLocks noEditPoints="1"/>
            </p:cNvSpPr>
            <p:nvPr/>
          </p:nvSpPr>
          <p:spPr bwMode="auto">
            <a:xfrm>
              <a:off x="7807325" y="-2573337"/>
              <a:ext cx="9147175" cy="1785937"/>
            </a:xfrm>
            <a:custGeom>
              <a:avLst/>
              <a:gdLst>
                <a:gd name="T0" fmla="*/ 563 w 5762"/>
                <a:gd name="T1" fmla="*/ 398 h 1125"/>
                <a:gd name="T2" fmla="*/ 559 w 5762"/>
                <a:gd name="T3" fmla="*/ 368 h 1125"/>
                <a:gd name="T4" fmla="*/ 546 w 5762"/>
                <a:gd name="T5" fmla="*/ 375 h 1125"/>
                <a:gd name="T6" fmla="*/ 584 w 5762"/>
                <a:gd name="T7" fmla="*/ 394 h 1125"/>
                <a:gd name="T8" fmla="*/ 362 w 5762"/>
                <a:gd name="T9" fmla="*/ 301 h 1125"/>
                <a:gd name="T10" fmla="*/ 807 w 5762"/>
                <a:gd name="T11" fmla="*/ 880 h 1125"/>
                <a:gd name="T12" fmla="*/ 572 w 5762"/>
                <a:gd name="T13" fmla="*/ 409 h 1125"/>
                <a:gd name="T14" fmla="*/ 576 w 5762"/>
                <a:gd name="T15" fmla="*/ 428 h 1125"/>
                <a:gd name="T16" fmla="*/ 538 w 5762"/>
                <a:gd name="T17" fmla="*/ 318 h 1125"/>
                <a:gd name="T18" fmla="*/ 332 w 5762"/>
                <a:gd name="T19" fmla="*/ 30 h 1125"/>
                <a:gd name="T20" fmla="*/ 173 w 5762"/>
                <a:gd name="T21" fmla="*/ 15 h 1125"/>
                <a:gd name="T22" fmla="*/ 83 w 5762"/>
                <a:gd name="T23" fmla="*/ 108 h 1125"/>
                <a:gd name="T24" fmla="*/ 112 w 5762"/>
                <a:gd name="T25" fmla="*/ 127 h 1125"/>
                <a:gd name="T26" fmla="*/ 36 w 5762"/>
                <a:gd name="T27" fmla="*/ 146 h 1125"/>
                <a:gd name="T28" fmla="*/ 121 w 5762"/>
                <a:gd name="T29" fmla="*/ 187 h 1125"/>
                <a:gd name="T30" fmla="*/ 68 w 5762"/>
                <a:gd name="T31" fmla="*/ 250 h 1125"/>
                <a:gd name="T32" fmla="*/ 83 w 5762"/>
                <a:gd name="T33" fmla="*/ 292 h 1125"/>
                <a:gd name="T34" fmla="*/ 118 w 5762"/>
                <a:gd name="T35" fmla="*/ 335 h 1125"/>
                <a:gd name="T36" fmla="*/ 190 w 5762"/>
                <a:gd name="T37" fmla="*/ 358 h 1125"/>
                <a:gd name="T38" fmla="*/ 95 w 5762"/>
                <a:gd name="T39" fmla="*/ 428 h 1125"/>
                <a:gd name="T40" fmla="*/ 176 w 5762"/>
                <a:gd name="T41" fmla="*/ 394 h 1125"/>
                <a:gd name="T42" fmla="*/ 262 w 5762"/>
                <a:gd name="T43" fmla="*/ 314 h 1125"/>
                <a:gd name="T44" fmla="*/ 277 w 5762"/>
                <a:gd name="T45" fmla="*/ 314 h 1125"/>
                <a:gd name="T46" fmla="*/ 330 w 5762"/>
                <a:gd name="T47" fmla="*/ 294 h 1125"/>
                <a:gd name="T48" fmla="*/ 400 w 5762"/>
                <a:gd name="T49" fmla="*/ 313 h 1125"/>
                <a:gd name="T50" fmla="*/ 516 w 5762"/>
                <a:gd name="T51" fmla="*/ 337 h 1125"/>
                <a:gd name="T52" fmla="*/ 572 w 5762"/>
                <a:gd name="T53" fmla="*/ 366 h 1125"/>
                <a:gd name="T54" fmla="*/ 624 w 5762"/>
                <a:gd name="T55" fmla="*/ 415 h 1125"/>
                <a:gd name="T56" fmla="*/ 102 w 5762"/>
                <a:gd name="T57" fmla="*/ 438 h 1125"/>
                <a:gd name="T58" fmla="*/ 739 w 5762"/>
                <a:gd name="T59" fmla="*/ 572 h 1125"/>
                <a:gd name="T60" fmla="*/ 32 w 5762"/>
                <a:gd name="T61" fmla="*/ 307 h 1125"/>
                <a:gd name="T62" fmla="*/ 256 w 5762"/>
                <a:gd name="T63" fmla="*/ 381 h 1125"/>
                <a:gd name="T64" fmla="*/ 241 w 5762"/>
                <a:gd name="T65" fmla="*/ 385 h 1125"/>
                <a:gd name="T66" fmla="*/ 250 w 5762"/>
                <a:gd name="T67" fmla="*/ 364 h 1125"/>
                <a:gd name="T68" fmla="*/ 155 w 5762"/>
                <a:gd name="T69" fmla="*/ 426 h 1125"/>
                <a:gd name="T70" fmla="*/ 5483 w 5762"/>
                <a:gd name="T71" fmla="*/ 483 h 1125"/>
                <a:gd name="T72" fmla="*/ 5548 w 5762"/>
                <a:gd name="T73" fmla="*/ 489 h 1125"/>
                <a:gd name="T74" fmla="*/ 1569 w 5762"/>
                <a:gd name="T75" fmla="*/ 643 h 1125"/>
                <a:gd name="T76" fmla="*/ 1346 w 5762"/>
                <a:gd name="T77" fmla="*/ 609 h 1125"/>
                <a:gd name="T78" fmla="*/ 743 w 5762"/>
                <a:gd name="T79" fmla="*/ 574 h 1125"/>
                <a:gd name="T80" fmla="*/ 743 w 5762"/>
                <a:gd name="T81" fmla="*/ 588 h 1125"/>
                <a:gd name="T82" fmla="*/ 715 w 5762"/>
                <a:gd name="T83" fmla="*/ 700 h 1125"/>
                <a:gd name="T84" fmla="*/ 766 w 5762"/>
                <a:gd name="T85" fmla="*/ 832 h 1125"/>
                <a:gd name="T86" fmla="*/ 1056 w 5762"/>
                <a:gd name="T87" fmla="*/ 948 h 1125"/>
                <a:gd name="T88" fmla="*/ 1147 w 5762"/>
                <a:gd name="T89" fmla="*/ 969 h 1125"/>
                <a:gd name="T90" fmla="*/ 1213 w 5762"/>
                <a:gd name="T91" fmla="*/ 937 h 1125"/>
                <a:gd name="T92" fmla="*/ 1272 w 5762"/>
                <a:gd name="T93" fmla="*/ 933 h 1125"/>
                <a:gd name="T94" fmla="*/ 1334 w 5762"/>
                <a:gd name="T95" fmla="*/ 927 h 1125"/>
                <a:gd name="T96" fmla="*/ 1408 w 5762"/>
                <a:gd name="T97" fmla="*/ 1016 h 1125"/>
                <a:gd name="T98" fmla="*/ 1414 w 5762"/>
                <a:gd name="T99" fmla="*/ 891 h 1125"/>
                <a:gd name="T100" fmla="*/ 1473 w 5762"/>
                <a:gd name="T101" fmla="*/ 834 h 1125"/>
                <a:gd name="T102" fmla="*/ 1480 w 5762"/>
                <a:gd name="T103" fmla="*/ 806 h 1125"/>
                <a:gd name="T104" fmla="*/ 1480 w 5762"/>
                <a:gd name="T105" fmla="*/ 774 h 1125"/>
                <a:gd name="T106" fmla="*/ 1495 w 5762"/>
                <a:gd name="T107" fmla="*/ 796 h 1125"/>
                <a:gd name="T108" fmla="*/ 1564 w 5762"/>
                <a:gd name="T109" fmla="*/ 715 h 1125"/>
                <a:gd name="T110" fmla="*/ 1592 w 5762"/>
                <a:gd name="T111" fmla="*/ 671 h 1125"/>
                <a:gd name="T112" fmla="*/ 743 w 5762"/>
                <a:gd name="T113" fmla="*/ 584 h 1125"/>
                <a:gd name="T114" fmla="*/ 5701 w 5762"/>
                <a:gd name="T115" fmla="*/ 301 h 1125"/>
                <a:gd name="T116" fmla="*/ 5637 w 5762"/>
                <a:gd name="T117" fmla="*/ 500 h 1125"/>
                <a:gd name="T118" fmla="*/ 1391 w 5762"/>
                <a:gd name="T119" fmla="*/ 996 h 1125"/>
                <a:gd name="T120" fmla="*/ 1154 w 5762"/>
                <a:gd name="T121" fmla="*/ 967 h 1125"/>
                <a:gd name="T122" fmla="*/ 1549 w 5762"/>
                <a:gd name="T123" fmla="*/ 728 h 1125"/>
                <a:gd name="T124" fmla="*/ 1503 w 5762"/>
                <a:gd name="T125" fmla="*/ 785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62" h="1125">
                  <a:moveTo>
                    <a:pt x="5762" y="229"/>
                  </a:moveTo>
                  <a:lnTo>
                    <a:pt x="5762" y="233"/>
                  </a:lnTo>
                  <a:lnTo>
                    <a:pt x="5762" y="233"/>
                  </a:lnTo>
                  <a:lnTo>
                    <a:pt x="5760" y="233"/>
                  </a:lnTo>
                  <a:lnTo>
                    <a:pt x="5758" y="233"/>
                  </a:lnTo>
                  <a:lnTo>
                    <a:pt x="5756" y="233"/>
                  </a:lnTo>
                  <a:lnTo>
                    <a:pt x="5754" y="235"/>
                  </a:lnTo>
                  <a:lnTo>
                    <a:pt x="5754" y="235"/>
                  </a:lnTo>
                  <a:lnTo>
                    <a:pt x="5754" y="237"/>
                  </a:lnTo>
                  <a:lnTo>
                    <a:pt x="5753" y="239"/>
                  </a:lnTo>
                  <a:lnTo>
                    <a:pt x="5753" y="239"/>
                  </a:lnTo>
                  <a:lnTo>
                    <a:pt x="5751" y="237"/>
                  </a:lnTo>
                  <a:lnTo>
                    <a:pt x="5749" y="235"/>
                  </a:lnTo>
                  <a:lnTo>
                    <a:pt x="5749" y="233"/>
                  </a:lnTo>
                  <a:lnTo>
                    <a:pt x="5747" y="233"/>
                  </a:lnTo>
                  <a:lnTo>
                    <a:pt x="5745" y="231"/>
                  </a:lnTo>
                  <a:lnTo>
                    <a:pt x="5743" y="231"/>
                  </a:lnTo>
                  <a:lnTo>
                    <a:pt x="5739" y="229"/>
                  </a:lnTo>
                  <a:lnTo>
                    <a:pt x="5737" y="227"/>
                  </a:lnTo>
                  <a:lnTo>
                    <a:pt x="5734" y="225"/>
                  </a:lnTo>
                  <a:lnTo>
                    <a:pt x="5730" y="225"/>
                  </a:lnTo>
                  <a:lnTo>
                    <a:pt x="5724" y="229"/>
                  </a:lnTo>
                  <a:lnTo>
                    <a:pt x="5720" y="229"/>
                  </a:lnTo>
                  <a:lnTo>
                    <a:pt x="5718" y="225"/>
                  </a:lnTo>
                  <a:lnTo>
                    <a:pt x="5718" y="223"/>
                  </a:lnTo>
                  <a:lnTo>
                    <a:pt x="5718" y="221"/>
                  </a:lnTo>
                  <a:lnTo>
                    <a:pt x="5718" y="220"/>
                  </a:lnTo>
                  <a:lnTo>
                    <a:pt x="5718" y="220"/>
                  </a:lnTo>
                  <a:lnTo>
                    <a:pt x="5720" y="218"/>
                  </a:lnTo>
                  <a:lnTo>
                    <a:pt x="5722" y="220"/>
                  </a:lnTo>
                  <a:lnTo>
                    <a:pt x="5722" y="220"/>
                  </a:lnTo>
                  <a:lnTo>
                    <a:pt x="5724" y="221"/>
                  </a:lnTo>
                  <a:lnTo>
                    <a:pt x="5726" y="221"/>
                  </a:lnTo>
                  <a:lnTo>
                    <a:pt x="5728" y="221"/>
                  </a:lnTo>
                  <a:lnTo>
                    <a:pt x="5732" y="221"/>
                  </a:lnTo>
                  <a:lnTo>
                    <a:pt x="5734" y="221"/>
                  </a:lnTo>
                  <a:lnTo>
                    <a:pt x="5735" y="220"/>
                  </a:lnTo>
                  <a:lnTo>
                    <a:pt x="5737" y="220"/>
                  </a:lnTo>
                  <a:lnTo>
                    <a:pt x="5741" y="220"/>
                  </a:lnTo>
                  <a:lnTo>
                    <a:pt x="5743" y="221"/>
                  </a:lnTo>
                  <a:lnTo>
                    <a:pt x="5745" y="223"/>
                  </a:lnTo>
                  <a:lnTo>
                    <a:pt x="5749" y="225"/>
                  </a:lnTo>
                  <a:lnTo>
                    <a:pt x="5749" y="225"/>
                  </a:lnTo>
                  <a:lnTo>
                    <a:pt x="5751" y="225"/>
                  </a:lnTo>
                  <a:lnTo>
                    <a:pt x="5753" y="225"/>
                  </a:lnTo>
                  <a:lnTo>
                    <a:pt x="5753" y="225"/>
                  </a:lnTo>
                  <a:lnTo>
                    <a:pt x="5754" y="227"/>
                  </a:lnTo>
                  <a:lnTo>
                    <a:pt x="5754" y="227"/>
                  </a:lnTo>
                  <a:lnTo>
                    <a:pt x="5754" y="227"/>
                  </a:lnTo>
                  <a:lnTo>
                    <a:pt x="5756" y="227"/>
                  </a:lnTo>
                  <a:lnTo>
                    <a:pt x="5760" y="229"/>
                  </a:lnTo>
                  <a:lnTo>
                    <a:pt x="5762" y="229"/>
                  </a:lnTo>
                  <a:lnTo>
                    <a:pt x="5762" y="229"/>
                  </a:lnTo>
                  <a:close/>
                  <a:moveTo>
                    <a:pt x="561" y="388"/>
                  </a:moveTo>
                  <a:lnTo>
                    <a:pt x="559" y="388"/>
                  </a:lnTo>
                  <a:lnTo>
                    <a:pt x="557" y="387"/>
                  </a:lnTo>
                  <a:lnTo>
                    <a:pt x="555" y="388"/>
                  </a:lnTo>
                  <a:lnTo>
                    <a:pt x="555" y="390"/>
                  </a:lnTo>
                  <a:lnTo>
                    <a:pt x="555" y="392"/>
                  </a:lnTo>
                  <a:lnTo>
                    <a:pt x="559" y="396"/>
                  </a:lnTo>
                  <a:lnTo>
                    <a:pt x="557" y="398"/>
                  </a:lnTo>
                  <a:lnTo>
                    <a:pt x="557" y="402"/>
                  </a:lnTo>
                  <a:lnTo>
                    <a:pt x="557" y="404"/>
                  </a:lnTo>
                  <a:lnTo>
                    <a:pt x="561" y="404"/>
                  </a:lnTo>
                  <a:lnTo>
                    <a:pt x="561" y="404"/>
                  </a:lnTo>
                  <a:lnTo>
                    <a:pt x="561" y="404"/>
                  </a:lnTo>
                  <a:lnTo>
                    <a:pt x="561" y="404"/>
                  </a:lnTo>
                  <a:lnTo>
                    <a:pt x="563" y="402"/>
                  </a:lnTo>
                  <a:lnTo>
                    <a:pt x="563" y="400"/>
                  </a:lnTo>
                  <a:lnTo>
                    <a:pt x="563" y="398"/>
                  </a:lnTo>
                  <a:lnTo>
                    <a:pt x="563" y="398"/>
                  </a:lnTo>
                  <a:lnTo>
                    <a:pt x="563" y="396"/>
                  </a:lnTo>
                  <a:lnTo>
                    <a:pt x="565" y="392"/>
                  </a:lnTo>
                  <a:lnTo>
                    <a:pt x="565" y="390"/>
                  </a:lnTo>
                  <a:lnTo>
                    <a:pt x="561" y="388"/>
                  </a:lnTo>
                  <a:close/>
                  <a:moveTo>
                    <a:pt x="552" y="390"/>
                  </a:moveTo>
                  <a:lnTo>
                    <a:pt x="550" y="388"/>
                  </a:lnTo>
                  <a:lnTo>
                    <a:pt x="550" y="385"/>
                  </a:lnTo>
                  <a:lnTo>
                    <a:pt x="548" y="381"/>
                  </a:lnTo>
                  <a:lnTo>
                    <a:pt x="546" y="379"/>
                  </a:lnTo>
                  <a:lnTo>
                    <a:pt x="542" y="375"/>
                  </a:lnTo>
                  <a:lnTo>
                    <a:pt x="540" y="373"/>
                  </a:lnTo>
                  <a:lnTo>
                    <a:pt x="538" y="373"/>
                  </a:lnTo>
                  <a:lnTo>
                    <a:pt x="538" y="373"/>
                  </a:lnTo>
                  <a:lnTo>
                    <a:pt x="533" y="379"/>
                  </a:lnTo>
                  <a:lnTo>
                    <a:pt x="533" y="381"/>
                  </a:lnTo>
                  <a:lnTo>
                    <a:pt x="533" y="383"/>
                  </a:lnTo>
                  <a:lnTo>
                    <a:pt x="533" y="385"/>
                  </a:lnTo>
                  <a:lnTo>
                    <a:pt x="533" y="385"/>
                  </a:lnTo>
                  <a:lnTo>
                    <a:pt x="535" y="385"/>
                  </a:lnTo>
                  <a:lnTo>
                    <a:pt x="536" y="383"/>
                  </a:lnTo>
                  <a:lnTo>
                    <a:pt x="536" y="381"/>
                  </a:lnTo>
                  <a:lnTo>
                    <a:pt x="538" y="381"/>
                  </a:lnTo>
                  <a:lnTo>
                    <a:pt x="538" y="381"/>
                  </a:lnTo>
                  <a:lnTo>
                    <a:pt x="540" y="385"/>
                  </a:lnTo>
                  <a:lnTo>
                    <a:pt x="542" y="385"/>
                  </a:lnTo>
                  <a:lnTo>
                    <a:pt x="542" y="385"/>
                  </a:lnTo>
                  <a:lnTo>
                    <a:pt x="540" y="387"/>
                  </a:lnTo>
                  <a:lnTo>
                    <a:pt x="540" y="387"/>
                  </a:lnTo>
                  <a:lnTo>
                    <a:pt x="540" y="388"/>
                  </a:lnTo>
                  <a:lnTo>
                    <a:pt x="540" y="388"/>
                  </a:lnTo>
                  <a:lnTo>
                    <a:pt x="540" y="388"/>
                  </a:lnTo>
                  <a:lnTo>
                    <a:pt x="542" y="388"/>
                  </a:lnTo>
                  <a:lnTo>
                    <a:pt x="542" y="388"/>
                  </a:lnTo>
                  <a:lnTo>
                    <a:pt x="542" y="390"/>
                  </a:lnTo>
                  <a:lnTo>
                    <a:pt x="542" y="390"/>
                  </a:lnTo>
                  <a:lnTo>
                    <a:pt x="542" y="390"/>
                  </a:lnTo>
                  <a:lnTo>
                    <a:pt x="544" y="392"/>
                  </a:lnTo>
                  <a:lnTo>
                    <a:pt x="544" y="392"/>
                  </a:lnTo>
                  <a:lnTo>
                    <a:pt x="546" y="392"/>
                  </a:lnTo>
                  <a:lnTo>
                    <a:pt x="546" y="392"/>
                  </a:lnTo>
                  <a:lnTo>
                    <a:pt x="548" y="392"/>
                  </a:lnTo>
                  <a:lnTo>
                    <a:pt x="546" y="394"/>
                  </a:lnTo>
                  <a:lnTo>
                    <a:pt x="546" y="398"/>
                  </a:lnTo>
                  <a:lnTo>
                    <a:pt x="548" y="400"/>
                  </a:lnTo>
                  <a:lnTo>
                    <a:pt x="550" y="402"/>
                  </a:lnTo>
                  <a:lnTo>
                    <a:pt x="552" y="400"/>
                  </a:lnTo>
                  <a:lnTo>
                    <a:pt x="552" y="396"/>
                  </a:lnTo>
                  <a:lnTo>
                    <a:pt x="552" y="390"/>
                  </a:lnTo>
                  <a:close/>
                  <a:moveTo>
                    <a:pt x="275" y="303"/>
                  </a:moveTo>
                  <a:lnTo>
                    <a:pt x="275" y="301"/>
                  </a:lnTo>
                  <a:lnTo>
                    <a:pt x="275" y="301"/>
                  </a:lnTo>
                  <a:lnTo>
                    <a:pt x="275" y="301"/>
                  </a:lnTo>
                  <a:lnTo>
                    <a:pt x="273" y="301"/>
                  </a:lnTo>
                  <a:lnTo>
                    <a:pt x="273" y="301"/>
                  </a:lnTo>
                  <a:lnTo>
                    <a:pt x="273" y="303"/>
                  </a:lnTo>
                  <a:lnTo>
                    <a:pt x="273" y="303"/>
                  </a:lnTo>
                  <a:lnTo>
                    <a:pt x="273" y="305"/>
                  </a:lnTo>
                  <a:lnTo>
                    <a:pt x="273" y="303"/>
                  </a:lnTo>
                  <a:lnTo>
                    <a:pt x="273" y="303"/>
                  </a:lnTo>
                  <a:lnTo>
                    <a:pt x="275" y="303"/>
                  </a:lnTo>
                  <a:close/>
                  <a:moveTo>
                    <a:pt x="555" y="383"/>
                  </a:moveTo>
                  <a:lnTo>
                    <a:pt x="557" y="383"/>
                  </a:lnTo>
                  <a:lnTo>
                    <a:pt x="557" y="381"/>
                  </a:lnTo>
                  <a:lnTo>
                    <a:pt x="559" y="381"/>
                  </a:lnTo>
                  <a:lnTo>
                    <a:pt x="561" y="379"/>
                  </a:lnTo>
                  <a:lnTo>
                    <a:pt x="563" y="375"/>
                  </a:lnTo>
                  <a:lnTo>
                    <a:pt x="563" y="373"/>
                  </a:lnTo>
                  <a:lnTo>
                    <a:pt x="561" y="371"/>
                  </a:lnTo>
                  <a:lnTo>
                    <a:pt x="559" y="368"/>
                  </a:lnTo>
                  <a:lnTo>
                    <a:pt x="557" y="364"/>
                  </a:lnTo>
                  <a:lnTo>
                    <a:pt x="557" y="362"/>
                  </a:lnTo>
                  <a:lnTo>
                    <a:pt x="559" y="362"/>
                  </a:lnTo>
                  <a:lnTo>
                    <a:pt x="559" y="364"/>
                  </a:lnTo>
                  <a:lnTo>
                    <a:pt x="563" y="369"/>
                  </a:lnTo>
                  <a:lnTo>
                    <a:pt x="565" y="371"/>
                  </a:lnTo>
                  <a:lnTo>
                    <a:pt x="563" y="368"/>
                  </a:lnTo>
                  <a:lnTo>
                    <a:pt x="561" y="366"/>
                  </a:lnTo>
                  <a:lnTo>
                    <a:pt x="561" y="362"/>
                  </a:lnTo>
                  <a:lnTo>
                    <a:pt x="559" y="360"/>
                  </a:lnTo>
                  <a:lnTo>
                    <a:pt x="557" y="360"/>
                  </a:lnTo>
                  <a:lnTo>
                    <a:pt x="555" y="358"/>
                  </a:lnTo>
                  <a:lnTo>
                    <a:pt x="553" y="358"/>
                  </a:lnTo>
                  <a:lnTo>
                    <a:pt x="552" y="358"/>
                  </a:lnTo>
                  <a:lnTo>
                    <a:pt x="550" y="358"/>
                  </a:lnTo>
                  <a:lnTo>
                    <a:pt x="548" y="354"/>
                  </a:lnTo>
                  <a:lnTo>
                    <a:pt x="546" y="354"/>
                  </a:lnTo>
                  <a:lnTo>
                    <a:pt x="546" y="356"/>
                  </a:lnTo>
                  <a:lnTo>
                    <a:pt x="548" y="360"/>
                  </a:lnTo>
                  <a:lnTo>
                    <a:pt x="550" y="362"/>
                  </a:lnTo>
                  <a:lnTo>
                    <a:pt x="550" y="366"/>
                  </a:lnTo>
                  <a:lnTo>
                    <a:pt x="550" y="369"/>
                  </a:lnTo>
                  <a:lnTo>
                    <a:pt x="552" y="371"/>
                  </a:lnTo>
                  <a:lnTo>
                    <a:pt x="553" y="375"/>
                  </a:lnTo>
                  <a:lnTo>
                    <a:pt x="553" y="377"/>
                  </a:lnTo>
                  <a:lnTo>
                    <a:pt x="553" y="379"/>
                  </a:lnTo>
                  <a:lnTo>
                    <a:pt x="552" y="381"/>
                  </a:lnTo>
                  <a:lnTo>
                    <a:pt x="552" y="381"/>
                  </a:lnTo>
                  <a:lnTo>
                    <a:pt x="552" y="383"/>
                  </a:lnTo>
                  <a:lnTo>
                    <a:pt x="553" y="385"/>
                  </a:lnTo>
                  <a:lnTo>
                    <a:pt x="553" y="385"/>
                  </a:lnTo>
                  <a:lnTo>
                    <a:pt x="555" y="385"/>
                  </a:lnTo>
                  <a:lnTo>
                    <a:pt x="555" y="383"/>
                  </a:lnTo>
                  <a:close/>
                  <a:moveTo>
                    <a:pt x="567" y="390"/>
                  </a:moveTo>
                  <a:lnTo>
                    <a:pt x="567" y="390"/>
                  </a:lnTo>
                  <a:lnTo>
                    <a:pt x="567" y="392"/>
                  </a:lnTo>
                  <a:lnTo>
                    <a:pt x="567" y="394"/>
                  </a:lnTo>
                  <a:lnTo>
                    <a:pt x="567" y="396"/>
                  </a:lnTo>
                  <a:lnTo>
                    <a:pt x="567" y="396"/>
                  </a:lnTo>
                  <a:lnTo>
                    <a:pt x="569" y="396"/>
                  </a:lnTo>
                  <a:lnTo>
                    <a:pt x="571" y="396"/>
                  </a:lnTo>
                  <a:lnTo>
                    <a:pt x="572" y="396"/>
                  </a:lnTo>
                  <a:lnTo>
                    <a:pt x="574" y="396"/>
                  </a:lnTo>
                  <a:lnTo>
                    <a:pt x="574" y="394"/>
                  </a:lnTo>
                  <a:lnTo>
                    <a:pt x="574" y="392"/>
                  </a:lnTo>
                  <a:lnTo>
                    <a:pt x="572" y="388"/>
                  </a:lnTo>
                  <a:lnTo>
                    <a:pt x="574" y="390"/>
                  </a:lnTo>
                  <a:lnTo>
                    <a:pt x="576" y="392"/>
                  </a:lnTo>
                  <a:lnTo>
                    <a:pt x="578" y="392"/>
                  </a:lnTo>
                  <a:lnTo>
                    <a:pt x="578" y="388"/>
                  </a:lnTo>
                  <a:lnTo>
                    <a:pt x="576" y="387"/>
                  </a:lnTo>
                  <a:lnTo>
                    <a:pt x="574" y="385"/>
                  </a:lnTo>
                  <a:lnTo>
                    <a:pt x="565" y="385"/>
                  </a:lnTo>
                  <a:lnTo>
                    <a:pt x="563" y="385"/>
                  </a:lnTo>
                  <a:lnTo>
                    <a:pt x="561" y="385"/>
                  </a:lnTo>
                  <a:lnTo>
                    <a:pt x="561" y="387"/>
                  </a:lnTo>
                  <a:lnTo>
                    <a:pt x="563" y="387"/>
                  </a:lnTo>
                  <a:lnTo>
                    <a:pt x="563" y="387"/>
                  </a:lnTo>
                  <a:lnTo>
                    <a:pt x="565" y="387"/>
                  </a:lnTo>
                  <a:lnTo>
                    <a:pt x="565" y="388"/>
                  </a:lnTo>
                  <a:lnTo>
                    <a:pt x="565" y="388"/>
                  </a:lnTo>
                  <a:lnTo>
                    <a:pt x="567" y="390"/>
                  </a:lnTo>
                  <a:close/>
                  <a:moveTo>
                    <a:pt x="535" y="375"/>
                  </a:moveTo>
                  <a:lnTo>
                    <a:pt x="535" y="375"/>
                  </a:lnTo>
                  <a:lnTo>
                    <a:pt x="535" y="373"/>
                  </a:lnTo>
                  <a:lnTo>
                    <a:pt x="535" y="371"/>
                  </a:lnTo>
                  <a:lnTo>
                    <a:pt x="536" y="371"/>
                  </a:lnTo>
                  <a:lnTo>
                    <a:pt x="538" y="369"/>
                  </a:lnTo>
                  <a:lnTo>
                    <a:pt x="544" y="373"/>
                  </a:lnTo>
                  <a:lnTo>
                    <a:pt x="546" y="375"/>
                  </a:lnTo>
                  <a:lnTo>
                    <a:pt x="548" y="373"/>
                  </a:lnTo>
                  <a:lnTo>
                    <a:pt x="548" y="371"/>
                  </a:lnTo>
                  <a:lnTo>
                    <a:pt x="546" y="369"/>
                  </a:lnTo>
                  <a:lnTo>
                    <a:pt x="546" y="369"/>
                  </a:lnTo>
                  <a:lnTo>
                    <a:pt x="544" y="368"/>
                  </a:lnTo>
                  <a:lnTo>
                    <a:pt x="542" y="368"/>
                  </a:lnTo>
                  <a:lnTo>
                    <a:pt x="540" y="368"/>
                  </a:lnTo>
                  <a:lnTo>
                    <a:pt x="540" y="368"/>
                  </a:lnTo>
                  <a:lnTo>
                    <a:pt x="542" y="368"/>
                  </a:lnTo>
                  <a:lnTo>
                    <a:pt x="544" y="368"/>
                  </a:lnTo>
                  <a:lnTo>
                    <a:pt x="546" y="366"/>
                  </a:lnTo>
                  <a:lnTo>
                    <a:pt x="546" y="366"/>
                  </a:lnTo>
                  <a:lnTo>
                    <a:pt x="546" y="364"/>
                  </a:lnTo>
                  <a:lnTo>
                    <a:pt x="546" y="362"/>
                  </a:lnTo>
                  <a:lnTo>
                    <a:pt x="544" y="360"/>
                  </a:lnTo>
                  <a:lnTo>
                    <a:pt x="542" y="360"/>
                  </a:lnTo>
                  <a:lnTo>
                    <a:pt x="538" y="360"/>
                  </a:lnTo>
                  <a:lnTo>
                    <a:pt x="536" y="362"/>
                  </a:lnTo>
                  <a:lnTo>
                    <a:pt x="535" y="362"/>
                  </a:lnTo>
                  <a:lnTo>
                    <a:pt x="536" y="360"/>
                  </a:lnTo>
                  <a:lnTo>
                    <a:pt x="536" y="358"/>
                  </a:lnTo>
                  <a:lnTo>
                    <a:pt x="535" y="356"/>
                  </a:lnTo>
                  <a:lnTo>
                    <a:pt x="533" y="356"/>
                  </a:lnTo>
                  <a:lnTo>
                    <a:pt x="531" y="356"/>
                  </a:lnTo>
                  <a:lnTo>
                    <a:pt x="529" y="356"/>
                  </a:lnTo>
                  <a:lnTo>
                    <a:pt x="527" y="358"/>
                  </a:lnTo>
                  <a:lnTo>
                    <a:pt x="527" y="360"/>
                  </a:lnTo>
                  <a:lnTo>
                    <a:pt x="525" y="358"/>
                  </a:lnTo>
                  <a:lnTo>
                    <a:pt x="525" y="358"/>
                  </a:lnTo>
                  <a:lnTo>
                    <a:pt x="523" y="356"/>
                  </a:lnTo>
                  <a:lnTo>
                    <a:pt x="523" y="358"/>
                  </a:lnTo>
                  <a:lnTo>
                    <a:pt x="521" y="360"/>
                  </a:lnTo>
                  <a:lnTo>
                    <a:pt x="519" y="362"/>
                  </a:lnTo>
                  <a:lnTo>
                    <a:pt x="521" y="364"/>
                  </a:lnTo>
                  <a:lnTo>
                    <a:pt x="523" y="366"/>
                  </a:lnTo>
                  <a:lnTo>
                    <a:pt x="527" y="369"/>
                  </a:lnTo>
                  <a:lnTo>
                    <a:pt x="527" y="369"/>
                  </a:lnTo>
                  <a:lnTo>
                    <a:pt x="531" y="373"/>
                  </a:lnTo>
                  <a:lnTo>
                    <a:pt x="531" y="375"/>
                  </a:lnTo>
                  <a:lnTo>
                    <a:pt x="533" y="377"/>
                  </a:lnTo>
                  <a:lnTo>
                    <a:pt x="535" y="375"/>
                  </a:lnTo>
                  <a:close/>
                  <a:moveTo>
                    <a:pt x="582" y="404"/>
                  </a:moveTo>
                  <a:lnTo>
                    <a:pt x="584" y="404"/>
                  </a:lnTo>
                  <a:lnTo>
                    <a:pt x="586" y="406"/>
                  </a:lnTo>
                  <a:lnTo>
                    <a:pt x="588" y="406"/>
                  </a:lnTo>
                  <a:lnTo>
                    <a:pt x="588" y="407"/>
                  </a:lnTo>
                  <a:lnTo>
                    <a:pt x="588" y="407"/>
                  </a:lnTo>
                  <a:lnTo>
                    <a:pt x="590" y="407"/>
                  </a:lnTo>
                  <a:lnTo>
                    <a:pt x="590" y="407"/>
                  </a:lnTo>
                  <a:lnTo>
                    <a:pt x="590" y="407"/>
                  </a:lnTo>
                  <a:lnTo>
                    <a:pt x="590" y="407"/>
                  </a:lnTo>
                  <a:lnTo>
                    <a:pt x="591" y="407"/>
                  </a:lnTo>
                  <a:lnTo>
                    <a:pt x="591" y="402"/>
                  </a:lnTo>
                  <a:lnTo>
                    <a:pt x="591" y="400"/>
                  </a:lnTo>
                  <a:lnTo>
                    <a:pt x="590" y="398"/>
                  </a:lnTo>
                  <a:lnTo>
                    <a:pt x="588" y="396"/>
                  </a:lnTo>
                  <a:lnTo>
                    <a:pt x="586" y="396"/>
                  </a:lnTo>
                  <a:lnTo>
                    <a:pt x="586" y="398"/>
                  </a:lnTo>
                  <a:lnTo>
                    <a:pt x="584" y="400"/>
                  </a:lnTo>
                  <a:lnTo>
                    <a:pt x="582" y="402"/>
                  </a:lnTo>
                  <a:lnTo>
                    <a:pt x="582" y="404"/>
                  </a:lnTo>
                  <a:close/>
                  <a:moveTo>
                    <a:pt x="582" y="392"/>
                  </a:moveTo>
                  <a:lnTo>
                    <a:pt x="580" y="390"/>
                  </a:lnTo>
                  <a:lnTo>
                    <a:pt x="580" y="390"/>
                  </a:lnTo>
                  <a:lnTo>
                    <a:pt x="578" y="392"/>
                  </a:lnTo>
                  <a:lnTo>
                    <a:pt x="578" y="394"/>
                  </a:lnTo>
                  <a:lnTo>
                    <a:pt x="578" y="396"/>
                  </a:lnTo>
                  <a:lnTo>
                    <a:pt x="580" y="396"/>
                  </a:lnTo>
                  <a:lnTo>
                    <a:pt x="582" y="396"/>
                  </a:lnTo>
                  <a:lnTo>
                    <a:pt x="584" y="394"/>
                  </a:lnTo>
                  <a:lnTo>
                    <a:pt x="584" y="392"/>
                  </a:lnTo>
                  <a:lnTo>
                    <a:pt x="582" y="392"/>
                  </a:lnTo>
                  <a:close/>
                  <a:moveTo>
                    <a:pt x="336" y="311"/>
                  </a:moveTo>
                  <a:lnTo>
                    <a:pt x="334" y="311"/>
                  </a:lnTo>
                  <a:lnTo>
                    <a:pt x="334" y="313"/>
                  </a:lnTo>
                  <a:lnTo>
                    <a:pt x="334" y="313"/>
                  </a:lnTo>
                  <a:lnTo>
                    <a:pt x="336" y="313"/>
                  </a:lnTo>
                  <a:lnTo>
                    <a:pt x="337" y="313"/>
                  </a:lnTo>
                  <a:lnTo>
                    <a:pt x="339" y="311"/>
                  </a:lnTo>
                  <a:lnTo>
                    <a:pt x="337" y="311"/>
                  </a:lnTo>
                  <a:lnTo>
                    <a:pt x="336" y="311"/>
                  </a:lnTo>
                  <a:close/>
                  <a:moveTo>
                    <a:pt x="341" y="307"/>
                  </a:moveTo>
                  <a:lnTo>
                    <a:pt x="341" y="309"/>
                  </a:lnTo>
                  <a:lnTo>
                    <a:pt x="341" y="309"/>
                  </a:lnTo>
                  <a:lnTo>
                    <a:pt x="341" y="307"/>
                  </a:lnTo>
                  <a:lnTo>
                    <a:pt x="343" y="305"/>
                  </a:lnTo>
                  <a:lnTo>
                    <a:pt x="343" y="303"/>
                  </a:lnTo>
                  <a:lnTo>
                    <a:pt x="343" y="303"/>
                  </a:lnTo>
                  <a:lnTo>
                    <a:pt x="343" y="301"/>
                  </a:lnTo>
                  <a:lnTo>
                    <a:pt x="341" y="301"/>
                  </a:lnTo>
                  <a:lnTo>
                    <a:pt x="341" y="301"/>
                  </a:lnTo>
                  <a:lnTo>
                    <a:pt x="341" y="303"/>
                  </a:lnTo>
                  <a:lnTo>
                    <a:pt x="341" y="301"/>
                  </a:lnTo>
                  <a:lnTo>
                    <a:pt x="341" y="301"/>
                  </a:lnTo>
                  <a:lnTo>
                    <a:pt x="339" y="305"/>
                  </a:lnTo>
                  <a:lnTo>
                    <a:pt x="339" y="305"/>
                  </a:lnTo>
                  <a:lnTo>
                    <a:pt x="339" y="307"/>
                  </a:lnTo>
                  <a:lnTo>
                    <a:pt x="339" y="307"/>
                  </a:lnTo>
                  <a:lnTo>
                    <a:pt x="339" y="307"/>
                  </a:lnTo>
                  <a:lnTo>
                    <a:pt x="341" y="307"/>
                  </a:lnTo>
                  <a:close/>
                  <a:moveTo>
                    <a:pt x="394" y="314"/>
                  </a:moveTo>
                  <a:lnTo>
                    <a:pt x="392" y="316"/>
                  </a:lnTo>
                  <a:lnTo>
                    <a:pt x="390" y="318"/>
                  </a:lnTo>
                  <a:lnTo>
                    <a:pt x="392" y="316"/>
                  </a:lnTo>
                  <a:lnTo>
                    <a:pt x="394" y="316"/>
                  </a:lnTo>
                  <a:lnTo>
                    <a:pt x="396" y="314"/>
                  </a:lnTo>
                  <a:lnTo>
                    <a:pt x="398" y="313"/>
                  </a:lnTo>
                  <a:lnTo>
                    <a:pt x="396" y="314"/>
                  </a:lnTo>
                  <a:lnTo>
                    <a:pt x="394" y="314"/>
                  </a:lnTo>
                  <a:close/>
                  <a:moveTo>
                    <a:pt x="578" y="400"/>
                  </a:moveTo>
                  <a:lnTo>
                    <a:pt x="580" y="400"/>
                  </a:lnTo>
                  <a:lnTo>
                    <a:pt x="582" y="400"/>
                  </a:lnTo>
                  <a:lnTo>
                    <a:pt x="582" y="398"/>
                  </a:lnTo>
                  <a:lnTo>
                    <a:pt x="582" y="396"/>
                  </a:lnTo>
                  <a:lnTo>
                    <a:pt x="580" y="396"/>
                  </a:lnTo>
                  <a:lnTo>
                    <a:pt x="578" y="396"/>
                  </a:lnTo>
                  <a:lnTo>
                    <a:pt x="576" y="398"/>
                  </a:lnTo>
                  <a:lnTo>
                    <a:pt x="578" y="400"/>
                  </a:lnTo>
                  <a:close/>
                  <a:moveTo>
                    <a:pt x="341" y="301"/>
                  </a:moveTo>
                  <a:lnTo>
                    <a:pt x="341" y="301"/>
                  </a:lnTo>
                  <a:lnTo>
                    <a:pt x="341" y="301"/>
                  </a:lnTo>
                  <a:lnTo>
                    <a:pt x="341" y="301"/>
                  </a:lnTo>
                  <a:close/>
                  <a:moveTo>
                    <a:pt x="383" y="303"/>
                  </a:moveTo>
                  <a:lnTo>
                    <a:pt x="381" y="303"/>
                  </a:lnTo>
                  <a:lnTo>
                    <a:pt x="381" y="305"/>
                  </a:lnTo>
                  <a:lnTo>
                    <a:pt x="381" y="305"/>
                  </a:lnTo>
                  <a:lnTo>
                    <a:pt x="383" y="305"/>
                  </a:lnTo>
                  <a:lnTo>
                    <a:pt x="383" y="305"/>
                  </a:lnTo>
                  <a:lnTo>
                    <a:pt x="383" y="305"/>
                  </a:lnTo>
                  <a:lnTo>
                    <a:pt x="383" y="303"/>
                  </a:lnTo>
                  <a:lnTo>
                    <a:pt x="383" y="303"/>
                  </a:lnTo>
                  <a:close/>
                  <a:moveTo>
                    <a:pt x="362" y="301"/>
                  </a:moveTo>
                  <a:lnTo>
                    <a:pt x="358" y="303"/>
                  </a:lnTo>
                  <a:lnTo>
                    <a:pt x="358" y="305"/>
                  </a:lnTo>
                  <a:lnTo>
                    <a:pt x="360" y="307"/>
                  </a:lnTo>
                  <a:lnTo>
                    <a:pt x="362" y="305"/>
                  </a:lnTo>
                  <a:lnTo>
                    <a:pt x="366" y="305"/>
                  </a:lnTo>
                  <a:lnTo>
                    <a:pt x="368" y="303"/>
                  </a:lnTo>
                  <a:lnTo>
                    <a:pt x="366" y="303"/>
                  </a:lnTo>
                  <a:lnTo>
                    <a:pt x="362" y="301"/>
                  </a:lnTo>
                  <a:close/>
                  <a:moveTo>
                    <a:pt x="353" y="305"/>
                  </a:moveTo>
                  <a:lnTo>
                    <a:pt x="351" y="305"/>
                  </a:lnTo>
                  <a:lnTo>
                    <a:pt x="351" y="305"/>
                  </a:lnTo>
                  <a:lnTo>
                    <a:pt x="347" y="309"/>
                  </a:lnTo>
                  <a:lnTo>
                    <a:pt x="345" y="311"/>
                  </a:lnTo>
                  <a:lnTo>
                    <a:pt x="343" y="313"/>
                  </a:lnTo>
                  <a:lnTo>
                    <a:pt x="341" y="314"/>
                  </a:lnTo>
                  <a:lnTo>
                    <a:pt x="339" y="318"/>
                  </a:lnTo>
                  <a:lnTo>
                    <a:pt x="341" y="318"/>
                  </a:lnTo>
                  <a:lnTo>
                    <a:pt x="343" y="318"/>
                  </a:lnTo>
                  <a:lnTo>
                    <a:pt x="345" y="316"/>
                  </a:lnTo>
                  <a:lnTo>
                    <a:pt x="353" y="309"/>
                  </a:lnTo>
                  <a:lnTo>
                    <a:pt x="353" y="307"/>
                  </a:lnTo>
                  <a:lnTo>
                    <a:pt x="353" y="307"/>
                  </a:lnTo>
                  <a:lnTo>
                    <a:pt x="353" y="305"/>
                  </a:lnTo>
                  <a:lnTo>
                    <a:pt x="353" y="305"/>
                  </a:lnTo>
                  <a:close/>
                  <a:moveTo>
                    <a:pt x="555" y="356"/>
                  </a:moveTo>
                  <a:lnTo>
                    <a:pt x="555" y="356"/>
                  </a:lnTo>
                  <a:lnTo>
                    <a:pt x="555" y="356"/>
                  </a:lnTo>
                  <a:lnTo>
                    <a:pt x="553" y="354"/>
                  </a:lnTo>
                  <a:lnTo>
                    <a:pt x="552" y="354"/>
                  </a:lnTo>
                  <a:lnTo>
                    <a:pt x="552" y="354"/>
                  </a:lnTo>
                  <a:lnTo>
                    <a:pt x="552" y="356"/>
                  </a:lnTo>
                  <a:lnTo>
                    <a:pt x="553" y="356"/>
                  </a:lnTo>
                  <a:lnTo>
                    <a:pt x="555" y="356"/>
                  </a:lnTo>
                  <a:close/>
                  <a:moveTo>
                    <a:pt x="781" y="861"/>
                  </a:moveTo>
                  <a:lnTo>
                    <a:pt x="783" y="863"/>
                  </a:lnTo>
                  <a:lnTo>
                    <a:pt x="785" y="863"/>
                  </a:lnTo>
                  <a:lnTo>
                    <a:pt x="785" y="861"/>
                  </a:lnTo>
                  <a:lnTo>
                    <a:pt x="781" y="861"/>
                  </a:lnTo>
                  <a:close/>
                  <a:moveTo>
                    <a:pt x="51" y="136"/>
                  </a:moveTo>
                  <a:lnTo>
                    <a:pt x="51" y="136"/>
                  </a:lnTo>
                  <a:lnTo>
                    <a:pt x="49" y="136"/>
                  </a:lnTo>
                  <a:lnTo>
                    <a:pt x="47" y="138"/>
                  </a:lnTo>
                  <a:lnTo>
                    <a:pt x="47" y="138"/>
                  </a:lnTo>
                  <a:lnTo>
                    <a:pt x="47" y="138"/>
                  </a:lnTo>
                  <a:lnTo>
                    <a:pt x="49" y="138"/>
                  </a:lnTo>
                  <a:lnTo>
                    <a:pt x="51" y="136"/>
                  </a:lnTo>
                  <a:close/>
                  <a:moveTo>
                    <a:pt x="779" y="861"/>
                  </a:moveTo>
                  <a:lnTo>
                    <a:pt x="779" y="861"/>
                  </a:lnTo>
                  <a:lnTo>
                    <a:pt x="779" y="861"/>
                  </a:lnTo>
                  <a:lnTo>
                    <a:pt x="781" y="861"/>
                  </a:lnTo>
                  <a:lnTo>
                    <a:pt x="779" y="861"/>
                  </a:lnTo>
                  <a:lnTo>
                    <a:pt x="779" y="861"/>
                  </a:lnTo>
                  <a:close/>
                  <a:moveTo>
                    <a:pt x="789" y="861"/>
                  </a:moveTo>
                  <a:lnTo>
                    <a:pt x="787" y="861"/>
                  </a:lnTo>
                  <a:lnTo>
                    <a:pt x="789" y="863"/>
                  </a:lnTo>
                  <a:lnTo>
                    <a:pt x="789" y="863"/>
                  </a:lnTo>
                  <a:lnTo>
                    <a:pt x="790" y="863"/>
                  </a:lnTo>
                  <a:lnTo>
                    <a:pt x="792" y="861"/>
                  </a:lnTo>
                  <a:lnTo>
                    <a:pt x="789" y="861"/>
                  </a:lnTo>
                  <a:close/>
                  <a:moveTo>
                    <a:pt x="811" y="872"/>
                  </a:moveTo>
                  <a:lnTo>
                    <a:pt x="809" y="872"/>
                  </a:lnTo>
                  <a:lnTo>
                    <a:pt x="809" y="872"/>
                  </a:lnTo>
                  <a:lnTo>
                    <a:pt x="809" y="872"/>
                  </a:lnTo>
                  <a:lnTo>
                    <a:pt x="809" y="874"/>
                  </a:lnTo>
                  <a:lnTo>
                    <a:pt x="811" y="874"/>
                  </a:lnTo>
                  <a:lnTo>
                    <a:pt x="813" y="874"/>
                  </a:lnTo>
                  <a:lnTo>
                    <a:pt x="811" y="872"/>
                  </a:lnTo>
                  <a:lnTo>
                    <a:pt x="811" y="872"/>
                  </a:lnTo>
                  <a:close/>
                  <a:moveTo>
                    <a:pt x="794" y="874"/>
                  </a:moveTo>
                  <a:lnTo>
                    <a:pt x="792" y="874"/>
                  </a:lnTo>
                  <a:lnTo>
                    <a:pt x="792" y="874"/>
                  </a:lnTo>
                  <a:lnTo>
                    <a:pt x="792" y="876"/>
                  </a:lnTo>
                  <a:lnTo>
                    <a:pt x="792" y="876"/>
                  </a:lnTo>
                  <a:lnTo>
                    <a:pt x="794" y="876"/>
                  </a:lnTo>
                  <a:lnTo>
                    <a:pt x="794" y="876"/>
                  </a:lnTo>
                  <a:lnTo>
                    <a:pt x="794" y="876"/>
                  </a:lnTo>
                  <a:lnTo>
                    <a:pt x="794" y="874"/>
                  </a:lnTo>
                  <a:close/>
                  <a:moveTo>
                    <a:pt x="807" y="880"/>
                  </a:moveTo>
                  <a:lnTo>
                    <a:pt x="809" y="882"/>
                  </a:lnTo>
                  <a:lnTo>
                    <a:pt x="809" y="882"/>
                  </a:lnTo>
                  <a:lnTo>
                    <a:pt x="811" y="884"/>
                  </a:lnTo>
                  <a:lnTo>
                    <a:pt x="811" y="884"/>
                  </a:lnTo>
                  <a:lnTo>
                    <a:pt x="809" y="880"/>
                  </a:lnTo>
                  <a:lnTo>
                    <a:pt x="807" y="880"/>
                  </a:lnTo>
                  <a:close/>
                  <a:moveTo>
                    <a:pt x="131" y="347"/>
                  </a:moveTo>
                  <a:lnTo>
                    <a:pt x="133" y="345"/>
                  </a:lnTo>
                  <a:lnTo>
                    <a:pt x="135" y="343"/>
                  </a:lnTo>
                  <a:lnTo>
                    <a:pt x="133" y="343"/>
                  </a:lnTo>
                  <a:lnTo>
                    <a:pt x="131" y="345"/>
                  </a:lnTo>
                  <a:lnTo>
                    <a:pt x="129" y="345"/>
                  </a:lnTo>
                  <a:lnTo>
                    <a:pt x="127" y="347"/>
                  </a:lnTo>
                  <a:lnTo>
                    <a:pt x="129" y="349"/>
                  </a:lnTo>
                  <a:lnTo>
                    <a:pt x="131" y="347"/>
                  </a:lnTo>
                  <a:close/>
                  <a:moveTo>
                    <a:pt x="603" y="423"/>
                  </a:moveTo>
                  <a:lnTo>
                    <a:pt x="603" y="421"/>
                  </a:lnTo>
                  <a:lnTo>
                    <a:pt x="601" y="421"/>
                  </a:lnTo>
                  <a:lnTo>
                    <a:pt x="601" y="421"/>
                  </a:lnTo>
                  <a:lnTo>
                    <a:pt x="601" y="423"/>
                  </a:lnTo>
                  <a:lnTo>
                    <a:pt x="601" y="423"/>
                  </a:lnTo>
                  <a:lnTo>
                    <a:pt x="599" y="424"/>
                  </a:lnTo>
                  <a:lnTo>
                    <a:pt x="599" y="426"/>
                  </a:lnTo>
                  <a:lnTo>
                    <a:pt x="601" y="426"/>
                  </a:lnTo>
                  <a:lnTo>
                    <a:pt x="603" y="428"/>
                  </a:lnTo>
                  <a:lnTo>
                    <a:pt x="605" y="428"/>
                  </a:lnTo>
                  <a:lnTo>
                    <a:pt x="605" y="426"/>
                  </a:lnTo>
                  <a:lnTo>
                    <a:pt x="605" y="426"/>
                  </a:lnTo>
                  <a:lnTo>
                    <a:pt x="603" y="423"/>
                  </a:lnTo>
                  <a:close/>
                  <a:moveTo>
                    <a:pt x="593" y="423"/>
                  </a:moveTo>
                  <a:lnTo>
                    <a:pt x="591" y="423"/>
                  </a:lnTo>
                  <a:lnTo>
                    <a:pt x="590" y="421"/>
                  </a:lnTo>
                  <a:lnTo>
                    <a:pt x="591" y="419"/>
                  </a:lnTo>
                  <a:lnTo>
                    <a:pt x="588" y="417"/>
                  </a:lnTo>
                  <a:lnTo>
                    <a:pt x="586" y="417"/>
                  </a:lnTo>
                  <a:lnTo>
                    <a:pt x="584" y="417"/>
                  </a:lnTo>
                  <a:lnTo>
                    <a:pt x="586" y="415"/>
                  </a:lnTo>
                  <a:lnTo>
                    <a:pt x="586" y="415"/>
                  </a:lnTo>
                  <a:lnTo>
                    <a:pt x="588" y="415"/>
                  </a:lnTo>
                  <a:lnTo>
                    <a:pt x="591" y="417"/>
                  </a:lnTo>
                  <a:lnTo>
                    <a:pt x="590" y="415"/>
                  </a:lnTo>
                  <a:lnTo>
                    <a:pt x="586" y="409"/>
                  </a:lnTo>
                  <a:lnTo>
                    <a:pt x="584" y="407"/>
                  </a:lnTo>
                  <a:lnTo>
                    <a:pt x="582" y="407"/>
                  </a:lnTo>
                  <a:lnTo>
                    <a:pt x="578" y="406"/>
                  </a:lnTo>
                  <a:lnTo>
                    <a:pt x="576" y="404"/>
                  </a:lnTo>
                  <a:lnTo>
                    <a:pt x="576" y="404"/>
                  </a:lnTo>
                  <a:lnTo>
                    <a:pt x="576" y="404"/>
                  </a:lnTo>
                  <a:lnTo>
                    <a:pt x="576" y="402"/>
                  </a:lnTo>
                  <a:lnTo>
                    <a:pt x="576" y="402"/>
                  </a:lnTo>
                  <a:lnTo>
                    <a:pt x="576" y="402"/>
                  </a:lnTo>
                  <a:lnTo>
                    <a:pt x="574" y="400"/>
                  </a:lnTo>
                  <a:lnTo>
                    <a:pt x="574" y="400"/>
                  </a:lnTo>
                  <a:lnTo>
                    <a:pt x="574" y="400"/>
                  </a:lnTo>
                  <a:lnTo>
                    <a:pt x="572" y="400"/>
                  </a:lnTo>
                  <a:lnTo>
                    <a:pt x="571" y="398"/>
                  </a:lnTo>
                  <a:lnTo>
                    <a:pt x="569" y="398"/>
                  </a:lnTo>
                  <a:lnTo>
                    <a:pt x="569" y="400"/>
                  </a:lnTo>
                  <a:lnTo>
                    <a:pt x="569" y="400"/>
                  </a:lnTo>
                  <a:lnTo>
                    <a:pt x="569" y="402"/>
                  </a:lnTo>
                  <a:lnTo>
                    <a:pt x="569" y="402"/>
                  </a:lnTo>
                  <a:lnTo>
                    <a:pt x="569" y="404"/>
                  </a:lnTo>
                  <a:lnTo>
                    <a:pt x="567" y="404"/>
                  </a:lnTo>
                  <a:lnTo>
                    <a:pt x="567" y="406"/>
                  </a:lnTo>
                  <a:lnTo>
                    <a:pt x="565" y="406"/>
                  </a:lnTo>
                  <a:lnTo>
                    <a:pt x="567" y="407"/>
                  </a:lnTo>
                  <a:lnTo>
                    <a:pt x="571" y="406"/>
                  </a:lnTo>
                  <a:lnTo>
                    <a:pt x="572" y="406"/>
                  </a:lnTo>
                  <a:lnTo>
                    <a:pt x="572" y="407"/>
                  </a:lnTo>
                  <a:lnTo>
                    <a:pt x="572" y="409"/>
                  </a:lnTo>
                  <a:lnTo>
                    <a:pt x="569" y="409"/>
                  </a:lnTo>
                  <a:lnTo>
                    <a:pt x="567" y="409"/>
                  </a:lnTo>
                  <a:lnTo>
                    <a:pt x="567" y="411"/>
                  </a:lnTo>
                  <a:lnTo>
                    <a:pt x="572" y="413"/>
                  </a:lnTo>
                  <a:lnTo>
                    <a:pt x="576" y="413"/>
                  </a:lnTo>
                  <a:lnTo>
                    <a:pt x="576" y="415"/>
                  </a:lnTo>
                  <a:lnTo>
                    <a:pt x="576" y="415"/>
                  </a:lnTo>
                  <a:lnTo>
                    <a:pt x="576" y="417"/>
                  </a:lnTo>
                  <a:lnTo>
                    <a:pt x="576" y="417"/>
                  </a:lnTo>
                  <a:lnTo>
                    <a:pt x="576" y="417"/>
                  </a:lnTo>
                  <a:lnTo>
                    <a:pt x="578" y="419"/>
                  </a:lnTo>
                  <a:lnTo>
                    <a:pt x="578" y="419"/>
                  </a:lnTo>
                  <a:lnTo>
                    <a:pt x="576" y="419"/>
                  </a:lnTo>
                  <a:lnTo>
                    <a:pt x="576" y="419"/>
                  </a:lnTo>
                  <a:lnTo>
                    <a:pt x="576" y="419"/>
                  </a:lnTo>
                  <a:lnTo>
                    <a:pt x="576" y="419"/>
                  </a:lnTo>
                  <a:lnTo>
                    <a:pt x="576" y="419"/>
                  </a:lnTo>
                  <a:lnTo>
                    <a:pt x="576" y="421"/>
                  </a:lnTo>
                  <a:lnTo>
                    <a:pt x="576" y="421"/>
                  </a:lnTo>
                  <a:lnTo>
                    <a:pt x="580" y="423"/>
                  </a:lnTo>
                  <a:lnTo>
                    <a:pt x="582" y="424"/>
                  </a:lnTo>
                  <a:lnTo>
                    <a:pt x="582" y="424"/>
                  </a:lnTo>
                  <a:lnTo>
                    <a:pt x="582" y="424"/>
                  </a:lnTo>
                  <a:lnTo>
                    <a:pt x="582" y="423"/>
                  </a:lnTo>
                  <a:lnTo>
                    <a:pt x="584" y="424"/>
                  </a:lnTo>
                  <a:lnTo>
                    <a:pt x="584" y="426"/>
                  </a:lnTo>
                  <a:lnTo>
                    <a:pt x="586" y="426"/>
                  </a:lnTo>
                  <a:lnTo>
                    <a:pt x="586" y="428"/>
                  </a:lnTo>
                  <a:lnTo>
                    <a:pt x="588" y="428"/>
                  </a:lnTo>
                  <a:lnTo>
                    <a:pt x="588" y="428"/>
                  </a:lnTo>
                  <a:lnTo>
                    <a:pt x="588" y="428"/>
                  </a:lnTo>
                  <a:lnTo>
                    <a:pt x="590" y="430"/>
                  </a:lnTo>
                  <a:lnTo>
                    <a:pt x="590" y="432"/>
                  </a:lnTo>
                  <a:lnTo>
                    <a:pt x="591" y="432"/>
                  </a:lnTo>
                  <a:lnTo>
                    <a:pt x="593" y="432"/>
                  </a:lnTo>
                  <a:lnTo>
                    <a:pt x="593" y="432"/>
                  </a:lnTo>
                  <a:lnTo>
                    <a:pt x="593" y="430"/>
                  </a:lnTo>
                  <a:lnTo>
                    <a:pt x="593" y="428"/>
                  </a:lnTo>
                  <a:lnTo>
                    <a:pt x="593" y="423"/>
                  </a:lnTo>
                  <a:lnTo>
                    <a:pt x="593" y="423"/>
                  </a:lnTo>
                  <a:close/>
                  <a:moveTo>
                    <a:pt x="572" y="417"/>
                  </a:moveTo>
                  <a:lnTo>
                    <a:pt x="572" y="415"/>
                  </a:lnTo>
                  <a:lnTo>
                    <a:pt x="572" y="415"/>
                  </a:lnTo>
                  <a:lnTo>
                    <a:pt x="569" y="415"/>
                  </a:lnTo>
                  <a:lnTo>
                    <a:pt x="567" y="415"/>
                  </a:lnTo>
                  <a:lnTo>
                    <a:pt x="565" y="415"/>
                  </a:lnTo>
                  <a:lnTo>
                    <a:pt x="567" y="417"/>
                  </a:lnTo>
                  <a:lnTo>
                    <a:pt x="567" y="419"/>
                  </a:lnTo>
                  <a:lnTo>
                    <a:pt x="567" y="419"/>
                  </a:lnTo>
                  <a:lnTo>
                    <a:pt x="567" y="421"/>
                  </a:lnTo>
                  <a:lnTo>
                    <a:pt x="572" y="417"/>
                  </a:lnTo>
                  <a:close/>
                  <a:moveTo>
                    <a:pt x="582" y="428"/>
                  </a:moveTo>
                  <a:lnTo>
                    <a:pt x="582" y="428"/>
                  </a:lnTo>
                  <a:lnTo>
                    <a:pt x="582" y="428"/>
                  </a:lnTo>
                  <a:lnTo>
                    <a:pt x="580" y="428"/>
                  </a:lnTo>
                  <a:lnTo>
                    <a:pt x="580" y="428"/>
                  </a:lnTo>
                  <a:lnTo>
                    <a:pt x="578" y="426"/>
                  </a:lnTo>
                  <a:lnTo>
                    <a:pt x="578" y="426"/>
                  </a:lnTo>
                  <a:lnTo>
                    <a:pt x="576" y="424"/>
                  </a:lnTo>
                  <a:lnTo>
                    <a:pt x="574" y="421"/>
                  </a:lnTo>
                  <a:lnTo>
                    <a:pt x="572" y="419"/>
                  </a:lnTo>
                  <a:lnTo>
                    <a:pt x="571" y="421"/>
                  </a:lnTo>
                  <a:lnTo>
                    <a:pt x="571" y="421"/>
                  </a:lnTo>
                  <a:lnTo>
                    <a:pt x="571" y="423"/>
                  </a:lnTo>
                  <a:lnTo>
                    <a:pt x="571" y="423"/>
                  </a:lnTo>
                  <a:lnTo>
                    <a:pt x="572" y="423"/>
                  </a:lnTo>
                  <a:lnTo>
                    <a:pt x="572" y="423"/>
                  </a:lnTo>
                  <a:lnTo>
                    <a:pt x="574" y="424"/>
                  </a:lnTo>
                  <a:lnTo>
                    <a:pt x="574" y="426"/>
                  </a:lnTo>
                  <a:lnTo>
                    <a:pt x="576" y="428"/>
                  </a:lnTo>
                  <a:lnTo>
                    <a:pt x="578" y="430"/>
                  </a:lnTo>
                  <a:lnTo>
                    <a:pt x="578" y="430"/>
                  </a:lnTo>
                  <a:lnTo>
                    <a:pt x="580" y="432"/>
                  </a:lnTo>
                  <a:lnTo>
                    <a:pt x="582" y="432"/>
                  </a:lnTo>
                  <a:lnTo>
                    <a:pt x="582" y="432"/>
                  </a:lnTo>
                  <a:lnTo>
                    <a:pt x="582" y="432"/>
                  </a:lnTo>
                  <a:lnTo>
                    <a:pt x="584" y="430"/>
                  </a:lnTo>
                  <a:lnTo>
                    <a:pt x="584" y="428"/>
                  </a:lnTo>
                  <a:lnTo>
                    <a:pt x="582" y="428"/>
                  </a:lnTo>
                  <a:close/>
                  <a:moveTo>
                    <a:pt x="336" y="290"/>
                  </a:moveTo>
                  <a:lnTo>
                    <a:pt x="336" y="292"/>
                  </a:lnTo>
                  <a:lnTo>
                    <a:pt x="337" y="292"/>
                  </a:lnTo>
                  <a:lnTo>
                    <a:pt x="337" y="290"/>
                  </a:lnTo>
                  <a:lnTo>
                    <a:pt x="336" y="290"/>
                  </a:lnTo>
                  <a:close/>
                  <a:moveTo>
                    <a:pt x="610" y="413"/>
                  </a:moveTo>
                  <a:lnTo>
                    <a:pt x="608" y="409"/>
                  </a:lnTo>
                  <a:lnTo>
                    <a:pt x="605" y="407"/>
                  </a:lnTo>
                  <a:lnTo>
                    <a:pt x="601" y="407"/>
                  </a:lnTo>
                  <a:lnTo>
                    <a:pt x="599" y="409"/>
                  </a:lnTo>
                  <a:lnTo>
                    <a:pt x="599" y="415"/>
                  </a:lnTo>
                  <a:lnTo>
                    <a:pt x="595" y="419"/>
                  </a:lnTo>
                  <a:lnTo>
                    <a:pt x="595" y="421"/>
                  </a:lnTo>
                  <a:lnTo>
                    <a:pt x="597" y="423"/>
                  </a:lnTo>
                  <a:lnTo>
                    <a:pt x="599" y="421"/>
                  </a:lnTo>
                  <a:lnTo>
                    <a:pt x="601" y="419"/>
                  </a:lnTo>
                  <a:lnTo>
                    <a:pt x="603" y="417"/>
                  </a:lnTo>
                  <a:lnTo>
                    <a:pt x="603" y="419"/>
                  </a:lnTo>
                  <a:lnTo>
                    <a:pt x="605" y="421"/>
                  </a:lnTo>
                  <a:lnTo>
                    <a:pt x="607" y="423"/>
                  </a:lnTo>
                  <a:lnTo>
                    <a:pt x="608" y="421"/>
                  </a:lnTo>
                  <a:lnTo>
                    <a:pt x="608" y="417"/>
                  </a:lnTo>
                  <a:lnTo>
                    <a:pt x="610" y="413"/>
                  </a:lnTo>
                  <a:close/>
                  <a:moveTo>
                    <a:pt x="622" y="404"/>
                  </a:moveTo>
                  <a:lnTo>
                    <a:pt x="618" y="404"/>
                  </a:lnTo>
                  <a:lnTo>
                    <a:pt x="618" y="402"/>
                  </a:lnTo>
                  <a:lnTo>
                    <a:pt x="618" y="402"/>
                  </a:lnTo>
                  <a:lnTo>
                    <a:pt x="616" y="402"/>
                  </a:lnTo>
                  <a:lnTo>
                    <a:pt x="599" y="394"/>
                  </a:lnTo>
                  <a:lnTo>
                    <a:pt x="599" y="394"/>
                  </a:lnTo>
                  <a:lnTo>
                    <a:pt x="597" y="394"/>
                  </a:lnTo>
                  <a:lnTo>
                    <a:pt x="595" y="394"/>
                  </a:lnTo>
                  <a:lnTo>
                    <a:pt x="595" y="394"/>
                  </a:lnTo>
                  <a:lnTo>
                    <a:pt x="595" y="392"/>
                  </a:lnTo>
                  <a:lnTo>
                    <a:pt x="595" y="390"/>
                  </a:lnTo>
                  <a:lnTo>
                    <a:pt x="595" y="390"/>
                  </a:lnTo>
                  <a:lnTo>
                    <a:pt x="593" y="390"/>
                  </a:lnTo>
                  <a:lnTo>
                    <a:pt x="593" y="388"/>
                  </a:lnTo>
                  <a:lnTo>
                    <a:pt x="591" y="388"/>
                  </a:lnTo>
                  <a:lnTo>
                    <a:pt x="591" y="388"/>
                  </a:lnTo>
                  <a:lnTo>
                    <a:pt x="593" y="387"/>
                  </a:lnTo>
                  <a:lnTo>
                    <a:pt x="593" y="385"/>
                  </a:lnTo>
                  <a:lnTo>
                    <a:pt x="588" y="385"/>
                  </a:lnTo>
                  <a:lnTo>
                    <a:pt x="590" y="381"/>
                  </a:lnTo>
                  <a:lnTo>
                    <a:pt x="588" y="379"/>
                  </a:lnTo>
                  <a:lnTo>
                    <a:pt x="584" y="373"/>
                  </a:lnTo>
                  <a:lnTo>
                    <a:pt x="569" y="351"/>
                  </a:lnTo>
                  <a:lnTo>
                    <a:pt x="567" y="347"/>
                  </a:lnTo>
                  <a:lnTo>
                    <a:pt x="557" y="341"/>
                  </a:lnTo>
                  <a:lnTo>
                    <a:pt x="555" y="339"/>
                  </a:lnTo>
                  <a:lnTo>
                    <a:pt x="553" y="335"/>
                  </a:lnTo>
                  <a:lnTo>
                    <a:pt x="552" y="335"/>
                  </a:lnTo>
                  <a:lnTo>
                    <a:pt x="548" y="332"/>
                  </a:lnTo>
                  <a:lnTo>
                    <a:pt x="546" y="330"/>
                  </a:lnTo>
                  <a:lnTo>
                    <a:pt x="544" y="326"/>
                  </a:lnTo>
                  <a:lnTo>
                    <a:pt x="544" y="326"/>
                  </a:lnTo>
                  <a:lnTo>
                    <a:pt x="544" y="324"/>
                  </a:lnTo>
                  <a:lnTo>
                    <a:pt x="544" y="324"/>
                  </a:lnTo>
                  <a:lnTo>
                    <a:pt x="542" y="322"/>
                  </a:lnTo>
                  <a:lnTo>
                    <a:pt x="540" y="320"/>
                  </a:lnTo>
                  <a:lnTo>
                    <a:pt x="538" y="318"/>
                  </a:lnTo>
                  <a:lnTo>
                    <a:pt x="538" y="318"/>
                  </a:lnTo>
                  <a:lnTo>
                    <a:pt x="536" y="318"/>
                  </a:lnTo>
                  <a:lnTo>
                    <a:pt x="531" y="322"/>
                  </a:lnTo>
                  <a:lnTo>
                    <a:pt x="523" y="324"/>
                  </a:lnTo>
                  <a:lnTo>
                    <a:pt x="525" y="324"/>
                  </a:lnTo>
                  <a:lnTo>
                    <a:pt x="525" y="326"/>
                  </a:lnTo>
                  <a:lnTo>
                    <a:pt x="523" y="328"/>
                  </a:lnTo>
                  <a:lnTo>
                    <a:pt x="521" y="326"/>
                  </a:lnTo>
                  <a:lnTo>
                    <a:pt x="521" y="330"/>
                  </a:lnTo>
                  <a:lnTo>
                    <a:pt x="521" y="332"/>
                  </a:lnTo>
                  <a:lnTo>
                    <a:pt x="521" y="333"/>
                  </a:lnTo>
                  <a:lnTo>
                    <a:pt x="519" y="333"/>
                  </a:lnTo>
                  <a:lnTo>
                    <a:pt x="517" y="333"/>
                  </a:lnTo>
                  <a:lnTo>
                    <a:pt x="517" y="335"/>
                  </a:lnTo>
                  <a:lnTo>
                    <a:pt x="516" y="335"/>
                  </a:lnTo>
                  <a:lnTo>
                    <a:pt x="514" y="335"/>
                  </a:lnTo>
                  <a:lnTo>
                    <a:pt x="510" y="337"/>
                  </a:lnTo>
                  <a:lnTo>
                    <a:pt x="508" y="339"/>
                  </a:lnTo>
                  <a:lnTo>
                    <a:pt x="504" y="339"/>
                  </a:lnTo>
                  <a:lnTo>
                    <a:pt x="504" y="335"/>
                  </a:lnTo>
                  <a:lnTo>
                    <a:pt x="500" y="330"/>
                  </a:lnTo>
                  <a:lnTo>
                    <a:pt x="491" y="322"/>
                  </a:lnTo>
                  <a:lnTo>
                    <a:pt x="489" y="320"/>
                  </a:lnTo>
                  <a:lnTo>
                    <a:pt x="487" y="318"/>
                  </a:lnTo>
                  <a:lnTo>
                    <a:pt x="485" y="316"/>
                  </a:lnTo>
                  <a:lnTo>
                    <a:pt x="485" y="316"/>
                  </a:lnTo>
                  <a:lnTo>
                    <a:pt x="481" y="314"/>
                  </a:lnTo>
                  <a:lnTo>
                    <a:pt x="480" y="313"/>
                  </a:lnTo>
                  <a:lnTo>
                    <a:pt x="480" y="311"/>
                  </a:lnTo>
                  <a:lnTo>
                    <a:pt x="480" y="309"/>
                  </a:lnTo>
                  <a:lnTo>
                    <a:pt x="480" y="305"/>
                  </a:lnTo>
                  <a:lnTo>
                    <a:pt x="474" y="305"/>
                  </a:lnTo>
                  <a:lnTo>
                    <a:pt x="472" y="305"/>
                  </a:lnTo>
                  <a:lnTo>
                    <a:pt x="470" y="305"/>
                  </a:lnTo>
                  <a:lnTo>
                    <a:pt x="468" y="309"/>
                  </a:lnTo>
                  <a:lnTo>
                    <a:pt x="466" y="309"/>
                  </a:lnTo>
                  <a:lnTo>
                    <a:pt x="464" y="309"/>
                  </a:lnTo>
                  <a:lnTo>
                    <a:pt x="461" y="307"/>
                  </a:lnTo>
                  <a:lnTo>
                    <a:pt x="459" y="307"/>
                  </a:lnTo>
                  <a:lnTo>
                    <a:pt x="459" y="307"/>
                  </a:lnTo>
                  <a:lnTo>
                    <a:pt x="457" y="307"/>
                  </a:lnTo>
                  <a:lnTo>
                    <a:pt x="457" y="307"/>
                  </a:lnTo>
                  <a:lnTo>
                    <a:pt x="457" y="309"/>
                  </a:lnTo>
                  <a:lnTo>
                    <a:pt x="449" y="305"/>
                  </a:lnTo>
                  <a:lnTo>
                    <a:pt x="449" y="49"/>
                  </a:lnTo>
                  <a:lnTo>
                    <a:pt x="447" y="49"/>
                  </a:lnTo>
                  <a:lnTo>
                    <a:pt x="444" y="49"/>
                  </a:lnTo>
                  <a:lnTo>
                    <a:pt x="444" y="49"/>
                  </a:lnTo>
                  <a:lnTo>
                    <a:pt x="440" y="49"/>
                  </a:lnTo>
                  <a:lnTo>
                    <a:pt x="428" y="43"/>
                  </a:lnTo>
                  <a:lnTo>
                    <a:pt x="421" y="39"/>
                  </a:lnTo>
                  <a:lnTo>
                    <a:pt x="415" y="37"/>
                  </a:lnTo>
                  <a:lnTo>
                    <a:pt x="411" y="37"/>
                  </a:lnTo>
                  <a:lnTo>
                    <a:pt x="408" y="37"/>
                  </a:lnTo>
                  <a:lnTo>
                    <a:pt x="400" y="39"/>
                  </a:lnTo>
                  <a:lnTo>
                    <a:pt x="390" y="41"/>
                  </a:lnTo>
                  <a:lnTo>
                    <a:pt x="389" y="41"/>
                  </a:lnTo>
                  <a:lnTo>
                    <a:pt x="387" y="41"/>
                  </a:lnTo>
                  <a:lnTo>
                    <a:pt x="379" y="39"/>
                  </a:lnTo>
                  <a:lnTo>
                    <a:pt x="373" y="36"/>
                  </a:lnTo>
                  <a:lnTo>
                    <a:pt x="372" y="36"/>
                  </a:lnTo>
                  <a:lnTo>
                    <a:pt x="360" y="34"/>
                  </a:lnTo>
                  <a:lnTo>
                    <a:pt x="349" y="34"/>
                  </a:lnTo>
                  <a:lnTo>
                    <a:pt x="345" y="34"/>
                  </a:lnTo>
                  <a:lnTo>
                    <a:pt x="343" y="34"/>
                  </a:lnTo>
                  <a:lnTo>
                    <a:pt x="341" y="34"/>
                  </a:lnTo>
                  <a:lnTo>
                    <a:pt x="339" y="32"/>
                  </a:lnTo>
                  <a:lnTo>
                    <a:pt x="336" y="30"/>
                  </a:lnTo>
                  <a:lnTo>
                    <a:pt x="334" y="30"/>
                  </a:lnTo>
                  <a:lnTo>
                    <a:pt x="332" y="30"/>
                  </a:lnTo>
                  <a:lnTo>
                    <a:pt x="330" y="30"/>
                  </a:lnTo>
                  <a:lnTo>
                    <a:pt x="328" y="30"/>
                  </a:lnTo>
                  <a:lnTo>
                    <a:pt x="326" y="28"/>
                  </a:lnTo>
                  <a:lnTo>
                    <a:pt x="324" y="28"/>
                  </a:lnTo>
                  <a:lnTo>
                    <a:pt x="318" y="26"/>
                  </a:lnTo>
                  <a:lnTo>
                    <a:pt x="315" y="26"/>
                  </a:lnTo>
                  <a:lnTo>
                    <a:pt x="311" y="26"/>
                  </a:lnTo>
                  <a:lnTo>
                    <a:pt x="309" y="26"/>
                  </a:lnTo>
                  <a:lnTo>
                    <a:pt x="307" y="26"/>
                  </a:lnTo>
                  <a:lnTo>
                    <a:pt x="305" y="26"/>
                  </a:lnTo>
                  <a:lnTo>
                    <a:pt x="301" y="26"/>
                  </a:lnTo>
                  <a:lnTo>
                    <a:pt x="300" y="26"/>
                  </a:lnTo>
                  <a:lnTo>
                    <a:pt x="298" y="26"/>
                  </a:lnTo>
                  <a:lnTo>
                    <a:pt x="296" y="24"/>
                  </a:lnTo>
                  <a:lnTo>
                    <a:pt x="292" y="26"/>
                  </a:lnTo>
                  <a:lnTo>
                    <a:pt x="288" y="26"/>
                  </a:lnTo>
                  <a:lnTo>
                    <a:pt x="286" y="28"/>
                  </a:lnTo>
                  <a:lnTo>
                    <a:pt x="282" y="28"/>
                  </a:lnTo>
                  <a:lnTo>
                    <a:pt x="275" y="26"/>
                  </a:lnTo>
                  <a:lnTo>
                    <a:pt x="275" y="26"/>
                  </a:lnTo>
                  <a:lnTo>
                    <a:pt x="275" y="26"/>
                  </a:lnTo>
                  <a:lnTo>
                    <a:pt x="277" y="24"/>
                  </a:lnTo>
                  <a:lnTo>
                    <a:pt x="277" y="24"/>
                  </a:lnTo>
                  <a:lnTo>
                    <a:pt x="273" y="22"/>
                  </a:lnTo>
                  <a:lnTo>
                    <a:pt x="267" y="22"/>
                  </a:lnTo>
                  <a:lnTo>
                    <a:pt x="265" y="20"/>
                  </a:lnTo>
                  <a:lnTo>
                    <a:pt x="269" y="17"/>
                  </a:lnTo>
                  <a:lnTo>
                    <a:pt x="267" y="15"/>
                  </a:lnTo>
                  <a:lnTo>
                    <a:pt x="265" y="15"/>
                  </a:lnTo>
                  <a:lnTo>
                    <a:pt x="260" y="15"/>
                  </a:lnTo>
                  <a:lnTo>
                    <a:pt x="258" y="15"/>
                  </a:lnTo>
                  <a:lnTo>
                    <a:pt x="256" y="13"/>
                  </a:lnTo>
                  <a:lnTo>
                    <a:pt x="254" y="13"/>
                  </a:lnTo>
                  <a:lnTo>
                    <a:pt x="252" y="13"/>
                  </a:lnTo>
                  <a:lnTo>
                    <a:pt x="250" y="15"/>
                  </a:lnTo>
                  <a:lnTo>
                    <a:pt x="239" y="17"/>
                  </a:lnTo>
                  <a:lnTo>
                    <a:pt x="233" y="17"/>
                  </a:lnTo>
                  <a:lnTo>
                    <a:pt x="229" y="15"/>
                  </a:lnTo>
                  <a:lnTo>
                    <a:pt x="229" y="13"/>
                  </a:lnTo>
                  <a:lnTo>
                    <a:pt x="229" y="11"/>
                  </a:lnTo>
                  <a:lnTo>
                    <a:pt x="227" y="9"/>
                  </a:lnTo>
                  <a:lnTo>
                    <a:pt x="227" y="9"/>
                  </a:lnTo>
                  <a:lnTo>
                    <a:pt x="224" y="9"/>
                  </a:lnTo>
                  <a:lnTo>
                    <a:pt x="224" y="9"/>
                  </a:lnTo>
                  <a:lnTo>
                    <a:pt x="222" y="9"/>
                  </a:lnTo>
                  <a:lnTo>
                    <a:pt x="216" y="15"/>
                  </a:lnTo>
                  <a:lnTo>
                    <a:pt x="214" y="15"/>
                  </a:lnTo>
                  <a:lnTo>
                    <a:pt x="212" y="15"/>
                  </a:lnTo>
                  <a:lnTo>
                    <a:pt x="210" y="15"/>
                  </a:lnTo>
                  <a:lnTo>
                    <a:pt x="209" y="15"/>
                  </a:lnTo>
                  <a:lnTo>
                    <a:pt x="207" y="13"/>
                  </a:lnTo>
                  <a:lnTo>
                    <a:pt x="210" y="13"/>
                  </a:lnTo>
                  <a:lnTo>
                    <a:pt x="214" y="11"/>
                  </a:lnTo>
                  <a:lnTo>
                    <a:pt x="216" y="9"/>
                  </a:lnTo>
                  <a:lnTo>
                    <a:pt x="214" y="5"/>
                  </a:lnTo>
                  <a:lnTo>
                    <a:pt x="210" y="5"/>
                  </a:lnTo>
                  <a:lnTo>
                    <a:pt x="207" y="5"/>
                  </a:lnTo>
                  <a:lnTo>
                    <a:pt x="203" y="3"/>
                  </a:lnTo>
                  <a:lnTo>
                    <a:pt x="201" y="1"/>
                  </a:lnTo>
                  <a:lnTo>
                    <a:pt x="201" y="1"/>
                  </a:lnTo>
                  <a:lnTo>
                    <a:pt x="203" y="0"/>
                  </a:lnTo>
                  <a:lnTo>
                    <a:pt x="203" y="0"/>
                  </a:lnTo>
                  <a:lnTo>
                    <a:pt x="199" y="1"/>
                  </a:lnTo>
                  <a:lnTo>
                    <a:pt x="195" y="3"/>
                  </a:lnTo>
                  <a:lnTo>
                    <a:pt x="188" y="11"/>
                  </a:lnTo>
                  <a:lnTo>
                    <a:pt x="184" y="13"/>
                  </a:lnTo>
                  <a:lnTo>
                    <a:pt x="180" y="15"/>
                  </a:lnTo>
                  <a:lnTo>
                    <a:pt x="178" y="15"/>
                  </a:lnTo>
                  <a:lnTo>
                    <a:pt x="176" y="15"/>
                  </a:lnTo>
                  <a:lnTo>
                    <a:pt x="173" y="15"/>
                  </a:lnTo>
                  <a:lnTo>
                    <a:pt x="161" y="17"/>
                  </a:lnTo>
                  <a:lnTo>
                    <a:pt x="159" y="19"/>
                  </a:lnTo>
                  <a:lnTo>
                    <a:pt x="157" y="19"/>
                  </a:lnTo>
                  <a:lnTo>
                    <a:pt x="157" y="19"/>
                  </a:lnTo>
                  <a:lnTo>
                    <a:pt x="155" y="17"/>
                  </a:lnTo>
                  <a:lnTo>
                    <a:pt x="155" y="17"/>
                  </a:lnTo>
                  <a:lnTo>
                    <a:pt x="157" y="17"/>
                  </a:lnTo>
                  <a:lnTo>
                    <a:pt x="157" y="17"/>
                  </a:lnTo>
                  <a:lnTo>
                    <a:pt x="157" y="15"/>
                  </a:lnTo>
                  <a:lnTo>
                    <a:pt x="155" y="15"/>
                  </a:lnTo>
                  <a:lnTo>
                    <a:pt x="155" y="15"/>
                  </a:lnTo>
                  <a:lnTo>
                    <a:pt x="150" y="17"/>
                  </a:lnTo>
                  <a:lnTo>
                    <a:pt x="144" y="22"/>
                  </a:lnTo>
                  <a:lnTo>
                    <a:pt x="146" y="22"/>
                  </a:lnTo>
                  <a:lnTo>
                    <a:pt x="146" y="22"/>
                  </a:lnTo>
                  <a:lnTo>
                    <a:pt x="148" y="24"/>
                  </a:lnTo>
                  <a:lnTo>
                    <a:pt x="150" y="24"/>
                  </a:lnTo>
                  <a:lnTo>
                    <a:pt x="150" y="24"/>
                  </a:lnTo>
                  <a:lnTo>
                    <a:pt x="155" y="24"/>
                  </a:lnTo>
                  <a:lnTo>
                    <a:pt x="148" y="26"/>
                  </a:lnTo>
                  <a:lnTo>
                    <a:pt x="148" y="26"/>
                  </a:lnTo>
                  <a:lnTo>
                    <a:pt x="148" y="28"/>
                  </a:lnTo>
                  <a:lnTo>
                    <a:pt x="148" y="32"/>
                  </a:lnTo>
                  <a:lnTo>
                    <a:pt x="146" y="30"/>
                  </a:lnTo>
                  <a:lnTo>
                    <a:pt x="146" y="30"/>
                  </a:lnTo>
                  <a:lnTo>
                    <a:pt x="144" y="30"/>
                  </a:lnTo>
                  <a:lnTo>
                    <a:pt x="144" y="30"/>
                  </a:lnTo>
                  <a:lnTo>
                    <a:pt x="144" y="28"/>
                  </a:lnTo>
                  <a:lnTo>
                    <a:pt x="144" y="26"/>
                  </a:lnTo>
                  <a:lnTo>
                    <a:pt x="144" y="26"/>
                  </a:lnTo>
                  <a:lnTo>
                    <a:pt x="144" y="26"/>
                  </a:lnTo>
                  <a:lnTo>
                    <a:pt x="146" y="24"/>
                  </a:lnTo>
                  <a:lnTo>
                    <a:pt x="146" y="24"/>
                  </a:lnTo>
                  <a:lnTo>
                    <a:pt x="142" y="22"/>
                  </a:lnTo>
                  <a:lnTo>
                    <a:pt x="138" y="26"/>
                  </a:lnTo>
                  <a:lnTo>
                    <a:pt x="133" y="28"/>
                  </a:lnTo>
                  <a:lnTo>
                    <a:pt x="131" y="30"/>
                  </a:lnTo>
                  <a:lnTo>
                    <a:pt x="127" y="32"/>
                  </a:lnTo>
                  <a:lnTo>
                    <a:pt x="119" y="34"/>
                  </a:lnTo>
                  <a:lnTo>
                    <a:pt x="114" y="36"/>
                  </a:lnTo>
                  <a:lnTo>
                    <a:pt x="112" y="36"/>
                  </a:lnTo>
                  <a:lnTo>
                    <a:pt x="118" y="32"/>
                  </a:lnTo>
                  <a:lnTo>
                    <a:pt x="116" y="30"/>
                  </a:lnTo>
                  <a:lnTo>
                    <a:pt x="114" y="32"/>
                  </a:lnTo>
                  <a:lnTo>
                    <a:pt x="99" y="47"/>
                  </a:lnTo>
                  <a:lnTo>
                    <a:pt x="97" y="49"/>
                  </a:lnTo>
                  <a:lnTo>
                    <a:pt x="95" y="51"/>
                  </a:lnTo>
                  <a:lnTo>
                    <a:pt x="95" y="55"/>
                  </a:lnTo>
                  <a:lnTo>
                    <a:pt x="93" y="56"/>
                  </a:lnTo>
                  <a:lnTo>
                    <a:pt x="93" y="56"/>
                  </a:lnTo>
                  <a:lnTo>
                    <a:pt x="89" y="58"/>
                  </a:lnTo>
                  <a:lnTo>
                    <a:pt x="80" y="64"/>
                  </a:lnTo>
                  <a:lnTo>
                    <a:pt x="68" y="66"/>
                  </a:lnTo>
                  <a:lnTo>
                    <a:pt x="46" y="66"/>
                  </a:lnTo>
                  <a:lnTo>
                    <a:pt x="46" y="70"/>
                  </a:lnTo>
                  <a:lnTo>
                    <a:pt x="46" y="74"/>
                  </a:lnTo>
                  <a:lnTo>
                    <a:pt x="42" y="77"/>
                  </a:lnTo>
                  <a:lnTo>
                    <a:pt x="38" y="77"/>
                  </a:lnTo>
                  <a:lnTo>
                    <a:pt x="40" y="77"/>
                  </a:lnTo>
                  <a:lnTo>
                    <a:pt x="40" y="77"/>
                  </a:lnTo>
                  <a:lnTo>
                    <a:pt x="38" y="77"/>
                  </a:lnTo>
                  <a:lnTo>
                    <a:pt x="38" y="77"/>
                  </a:lnTo>
                  <a:lnTo>
                    <a:pt x="36" y="79"/>
                  </a:lnTo>
                  <a:lnTo>
                    <a:pt x="44" y="79"/>
                  </a:lnTo>
                  <a:lnTo>
                    <a:pt x="46" y="81"/>
                  </a:lnTo>
                  <a:lnTo>
                    <a:pt x="53" y="85"/>
                  </a:lnTo>
                  <a:lnTo>
                    <a:pt x="61" y="87"/>
                  </a:lnTo>
                  <a:lnTo>
                    <a:pt x="76" y="96"/>
                  </a:lnTo>
                  <a:lnTo>
                    <a:pt x="80" y="100"/>
                  </a:lnTo>
                  <a:lnTo>
                    <a:pt x="83" y="108"/>
                  </a:lnTo>
                  <a:lnTo>
                    <a:pt x="87" y="110"/>
                  </a:lnTo>
                  <a:lnTo>
                    <a:pt x="91" y="113"/>
                  </a:lnTo>
                  <a:lnTo>
                    <a:pt x="97" y="113"/>
                  </a:lnTo>
                  <a:lnTo>
                    <a:pt x="102" y="113"/>
                  </a:lnTo>
                  <a:lnTo>
                    <a:pt x="106" y="111"/>
                  </a:lnTo>
                  <a:lnTo>
                    <a:pt x="108" y="113"/>
                  </a:lnTo>
                  <a:lnTo>
                    <a:pt x="116" y="113"/>
                  </a:lnTo>
                  <a:lnTo>
                    <a:pt x="119" y="115"/>
                  </a:lnTo>
                  <a:lnTo>
                    <a:pt x="118" y="117"/>
                  </a:lnTo>
                  <a:lnTo>
                    <a:pt x="116" y="119"/>
                  </a:lnTo>
                  <a:lnTo>
                    <a:pt x="116" y="123"/>
                  </a:lnTo>
                  <a:lnTo>
                    <a:pt x="118" y="125"/>
                  </a:lnTo>
                  <a:lnTo>
                    <a:pt x="118" y="125"/>
                  </a:lnTo>
                  <a:lnTo>
                    <a:pt x="119" y="127"/>
                  </a:lnTo>
                  <a:lnTo>
                    <a:pt x="121" y="127"/>
                  </a:lnTo>
                  <a:lnTo>
                    <a:pt x="121" y="129"/>
                  </a:lnTo>
                  <a:lnTo>
                    <a:pt x="123" y="129"/>
                  </a:lnTo>
                  <a:lnTo>
                    <a:pt x="125" y="127"/>
                  </a:lnTo>
                  <a:lnTo>
                    <a:pt x="127" y="127"/>
                  </a:lnTo>
                  <a:lnTo>
                    <a:pt x="129" y="125"/>
                  </a:lnTo>
                  <a:lnTo>
                    <a:pt x="129" y="125"/>
                  </a:lnTo>
                  <a:lnTo>
                    <a:pt x="131" y="125"/>
                  </a:lnTo>
                  <a:lnTo>
                    <a:pt x="131" y="125"/>
                  </a:lnTo>
                  <a:lnTo>
                    <a:pt x="133" y="125"/>
                  </a:lnTo>
                  <a:lnTo>
                    <a:pt x="133" y="125"/>
                  </a:lnTo>
                  <a:lnTo>
                    <a:pt x="135" y="127"/>
                  </a:lnTo>
                  <a:lnTo>
                    <a:pt x="135" y="127"/>
                  </a:lnTo>
                  <a:lnTo>
                    <a:pt x="137" y="127"/>
                  </a:lnTo>
                  <a:lnTo>
                    <a:pt x="138" y="127"/>
                  </a:lnTo>
                  <a:lnTo>
                    <a:pt x="138" y="127"/>
                  </a:lnTo>
                  <a:lnTo>
                    <a:pt x="140" y="127"/>
                  </a:lnTo>
                  <a:lnTo>
                    <a:pt x="140" y="129"/>
                  </a:lnTo>
                  <a:lnTo>
                    <a:pt x="142" y="130"/>
                  </a:lnTo>
                  <a:lnTo>
                    <a:pt x="142" y="130"/>
                  </a:lnTo>
                  <a:lnTo>
                    <a:pt x="140" y="132"/>
                  </a:lnTo>
                  <a:lnTo>
                    <a:pt x="138" y="132"/>
                  </a:lnTo>
                  <a:lnTo>
                    <a:pt x="137" y="134"/>
                  </a:lnTo>
                  <a:lnTo>
                    <a:pt x="135" y="134"/>
                  </a:lnTo>
                  <a:lnTo>
                    <a:pt x="133" y="132"/>
                  </a:lnTo>
                  <a:lnTo>
                    <a:pt x="127" y="130"/>
                  </a:lnTo>
                  <a:lnTo>
                    <a:pt x="123" y="130"/>
                  </a:lnTo>
                  <a:lnTo>
                    <a:pt x="123" y="130"/>
                  </a:lnTo>
                  <a:lnTo>
                    <a:pt x="121" y="130"/>
                  </a:lnTo>
                  <a:lnTo>
                    <a:pt x="119" y="130"/>
                  </a:lnTo>
                  <a:lnTo>
                    <a:pt x="119" y="130"/>
                  </a:lnTo>
                  <a:lnTo>
                    <a:pt x="118" y="130"/>
                  </a:lnTo>
                  <a:lnTo>
                    <a:pt x="116" y="129"/>
                  </a:lnTo>
                  <a:lnTo>
                    <a:pt x="114" y="127"/>
                  </a:lnTo>
                  <a:lnTo>
                    <a:pt x="112" y="125"/>
                  </a:lnTo>
                  <a:lnTo>
                    <a:pt x="112" y="125"/>
                  </a:lnTo>
                  <a:lnTo>
                    <a:pt x="112" y="123"/>
                  </a:lnTo>
                  <a:lnTo>
                    <a:pt x="112" y="123"/>
                  </a:lnTo>
                  <a:lnTo>
                    <a:pt x="112" y="121"/>
                  </a:lnTo>
                  <a:lnTo>
                    <a:pt x="112" y="121"/>
                  </a:lnTo>
                  <a:lnTo>
                    <a:pt x="112" y="121"/>
                  </a:lnTo>
                  <a:lnTo>
                    <a:pt x="112" y="121"/>
                  </a:lnTo>
                  <a:lnTo>
                    <a:pt x="110" y="119"/>
                  </a:lnTo>
                  <a:lnTo>
                    <a:pt x="110" y="117"/>
                  </a:lnTo>
                  <a:lnTo>
                    <a:pt x="108" y="117"/>
                  </a:lnTo>
                  <a:lnTo>
                    <a:pt x="106" y="117"/>
                  </a:lnTo>
                  <a:lnTo>
                    <a:pt x="104" y="117"/>
                  </a:lnTo>
                  <a:lnTo>
                    <a:pt x="104" y="117"/>
                  </a:lnTo>
                  <a:lnTo>
                    <a:pt x="104" y="119"/>
                  </a:lnTo>
                  <a:lnTo>
                    <a:pt x="104" y="121"/>
                  </a:lnTo>
                  <a:lnTo>
                    <a:pt x="106" y="123"/>
                  </a:lnTo>
                  <a:lnTo>
                    <a:pt x="106" y="123"/>
                  </a:lnTo>
                  <a:lnTo>
                    <a:pt x="108" y="123"/>
                  </a:lnTo>
                  <a:lnTo>
                    <a:pt x="110" y="123"/>
                  </a:lnTo>
                  <a:lnTo>
                    <a:pt x="112" y="125"/>
                  </a:lnTo>
                  <a:lnTo>
                    <a:pt x="112" y="127"/>
                  </a:lnTo>
                  <a:lnTo>
                    <a:pt x="114" y="129"/>
                  </a:lnTo>
                  <a:lnTo>
                    <a:pt x="114" y="130"/>
                  </a:lnTo>
                  <a:lnTo>
                    <a:pt x="116" y="132"/>
                  </a:lnTo>
                  <a:lnTo>
                    <a:pt x="116" y="132"/>
                  </a:lnTo>
                  <a:lnTo>
                    <a:pt x="116" y="132"/>
                  </a:lnTo>
                  <a:lnTo>
                    <a:pt x="118" y="134"/>
                  </a:lnTo>
                  <a:lnTo>
                    <a:pt x="119" y="134"/>
                  </a:lnTo>
                  <a:lnTo>
                    <a:pt x="121" y="134"/>
                  </a:lnTo>
                  <a:lnTo>
                    <a:pt x="123" y="134"/>
                  </a:lnTo>
                  <a:lnTo>
                    <a:pt x="125" y="134"/>
                  </a:lnTo>
                  <a:lnTo>
                    <a:pt x="127" y="136"/>
                  </a:lnTo>
                  <a:lnTo>
                    <a:pt x="127" y="136"/>
                  </a:lnTo>
                  <a:lnTo>
                    <a:pt x="129" y="138"/>
                  </a:lnTo>
                  <a:lnTo>
                    <a:pt x="129" y="140"/>
                  </a:lnTo>
                  <a:lnTo>
                    <a:pt x="127" y="138"/>
                  </a:lnTo>
                  <a:lnTo>
                    <a:pt x="125" y="138"/>
                  </a:lnTo>
                  <a:lnTo>
                    <a:pt x="123" y="138"/>
                  </a:lnTo>
                  <a:lnTo>
                    <a:pt x="121" y="138"/>
                  </a:lnTo>
                  <a:lnTo>
                    <a:pt x="119" y="138"/>
                  </a:lnTo>
                  <a:lnTo>
                    <a:pt x="119" y="140"/>
                  </a:lnTo>
                  <a:lnTo>
                    <a:pt x="118" y="142"/>
                  </a:lnTo>
                  <a:lnTo>
                    <a:pt x="116" y="144"/>
                  </a:lnTo>
                  <a:lnTo>
                    <a:pt x="116" y="146"/>
                  </a:lnTo>
                  <a:lnTo>
                    <a:pt x="114" y="146"/>
                  </a:lnTo>
                  <a:lnTo>
                    <a:pt x="110" y="144"/>
                  </a:lnTo>
                  <a:lnTo>
                    <a:pt x="108" y="144"/>
                  </a:lnTo>
                  <a:lnTo>
                    <a:pt x="104" y="146"/>
                  </a:lnTo>
                  <a:lnTo>
                    <a:pt x="104" y="146"/>
                  </a:lnTo>
                  <a:lnTo>
                    <a:pt x="102" y="144"/>
                  </a:lnTo>
                  <a:lnTo>
                    <a:pt x="100" y="144"/>
                  </a:lnTo>
                  <a:lnTo>
                    <a:pt x="100" y="144"/>
                  </a:lnTo>
                  <a:lnTo>
                    <a:pt x="95" y="144"/>
                  </a:lnTo>
                  <a:lnTo>
                    <a:pt x="91" y="144"/>
                  </a:lnTo>
                  <a:lnTo>
                    <a:pt x="87" y="144"/>
                  </a:lnTo>
                  <a:lnTo>
                    <a:pt x="83" y="140"/>
                  </a:lnTo>
                  <a:lnTo>
                    <a:pt x="82" y="140"/>
                  </a:lnTo>
                  <a:lnTo>
                    <a:pt x="82" y="138"/>
                  </a:lnTo>
                  <a:lnTo>
                    <a:pt x="82" y="138"/>
                  </a:lnTo>
                  <a:lnTo>
                    <a:pt x="82" y="138"/>
                  </a:lnTo>
                  <a:lnTo>
                    <a:pt x="83" y="136"/>
                  </a:lnTo>
                  <a:lnTo>
                    <a:pt x="83" y="136"/>
                  </a:lnTo>
                  <a:lnTo>
                    <a:pt x="83" y="136"/>
                  </a:lnTo>
                  <a:lnTo>
                    <a:pt x="83" y="134"/>
                  </a:lnTo>
                  <a:lnTo>
                    <a:pt x="83" y="134"/>
                  </a:lnTo>
                  <a:lnTo>
                    <a:pt x="83" y="130"/>
                  </a:lnTo>
                  <a:lnTo>
                    <a:pt x="83" y="129"/>
                  </a:lnTo>
                  <a:lnTo>
                    <a:pt x="83" y="127"/>
                  </a:lnTo>
                  <a:lnTo>
                    <a:pt x="83" y="127"/>
                  </a:lnTo>
                  <a:lnTo>
                    <a:pt x="85" y="127"/>
                  </a:lnTo>
                  <a:lnTo>
                    <a:pt x="85" y="127"/>
                  </a:lnTo>
                  <a:lnTo>
                    <a:pt x="87" y="127"/>
                  </a:lnTo>
                  <a:lnTo>
                    <a:pt x="82" y="125"/>
                  </a:lnTo>
                  <a:lnTo>
                    <a:pt x="76" y="127"/>
                  </a:lnTo>
                  <a:lnTo>
                    <a:pt x="64" y="132"/>
                  </a:lnTo>
                  <a:lnTo>
                    <a:pt x="57" y="132"/>
                  </a:lnTo>
                  <a:lnTo>
                    <a:pt x="55" y="134"/>
                  </a:lnTo>
                  <a:lnTo>
                    <a:pt x="53" y="136"/>
                  </a:lnTo>
                  <a:lnTo>
                    <a:pt x="53" y="138"/>
                  </a:lnTo>
                  <a:lnTo>
                    <a:pt x="53" y="138"/>
                  </a:lnTo>
                  <a:lnTo>
                    <a:pt x="57" y="140"/>
                  </a:lnTo>
                  <a:lnTo>
                    <a:pt x="55" y="142"/>
                  </a:lnTo>
                  <a:lnTo>
                    <a:pt x="53" y="142"/>
                  </a:lnTo>
                  <a:lnTo>
                    <a:pt x="49" y="142"/>
                  </a:lnTo>
                  <a:lnTo>
                    <a:pt x="46" y="142"/>
                  </a:lnTo>
                  <a:lnTo>
                    <a:pt x="44" y="142"/>
                  </a:lnTo>
                  <a:lnTo>
                    <a:pt x="44" y="142"/>
                  </a:lnTo>
                  <a:lnTo>
                    <a:pt x="42" y="142"/>
                  </a:lnTo>
                  <a:lnTo>
                    <a:pt x="38" y="144"/>
                  </a:lnTo>
                  <a:lnTo>
                    <a:pt x="38" y="146"/>
                  </a:lnTo>
                  <a:lnTo>
                    <a:pt x="36" y="146"/>
                  </a:lnTo>
                  <a:lnTo>
                    <a:pt x="34" y="148"/>
                  </a:lnTo>
                  <a:lnTo>
                    <a:pt x="34" y="149"/>
                  </a:lnTo>
                  <a:lnTo>
                    <a:pt x="32" y="149"/>
                  </a:lnTo>
                  <a:lnTo>
                    <a:pt x="32" y="151"/>
                  </a:lnTo>
                  <a:lnTo>
                    <a:pt x="28" y="151"/>
                  </a:lnTo>
                  <a:lnTo>
                    <a:pt x="27" y="151"/>
                  </a:lnTo>
                  <a:lnTo>
                    <a:pt x="27" y="153"/>
                  </a:lnTo>
                  <a:lnTo>
                    <a:pt x="25" y="155"/>
                  </a:lnTo>
                  <a:lnTo>
                    <a:pt x="23" y="155"/>
                  </a:lnTo>
                  <a:lnTo>
                    <a:pt x="19" y="159"/>
                  </a:lnTo>
                  <a:lnTo>
                    <a:pt x="19" y="157"/>
                  </a:lnTo>
                  <a:lnTo>
                    <a:pt x="19" y="157"/>
                  </a:lnTo>
                  <a:lnTo>
                    <a:pt x="19" y="155"/>
                  </a:lnTo>
                  <a:lnTo>
                    <a:pt x="15" y="159"/>
                  </a:lnTo>
                  <a:lnTo>
                    <a:pt x="19" y="163"/>
                  </a:lnTo>
                  <a:lnTo>
                    <a:pt x="23" y="165"/>
                  </a:lnTo>
                  <a:lnTo>
                    <a:pt x="28" y="166"/>
                  </a:lnTo>
                  <a:lnTo>
                    <a:pt x="34" y="168"/>
                  </a:lnTo>
                  <a:lnTo>
                    <a:pt x="44" y="170"/>
                  </a:lnTo>
                  <a:lnTo>
                    <a:pt x="46" y="170"/>
                  </a:lnTo>
                  <a:lnTo>
                    <a:pt x="47" y="172"/>
                  </a:lnTo>
                  <a:lnTo>
                    <a:pt x="46" y="172"/>
                  </a:lnTo>
                  <a:lnTo>
                    <a:pt x="46" y="172"/>
                  </a:lnTo>
                  <a:lnTo>
                    <a:pt x="44" y="172"/>
                  </a:lnTo>
                  <a:lnTo>
                    <a:pt x="44" y="172"/>
                  </a:lnTo>
                  <a:lnTo>
                    <a:pt x="42" y="172"/>
                  </a:lnTo>
                  <a:lnTo>
                    <a:pt x="42" y="174"/>
                  </a:lnTo>
                  <a:lnTo>
                    <a:pt x="42" y="174"/>
                  </a:lnTo>
                  <a:lnTo>
                    <a:pt x="40" y="176"/>
                  </a:lnTo>
                  <a:lnTo>
                    <a:pt x="40" y="176"/>
                  </a:lnTo>
                  <a:lnTo>
                    <a:pt x="38" y="176"/>
                  </a:lnTo>
                  <a:lnTo>
                    <a:pt x="36" y="176"/>
                  </a:lnTo>
                  <a:lnTo>
                    <a:pt x="34" y="176"/>
                  </a:lnTo>
                  <a:lnTo>
                    <a:pt x="36" y="178"/>
                  </a:lnTo>
                  <a:lnTo>
                    <a:pt x="40" y="180"/>
                  </a:lnTo>
                  <a:lnTo>
                    <a:pt x="42" y="182"/>
                  </a:lnTo>
                  <a:lnTo>
                    <a:pt x="42" y="184"/>
                  </a:lnTo>
                  <a:lnTo>
                    <a:pt x="42" y="185"/>
                  </a:lnTo>
                  <a:lnTo>
                    <a:pt x="42" y="187"/>
                  </a:lnTo>
                  <a:lnTo>
                    <a:pt x="42" y="189"/>
                  </a:lnTo>
                  <a:lnTo>
                    <a:pt x="46" y="193"/>
                  </a:lnTo>
                  <a:lnTo>
                    <a:pt x="51" y="195"/>
                  </a:lnTo>
                  <a:lnTo>
                    <a:pt x="61" y="197"/>
                  </a:lnTo>
                  <a:lnTo>
                    <a:pt x="64" y="197"/>
                  </a:lnTo>
                  <a:lnTo>
                    <a:pt x="68" y="197"/>
                  </a:lnTo>
                  <a:lnTo>
                    <a:pt x="72" y="195"/>
                  </a:lnTo>
                  <a:lnTo>
                    <a:pt x="76" y="193"/>
                  </a:lnTo>
                  <a:lnTo>
                    <a:pt x="82" y="193"/>
                  </a:lnTo>
                  <a:lnTo>
                    <a:pt x="85" y="193"/>
                  </a:lnTo>
                  <a:lnTo>
                    <a:pt x="91" y="195"/>
                  </a:lnTo>
                  <a:lnTo>
                    <a:pt x="95" y="199"/>
                  </a:lnTo>
                  <a:lnTo>
                    <a:pt x="95" y="197"/>
                  </a:lnTo>
                  <a:lnTo>
                    <a:pt x="97" y="195"/>
                  </a:lnTo>
                  <a:lnTo>
                    <a:pt x="95" y="195"/>
                  </a:lnTo>
                  <a:lnTo>
                    <a:pt x="93" y="193"/>
                  </a:lnTo>
                  <a:lnTo>
                    <a:pt x="93" y="193"/>
                  </a:lnTo>
                  <a:lnTo>
                    <a:pt x="95" y="193"/>
                  </a:lnTo>
                  <a:lnTo>
                    <a:pt x="97" y="195"/>
                  </a:lnTo>
                  <a:lnTo>
                    <a:pt x="100" y="199"/>
                  </a:lnTo>
                  <a:lnTo>
                    <a:pt x="100" y="199"/>
                  </a:lnTo>
                  <a:lnTo>
                    <a:pt x="102" y="199"/>
                  </a:lnTo>
                  <a:lnTo>
                    <a:pt x="108" y="193"/>
                  </a:lnTo>
                  <a:lnTo>
                    <a:pt x="110" y="191"/>
                  </a:lnTo>
                  <a:lnTo>
                    <a:pt x="112" y="189"/>
                  </a:lnTo>
                  <a:lnTo>
                    <a:pt x="116" y="187"/>
                  </a:lnTo>
                  <a:lnTo>
                    <a:pt x="116" y="187"/>
                  </a:lnTo>
                  <a:lnTo>
                    <a:pt x="118" y="187"/>
                  </a:lnTo>
                  <a:lnTo>
                    <a:pt x="119" y="187"/>
                  </a:lnTo>
                  <a:lnTo>
                    <a:pt x="119" y="187"/>
                  </a:lnTo>
                  <a:lnTo>
                    <a:pt x="121" y="187"/>
                  </a:lnTo>
                  <a:lnTo>
                    <a:pt x="123" y="185"/>
                  </a:lnTo>
                  <a:lnTo>
                    <a:pt x="123" y="185"/>
                  </a:lnTo>
                  <a:lnTo>
                    <a:pt x="125" y="184"/>
                  </a:lnTo>
                  <a:lnTo>
                    <a:pt x="127" y="184"/>
                  </a:lnTo>
                  <a:lnTo>
                    <a:pt x="129" y="184"/>
                  </a:lnTo>
                  <a:lnTo>
                    <a:pt x="129" y="185"/>
                  </a:lnTo>
                  <a:lnTo>
                    <a:pt x="131" y="187"/>
                  </a:lnTo>
                  <a:lnTo>
                    <a:pt x="131" y="191"/>
                  </a:lnTo>
                  <a:lnTo>
                    <a:pt x="129" y="195"/>
                  </a:lnTo>
                  <a:lnTo>
                    <a:pt x="123" y="195"/>
                  </a:lnTo>
                  <a:lnTo>
                    <a:pt x="121" y="199"/>
                  </a:lnTo>
                  <a:lnTo>
                    <a:pt x="123" y="199"/>
                  </a:lnTo>
                  <a:lnTo>
                    <a:pt x="127" y="199"/>
                  </a:lnTo>
                  <a:lnTo>
                    <a:pt x="129" y="201"/>
                  </a:lnTo>
                  <a:lnTo>
                    <a:pt x="129" y="204"/>
                  </a:lnTo>
                  <a:lnTo>
                    <a:pt x="131" y="206"/>
                  </a:lnTo>
                  <a:lnTo>
                    <a:pt x="133" y="212"/>
                  </a:lnTo>
                  <a:lnTo>
                    <a:pt x="133" y="216"/>
                  </a:lnTo>
                  <a:lnTo>
                    <a:pt x="131" y="220"/>
                  </a:lnTo>
                  <a:lnTo>
                    <a:pt x="127" y="223"/>
                  </a:lnTo>
                  <a:lnTo>
                    <a:pt x="121" y="225"/>
                  </a:lnTo>
                  <a:lnTo>
                    <a:pt x="116" y="225"/>
                  </a:lnTo>
                  <a:lnTo>
                    <a:pt x="114" y="225"/>
                  </a:lnTo>
                  <a:lnTo>
                    <a:pt x="114" y="225"/>
                  </a:lnTo>
                  <a:lnTo>
                    <a:pt x="112" y="225"/>
                  </a:lnTo>
                  <a:lnTo>
                    <a:pt x="112" y="223"/>
                  </a:lnTo>
                  <a:lnTo>
                    <a:pt x="110" y="223"/>
                  </a:lnTo>
                  <a:lnTo>
                    <a:pt x="110" y="223"/>
                  </a:lnTo>
                  <a:lnTo>
                    <a:pt x="108" y="223"/>
                  </a:lnTo>
                  <a:lnTo>
                    <a:pt x="106" y="225"/>
                  </a:lnTo>
                  <a:lnTo>
                    <a:pt x="102" y="229"/>
                  </a:lnTo>
                  <a:lnTo>
                    <a:pt x="102" y="231"/>
                  </a:lnTo>
                  <a:lnTo>
                    <a:pt x="99" y="235"/>
                  </a:lnTo>
                  <a:lnTo>
                    <a:pt x="95" y="235"/>
                  </a:lnTo>
                  <a:lnTo>
                    <a:pt x="93" y="237"/>
                  </a:lnTo>
                  <a:lnTo>
                    <a:pt x="91" y="235"/>
                  </a:lnTo>
                  <a:lnTo>
                    <a:pt x="89" y="235"/>
                  </a:lnTo>
                  <a:lnTo>
                    <a:pt x="87" y="235"/>
                  </a:lnTo>
                  <a:lnTo>
                    <a:pt x="85" y="237"/>
                  </a:lnTo>
                  <a:lnTo>
                    <a:pt x="87" y="235"/>
                  </a:lnTo>
                  <a:lnTo>
                    <a:pt x="87" y="235"/>
                  </a:lnTo>
                  <a:lnTo>
                    <a:pt x="87" y="235"/>
                  </a:lnTo>
                  <a:lnTo>
                    <a:pt x="85" y="233"/>
                  </a:lnTo>
                  <a:lnTo>
                    <a:pt x="85" y="231"/>
                  </a:lnTo>
                  <a:lnTo>
                    <a:pt x="83" y="231"/>
                  </a:lnTo>
                  <a:lnTo>
                    <a:pt x="82" y="231"/>
                  </a:lnTo>
                  <a:lnTo>
                    <a:pt x="80" y="231"/>
                  </a:lnTo>
                  <a:lnTo>
                    <a:pt x="78" y="231"/>
                  </a:lnTo>
                  <a:lnTo>
                    <a:pt x="76" y="231"/>
                  </a:lnTo>
                  <a:lnTo>
                    <a:pt x="74" y="233"/>
                  </a:lnTo>
                  <a:lnTo>
                    <a:pt x="74" y="233"/>
                  </a:lnTo>
                  <a:lnTo>
                    <a:pt x="74" y="235"/>
                  </a:lnTo>
                  <a:lnTo>
                    <a:pt x="74" y="235"/>
                  </a:lnTo>
                  <a:lnTo>
                    <a:pt x="76" y="237"/>
                  </a:lnTo>
                  <a:lnTo>
                    <a:pt x="70" y="237"/>
                  </a:lnTo>
                  <a:lnTo>
                    <a:pt x="68" y="239"/>
                  </a:lnTo>
                  <a:lnTo>
                    <a:pt x="68" y="242"/>
                  </a:lnTo>
                  <a:lnTo>
                    <a:pt x="68" y="246"/>
                  </a:lnTo>
                  <a:lnTo>
                    <a:pt x="68" y="246"/>
                  </a:lnTo>
                  <a:lnTo>
                    <a:pt x="70" y="246"/>
                  </a:lnTo>
                  <a:lnTo>
                    <a:pt x="70" y="244"/>
                  </a:lnTo>
                  <a:lnTo>
                    <a:pt x="72" y="244"/>
                  </a:lnTo>
                  <a:lnTo>
                    <a:pt x="70" y="246"/>
                  </a:lnTo>
                  <a:lnTo>
                    <a:pt x="70" y="246"/>
                  </a:lnTo>
                  <a:lnTo>
                    <a:pt x="68" y="248"/>
                  </a:lnTo>
                  <a:lnTo>
                    <a:pt x="68" y="248"/>
                  </a:lnTo>
                  <a:lnTo>
                    <a:pt x="68" y="248"/>
                  </a:lnTo>
                  <a:lnTo>
                    <a:pt x="68" y="248"/>
                  </a:lnTo>
                  <a:lnTo>
                    <a:pt x="68" y="250"/>
                  </a:lnTo>
                  <a:lnTo>
                    <a:pt x="68" y="250"/>
                  </a:lnTo>
                  <a:lnTo>
                    <a:pt x="68" y="250"/>
                  </a:lnTo>
                  <a:lnTo>
                    <a:pt x="63" y="250"/>
                  </a:lnTo>
                  <a:lnTo>
                    <a:pt x="57" y="254"/>
                  </a:lnTo>
                  <a:lnTo>
                    <a:pt x="53" y="259"/>
                  </a:lnTo>
                  <a:lnTo>
                    <a:pt x="55" y="265"/>
                  </a:lnTo>
                  <a:lnTo>
                    <a:pt x="49" y="265"/>
                  </a:lnTo>
                  <a:lnTo>
                    <a:pt x="47" y="267"/>
                  </a:lnTo>
                  <a:lnTo>
                    <a:pt x="49" y="267"/>
                  </a:lnTo>
                  <a:lnTo>
                    <a:pt x="49" y="269"/>
                  </a:lnTo>
                  <a:lnTo>
                    <a:pt x="51" y="269"/>
                  </a:lnTo>
                  <a:lnTo>
                    <a:pt x="49" y="271"/>
                  </a:lnTo>
                  <a:lnTo>
                    <a:pt x="47" y="271"/>
                  </a:lnTo>
                  <a:lnTo>
                    <a:pt x="47" y="271"/>
                  </a:lnTo>
                  <a:lnTo>
                    <a:pt x="47" y="273"/>
                  </a:lnTo>
                  <a:lnTo>
                    <a:pt x="47" y="275"/>
                  </a:lnTo>
                  <a:lnTo>
                    <a:pt x="47" y="275"/>
                  </a:lnTo>
                  <a:lnTo>
                    <a:pt x="47" y="275"/>
                  </a:lnTo>
                  <a:lnTo>
                    <a:pt x="49" y="273"/>
                  </a:lnTo>
                  <a:lnTo>
                    <a:pt x="51" y="273"/>
                  </a:lnTo>
                  <a:lnTo>
                    <a:pt x="51" y="273"/>
                  </a:lnTo>
                  <a:lnTo>
                    <a:pt x="51" y="275"/>
                  </a:lnTo>
                  <a:lnTo>
                    <a:pt x="53" y="275"/>
                  </a:lnTo>
                  <a:lnTo>
                    <a:pt x="51" y="275"/>
                  </a:lnTo>
                  <a:lnTo>
                    <a:pt x="51" y="275"/>
                  </a:lnTo>
                  <a:lnTo>
                    <a:pt x="51" y="277"/>
                  </a:lnTo>
                  <a:lnTo>
                    <a:pt x="51" y="277"/>
                  </a:lnTo>
                  <a:lnTo>
                    <a:pt x="51" y="277"/>
                  </a:lnTo>
                  <a:lnTo>
                    <a:pt x="51" y="278"/>
                  </a:lnTo>
                  <a:lnTo>
                    <a:pt x="51" y="278"/>
                  </a:lnTo>
                  <a:lnTo>
                    <a:pt x="51" y="278"/>
                  </a:lnTo>
                  <a:lnTo>
                    <a:pt x="53" y="280"/>
                  </a:lnTo>
                  <a:lnTo>
                    <a:pt x="53" y="280"/>
                  </a:lnTo>
                  <a:lnTo>
                    <a:pt x="55" y="280"/>
                  </a:lnTo>
                  <a:lnTo>
                    <a:pt x="55" y="282"/>
                  </a:lnTo>
                  <a:lnTo>
                    <a:pt x="55" y="284"/>
                  </a:lnTo>
                  <a:lnTo>
                    <a:pt x="57" y="286"/>
                  </a:lnTo>
                  <a:lnTo>
                    <a:pt x="59" y="286"/>
                  </a:lnTo>
                  <a:lnTo>
                    <a:pt x="59" y="284"/>
                  </a:lnTo>
                  <a:lnTo>
                    <a:pt x="59" y="282"/>
                  </a:lnTo>
                  <a:lnTo>
                    <a:pt x="61" y="280"/>
                  </a:lnTo>
                  <a:lnTo>
                    <a:pt x="61" y="280"/>
                  </a:lnTo>
                  <a:lnTo>
                    <a:pt x="61" y="282"/>
                  </a:lnTo>
                  <a:lnTo>
                    <a:pt x="59" y="282"/>
                  </a:lnTo>
                  <a:lnTo>
                    <a:pt x="61" y="284"/>
                  </a:lnTo>
                  <a:lnTo>
                    <a:pt x="61" y="284"/>
                  </a:lnTo>
                  <a:lnTo>
                    <a:pt x="63" y="284"/>
                  </a:lnTo>
                  <a:lnTo>
                    <a:pt x="63" y="282"/>
                  </a:lnTo>
                  <a:lnTo>
                    <a:pt x="63" y="284"/>
                  </a:lnTo>
                  <a:lnTo>
                    <a:pt x="64" y="284"/>
                  </a:lnTo>
                  <a:lnTo>
                    <a:pt x="66" y="286"/>
                  </a:lnTo>
                  <a:lnTo>
                    <a:pt x="66" y="284"/>
                  </a:lnTo>
                  <a:lnTo>
                    <a:pt x="66" y="286"/>
                  </a:lnTo>
                  <a:lnTo>
                    <a:pt x="63" y="288"/>
                  </a:lnTo>
                  <a:lnTo>
                    <a:pt x="64" y="290"/>
                  </a:lnTo>
                  <a:lnTo>
                    <a:pt x="64" y="290"/>
                  </a:lnTo>
                  <a:lnTo>
                    <a:pt x="66" y="290"/>
                  </a:lnTo>
                  <a:lnTo>
                    <a:pt x="68" y="290"/>
                  </a:lnTo>
                  <a:lnTo>
                    <a:pt x="70" y="290"/>
                  </a:lnTo>
                  <a:lnTo>
                    <a:pt x="72" y="292"/>
                  </a:lnTo>
                  <a:lnTo>
                    <a:pt x="74" y="292"/>
                  </a:lnTo>
                  <a:lnTo>
                    <a:pt x="76" y="292"/>
                  </a:lnTo>
                  <a:lnTo>
                    <a:pt x="78" y="292"/>
                  </a:lnTo>
                  <a:lnTo>
                    <a:pt x="80" y="292"/>
                  </a:lnTo>
                  <a:lnTo>
                    <a:pt x="82" y="292"/>
                  </a:lnTo>
                  <a:lnTo>
                    <a:pt x="83" y="290"/>
                  </a:lnTo>
                  <a:lnTo>
                    <a:pt x="85" y="290"/>
                  </a:lnTo>
                  <a:lnTo>
                    <a:pt x="85" y="290"/>
                  </a:lnTo>
                  <a:lnTo>
                    <a:pt x="87" y="290"/>
                  </a:lnTo>
                  <a:lnTo>
                    <a:pt x="87" y="292"/>
                  </a:lnTo>
                  <a:lnTo>
                    <a:pt x="83" y="292"/>
                  </a:lnTo>
                  <a:lnTo>
                    <a:pt x="83" y="292"/>
                  </a:lnTo>
                  <a:lnTo>
                    <a:pt x="87" y="292"/>
                  </a:lnTo>
                  <a:lnTo>
                    <a:pt x="89" y="294"/>
                  </a:lnTo>
                  <a:lnTo>
                    <a:pt x="89" y="294"/>
                  </a:lnTo>
                  <a:lnTo>
                    <a:pt x="89" y="295"/>
                  </a:lnTo>
                  <a:lnTo>
                    <a:pt x="89" y="297"/>
                  </a:lnTo>
                  <a:lnTo>
                    <a:pt x="85" y="297"/>
                  </a:lnTo>
                  <a:lnTo>
                    <a:pt x="85" y="297"/>
                  </a:lnTo>
                  <a:lnTo>
                    <a:pt x="83" y="297"/>
                  </a:lnTo>
                  <a:lnTo>
                    <a:pt x="83" y="295"/>
                  </a:lnTo>
                  <a:lnTo>
                    <a:pt x="82" y="294"/>
                  </a:lnTo>
                  <a:lnTo>
                    <a:pt x="82" y="294"/>
                  </a:lnTo>
                  <a:lnTo>
                    <a:pt x="80" y="294"/>
                  </a:lnTo>
                  <a:lnTo>
                    <a:pt x="76" y="297"/>
                  </a:lnTo>
                  <a:lnTo>
                    <a:pt x="76" y="299"/>
                  </a:lnTo>
                  <a:lnTo>
                    <a:pt x="76" y="295"/>
                  </a:lnTo>
                  <a:lnTo>
                    <a:pt x="76" y="294"/>
                  </a:lnTo>
                  <a:lnTo>
                    <a:pt x="74" y="292"/>
                  </a:lnTo>
                  <a:lnTo>
                    <a:pt x="70" y="292"/>
                  </a:lnTo>
                  <a:lnTo>
                    <a:pt x="66" y="292"/>
                  </a:lnTo>
                  <a:lnTo>
                    <a:pt x="64" y="294"/>
                  </a:lnTo>
                  <a:lnTo>
                    <a:pt x="59" y="299"/>
                  </a:lnTo>
                  <a:lnTo>
                    <a:pt x="61" y="299"/>
                  </a:lnTo>
                  <a:lnTo>
                    <a:pt x="63" y="299"/>
                  </a:lnTo>
                  <a:lnTo>
                    <a:pt x="63" y="299"/>
                  </a:lnTo>
                  <a:lnTo>
                    <a:pt x="64" y="301"/>
                  </a:lnTo>
                  <a:lnTo>
                    <a:pt x="64" y="301"/>
                  </a:lnTo>
                  <a:lnTo>
                    <a:pt x="64" y="301"/>
                  </a:lnTo>
                  <a:lnTo>
                    <a:pt x="64" y="301"/>
                  </a:lnTo>
                  <a:lnTo>
                    <a:pt x="66" y="303"/>
                  </a:lnTo>
                  <a:lnTo>
                    <a:pt x="66" y="305"/>
                  </a:lnTo>
                  <a:lnTo>
                    <a:pt x="70" y="305"/>
                  </a:lnTo>
                  <a:lnTo>
                    <a:pt x="72" y="307"/>
                  </a:lnTo>
                  <a:lnTo>
                    <a:pt x="78" y="313"/>
                  </a:lnTo>
                  <a:lnTo>
                    <a:pt x="78" y="313"/>
                  </a:lnTo>
                  <a:lnTo>
                    <a:pt x="80" y="316"/>
                  </a:lnTo>
                  <a:lnTo>
                    <a:pt x="82" y="316"/>
                  </a:lnTo>
                  <a:lnTo>
                    <a:pt x="85" y="318"/>
                  </a:lnTo>
                  <a:lnTo>
                    <a:pt x="89" y="318"/>
                  </a:lnTo>
                  <a:lnTo>
                    <a:pt x="95" y="316"/>
                  </a:lnTo>
                  <a:lnTo>
                    <a:pt x="102" y="314"/>
                  </a:lnTo>
                  <a:lnTo>
                    <a:pt x="104" y="313"/>
                  </a:lnTo>
                  <a:lnTo>
                    <a:pt x="104" y="313"/>
                  </a:lnTo>
                  <a:lnTo>
                    <a:pt x="104" y="311"/>
                  </a:lnTo>
                  <a:lnTo>
                    <a:pt x="104" y="309"/>
                  </a:lnTo>
                  <a:lnTo>
                    <a:pt x="104" y="307"/>
                  </a:lnTo>
                  <a:lnTo>
                    <a:pt x="102" y="307"/>
                  </a:lnTo>
                  <a:lnTo>
                    <a:pt x="104" y="303"/>
                  </a:lnTo>
                  <a:lnTo>
                    <a:pt x="108" y="299"/>
                  </a:lnTo>
                  <a:lnTo>
                    <a:pt x="110" y="295"/>
                  </a:lnTo>
                  <a:lnTo>
                    <a:pt x="114" y="295"/>
                  </a:lnTo>
                  <a:lnTo>
                    <a:pt x="112" y="297"/>
                  </a:lnTo>
                  <a:lnTo>
                    <a:pt x="108" y="301"/>
                  </a:lnTo>
                  <a:lnTo>
                    <a:pt x="108" y="303"/>
                  </a:lnTo>
                  <a:lnTo>
                    <a:pt x="106" y="307"/>
                  </a:lnTo>
                  <a:lnTo>
                    <a:pt x="108" y="307"/>
                  </a:lnTo>
                  <a:lnTo>
                    <a:pt x="108" y="309"/>
                  </a:lnTo>
                  <a:lnTo>
                    <a:pt x="110" y="309"/>
                  </a:lnTo>
                  <a:lnTo>
                    <a:pt x="110" y="311"/>
                  </a:lnTo>
                  <a:lnTo>
                    <a:pt x="110" y="313"/>
                  </a:lnTo>
                  <a:lnTo>
                    <a:pt x="116" y="322"/>
                  </a:lnTo>
                  <a:lnTo>
                    <a:pt x="116" y="324"/>
                  </a:lnTo>
                  <a:lnTo>
                    <a:pt x="116" y="326"/>
                  </a:lnTo>
                  <a:lnTo>
                    <a:pt x="114" y="330"/>
                  </a:lnTo>
                  <a:lnTo>
                    <a:pt x="114" y="332"/>
                  </a:lnTo>
                  <a:lnTo>
                    <a:pt x="112" y="333"/>
                  </a:lnTo>
                  <a:lnTo>
                    <a:pt x="114" y="335"/>
                  </a:lnTo>
                  <a:lnTo>
                    <a:pt x="114" y="335"/>
                  </a:lnTo>
                  <a:lnTo>
                    <a:pt x="116" y="335"/>
                  </a:lnTo>
                  <a:lnTo>
                    <a:pt x="118" y="335"/>
                  </a:lnTo>
                  <a:lnTo>
                    <a:pt x="119" y="335"/>
                  </a:lnTo>
                  <a:lnTo>
                    <a:pt x="118" y="337"/>
                  </a:lnTo>
                  <a:lnTo>
                    <a:pt x="118" y="339"/>
                  </a:lnTo>
                  <a:lnTo>
                    <a:pt x="118" y="341"/>
                  </a:lnTo>
                  <a:lnTo>
                    <a:pt x="118" y="343"/>
                  </a:lnTo>
                  <a:lnTo>
                    <a:pt x="116" y="345"/>
                  </a:lnTo>
                  <a:lnTo>
                    <a:pt x="116" y="345"/>
                  </a:lnTo>
                  <a:lnTo>
                    <a:pt x="110" y="347"/>
                  </a:lnTo>
                  <a:lnTo>
                    <a:pt x="116" y="347"/>
                  </a:lnTo>
                  <a:lnTo>
                    <a:pt x="119" y="347"/>
                  </a:lnTo>
                  <a:lnTo>
                    <a:pt x="121" y="347"/>
                  </a:lnTo>
                  <a:lnTo>
                    <a:pt x="123" y="345"/>
                  </a:lnTo>
                  <a:lnTo>
                    <a:pt x="125" y="343"/>
                  </a:lnTo>
                  <a:lnTo>
                    <a:pt x="127" y="343"/>
                  </a:lnTo>
                  <a:lnTo>
                    <a:pt x="129" y="341"/>
                  </a:lnTo>
                  <a:lnTo>
                    <a:pt x="131" y="341"/>
                  </a:lnTo>
                  <a:lnTo>
                    <a:pt x="133" y="341"/>
                  </a:lnTo>
                  <a:lnTo>
                    <a:pt x="133" y="341"/>
                  </a:lnTo>
                  <a:lnTo>
                    <a:pt x="135" y="339"/>
                  </a:lnTo>
                  <a:lnTo>
                    <a:pt x="137" y="337"/>
                  </a:lnTo>
                  <a:lnTo>
                    <a:pt x="138" y="337"/>
                  </a:lnTo>
                  <a:lnTo>
                    <a:pt x="140" y="337"/>
                  </a:lnTo>
                  <a:lnTo>
                    <a:pt x="142" y="339"/>
                  </a:lnTo>
                  <a:lnTo>
                    <a:pt x="144" y="341"/>
                  </a:lnTo>
                  <a:lnTo>
                    <a:pt x="146" y="341"/>
                  </a:lnTo>
                  <a:lnTo>
                    <a:pt x="148" y="341"/>
                  </a:lnTo>
                  <a:lnTo>
                    <a:pt x="150" y="341"/>
                  </a:lnTo>
                  <a:lnTo>
                    <a:pt x="152" y="341"/>
                  </a:lnTo>
                  <a:lnTo>
                    <a:pt x="154" y="341"/>
                  </a:lnTo>
                  <a:lnTo>
                    <a:pt x="155" y="345"/>
                  </a:lnTo>
                  <a:lnTo>
                    <a:pt x="159" y="349"/>
                  </a:lnTo>
                  <a:lnTo>
                    <a:pt x="159" y="351"/>
                  </a:lnTo>
                  <a:lnTo>
                    <a:pt x="161" y="352"/>
                  </a:lnTo>
                  <a:lnTo>
                    <a:pt x="163" y="352"/>
                  </a:lnTo>
                  <a:lnTo>
                    <a:pt x="165" y="349"/>
                  </a:lnTo>
                  <a:lnTo>
                    <a:pt x="165" y="349"/>
                  </a:lnTo>
                  <a:lnTo>
                    <a:pt x="163" y="345"/>
                  </a:lnTo>
                  <a:lnTo>
                    <a:pt x="163" y="343"/>
                  </a:lnTo>
                  <a:lnTo>
                    <a:pt x="163" y="343"/>
                  </a:lnTo>
                  <a:lnTo>
                    <a:pt x="165" y="341"/>
                  </a:lnTo>
                  <a:lnTo>
                    <a:pt x="165" y="339"/>
                  </a:lnTo>
                  <a:lnTo>
                    <a:pt x="165" y="339"/>
                  </a:lnTo>
                  <a:lnTo>
                    <a:pt x="165" y="339"/>
                  </a:lnTo>
                  <a:lnTo>
                    <a:pt x="167" y="339"/>
                  </a:lnTo>
                  <a:lnTo>
                    <a:pt x="167" y="337"/>
                  </a:lnTo>
                  <a:lnTo>
                    <a:pt x="169" y="337"/>
                  </a:lnTo>
                  <a:lnTo>
                    <a:pt x="171" y="335"/>
                  </a:lnTo>
                  <a:lnTo>
                    <a:pt x="173" y="337"/>
                  </a:lnTo>
                  <a:lnTo>
                    <a:pt x="174" y="337"/>
                  </a:lnTo>
                  <a:lnTo>
                    <a:pt x="176" y="339"/>
                  </a:lnTo>
                  <a:lnTo>
                    <a:pt x="171" y="337"/>
                  </a:lnTo>
                  <a:lnTo>
                    <a:pt x="169" y="339"/>
                  </a:lnTo>
                  <a:lnTo>
                    <a:pt x="169" y="341"/>
                  </a:lnTo>
                  <a:lnTo>
                    <a:pt x="171" y="345"/>
                  </a:lnTo>
                  <a:lnTo>
                    <a:pt x="173" y="347"/>
                  </a:lnTo>
                  <a:lnTo>
                    <a:pt x="174" y="347"/>
                  </a:lnTo>
                  <a:lnTo>
                    <a:pt x="176" y="347"/>
                  </a:lnTo>
                  <a:lnTo>
                    <a:pt x="182" y="345"/>
                  </a:lnTo>
                  <a:lnTo>
                    <a:pt x="188" y="343"/>
                  </a:lnTo>
                  <a:lnTo>
                    <a:pt x="191" y="339"/>
                  </a:lnTo>
                  <a:lnTo>
                    <a:pt x="195" y="335"/>
                  </a:lnTo>
                  <a:lnTo>
                    <a:pt x="193" y="339"/>
                  </a:lnTo>
                  <a:lnTo>
                    <a:pt x="193" y="343"/>
                  </a:lnTo>
                  <a:lnTo>
                    <a:pt x="193" y="345"/>
                  </a:lnTo>
                  <a:lnTo>
                    <a:pt x="188" y="347"/>
                  </a:lnTo>
                  <a:lnTo>
                    <a:pt x="186" y="349"/>
                  </a:lnTo>
                  <a:lnTo>
                    <a:pt x="186" y="352"/>
                  </a:lnTo>
                  <a:lnTo>
                    <a:pt x="184" y="354"/>
                  </a:lnTo>
                  <a:lnTo>
                    <a:pt x="186" y="356"/>
                  </a:lnTo>
                  <a:lnTo>
                    <a:pt x="190" y="358"/>
                  </a:lnTo>
                  <a:lnTo>
                    <a:pt x="186" y="358"/>
                  </a:lnTo>
                  <a:lnTo>
                    <a:pt x="184" y="360"/>
                  </a:lnTo>
                  <a:lnTo>
                    <a:pt x="184" y="362"/>
                  </a:lnTo>
                  <a:lnTo>
                    <a:pt x="182" y="369"/>
                  </a:lnTo>
                  <a:lnTo>
                    <a:pt x="182" y="371"/>
                  </a:lnTo>
                  <a:lnTo>
                    <a:pt x="184" y="373"/>
                  </a:lnTo>
                  <a:lnTo>
                    <a:pt x="186" y="373"/>
                  </a:lnTo>
                  <a:lnTo>
                    <a:pt x="184" y="375"/>
                  </a:lnTo>
                  <a:lnTo>
                    <a:pt x="182" y="373"/>
                  </a:lnTo>
                  <a:lnTo>
                    <a:pt x="180" y="373"/>
                  </a:lnTo>
                  <a:lnTo>
                    <a:pt x="176" y="375"/>
                  </a:lnTo>
                  <a:lnTo>
                    <a:pt x="169" y="383"/>
                  </a:lnTo>
                  <a:lnTo>
                    <a:pt x="167" y="383"/>
                  </a:lnTo>
                  <a:lnTo>
                    <a:pt x="167" y="385"/>
                  </a:lnTo>
                  <a:lnTo>
                    <a:pt x="167" y="385"/>
                  </a:lnTo>
                  <a:lnTo>
                    <a:pt x="167" y="387"/>
                  </a:lnTo>
                  <a:lnTo>
                    <a:pt x="167" y="388"/>
                  </a:lnTo>
                  <a:lnTo>
                    <a:pt x="167" y="388"/>
                  </a:lnTo>
                  <a:lnTo>
                    <a:pt x="167" y="388"/>
                  </a:lnTo>
                  <a:lnTo>
                    <a:pt x="167" y="390"/>
                  </a:lnTo>
                  <a:lnTo>
                    <a:pt x="165" y="390"/>
                  </a:lnTo>
                  <a:lnTo>
                    <a:pt x="165" y="390"/>
                  </a:lnTo>
                  <a:lnTo>
                    <a:pt x="163" y="388"/>
                  </a:lnTo>
                  <a:lnTo>
                    <a:pt x="163" y="388"/>
                  </a:lnTo>
                  <a:lnTo>
                    <a:pt x="163" y="388"/>
                  </a:lnTo>
                  <a:lnTo>
                    <a:pt x="161" y="388"/>
                  </a:lnTo>
                  <a:lnTo>
                    <a:pt x="157" y="390"/>
                  </a:lnTo>
                  <a:lnTo>
                    <a:pt x="155" y="392"/>
                  </a:lnTo>
                  <a:lnTo>
                    <a:pt x="148" y="396"/>
                  </a:lnTo>
                  <a:lnTo>
                    <a:pt x="142" y="398"/>
                  </a:lnTo>
                  <a:lnTo>
                    <a:pt x="140" y="400"/>
                  </a:lnTo>
                  <a:lnTo>
                    <a:pt x="138" y="402"/>
                  </a:lnTo>
                  <a:lnTo>
                    <a:pt x="137" y="404"/>
                  </a:lnTo>
                  <a:lnTo>
                    <a:pt x="137" y="406"/>
                  </a:lnTo>
                  <a:lnTo>
                    <a:pt x="138" y="407"/>
                  </a:lnTo>
                  <a:lnTo>
                    <a:pt x="138" y="407"/>
                  </a:lnTo>
                  <a:lnTo>
                    <a:pt x="140" y="409"/>
                  </a:lnTo>
                  <a:lnTo>
                    <a:pt x="140" y="409"/>
                  </a:lnTo>
                  <a:lnTo>
                    <a:pt x="140" y="409"/>
                  </a:lnTo>
                  <a:lnTo>
                    <a:pt x="137" y="409"/>
                  </a:lnTo>
                  <a:lnTo>
                    <a:pt x="135" y="407"/>
                  </a:lnTo>
                  <a:lnTo>
                    <a:pt x="135" y="407"/>
                  </a:lnTo>
                  <a:lnTo>
                    <a:pt x="133" y="409"/>
                  </a:lnTo>
                  <a:lnTo>
                    <a:pt x="133" y="409"/>
                  </a:lnTo>
                  <a:lnTo>
                    <a:pt x="133" y="411"/>
                  </a:lnTo>
                  <a:lnTo>
                    <a:pt x="133" y="411"/>
                  </a:lnTo>
                  <a:lnTo>
                    <a:pt x="131" y="411"/>
                  </a:lnTo>
                  <a:lnTo>
                    <a:pt x="131" y="409"/>
                  </a:lnTo>
                  <a:lnTo>
                    <a:pt x="131" y="409"/>
                  </a:lnTo>
                  <a:lnTo>
                    <a:pt x="129" y="407"/>
                  </a:lnTo>
                  <a:lnTo>
                    <a:pt x="129" y="407"/>
                  </a:lnTo>
                  <a:lnTo>
                    <a:pt x="129" y="407"/>
                  </a:lnTo>
                  <a:lnTo>
                    <a:pt x="131" y="407"/>
                  </a:lnTo>
                  <a:lnTo>
                    <a:pt x="131" y="407"/>
                  </a:lnTo>
                  <a:lnTo>
                    <a:pt x="131" y="406"/>
                  </a:lnTo>
                  <a:lnTo>
                    <a:pt x="127" y="407"/>
                  </a:lnTo>
                  <a:lnTo>
                    <a:pt x="125" y="406"/>
                  </a:lnTo>
                  <a:lnTo>
                    <a:pt x="127" y="406"/>
                  </a:lnTo>
                  <a:lnTo>
                    <a:pt x="119" y="407"/>
                  </a:lnTo>
                  <a:lnTo>
                    <a:pt x="114" y="409"/>
                  </a:lnTo>
                  <a:lnTo>
                    <a:pt x="100" y="421"/>
                  </a:lnTo>
                  <a:lnTo>
                    <a:pt x="99" y="423"/>
                  </a:lnTo>
                  <a:lnTo>
                    <a:pt x="99" y="423"/>
                  </a:lnTo>
                  <a:lnTo>
                    <a:pt x="97" y="423"/>
                  </a:lnTo>
                  <a:lnTo>
                    <a:pt x="97" y="423"/>
                  </a:lnTo>
                  <a:lnTo>
                    <a:pt x="93" y="423"/>
                  </a:lnTo>
                  <a:lnTo>
                    <a:pt x="93" y="424"/>
                  </a:lnTo>
                  <a:lnTo>
                    <a:pt x="91" y="430"/>
                  </a:lnTo>
                  <a:lnTo>
                    <a:pt x="93" y="428"/>
                  </a:lnTo>
                  <a:lnTo>
                    <a:pt x="95" y="428"/>
                  </a:lnTo>
                  <a:lnTo>
                    <a:pt x="95" y="426"/>
                  </a:lnTo>
                  <a:lnTo>
                    <a:pt x="95" y="424"/>
                  </a:lnTo>
                  <a:lnTo>
                    <a:pt x="97" y="424"/>
                  </a:lnTo>
                  <a:lnTo>
                    <a:pt x="99" y="426"/>
                  </a:lnTo>
                  <a:lnTo>
                    <a:pt x="100" y="426"/>
                  </a:lnTo>
                  <a:lnTo>
                    <a:pt x="102" y="426"/>
                  </a:lnTo>
                  <a:lnTo>
                    <a:pt x="102" y="426"/>
                  </a:lnTo>
                  <a:lnTo>
                    <a:pt x="102" y="424"/>
                  </a:lnTo>
                  <a:lnTo>
                    <a:pt x="102" y="424"/>
                  </a:lnTo>
                  <a:lnTo>
                    <a:pt x="102" y="423"/>
                  </a:lnTo>
                  <a:lnTo>
                    <a:pt x="102" y="421"/>
                  </a:lnTo>
                  <a:lnTo>
                    <a:pt x="102" y="421"/>
                  </a:lnTo>
                  <a:lnTo>
                    <a:pt x="104" y="421"/>
                  </a:lnTo>
                  <a:lnTo>
                    <a:pt x="106" y="423"/>
                  </a:lnTo>
                  <a:lnTo>
                    <a:pt x="106" y="423"/>
                  </a:lnTo>
                  <a:lnTo>
                    <a:pt x="106" y="424"/>
                  </a:lnTo>
                  <a:lnTo>
                    <a:pt x="106" y="424"/>
                  </a:lnTo>
                  <a:lnTo>
                    <a:pt x="108" y="424"/>
                  </a:lnTo>
                  <a:lnTo>
                    <a:pt x="112" y="423"/>
                  </a:lnTo>
                  <a:lnTo>
                    <a:pt x="116" y="421"/>
                  </a:lnTo>
                  <a:lnTo>
                    <a:pt x="118" y="419"/>
                  </a:lnTo>
                  <a:lnTo>
                    <a:pt x="119" y="415"/>
                  </a:lnTo>
                  <a:lnTo>
                    <a:pt x="121" y="413"/>
                  </a:lnTo>
                  <a:lnTo>
                    <a:pt x="123" y="413"/>
                  </a:lnTo>
                  <a:lnTo>
                    <a:pt x="125" y="415"/>
                  </a:lnTo>
                  <a:lnTo>
                    <a:pt x="123" y="415"/>
                  </a:lnTo>
                  <a:lnTo>
                    <a:pt x="121" y="417"/>
                  </a:lnTo>
                  <a:lnTo>
                    <a:pt x="123" y="419"/>
                  </a:lnTo>
                  <a:lnTo>
                    <a:pt x="125" y="419"/>
                  </a:lnTo>
                  <a:lnTo>
                    <a:pt x="127" y="417"/>
                  </a:lnTo>
                  <a:lnTo>
                    <a:pt x="129" y="417"/>
                  </a:lnTo>
                  <a:lnTo>
                    <a:pt x="131" y="415"/>
                  </a:lnTo>
                  <a:lnTo>
                    <a:pt x="131" y="415"/>
                  </a:lnTo>
                  <a:lnTo>
                    <a:pt x="133" y="415"/>
                  </a:lnTo>
                  <a:lnTo>
                    <a:pt x="133" y="415"/>
                  </a:lnTo>
                  <a:lnTo>
                    <a:pt x="135" y="415"/>
                  </a:lnTo>
                  <a:lnTo>
                    <a:pt x="137" y="415"/>
                  </a:lnTo>
                  <a:lnTo>
                    <a:pt x="137" y="415"/>
                  </a:lnTo>
                  <a:lnTo>
                    <a:pt x="137" y="415"/>
                  </a:lnTo>
                  <a:lnTo>
                    <a:pt x="138" y="415"/>
                  </a:lnTo>
                  <a:lnTo>
                    <a:pt x="138" y="413"/>
                  </a:lnTo>
                  <a:lnTo>
                    <a:pt x="138" y="413"/>
                  </a:lnTo>
                  <a:lnTo>
                    <a:pt x="146" y="409"/>
                  </a:lnTo>
                  <a:lnTo>
                    <a:pt x="148" y="409"/>
                  </a:lnTo>
                  <a:lnTo>
                    <a:pt x="150" y="409"/>
                  </a:lnTo>
                  <a:lnTo>
                    <a:pt x="150" y="411"/>
                  </a:lnTo>
                  <a:lnTo>
                    <a:pt x="150" y="413"/>
                  </a:lnTo>
                  <a:lnTo>
                    <a:pt x="152" y="413"/>
                  </a:lnTo>
                  <a:lnTo>
                    <a:pt x="154" y="409"/>
                  </a:lnTo>
                  <a:lnTo>
                    <a:pt x="154" y="409"/>
                  </a:lnTo>
                  <a:lnTo>
                    <a:pt x="157" y="407"/>
                  </a:lnTo>
                  <a:lnTo>
                    <a:pt x="163" y="407"/>
                  </a:lnTo>
                  <a:lnTo>
                    <a:pt x="165" y="406"/>
                  </a:lnTo>
                  <a:lnTo>
                    <a:pt x="165" y="406"/>
                  </a:lnTo>
                  <a:lnTo>
                    <a:pt x="167" y="404"/>
                  </a:lnTo>
                  <a:lnTo>
                    <a:pt x="169" y="402"/>
                  </a:lnTo>
                  <a:lnTo>
                    <a:pt x="169" y="402"/>
                  </a:lnTo>
                  <a:lnTo>
                    <a:pt x="169" y="404"/>
                  </a:lnTo>
                  <a:lnTo>
                    <a:pt x="169" y="404"/>
                  </a:lnTo>
                  <a:lnTo>
                    <a:pt x="171" y="404"/>
                  </a:lnTo>
                  <a:lnTo>
                    <a:pt x="171" y="404"/>
                  </a:lnTo>
                  <a:lnTo>
                    <a:pt x="173" y="402"/>
                  </a:lnTo>
                  <a:lnTo>
                    <a:pt x="173" y="400"/>
                  </a:lnTo>
                  <a:lnTo>
                    <a:pt x="171" y="400"/>
                  </a:lnTo>
                  <a:lnTo>
                    <a:pt x="171" y="400"/>
                  </a:lnTo>
                  <a:lnTo>
                    <a:pt x="169" y="400"/>
                  </a:lnTo>
                  <a:lnTo>
                    <a:pt x="171" y="398"/>
                  </a:lnTo>
                  <a:lnTo>
                    <a:pt x="173" y="396"/>
                  </a:lnTo>
                  <a:lnTo>
                    <a:pt x="178" y="394"/>
                  </a:lnTo>
                  <a:lnTo>
                    <a:pt x="176" y="394"/>
                  </a:lnTo>
                  <a:lnTo>
                    <a:pt x="178" y="394"/>
                  </a:lnTo>
                  <a:lnTo>
                    <a:pt x="178" y="392"/>
                  </a:lnTo>
                  <a:lnTo>
                    <a:pt x="180" y="392"/>
                  </a:lnTo>
                  <a:lnTo>
                    <a:pt x="182" y="392"/>
                  </a:lnTo>
                  <a:lnTo>
                    <a:pt x="184" y="392"/>
                  </a:lnTo>
                  <a:lnTo>
                    <a:pt x="188" y="390"/>
                  </a:lnTo>
                  <a:lnTo>
                    <a:pt x="199" y="385"/>
                  </a:lnTo>
                  <a:lnTo>
                    <a:pt x="201" y="385"/>
                  </a:lnTo>
                  <a:lnTo>
                    <a:pt x="203" y="383"/>
                  </a:lnTo>
                  <a:lnTo>
                    <a:pt x="203" y="381"/>
                  </a:lnTo>
                  <a:lnTo>
                    <a:pt x="203" y="379"/>
                  </a:lnTo>
                  <a:lnTo>
                    <a:pt x="203" y="377"/>
                  </a:lnTo>
                  <a:lnTo>
                    <a:pt x="203" y="375"/>
                  </a:lnTo>
                  <a:lnTo>
                    <a:pt x="205" y="375"/>
                  </a:lnTo>
                  <a:lnTo>
                    <a:pt x="207" y="375"/>
                  </a:lnTo>
                  <a:lnTo>
                    <a:pt x="209" y="375"/>
                  </a:lnTo>
                  <a:lnTo>
                    <a:pt x="209" y="375"/>
                  </a:lnTo>
                  <a:lnTo>
                    <a:pt x="209" y="373"/>
                  </a:lnTo>
                  <a:lnTo>
                    <a:pt x="209" y="373"/>
                  </a:lnTo>
                  <a:lnTo>
                    <a:pt x="209" y="373"/>
                  </a:lnTo>
                  <a:lnTo>
                    <a:pt x="210" y="373"/>
                  </a:lnTo>
                  <a:lnTo>
                    <a:pt x="210" y="373"/>
                  </a:lnTo>
                  <a:lnTo>
                    <a:pt x="218" y="368"/>
                  </a:lnTo>
                  <a:lnTo>
                    <a:pt x="220" y="366"/>
                  </a:lnTo>
                  <a:lnTo>
                    <a:pt x="226" y="362"/>
                  </a:lnTo>
                  <a:lnTo>
                    <a:pt x="226" y="362"/>
                  </a:lnTo>
                  <a:lnTo>
                    <a:pt x="226" y="362"/>
                  </a:lnTo>
                  <a:lnTo>
                    <a:pt x="226" y="362"/>
                  </a:lnTo>
                  <a:lnTo>
                    <a:pt x="227" y="362"/>
                  </a:lnTo>
                  <a:lnTo>
                    <a:pt x="229" y="362"/>
                  </a:lnTo>
                  <a:lnTo>
                    <a:pt x="231" y="360"/>
                  </a:lnTo>
                  <a:lnTo>
                    <a:pt x="231" y="360"/>
                  </a:lnTo>
                  <a:lnTo>
                    <a:pt x="231" y="360"/>
                  </a:lnTo>
                  <a:lnTo>
                    <a:pt x="231" y="360"/>
                  </a:lnTo>
                  <a:lnTo>
                    <a:pt x="233" y="358"/>
                  </a:lnTo>
                  <a:lnTo>
                    <a:pt x="235" y="358"/>
                  </a:lnTo>
                  <a:lnTo>
                    <a:pt x="235" y="358"/>
                  </a:lnTo>
                  <a:lnTo>
                    <a:pt x="237" y="358"/>
                  </a:lnTo>
                  <a:lnTo>
                    <a:pt x="237" y="356"/>
                  </a:lnTo>
                  <a:lnTo>
                    <a:pt x="237" y="354"/>
                  </a:lnTo>
                  <a:lnTo>
                    <a:pt x="237" y="354"/>
                  </a:lnTo>
                  <a:lnTo>
                    <a:pt x="237" y="354"/>
                  </a:lnTo>
                  <a:lnTo>
                    <a:pt x="239" y="352"/>
                  </a:lnTo>
                  <a:lnTo>
                    <a:pt x="243" y="349"/>
                  </a:lnTo>
                  <a:lnTo>
                    <a:pt x="245" y="347"/>
                  </a:lnTo>
                  <a:lnTo>
                    <a:pt x="248" y="345"/>
                  </a:lnTo>
                  <a:lnTo>
                    <a:pt x="250" y="343"/>
                  </a:lnTo>
                  <a:lnTo>
                    <a:pt x="252" y="341"/>
                  </a:lnTo>
                  <a:lnTo>
                    <a:pt x="250" y="339"/>
                  </a:lnTo>
                  <a:lnTo>
                    <a:pt x="248" y="337"/>
                  </a:lnTo>
                  <a:lnTo>
                    <a:pt x="246" y="337"/>
                  </a:lnTo>
                  <a:lnTo>
                    <a:pt x="241" y="335"/>
                  </a:lnTo>
                  <a:lnTo>
                    <a:pt x="239" y="335"/>
                  </a:lnTo>
                  <a:lnTo>
                    <a:pt x="239" y="333"/>
                  </a:lnTo>
                  <a:lnTo>
                    <a:pt x="239" y="332"/>
                  </a:lnTo>
                  <a:lnTo>
                    <a:pt x="241" y="330"/>
                  </a:lnTo>
                  <a:lnTo>
                    <a:pt x="243" y="328"/>
                  </a:lnTo>
                  <a:lnTo>
                    <a:pt x="248" y="322"/>
                  </a:lnTo>
                  <a:lnTo>
                    <a:pt x="246" y="322"/>
                  </a:lnTo>
                  <a:lnTo>
                    <a:pt x="248" y="322"/>
                  </a:lnTo>
                  <a:lnTo>
                    <a:pt x="250" y="320"/>
                  </a:lnTo>
                  <a:lnTo>
                    <a:pt x="250" y="320"/>
                  </a:lnTo>
                  <a:lnTo>
                    <a:pt x="250" y="322"/>
                  </a:lnTo>
                  <a:lnTo>
                    <a:pt x="254" y="322"/>
                  </a:lnTo>
                  <a:lnTo>
                    <a:pt x="256" y="320"/>
                  </a:lnTo>
                  <a:lnTo>
                    <a:pt x="256" y="318"/>
                  </a:lnTo>
                  <a:lnTo>
                    <a:pt x="254" y="318"/>
                  </a:lnTo>
                  <a:lnTo>
                    <a:pt x="256" y="316"/>
                  </a:lnTo>
                  <a:lnTo>
                    <a:pt x="260" y="316"/>
                  </a:lnTo>
                  <a:lnTo>
                    <a:pt x="262" y="314"/>
                  </a:lnTo>
                  <a:lnTo>
                    <a:pt x="263" y="313"/>
                  </a:lnTo>
                  <a:lnTo>
                    <a:pt x="263" y="311"/>
                  </a:lnTo>
                  <a:lnTo>
                    <a:pt x="262" y="309"/>
                  </a:lnTo>
                  <a:lnTo>
                    <a:pt x="260" y="307"/>
                  </a:lnTo>
                  <a:lnTo>
                    <a:pt x="256" y="307"/>
                  </a:lnTo>
                  <a:lnTo>
                    <a:pt x="260" y="307"/>
                  </a:lnTo>
                  <a:lnTo>
                    <a:pt x="260" y="307"/>
                  </a:lnTo>
                  <a:lnTo>
                    <a:pt x="263" y="307"/>
                  </a:lnTo>
                  <a:lnTo>
                    <a:pt x="265" y="307"/>
                  </a:lnTo>
                  <a:lnTo>
                    <a:pt x="267" y="305"/>
                  </a:lnTo>
                  <a:lnTo>
                    <a:pt x="267" y="303"/>
                  </a:lnTo>
                  <a:lnTo>
                    <a:pt x="269" y="301"/>
                  </a:lnTo>
                  <a:lnTo>
                    <a:pt x="269" y="299"/>
                  </a:lnTo>
                  <a:lnTo>
                    <a:pt x="271" y="297"/>
                  </a:lnTo>
                  <a:lnTo>
                    <a:pt x="275" y="295"/>
                  </a:lnTo>
                  <a:lnTo>
                    <a:pt x="277" y="294"/>
                  </a:lnTo>
                  <a:lnTo>
                    <a:pt x="277" y="294"/>
                  </a:lnTo>
                  <a:lnTo>
                    <a:pt x="277" y="292"/>
                  </a:lnTo>
                  <a:lnTo>
                    <a:pt x="277" y="290"/>
                  </a:lnTo>
                  <a:lnTo>
                    <a:pt x="279" y="290"/>
                  </a:lnTo>
                  <a:lnTo>
                    <a:pt x="279" y="288"/>
                  </a:lnTo>
                  <a:lnTo>
                    <a:pt x="286" y="286"/>
                  </a:lnTo>
                  <a:lnTo>
                    <a:pt x="292" y="280"/>
                  </a:lnTo>
                  <a:lnTo>
                    <a:pt x="294" y="280"/>
                  </a:lnTo>
                  <a:lnTo>
                    <a:pt x="296" y="280"/>
                  </a:lnTo>
                  <a:lnTo>
                    <a:pt x="296" y="280"/>
                  </a:lnTo>
                  <a:lnTo>
                    <a:pt x="298" y="280"/>
                  </a:lnTo>
                  <a:lnTo>
                    <a:pt x="298" y="280"/>
                  </a:lnTo>
                  <a:lnTo>
                    <a:pt x="301" y="280"/>
                  </a:lnTo>
                  <a:lnTo>
                    <a:pt x="303" y="280"/>
                  </a:lnTo>
                  <a:lnTo>
                    <a:pt x="305" y="280"/>
                  </a:lnTo>
                  <a:lnTo>
                    <a:pt x="309" y="277"/>
                  </a:lnTo>
                  <a:lnTo>
                    <a:pt x="311" y="275"/>
                  </a:lnTo>
                  <a:lnTo>
                    <a:pt x="313" y="275"/>
                  </a:lnTo>
                  <a:lnTo>
                    <a:pt x="317" y="275"/>
                  </a:lnTo>
                  <a:lnTo>
                    <a:pt x="311" y="277"/>
                  </a:lnTo>
                  <a:lnTo>
                    <a:pt x="309" y="278"/>
                  </a:lnTo>
                  <a:lnTo>
                    <a:pt x="309" y="280"/>
                  </a:lnTo>
                  <a:lnTo>
                    <a:pt x="307" y="280"/>
                  </a:lnTo>
                  <a:lnTo>
                    <a:pt x="307" y="282"/>
                  </a:lnTo>
                  <a:lnTo>
                    <a:pt x="305" y="282"/>
                  </a:lnTo>
                  <a:lnTo>
                    <a:pt x="305" y="284"/>
                  </a:lnTo>
                  <a:lnTo>
                    <a:pt x="305" y="284"/>
                  </a:lnTo>
                  <a:lnTo>
                    <a:pt x="309" y="286"/>
                  </a:lnTo>
                  <a:lnTo>
                    <a:pt x="311" y="288"/>
                  </a:lnTo>
                  <a:lnTo>
                    <a:pt x="313" y="288"/>
                  </a:lnTo>
                  <a:lnTo>
                    <a:pt x="317" y="290"/>
                  </a:lnTo>
                  <a:lnTo>
                    <a:pt x="318" y="290"/>
                  </a:lnTo>
                  <a:lnTo>
                    <a:pt x="320" y="292"/>
                  </a:lnTo>
                  <a:lnTo>
                    <a:pt x="317" y="290"/>
                  </a:lnTo>
                  <a:lnTo>
                    <a:pt x="311" y="290"/>
                  </a:lnTo>
                  <a:lnTo>
                    <a:pt x="309" y="288"/>
                  </a:lnTo>
                  <a:lnTo>
                    <a:pt x="307" y="290"/>
                  </a:lnTo>
                  <a:lnTo>
                    <a:pt x="305" y="290"/>
                  </a:lnTo>
                  <a:lnTo>
                    <a:pt x="303" y="290"/>
                  </a:lnTo>
                  <a:lnTo>
                    <a:pt x="301" y="290"/>
                  </a:lnTo>
                  <a:lnTo>
                    <a:pt x="301" y="288"/>
                  </a:lnTo>
                  <a:lnTo>
                    <a:pt x="300" y="288"/>
                  </a:lnTo>
                  <a:lnTo>
                    <a:pt x="298" y="288"/>
                  </a:lnTo>
                  <a:lnTo>
                    <a:pt x="294" y="288"/>
                  </a:lnTo>
                  <a:lnTo>
                    <a:pt x="290" y="292"/>
                  </a:lnTo>
                  <a:lnTo>
                    <a:pt x="286" y="294"/>
                  </a:lnTo>
                  <a:lnTo>
                    <a:pt x="284" y="295"/>
                  </a:lnTo>
                  <a:lnTo>
                    <a:pt x="284" y="297"/>
                  </a:lnTo>
                  <a:lnTo>
                    <a:pt x="284" y="299"/>
                  </a:lnTo>
                  <a:lnTo>
                    <a:pt x="284" y="301"/>
                  </a:lnTo>
                  <a:lnTo>
                    <a:pt x="282" y="305"/>
                  </a:lnTo>
                  <a:lnTo>
                    <a:pt x="282" y="307"/>
                  </a:lnTo>
                  <a:lnTo>
                    <a:pt x="281" y="309"/>
                  </a:lnTo>
                  <a:lnTo>
                    <a:pt x="277" y="314"/>
                  </a:lnTo>
                  <a:lnTo>
                    <a:pt x="277" y="316"/>
                  </a:lnTo>
                  <a:lnTo>
                    <a:pt x="277" y="318"/>
                  </a:lnTo>
                  <a:lnTo>
                    <a:pt x="277" y="320"/>
                  </a:lnTo>
                  <a:lnTo>
                    <a:pt x="279" y="322"/>
                  </a:lnTo>
                  <a:lnTo>
                    <a:pt x="281" y="322"/>
                  </a:lnTo>
                  <a:lnTo>
                    <a:pt x="282" y="322"/>
                  </a:lnTo>
                  <a:lnTo>
                    <a:pt x="286" y="318"/>
                  </a:lnTo>
                  <a:lnTo>
                    <a:pt x="288" y="318"/>
                  </a:lnTo>
                  <a:lnTo>
                    <a:pt x="286" y="322"/>
                  </a:lnTo>
                  <a:lnTo>
                    <a:pt x="284" y="324"/>
                  </a:lnTo>
                  <a:lnTo>
                    <a:pt x="282" y="326"/>
                  </a:lnTo>
                  <a:lnTo>
                    <a:pt x="281" y="326"/>
                  </a:lnTo>
                  <a:lnTo>
                    <a:pt x="277" y="328"/>
                  </a:lnTo>
                  <a:lnTo>
                    <a:pt x="275" y="330"/>
                  </a:lnTo>
                  <a:lnTo>
                    <a:pt x="273" y="332"/>
                  </a:lnTo>
                  <a:lnTo>
                    <a:pt x="275" y="333"/>
                  </a:lnTo>
                  <a:lnTo>
                    <a:pt x="277" y="333"/>
                  </a:lnTo>
                  <a:lnTo>
                    <a:pt x="279" y="333"/>
                  </a:lnTo>
                  <a:lnTo>
                    <a:pt x="281" y="333"/>
                  </a:lnTo>
                  <a:lnTo>
                    <a:pt x="284" y="333"/>
                  </a:lnTo>
                  <a:lnTo>
                    <a:pt x="286" y="332"/>
                  </a:lnTo>
                  <a:lnTo>
                    <a:pt x="286" y="332"/>
                  </a:lnTo>
                  <a:lnTo>
                    <a:pt x="286" y="332"/>
                  </a:lnTo>
                  <a:lnTo>
                    <a:pt x="290" y="332"/>
                  </a:lnTo>
                  <a:lnTo>
                    <a:pt x="290" y="332"/>
                  </a:lnTo>
                  <a:lnTo>
                    <a:pt x="290" y="332"/>
                  </a:lnTo>
                  <a:lnTo>
                    <a:pt x="292" y="330"/>
                  </a:lnTo>
                  <a:lnTo>
                    <a:pt x="292" y="330"/>
                  </a:lnTo>
                  <a:lnTo>
                    <a:pt x="294" y="328"/>
                  </a:lnTo>
                  <a:lnTo>
                    <a:pt x="296" y="326"/>
                  </a:lnTo>
                  <a:lnTo>
                    <a:pt x="296" y="324"/>
                  </a:lnTo>
                  <a:lnTo>
                    <a:pt x="303" y="324"/>
                  </a:lnTo>
                  <a:lnTo>
                    <a:pt x="305" y="322"/>
                  </a:lnTo>
                  <a:lnTo>
                    <a:pt x="305" y="318"/>
                  </a:lnTo>
                  <a:lnTo>
                    <a:pt x="305" y="318"/>
                  </a:lnTo>
                  <a:lnTo>
                    <a:pt x="307" y="320"/>
                  </a:lnTo>
                  <a:lnTo>
                    <a:pt x="309" y="320"/>
                  </a:lnTo>
                  <a:lnTo>
                    <a:pt x="309" y="318"/>
                  </a:lnTo>
                  <a:lnTo>
                    <a:pt x="309" y="318"/>
                  </a:lnTo>
                  <a:lnTo>
                    <a:pt x="309" y="316"/>
                  </a:lnTo>
                  <a:lnTo>
                    <a:pt x="309" y="314"/>
                  </a:lnTo>
                  <a:lnTo>
                    <a:pt x="311" y="316"/>
                  </a:lnTo>
                  <a:lnTo>
                    <a:pt x="311" y="318"/>
                  </a:lnTo>
                  <a:lnTo>
                    <a:pt x="315" y="313"/>
                  </a:lnTo>
                  <a:lnTo>
                    <a:pt x="315" y="311"/>
                  </a:lnTo>
                  <a:lnTo>
                    <a:pt x="317" y="313"/>
                  </a:lnTo>
                  <a:lnTo>
                    <a:pt x="317" y="313"/>
                  </a:lnTo>
                  <a:lnTo>
                    <a:pt x="320" y="313"/>
                  </a:lnTo>
                  <a:lnTo>
                    <a:pt x="324" y="314"/>
                  </a:lnTo>
                  <a:lnTo>
                    <a:pt x="326" y="314"/>
                  </a:lnTo>
                  <a:lnTo>
                    <a:pt x="330" y="314"/>
                  </a:lnTo>
                  <a:lnTo>
                    <a:pt x="334" y="309"/>
                  </a:lnTo>
                  <a:lnTo>
                    <a:pt x="334" y="309"/>
                  </a:lnTo>
                  <a:lnTo>
                    <a:pt x="334" y="305"/>
                  </a:lnTo>
                  <a:lnTo>
                    <a:pt x="334" y="305"/>
                  </a:lnTo>
                  <a:lnTo>
                    <a:pt x="336" y="303"/>
                  </a:lnTo>
                  <a:lnTo>
                    <a:pt x="337" y="303"/>
                  </a:lnTo>
                  <a:lnTo>
                    <a:pt x="337" y="301"/>
                  </a:lnTo>
                  <a:lnTo>
                    <a:pt x="337" y="299"/>
                  </a:lnTo>
                  <a:lnTo>
                    <a:pt x="334" y="299"/>
                  </a:lnTo>
                  <a:lnTo>
                    <a:pt x="330" y="299"/>
                  </a:lnTo>
                  <a:lnTo>
                    <a:pt x="326" y="301"/>
                  </a:lnTo>
                  <a:lnTo>
                    <a:pt x="328" y="299"/>
                  </a:lnTo>
                  <a:lnTo>
                    <a:pt x="330" y="299"/>
                  </a:lnTo>
                  <a:lnTo>
                    <a:pt x="332" y="299"/>
                  </a:lnTo>
                  <a:lnTo>
                    <a:pt x="332" y="299"/>
                  </a:lnTo>
                  <a:lnTo>
                    <a:pt x="334" y="297"/>
                  </a:lnTo>
                  <a:lnTo>
                    <a:pt x="332" y="295"/>
                  </a:lnTo>
                  <a:lnTo>
                    <a:pt x="332" y="295"/>
                  </a:lnTo>
                  <a:lnTo>
                    <a:pt x="330" y="294"/>
                  </a:lnTo>
                  <a:lnTo>
                    <a:pt x="328" y="294"/>
                  </a:lnTo>
                  <a:lnTo>
                    <a:pt x="330" y="292"/>
                  </a:lnTo>
                  <a:lnTo>
                    <a:pt x="330" y="292"/>
                  </a:lnTo>
                  <a:lnTo>
                    <a:pt x="332" y="292"/>
                  </a:lnTo>
                  <a:lnTo>
                    <a:pt x="334" y="290"/>
                  </a:lnTo>
                  <a:lnTo>
                    <a:pt x="334" y="288"/>
                  </a:lnTo>
                  <a:lnTo>
                    <a:pt x="334" y="286"/>
                  </a:lnTo>
                  <a:lnTo>
                    <a:pt x="330" y="288"/>
                  </a:lnTo>
                  <a:lnTo>
                    <a:pt x="332" y="286"/>
                  </a:lnTo>
                  <a:lnTo>
                    <a:pt x="332" y="286"/>
                  </a:lnTo>
                  <a:lnTo>
                    <a:pt x="334" y="286"/>
                  </a:lnTo>
                  <a:lnTo>
                    <a:pt x="336" y="286"/>
                  </a:lnTo>
                  <a:lnTo>
                    <a:pt x="337" y="284"/>
                  </a:lnTo>
                  <a:lnTo>
                    <a:pt x="339" y="282"/>
                  </a:lnTo>
                  <a:lnTo>
                    <a:pt x="341" y="282"/>
                  </a:lnTo>
                  <a:lnTo>
                    <a:pt x="337" y="286"/>
                  </a:lnTo>
                  <a:lnTo>
                    <a:pt x="337" y="288"/>
                  </a:lnTo>
                  <a:lnTo>
                    <a:pt x="337" y="290"/>
                  </a:lnTo>
                  <a:lnTo>
                    <a:pt x="339" y="292"/>
                  </a:lnTo>
                  <a:lnTo>
                    <a:pt x="341" y="290"/>
                  </a:lnTo>
                  <a:lnTo>
                    <a:pt x="343" y="290"/>
                  </a:lnTo>
                  <a:lnTo>
                    <a:pt x="345" y="288"/>
                  </a:lnTo>
                  <a:lnTo>
                    <a:pt x="347" y="290"/>
                  </a:lnTo>
                  <a:lnTo>
                    <a:pt x="349" y="290"/>
                  </a:lnTo>
                  <a:lnTo>
                    <a:pt x="353" y="288"/>
                  </a:lnTo>
                  <a:lnTo>
                    <a:pt x="354" y="288"/>
                  </a:lnTo>
                  <a:lnTo>
                    <a:pt x="356" y="286"/>
                  </a:lnTo>
                  <a:lnTo>
                    <a:pt x="360" y="284"/>
                  </a:lnTo>
                  <a:lnTo>
                    <a:pt x="360" y="284"/>
                  </a:lnTo>
                  <a:lnTo>
                    <a:pt x="362" y="284"/>
                  </a:lnTo>
                  <a:lnTo>
                    <a:pt x="364" y="284"/>
                  </a:lnTo>
                  <a:lnTo>
                    <a:pt x="360" y="286"/>
                  </a:lnTo>
                  <a:lnTo>
                    <a:pt x="360" y="286"/>
                  </a:lnTo>
                  <a:lnTo>
                    <a:pt x="358" y="288"/>
                  </a:lnTo>
                  <a:lnTo>
                    <a:pt x="358" y="290"/>
                  </a:lnTo>
                  <a:lnTo>
                    <a:pt x="360" y="292"/>
                  </a:lnTo>
                  <a:lnTo>
                    <a:pt x="362" y="292"/>
                  </a:lnTo>
                  <a:lnTo>
                    <a:pt x="362" y="294"/>
                  </a:lnTo>
                  <a:lnTo>
                    <a:pt x="362" y="294"/>
                  </a:lnTo>
                  <a:lnTo>
                    <a:pt x="360" y="294"/>
                  </a:lnTo>
                  <a:lnTo>
                    <a:pt x="360" y="295"/>
                  </a:lnTo>
                  <a:lnTo>
                    <a:pt x="362" y="295"/>
                  </a:lnTo>
                  <a:lnTo>
                    <a:pt x="362" y="295"/>
                  </a:lnTo>
                  <a:lnTo>
                    <a:pt x="364" y="295"/>
                  </a:lnTo>
                  <a:lnTo>
                    <a:pt x="364" y="294"/>
                  </a:lnTo>
                  <a:lnTo>
                    <a:pt x="366" y="295"/>
                  </a:lnTo>
                  <a:lnTo>
                    <a:pt x="366" y="295"/>
                  </a:lnTo>
                  <a:lnTo>
                    <a:pt x="368" y="295"/>
                  </a:lnTo>
                  <a:lnTo>
                    <a:pt x="368" y="295"/>
                  </a:lnTo>
                  <a:lnTo>
                    <a:pt x="368" y="297"/>
                  </a:lnTo>
                  <a:lnTo>
                    <a:pt x="370" y="297"/>
                  </a:lnTo>
                  <a:lnTo>
                    <a:pt x="375" y="297"/>
                  </a:lnTo>
                  <a:lnTo>
                    <a:pt x="373" y="297"/>
                  </a:lnTo>
                  <a:lnTo>
                    <a:pt x="373" y="299"/>
                  </a:lnTo>
                  <a:lnTo>
                    <a:pt x="372" y="301"/>
                  </a:lnTo>
                  <a:lnTo>
                    <a:pt x="372" y="301"/>
                  </a:lnTo>
                  <a:lnTo>
                    <a:pt x="373" y="301"/>
                  </a:lnTo>
                  <a:lnTo>
                    <a:pt x="379" y="303"/>
                  </a:lnTo>
                  <a:lnTo>
                    <a:pt x="381" y="303"/>
                  </a:lnTo>
                  <a:lnTo>
                    <a:pt x="383" y="303"/>
                  </a:lnTo>
                  <a:lnTo>
                    <a:pt x="389" y="297"/>
                  </a:lnTo>
                  <a:lnTo>
                    <a:pt x="390" y="295"/>
                  </a:lnTo>
                  <a:lnTo>
                    <a:pt x="389" y="299"/>
                  </a:lnTo>
                  <a:lnTo>
                    <a:pt x="387" y="303"/>
                  </a:lnTo>
                  <a:lnTo>
                    <a:pt x="389" y="305"/>
                  </a:lnTo>
                  <a:lnTo>
                    <a:pt x="390" y="307"/>
                  </a:lnTo>
                  <a:lnTo>
                    <a:pt x="396" y="309"/>
                  </a:lnTo>
                  <a:lnTo>
                    <a:pt x="400" y="311"/>
                  </a:lnTo>
                  <a:lnTo>
                    <a:pt x="398" y="313"/>
                  </a:lnTo>
                  <a:lnTo>
                    <a:pt x="400" y="313"/>
                  </a:lnTo>
                  <a:lnTo>
                    <a:pt x="404" y="313"/>
                  </a:lnTo>
                  <a:lnTo>
                    <a:pt x="409" y="313"/>
                  </a:lnTo>
                  <a:lnTo>
                    <a:pt x="417" y="311"/>
                  </a:lnTo>
                  <a:lnTo>
                    <a:pt x="421" y="311"/>
                  </a:lnTo>
                  <a:lnTo>
                    <a:pt x="425" y="311"/>
                  </a:lnTo>
                  <a:lnTo>
                    <a:pt x="436" y="314"/>
                  </a:lnTo>
                  <a:lnTo>
                    <a:pt x="440" y="314"/>
                  </a:lnTo>
                  <a:lnTo>
                    <a:pt x="444" y="311"/>
                  </a:lnTo>
                  <a:lnTo>
                    <a:pt x="444" y="311"/>
                  </a:lnTo>
                  <a:lnTo>
                    <a:pt x="444" y="313"/>
                  </a:lnTo>
                  <a:lnTo>
                    <a:pt x="444" y="314"/>
                  </a:lnTo>
                  <a:lnTo>
                    <a:pt x="444" y="316"/>
                  </a:lnTo>
                  <a:lnTo>
                    <a:pt x="447" y="318"/>
                  </a:lnTo>
                  <a:lnTo>
                    <a:pt x="453" y="320"/>
                  </a:lnTo>
                  <a:lnTo>
                    <a:pt x="459" y="320"/>
                  </a:lnTo>
                  <a:lnTo>
                    <a:pt x="464" y="320"/>
                  </a:lnTo>
                  <a:lnTo>
                    <a:pt x="466" y="318"/>
                  </a:lnTo>
                  <a:lnTo>
                    <a:pt x="470" y="314"/>
                  </a:lnTo>
                  <a:lnTo>
                    <a:pt x="472" y="313"/>
                  </a:lnTo>
                  <a:lnTo>
                    <a:pt x="474" y="313"/>
                  </a:lnTo>
                  <a:lnTo>
                    <a:pt x="474" y="313"/>
                  </a:lnTo>
                  <a:lnTo>
                    <a:pt x="476" y="314"/>
                  </a:lnTo>
                  <a:lnTo>
                    <a:pt x="476" y="314"/>
                  </a:lnTo>
                  <a:lnTo>
                    <a:pt x="480" y="316"/>
                  </a:lnTo>
                  <a:lnTo>
                    <a:pt x="481" y="318"/>
                  </a:lnTo>
                  <a:lnTo>
                    <a:pt x="480" y="318"/>
                  </a:lnTo>
                  <a:lnTo>
                    <a:pt x="478" y="318"/>
                  </a:lnTo>
                  <a:lnTo>
                    <a:pt x="476" y="324"/>
                  </a:lnTo>
                  <a:lnTo>
                    <a:pt x="476" y="316"/>
                  </a:lnTo>
                  <a:lnTo>
                    <a:pt x="474" y="314"/>
                  </a:lnTo>
                  <a:lnTo>
                    <a:pt x="472" y="316"/>
                  </a:lnTo>
                  <a:lnTo>
                    <a:pt x="472" y="316"/>
                  </a:lnTo>
                  <a:lnTo>
                    <a:pt x="472" y="318"/>
                  </a:lnTo>
                  <a:lnTo>
                    <a:pt x="472" y="320"/>
                  </a:lnTo>
                  <a:lnTo>
                    <a:pt x="474" y="320"/>
                  </a:lnTo>
                  <a:lnTo>
                    <a:pt x="472" y="322"/>
                  </a:lnTo>
                  <a:lnTo>
                    <a:pt x="472" y="324"/>
                  </a:lnTo>
                  <a:lnTo>
                    <a:pt x="470" y="324"/>
                  </a:lnTo>
                  <a:lnTo>
                    <a:pt x="468" y="324"/>
                  </a:lnTo>
                  <a:lnTo>
                    <a:pt x="472" y="328"/>
                  </a:lnTo>
                  <a:lnTo>
                    <a:pt x="478" y="332"/>
                  </a:lnTo>
                  <a:lnTo>
                    <a:pt x="483" y="333"/>
                  </a:lnTo>
                  <a:lnTo>
                    <a:pt x="489" y="333"/>
                  </a:lnTo>
                  <a:lnTo>
                    <a:pt x="489" y="335"/>
                  </a:lnTo>
                  <a:lnTo>
                    <a:pt x="489" y="335"/>
                  </a:lnTo>
                  <a:lnTo>
                    <a:pt x="495" y="337"/>
                  </a:lnTo>
                  <a:lnTo>
                    <a:pt x="506" y="349"/>
                  </a:lnTo>
                  <a:lnTo>
                    <a:pt x="512" y="352"/>
                  </a:lnTo>
                  <a:lnTo>
                    <a:pt x="516" y="354"/>
                  </a:lnTo>
                  <a:lnTo>
                    <a:pt x="517" y="356"/>
                  </a:lnTo>
                  <a:lnTo>
                    <a:pt x="519" y="356"/>
                  </a:lnTo>
                  <a:lnTo>
                    <a:pt x="521" y="354"/>
                  </a:lnTo>
                  <a:lnTo>
                    <a:pt x="521" y="354"/>
                  </a:lnTo>
                  <a:lnTo>
                    <a:pt x="523" y="354"/>
                  </a:lnTo>
                  <a:lnTo>
                    <a:pt x="527" y="354"/>
                  </a:lnTo>
                  <a:lnTo>
                    <a:pt x="529" y="352"/>
                  </a:lnTo>
                  <a:lnTo>
                    <a:pt x="529" y="351"/>
                  </a:lnTo>
                  <a:lnTo>
                    <a:pt x="527" y="349"/>
                  </a:lnTo>
                  <a:lnTo>
                    <a:pt x="525" y="349"/>
                  </a:lnTo>
                  <a:lnTo>
                    <a:pt x="523" y="347"/>
                  </a:lnTo>
                  <a:lnTo>
                    <a:pt x="521" y="347"/>
                  </a:lnTo>
                  <a:lnTo>
                    <a:pt x="521" y="345"/>
                  </a:lnTo>
                  <a:lnTo>
                    <a:pt x="519" y="343"/>
                  </a:lnTo>
                  <a:lnTo>
                    <a:pt x="516" y="341"/>
                  </a:lnTo>
                  <a:lnTo>
                    <a:pt x="512" y="341"/>
                  </a:lnTo>
                  <a:lnTo>
                    <a:pt x="514" y="341"/>
                  </a:lnTo>
                  <a:lnTo>
                    <a:pt x="514" y="339"/>
                  </a:lnTo>
                  <a:lnTo>
                    <a:pt x="514" y="339"/>
                  </a:lnTo>
                  <a:lnTo>
                    <a:pt x="514" y="337"/>
                  </a:lnTo>
                  <a:lnTo>
                    <a:pt x="516" y="337"/>
                  </a:lnTo>
                  <a:lnTo>
                    <a:pt x="519" y="339"/>
                  </a:lnTo>
                  <a:lnTo>
                    <a:pt x="521" y="339"/>
                  </a:lnTo>
                  <a:lnTo>
                    <a:pt x="521" y="341"/>
                  </a:lnTo>
                  <a:lnTo>
                    <a:pt x="521" y="341"/>
                  </a:lnTo>
                  <a:lnTo>
                    <a:pt x="523" y="343"/>
                  </a:lnTo>
                  <a:lnTo>
                    <a:pt x="525" y="343"/>
                  </a:lnTo>
                  <a:lnTo>
                    <a:pt x="527" y="343"/>
                  </a:lnTo>
                  <a:lnTo>
                    <a:pt x="527" y="341"/>
                  </a:lnTo>
                  <a:lnTo>
                    <a:pt x="527" y="339"/>
                  </a:lnTo>
                  <a:lnTo>
                    <a:pt x="527" y="337"/>
                  </a:lnTo>
                  <a:lnTo>
                    <a:pt x="529" y="339"/>
                  </a:lnTo>
                  <a:lnTo>
                    <a:pt x="529" y="341"/>
                  </a:lnTo>
                  <a:lnTo>
                    <a:pt x="533" y="341"/>
                  </a:lnTo>
                  <a:lnTo>
                    <a:pt x="531" y="341"/>
                  </a:lnTo>
                  <a:lnTo>
                    <a:pt x="529" y="343"/>
                  </a:lnTo>
                  <a:lnTo>
                    <a:pt x="529" y="343"/>
                  </a:lnTo>
                  <a:lnTo>
                    <a:pt x="529" y="345"/>
                  </a:lnTo>
                  <a:lnTo>
                    <a:pt x="531" y="347"/>
                  </a:lnTo>
                  <a:lnTo>
                    <a:pt x="531" y="347"/>
                  </a:lnTo>
                  <a:lnTo>
                    <a:pt x="531" y="349"/>
                  </a:lnTo>
                  <a:lnTo>
                    <a:pt x="531" y="349"/>
                  </a:lnTo>
                  <a:lnTo>
                    <a:pt x="531" y="351"/>
                  </a:lnTo>
                  <a:lnTo>
                    <a:pt x="531" y="352"/>
                  </a:lnTo>
                  <a:lnTo>
                    <a:pt x="533" y="352"/>
                  </a:lnTo>
                  <a:lnTo>
                    <a:pt x="533" y="352"/>
                  </a:lnTo>
                  <a:lnTo>
                    <a:pt x="535" y="352"/>
                  </a:lnTo>
                  <a:lnTo>
                    <a:pt x="536" y="352"/>
                  </a:lnTo>
                  <a:lnTo>
                    <a:pt x="538" y="354"/>
                  </a:lnTo>
                  <a:lnTo>
                    <a:pt x="540" y="354"/>
                  </a:lnTo>
                  <a:lnTo>
                    <a:pt x="540" y="356"/>
                  </a:lnTo>
                  <a:lnTo>
                    <a:pt x="542" y="356"/>
                  </a:lnTo>
                  <a:lnTo>
                    <a:pt x="544" y="354"/>
                  </a:lnTo>
                  <a:lnTo>
                    <a:pt x="544" y="352"/>
                  </a:lnTo>
                  <a:lnTo>
                    <a:pt x="542" y="347"/>
                  </a:lnTo>
                  <a:lnTo>
                    <a:pt x="540" y="339"/>
                  </a:lnTo>
                  <a:lnTo>
                    <a:pt x="538" y="335"/>
                  </a:lnTo>
                  <a:lnTo>
                    <a:pt x="536" y="333"/>
                  </a:lnTo>
                  <a:lnTo>
                    <a:pt x="538" y="333"/>
                  </a:lnTo>
                  <a:lnTo>
                    <a:pt x="538" y="333"/>
                  </a:lnTo>
                  <a:lnTo>
                    <a:pt x="538" y="332"/>
                  </a:lnTo>
                  <a:lnTo>
                    <a:pt x="538" y="332"/>
                  </a:lnTo>
                  <a:lnTo>
                    <a:pt x="538" y="330"/>
                  </a:lnTo>
                  <a:lnTo>
                    <a:pt x="538" y="330"/>
                  </a:lnTo>
                  <a:lnTo>
                    <a:pt x="538" y="330"/>
                  </a:lnTo>
                  <a:lnTo>
                    <a:pt x="538" y="330"/>
                  </a:lnTo>
                  <a:lnTo>
                    <a:pt x="540" y="328"/>
                  </a:lnTo>
                  <a:lnTo>
                    <a:pt x="540" y="333"/>
                  </a:lnTo>
                  <a:lnTo>
                    <a:pt x="542" y="339"/>
                  </a:lnTo>
                  <a:lnTo>
                    <a:pt x="548" y="351"/>
                  </a:lnTo>
                  <a:lnTo>
                    <a:pt x="550" y="351"/>
                  </a:lnTo>
                  <a:lnTo>
                    <a:pt x="550" y="352"/>
                  </a:lnTo>
                  <a:lnTo>
                    <a:pt x="552" y="352"/>
                  </a:lnTo>
                  <a:lnTo>
                    <a:pt x="557" y="356"/>
                  </a:lnTo>
                  <a:lnTo>
                    <a:pt x="559" y="356"/>
                  </a:lnTo>
                  <a:lnTo>
                    <a:pt x="561" y="351"/>
                  </a:lnTo>
                  <a:lnTo>
                    <a:pt x="563" y="351"/>
                  </a:lnTo>
                  <a:lnTo>
                    <a:pt x="561" y="352"/>
                  </a:lnTo>
                  <a:lnTo>
                    <a:pt x="561" y="356"/>
                  </a:lnTo>
                  <a:lnTo>
                    <a:pt x="561" y="360"/>
                  </a:lnTo>
                  <a:lnTo>
                    <a:pt x="563" y="364"/>
                  </a:lnTo>
                  <a:lnTo>
                    <a:pt x="565" y="366"/>
                  </a:lnTo>
                  <a:lnTo>
                    <a:pt x="567" y="366"/>
                  </a:lnTo>
                  <a:lnTo>
                    <a:pt x="567" y="366"/>
                  </a:lnTo>
                  <a:lnTo>
                    <a:pt x="567" y="366"/>
                  </a:lnTo>
                  <a:lnTo>
                    <a:pt x="569" y="366"/>
                  </a:lnTo>
                  <a:lnTo>
                    <a:pt x="569" y="364"/>
                  </a:lnTo>
                  <a:lnTo>
                    <a:pt x="569" y="364"/>
                  </a:lnTo>
                  <a:lnTo>
                    <a:pt x="571" y="364"/>
                  </a:lnTo>
                  <a:lnTo>
                    <a:pt x="574" y="366"/>
                  </a:lnTo>
                  <a:lnTo>
                    <a:pt x="572" y="366"/>
                  </a:lnTo>
                  <a:lnTo>
                    <a:pt x="571" y="366"/>
                  </a:lnTo>
                  <a:lnTo>
                    <a:pt x="569" y="366"/>
                  </a:lnTo>
                  <a:lnTo>
                    <a:pt x="569" y="366"/>
                  </a:lnTo>
                  <a:lnTo>
                    <a:pt x="569" y="368"/>
                  </a:lnTo>
                  <a:lnTo>
                    <a:pt x="571" y="369"/>
                  </a:lnTo>
                  <a:lnTo>
                    <a:pt x="576" y="373"/>
                  </a:lnTo>
                  <a:lnTo>
                    <a:pt x="574" y="371"/>
                  </a:lnTo>
                  <a:lnTo>
                    <a:pt x="569" y="369"/>
                  </a:lnTo>
                  <a:lnTo>
                    <a:pt x="567" y="369"/>
                  </a:lnTo>
                  <a:lnTo>
                    <a:pt x="567" y="371"/>
                  </a:lnTo>
                  <a:lnTo>
                    <a:pt x="569" y="373"/>
                  </a:lnTo>
                  <a:lnTo>
                    <a:pt x="569" y="375"/>
                  </a:lnTo>
                  <a:lnTo>
                    <a:pt x="571" y="377"/>
                  </a:lnTo>
                  <a:lnTo>
                    <a:pt x="571" y="381"/>
                  </a:lnTo>
                  <a:lnTo>
                    <a:pt x="571" y="383"/>
                  </a:lnTo>
                  <a:lnTo>
                    <a:pt x="574" y="383"/>
                  </a:lnTo>
                  <a:lnTo>
                    <a:pt x="578" y="385"/>
                  </a:lnTo>
                  <a:lnTo>
                    <a:pt x="580" y="385"/>
                  </a:lnTo>
                  <a:lnTo>
                    <a:pt x="580" y="385"/>
                  </a:lnTo>
                  <a:lnTo>
                    <a:pt x="580" y="387"/>
                  </a:lnTo>
                  <a:lnTo>
                    <a:pt x="580" y="387"/>
                  </a:lnTo>
                  <a:lnTo>
                    <a:pt x="582" y="388"/>
                  </a:lnTo>
                  <a:lnTo>
                    <a:pt x="582" y="388"/>
                  </a:lnTo>
                  <a:lnTo>
                    <a:pt x="584" y="390"/>
                  </a:lnTo>
                  <a:lnTo>
                    <a:pt x="586" y="390"/>
                  </a:lnTo>
                  <a:lnTo>
                    <a:pt x="586" y="390"/>
                  </a:lnTo>
                  <a:lnTo>
                    <a:pt x="588" y="394"/>
                  </a:lnTo>
                  <a:lnTo>
                    <a:pt x="591" y="398"/>
                  </a:lnTo>
                  <a:lnTo>
                    <a:pt x="593" y="400"/>
                  </a:lnTo>
                  <a:lnTo>
                    <a:pt x="597" y="400"/>
                  </a:lnTo>
                  <a:lnTo>
                    <a:pt x="601" y="402"/>
                  </a:lnTo>
                  <a:lnTo>
                    <a:pt x="597" y="402"/>
                  </a:lnTo>
                  <a:lnTo>
                    <a:pt x="595" y="404"/>
                  </a:lnTo>
                  <a:lnTo>
                    <a:pt x="595" y="404"/>
                  </a:lnTo>
                  <a:lnTo>
                    <a:pt x="591" y="409"/>
                  </a:lnTo>
                  <a:lnTo>
                    <a:pt x="591" y="409"/>
                  </a:lnTo>
                  <a:lnTo>
                    <a:pt x="591" y="411"/>
                  </a:lnTo>
                  <a:lnTo>
                    <a:pt x="590" y="411"/>
                  </a:lnTo>
                  <a:lnTo>
                    <a:pt x="590" y="411"/>
                  </a:lnTo>
                  <a:lnTo>
                    <a:pt x="590" y="413"/>
                  </a:lnTo>
                  <a:lnTo>
                    <a:pt x="591" y="415"/>
                  </a:lnTo>
                  <a:lnTo>
                    <a:pt x="591" y="415"/>
                  </a:lnTo>
                  <a:lnTo>
                    <a:pt x="593" y="415"/>
                  </a:lnTo>
                  <a:lnTo>
                    <a:pt x="595" y="413"/>
                  </a:lnTo>
                  <a:lnTo>
                    <a:pt x="595" y="411"/>
                  </a:lnTo>
                  <a:lnTo>
                    <a:pt x="595" y="409"/>
                  </a:lnTo>
                  <a:lnTo>
                    <a:pt x="597" y="409"/>
                  </a:lnTo>
                  <a:lnTo>
                    <a:pt x="599" y="407"/>
                  </a:lnTo>
                  <a:lnTo>
                    <a:pt x="608" y="404"/>
                  </a:lnTo>
                  <a:lnTo>
                    <a:pt x="607" y="406"/>
                  </a:lnTo>
                  <a:lnTo>
                    <a:pt x="608" y="407"/>
                  </a:lnTo>
                  <a:lnTo>
                    <a:pt x="610" y="409"/>
                  </a:lnTo>
                  <a:lnTo>
                    <a:pt x="610" y="411"/>
                  </a:lnTo>
                  <a:lnTo>
                    <a:pt x="610" y="413"/>
                  </a:lnTo>
                  <a:lnTo>
                    <a:pt x="610" y="417"/>
                  </a:lnTo>
                  <a:lnTo>
                    <a:pt x="612" y="419"/>
                  </a:lnTo>
                  <a:lnTo>
                    <a:pt x="614" y="419"/>
                  </a:lnTo>
                  <a:lnTo>
                    <a:pt x="610" y="421"/>
                  </a:lnTo>
                  <a:lnTo>
                    <a:pt x="610" y="423"/>
                  </a:lnTo>
                  <a:lnTo>
                    <a:pt x="608" y="423"/>
                  </a:lnTo>
                  <a:lnTo>
                    <a:pt x="610" y="426"/>
                  </a:lnTo>
                  <a:lnTo>
                    <a:pt x="610" y="428"/>
                  </a:lnTo>
                  <a:lnTo>
                    <a:pt x="612" y="430"/>
                  </a:lnTo>
                  <a:lnTo>
                    <a:pt x="616" y="430"/>
                  </a:lnTo>
                  <a:lnTo>
                    <a:pt x="622" y="426"/>
                  </a:lnTo>
                  <a:lnTo>
                    <a:pt x="622" y="423"/>
                  </a:lnTo>
                  <a:lnTo>
                    <a:pt x="624" y="421"/>
                  </a:lnTo>
                  <a:lnTo>
                    <a:pt x="624" y="419"/>
                  </a:lnTo>
                  <a:lnTo>
                    <a:pt x="624" y="417"/>
                  </a:lnTo>
                  <a:lnTo>
                    <a:pt x="624" y="415"/>
                  </a:lnTo>
                  <a:lnTo>
                    <a:pt x="624" y="411"/>
                  </a:lnTo>
                  <a:lnTo>
                    <a:pt x="624" y="409"/>
                  </a:lnTo>
                  <a:lnTo>
                    <a:pt x="626" y="407"/>
                  </a:lnTo>
                  <a:lnTo>
                    <a:pt x="626" y="406"/>
                  </a:lnTo>
                  <a:lnTo>
                    <a:pt x="624" y="404"/>
                  </a:lnTo>
                  <a:lnTo>
                    <a:pt x="622" y="404"/>
                  </a:lnTo>
                  <a:close/>
                  <a:moveTo>
                    <a:pt x="2" y="233"/>
                  </a:moveTo>
                  <a:lnTo>
                    <a:pt x="4" y="233"/>
                  </a:lnTo>
                  <a:lnTo>
                    <a:pt x="6" y="231"/>
                  </a:lnTo>
                  <a:lnTo>
                    <a:pt x="6" y="229"/>
                  </a:lnTo>
                  <a:lnTo>
                    <a:pt x="0" y="229"/>
                  </a:lnTo>
                  <a:lnTo>
                    <a:pt x="0" y="233"/>
                  </a:lnTo>
                  <a:lnTo>
                    <a:pt x="2" y="233"/>
                  </a:lnTo>
                  <a:lnTo>
                    <a:pt x="2" y="233"/>
                  </a:lnTo>
                  <a:close/>
                  <a:moveTo>
                    <a:pt x="95" y="432"/>
                  </a:moveTo>
                  <a:lnTo>
                    <a:pt x="93" y="432"/>
                  </a:lnTo>
                  <a:lnTo>
                    <a:pt x="93" y="430"/>
                  </a:lnTo>
                  <a:lnTo>
                    <a:pt x="91" y="430"/>
                  </a:lnTo>
                  <a:lnTo>
                    <a:pt x="89" y="426"/>
                  </a:lnTo>
                  <a:lnTo>
                    <a:pt x="89" y="426"/>
                  </a:lnTo>
                  <a:lnTo>
                    <a:pt x="87" y="424"/>
                  </a:lnTo>
                  <a:lnTo>
                    <a:pt x="85" y="424"/>
                  </a:lnTo>
                  <a:lnTo>
                    <a:pt x="83" y="426"/>
                  </a:lnTo>
                  <a:lnTo>
                    <a:pt x="82" y="426"/>
                  </a:lnTo>
                  <a:lnTo>
                    <a:pt x="78" y="428"/>
                  </a:lnTo>
                  <a:lnTo>
                    <a:pt x="78" y="428"/>
                  </a:lnTo>
                  <a:lnTo>
                    <a:pt x="76" y="428"/>
                  </a:lnTo>
                  <a:lnTo>
                    <a:pt x="74" y="428"/>
                  </a:lnTo>
                  <a:lnTo>
                    <a:pt x="74" y="428"/>
                  </a:lnTo>
                  <a:lnTo>
                    <a:pt x="72" y="430"/>
                  </a:lnTo>
                  <a:lnTo>
                    <a:pt x="68" y="434"/>
                  </a:lnTo>
                  <a:lnTo>
                    <a:pt x="66" y="436"/>
                  </a:lnTo>
                  <a:lnTo>
                    <a:pt x="68" y="440"/>
                  </a:lnTo>
                  <a:lnTo>
                    <a:pt x="72" y="438"/>
                  </a:lnTo>
                  <a:lnTo>
                    <a:pt x="78" y="434"/>
                  </a:lnTo>
                  <a:lnTo>
                    <a:pt x="82" y="434"/>
                  </a:lnTo>
                  <a:lnTo>
                    <a:pt x="85" y="434"/>
                  </a:lnTo>
                  <a:lnTo>
                    <a:pt x="87" y="434"/>
                  </a:lnTo>
                  <a:lnTo>
                    <a:pt x="91" y="432"/>
                  </a:lnTo>
                  <a:lnTo>
                    <a:pt x="93" y="432"/>
                  </a:lnTo>
                  <a:lnTo>
                    <a:pt x="97" y="434"/>
                  </a:lnTo>
                  <a:lnTo>
                    <a:pt x="95" y="432"/>
                  </a:lnTo>
                  <a:lnTo>
                    <a:pt x="95" y="432"/>
                  </a:lnTo>
                  <a:close/>
                  <a:moveTo>
                    <a:pt x="49" y="443"/>
                  </a:moveTo>
                  <a:lnTo>
                    <a:pt x="47" y="443"/>
                  </a:lnTo>
                  <a:lnTo>
                    <a:pt x="47" y="445"/>
                  </a:lnTo>
                  <a:lnTo>
                    <a:pt x="49" y="445"/>
                  </a:lnTo>
                  <a:lnTo>
                    <a:pt x="51" y="445"/>
                  </a:lnTo>
                  <a:lnTo>
                    <a:pt x="53" y="445"/>
                  </a:lnTo>
                  <a:lnTo>
                    <a:pt x="51" y="443"/>
                  </a:lnTo>
                  <a:lnTo>
                    <a:pt x="49" y="443"/>
                  </a:lnTo>
                  <a:close/>
                  <a:moveTo>
                    <a:pt x="57" y="442"/>
                  </a:moveTo>
                  <a:lnTo>
                    <a:pt x="55" y="442"/>
                  </a:lnTo>
                  <a:lnTo>
                    <a:pt x="55" y="442"/>
                  </a:lnTo>
                  <a:lnTo>
                    <a:pt x="55" y="443"/>
                  </a:lnTo>
                  <a:lnTo>
                    <a:pt x="55" y="443"/>
                  </a:lnTo>
                  <a:lnTo>
                    <a:pt x="57" y="443"/>
                  </a:lnTo>
                  <a:lnTo>
                    <a:pt x="59" y="443"/>
                  </a:lnTo>
                  <a:lnTo>
                    <a:pt x="57" y="442"/>
                  </a:lnTo>
                  <a:lnTo>
                    <a:pt x="57" y="442"/>
                  </a:lnTo>
                  <a:close/>
                  <a:moveTo>
                    <a:pt x="108" y="426"/>
                  </a:moveTo>
                  <a:lnTo>
                    <a:pt x="106" y="428"/>
                  </a:lnTo>
                  <a:lnTo>
                    <a:pt x="106" y="428"/>
                  </a:lnTo>
                  <a:lnTo>
                    <a:pt x="106" y="428"/>
                  </a:lnTo>
                  <a:lnTo>
                    <a:pt x="108" y="428"/>
                  </a:lnTo>
                  <a:lnTo>
                    <a:pt x="108" y="428"/>
                  </a:lnTo>
                  <a:lnTo>
                    <a:pt x="110" y="428"/>
                  </a:lnTo>
                  <a:lnTo>
                    <a:pt x="108" y="426"/>
                  </a:lnTo>
                  <a:lnTo>
                    <a:pt x="108" y="426"/>
                  </a:lnTo>
                  <a:close/>
                  <a:moveTo>
                    <a:pt x="102" y="438"/>
                  </a:moveTo>
                  <a:lnTo>
                    <a:pt x="100" y="438"/>
                  </a:lnTo>
                  <a:lnTo>
                    <a:pt x="100" y="438"/>
                  </a:lnTo>
                  <a:lnTo>
                    <a:pt x="100" y="438"/>
                  </a:lnTo>
                  <a:lnTo>
                    <a:pt x="102" y="440"/>
                  </a:lnTo>
                  <a:lnTo>
                    <a:pt x="102" y="440"/>
                  </a:lnTo>
                  <a:lnTo>
                    <a:pt x="104" y="440"/>
                  </a:lnTo>
                  <a:lnTo>
                    <a:pt x="104" y="438"/>
                  </a:lnTo>
                  <a:lnTo>
                    <a:pt x="102" y="438"/>
                  </a:lnTo>
                  <a:close/>
                  <a:moveTo>
                    <a:pt x="265" y="351"/>
                  </a:moveTo>
                  <a:lnTo>
                    <a:pt x="267" y="349"/>
                  </a:lnTo>
                  <a:lnTo>
                    <a:pt x="267" y="349"/>
                  </a:lnTo>
                  <a:lnTo>
                    <a:pt x="265" y="347"/>
                  </a:lnTo>
                  <a:lnTo>
                    <a:pt x="265" y="347"/>
                  </a:lnTo>
                  <a:lnTo>
                    <a:pt x="263" y="349"/>
                  </a:lnTo>
                  <a:lnTo>
                    <a:pt x="263" y="349"/>
                  </a:lnTo>
                  <a:lnTo>
                    <a:pt x="263" y="351"/>
                  </a:lnTo>
                  <a:lnTo>
                    <a:pt x="265" y="351"/>
                  </a:lnTo>
                  <a:close/>
                  <a:moveTo>
                    <a:pt x="137" y="421"/>
                  </a:moveTo>
                  <a:lnTo>
                    <a:pt x="137" y="419"/>
                  </a:lnTo>
                  <a:lnTo>
                    <a:pt x="137" y="419"/>
                  </a:lnTo>
                  <a:lnTo>
                    <a:pt x="137" y="419"/>
                  </a:lnTo>
                  <a:lnTo>
                    <a:pt x="135" y="419"/>
                  </a:lnTo>
                  <a:lnTo>
                    <a:pt x="135" y="419"/>
                  </a:lnTo>
                  <a:lnTo>
                    <a:pt x="133" y="419"/>
                  </a:lnTo>
                  <a:lnTo>
                    <a:pt x="131" y="421"/>
                  </a:lnTo>
                  <a:lnTo>
                    <a:pt x="133" y="423"/>
                  </a:lnTo>
                  <a:lnTo>
                    <a:pt x="135" y="423"/>
                  </a:lnTo>
                  <a:lnTo>
                    <a:pt x="137" y="423"/>
                  </a:lnTo>
                  <a:lnTo>
                    <a:pt x="137" y="423"/>
                  </a:lnTo>
                  <a:lnTo>
                    <a:pt x="137" y="421"/>
                  </a:lnTo>
                  <a:lnTo>
                    <a:pt x="137" y="421"/>
                  </a:lnTo>
                  <a:close/>
                  <a:moveTo>
                    <a:pt x="138" y="419"/>
                  </a:moveTo>
                  <a:lnTo>
                    <a:pt x="138" y="419"/>
                  </a:lnTo>
                  <a:lnTo>
                    <a:pt x="137" y="419"/>
                  </a:lnTo>
                  <a:lnTo>
                    <a:pt x="137" y="421"/>
                  </a:lnTo>
                  <a:lnTo>
                    <a:pt x="138" y="421"/>
                  </a:lnTo>
                  <a:lnTo>
                    <a:pt x="138" y="421"/>
                  </a:lnTo>
                  <a:lnTo>
                    <a:pt x="140" y="421"/>
                  </a:lnTo>
                  <a:lnTo>
                    <a:pt x="140" y="419"/>
                  </a:lnTo>
                  <a:lnTo>
                    <a:pt x="138" y="419"/>
                  </a:lnTo>
                  <a:lnTo>
                    <a:pt x="138" y="419"/>
                  </a:lnTo>
                  <a:close/>
                  <a:moveTo>
                    <a:pt x="17" y="457"/>
                  </a:moveTo>
                  <a:lnTo>
                    <a:pt x="13" y="457"/>
                  </a:lnTo>
                  <a:lnTo>
                    <a:pt x="13" y="459"/>
                  </a:lnTo>
                  <a:lnTo>
                    <a:pt x="11" y="462"/>
                  </a:lnTo>
                  <a:lnTo>
                    <a:pt x="11" y="462"/>
                  </a:lnTo>
                  <a:lnTo>
                    <a:pt x="10" y="462"/>
                  </a:lnTo>
                  <a:lnTo>
                    <a:pt x="10" y="464"/>
                  </a:lnTo>
                  <a:lnTo>
                    <a:pt x="8" y="464"/>
                  </a:lnTo>
                  <a:lnTo>
                    <a:pt x="8" y="464"/>
                  </a:lnTo>
                  <a:lnTo>
                    <a:pt x="6" y="464"/>
                  </a:lnTo>
                  <a:lnTo>
                    <a:pt x="6" y="464"/>
                  </a:lnTo>
                  <a:lnTo>
                    <a:pt x="4" y="466"/>
                  </a:lnTo>
                  <a:lnTo>
                    <a:pt x="4" y="468"/>
                  </a:lnTo>
                  <a:lnTo>
                    <a:pt x="2" y="470"/>
                  </a:lnTo>
                  <a:lnTo>
                    <a:pt x="2" y="472"/>
                  </a:lnTo>
                  <a:lnTo>
                    <a:pt x="4" y="472"/>
                  </a:lnTo>
                  <a:lnTo>
                    <a:pt x="19" y="461"/>
                  </a:lnTo>
                  <a:lnTo>
                    <a:pt x="19" y="459"/>
                  </a:lnTo>
                  <a:lnTo>
                    <a:pt x="19" y="459"/>
                  </a:lnTo>
                  <a:lnTo>
                    <a:pt x="17" y="457"/>
                  </a:lnTo>
                  <a:close/>
                  <a:moveTo>
                    <a:pt x="739" y="572"/>
                  </a:moveTo>
                  <a:lnTo>
                    <a:pt x="739" y="574"/>
                  </a:lnTo>
                  <a:lnTo>
                    <a:pt x="739" y="574"/>
                  </a:lnTo>
                  <a:lnTo>
                    <a:pt x="739" y="574"/>
                  </a:lnTo>
                  <a:lnTo>
                    <a:pt x="739" y="576"/>
                  </a:lnTo>
                  <a:lnTo>
                    <a:pt x="739" y="576"/>
                  </a:lnTo>
                  <a:lnTo>
                    <a:pt x="739" y="574"/>
                  </a:lnTo>
                  <a:lnTo>
                    <a:pt x="739" y="572"/>
                  </a:lnTo>
                  <a:lnTo>
                    <a:pt x="739" y="572"/>
                  </a:lnTo>
                  <a:close/>
                  <a:moveTo>
                    <a:pt x="739" y="571"/>
                  </a:moveTo>
                  <a:lnTo>
                    <a:pt x="739" y="571"/>
                  </a:lnTo>
                  <a:lnTo>
                    <a:pt x="739" y="571"/>
                  </a:lnTo>
                  <a:lnTo>
                    <a:pt x="741" y="571"/>
                  </a:lnTo>
                  <a:lnTo>
                    <a:pt x="741" y="571"/>
                  </a:lnTo>
                  <a:lnTo>
                    <a:pt x="739" y="571"/>
                  </a:lnTo>
                  <a:lnTo>
                    <a:pt x="737" y="571"/>
                  </a:lnTo>
                  <a:lnTo>
                    <a:pt x="737" y="571"/>
                  </a:lnTo>
                  <a:lnTo>
                    <a:pt x="739" y="572"/>
                  </a:lnTo>
                  <a:lnTo>
                    <a:pt x="739" y="571"/>
                  </a:lnTo>
                  <a:close/>
                  <a:moveTo>
                    <a:pt x="1151" y="973"/>
                  </a:moveTo>
                  <a:lnTo>
                    <a:pt x="1149" y="975"/>
                  </a:lnTo>
                  <a:lnTo>
                    <a:pt x="1149" y="978"/>
                  </a:lnTo>
                  <a:lnTo>
                    <a:pt x="1147" y="980"/>
                  </a:lnTo>
                  <a:lnTo>
                    <a:pt x="1152" y="971"/>
                  </a:lnTo>
                  <a:lnTo>
                    <a:pt x="1151" y="973"/>
                  </a:lnTo>
                  <a:close/>
                  <a:moveTo>
                    <a:pt x="148" y="423"/>
                  </a:moveTo>
                  <a:lnTo>
                    <a:pt x="146" y="421"/>
                  </a:lnTo>
                  <a:lnTo>
                    <a:pt x="148" y="421"/>
                  </a:lnTo>
                  <a:lnTo>
                    <a:pt x="146" y="421"/>
                  </a:lnTo>
                  <a:lnTo>
                    <a:pt x="144" y="423"/>
                  </a:lnTo>
                  <a:lnTo>
                    <a:pt x="142" y="424"/>
                  </a:lnTo>
                  <a:lnTo>
                    <a:pt x="142" y="424"/>
                  </a:lnTo>
                  <a:lnTo>
                    <a:pt x="142" y="426"/>
                  </a:lnTo>
                  <a:lnTo>
                    <a:pt x="142" y="426"/>
                  </a:lnTo>
                  <a:lnTo>
                    <a:pt x="142" y="428"/>
                  </a:lnTo>
                  <a:lnTo>
                    <a:pt x="142" y="426"/>
                  </a:lnTo>
                  <a:lnTo>
                    <a:pt x="144" y="426"/>
                  </a:lnTo>
                  <a:lnTo>
                    <a:pt x="146" y="424"/>
                  </a:lnTo>
                  <a:lnTo>
                    <a:pt x="148" y="423"/>
                  </a:lnTo>
                  <a:lnTo>
                    <a:pt x="148" y="423"/>
                  </a:lnTo>
                  <a:lnTo>
                    <a:pt x="148" y="423"/>
                  </a:lnTo>
                  <a:close/>
                  <a:moveTo>
                    <a:pt x="46" y="451"/>
                  </a:moveTo>
                  <a:lnTo>
                    <a:pt x="46" y="451"/>
                  </a:lnTo>
                  <a:lnTo>
                    <a:pt x="46" y="453"/>
                  </a:lnTo>
                  <a:lnTo>
                    <a:pt x="46" y="453"/>
                  </a:lnTo>
                  <a:lnTo>
                    <a:pt x="46" y="453"/>
                  </a:lnTo>
                  <a:lnTo>
                    <a:pt x="46" y="453"/>
                  </a:lnTo>
                  <a:lnTo>
                    <a:pt x="46" y="453"/>
                  </a:lnTo>
                  <a:lnTo>
                    <a:pt x="46" y="453"/>
                  </a:lnTo>
                  <a:lnTo>
                    <a:pt x="47" y="453"/>
                  </a:lnTo>
                  <a:lnTo>
                    <a:pt x="47" y="451"/>
                  </a:lnTo>
                  <a:lnTo>
                    <a:pt x="47" y="451"/>
                  </a:lnTo>
                  <a:lnTo>
                    <a:pt x="47" y="451"/>
                  </a:lnTo>
                  <a:lnTo>
                    <a:pt x="46" y="451"/>
                  </a:lnTo>
                  <a:close/>
                  <a:moveTo>
                    <a:pt x="49" y="316"/>
                  </a:moveTo>
                  <a:lnTo>
                    <a:pt x="55" y="316"/>
                  </a:lnTo>
                  <a:lnTo>
                    <a:pt x="55" y="314"/>
                  </a:lnTo>
                  <a:lnTo>
                    <a:pt x="55" y="313"/>
                  </a:lnTo>
                  <a:lnTo>
                    <a:pt x="55" y="313"/>
                  </a:lnTo>
                  <a:lnTo>
                    <a:pt x="53" y="311"/>
                  </a:lnTo>
                  <a:lnTo>
                    <a:pt x="53" y="309"/>
                  </a:lnTo>
                  <a:lnTo>
                    <a:pt x="53" y="309"/>
                  </a:lnTo>
                  <a:lnTo>
                    <a:pt x="55" y="307"/>
                  </a:lnTo>
                  <a:lnTo>
                    <a:pt x="53" y="305"/>
                  </a:lnTo>
                  <a:lnTo>
                    <a:pt x="53" y="305"/>
                  </a:lnTo>
                  <a:lnTo>
                    <a:pt x="51" y="305"/>
                  </a:lnTo>
                  <a:lnTo>
                    <a:pt x="51" y="305"/>
                  </a:lnTo>
                  <a:lnTo>
                    <a:pt x="49" y="305"/>
                  </a:lnTo>
                  <a:lnTo>
                    <a:pt x="49" y="305"/>
                  </a:lnTo>
                  <a:lnTo>
                    <a:pt x="47" y="303"/>
                  </a:lnTo>
                  <a:lnTo>
                    <a:pt x="46" y="303"/>
                  </a:lnTo>
                  <a:lnTo>
                    <a:pt x="44" y="303"/>
                  </a:lnTo>
                  <a:lnTo>
                    <a:pt x="42" y="303"/>
                  </a:lnTo>
                  <a:lnTo>
                    <a:pt x="40" y="305"/>
                  </a:lnTo>
                  <a:lnTo>
                    <a:pt x="36" y="305"/>
                  </a:lnTo>
                  <a:lnTo>
                    <a:pt x="36" y="307"/>
                  </a:lnTo>
                  <a:lnTo>
                    <a:pt x="36" y="307"/>
                  </a:lnTo>
                  <a:lnTo>
                    <a:pt x="34" y="307"/>
                  </a:lnTo>
                  <a:lnTo>
                    <a:pt x="32" y="307"/>
                  </a:lnTo>
                  <a:lnTo>
                    <a:pt x="30" y="307"/>
                  </a:lnTo>
                  <a:lnTo>
                    <a:pt x="30" y="307"/>
                  </a:lnTo>
                  <a:lnTo>
                    <a:pt x="28" y="307"/>
                  </a:lnTo>
                  <a:lnTo>
                    <a:pt x="27" y="309"/>
                  </a:lnTo>
                  <a:lnTo>
                    <a:pt x="28" y="311"/>
                  </a:lnTo>
                  <a:lnTo>
                    <a:pt x="30" y="313"/>
                  </a:lnTo>
                  <a:lnTo>
                    <a:pt x="34" y="314"/>
                  </a:lnTo>
                  <a:lnTo>
                    <a:pt x="42" y="318"/>
                  </a:lnTo>
                  <a:lnTo>
                    <a:pt x="46" y="318"/>
                  </a:lnTo>
                  <a:lnTo>
                    <a:pt x="47" y="318"/>
                  </a:lnTo>
                  <a:lnTo>
                    <a:pt x="47" y="316"/>
                  </a:lnTo>
                  <a:lnTo>
                    <a:pt x="49" y="316"/>
                  </a:lnTo>
                  <a:close/>
                  <a:moveTo>
                    <a:pt x="42" y="453"/>
                  </a:moveTo>
                  <a:lnTo>
                    <a:pt x="42" y="453"/>
                  </a:lnTo>
                  <a:lnTo>
                    <a:pt x="40" y="453"/>
                  </a:lnTo>
                  <a:lnTo>
                    <a:pt x="42" y="453"/>
                  </a:lnTo>
                  <a:lnTo>
                    <a:pt x="42" y="451"/>
                  </a:lnTo>
                  <a:lnTo>
                    <a:pt x="46" y="449"/>
                  </a:lnTo>
                  <a:lnTo>
                    <a:pt x="44" y="447"/>
                  </a:lnTo>
                  <a:lnTo>
                    <a:pt x="42" y="449"/>
                  </a:lnTo>
                  <a:lnTo>
                    <a:pt x="42" y="449"/>
                  </a:lnTo>
                  <a:lnTo>
                    <a:pt x="40" y="451"/>
                  </a:lnTo>
                  <a:lnTo>
                    <a:pt x="38" y="449"/>
                  </a:lnTo>
                  <a:lnTo>
                    <a:pt x="38" y="449"/>
                  </a:lnTo>
                  <a:lnTo>
                    <a:pt x="38" y="447"/>
                  </a:lnTo>
                  <a:lnTo>
                    <a:pt x="34" y="447"/>
                  </a:lnTo>
                  <a:lnTo>
                    <a:pt x="34" y="449"/>
                  </a:lnTo>
                  <a:lnTo>
                    <a:pt x="32" y="449"/>
                  </a:lnTo>
                  <a:lnTo>
                    <a:pt x="30" y="449"/>
                  </a:lnTo>
                  <a:lnTo>
                    <a:pt x="32" y="451"/>
                  </a:lnTo>
                  <a:lnTo>
                    <a:pt x="32" y="453"/>
                  </a:lnTo>
                  <a:lnTo>
                    <a:pt x="34" y="453"/>
                  </a:lnTo>
                  <a:lnTo>
                    <a:pt x="36" y="453"/>
                  </a:lnTo>
                  <a:lnTo>
                    <a:pt x="38" y="453"/>
                  </a:lnTo>
                  <a:lnTo>
                    <a:pt x="36" y="455"/>
                  </a:lnTo>
                  <a:lnTo>
                    <a:pt x="34" y="453"/>
                  </a:lnTo>
                  <a:lnTo>
                    <a:pt x="32" y="455"/>
                  </a:lnTo>
                  <a:lnTo>
                    <a:pt x="30" y="457"/>
                  </a:lnTo>
                  <a:lnTo>
                    <a:pt x="28" y="459"/>
                  </a:lnTo>
                  <a:lnTo>
                    <a:pt x="27" y="461"/>
                  </a:lnTo>
                  <a:lnTo>
                    <a:pt x="25" y="461"/>
                  </a:lnTo>
                  <a:lnTo>
                    <a:pt x="21" y="461"/>
                  </a:lnTo>
                  <a:lnTo>
                    <a:pt x="21" y="462"/>
                  </a:lnTo>
                  <a:lnTo>
                    <a:pt x="25" y="462"/>
                  </a:lnTo>
                  <a:lnTo>
                    <a:pt x="32" y="461"/>
                  </a:lnTo>
                  <a:lnTo>
                    <a:pt x="44" y="453"/>
                  </a:lnTo>
                  <a:lnTo>
                    <a:pt x="44" y="453"/>
                  </a:lnTo>
                  <a:lnTo>
                    <a:pt x="42" y="453"/>
                  </a:lnTo>
                  <a:close/>
                  <a:moveTo>
                    <a:pt x="142" y="1073"/>
                  </a:moveTo>
                  <a:lnTo>
                    <a:pt x="142" y="1075"/>
                  </a:lnTo>
                  <a:lnTo>
                    <a:pt x="140" y="1075"/>
                  </a:lnTo>
                  <a:lnTo>
                    <a:pt x="142" y="1077"/>
                  </a:lnTo>
                  <a:lnTo>
                    <a:pt x="142" y="1075"/>
                  </a:lnTo>
                  <a:lnTo>
                    <a:pt x="144" y="1075"/>
                  </a:lnTo>
                  <a:lnTo>
                    <a:pt x="144" y="1073"/>
                  </a:lnTo>
                  <a:lnTo>
                    <a:pt x="144" y="1073"/>
                  </a:lnTo>
                  <a:lnTo>
                    <a:pt x="142" y="1073"/>
                  </a:lnTo>
                  <a:close/>
                  <a:moveTo>
                    <a:pt x="235" y="394"/>
                  </a:moveTo>
                  <a:lnTo>
                    <a:pt x="239" y="396"/>
                  </a:lnTo>
                  <a:lnTo>
                    <a:pt x="239" y="394"/>
                  </a:lnTo>
                  <a:lnTo>
                    <a:pt x="237" y="392"/>
                  </a:lnTo>
                  <a:lnTo>
                    <a:pt x="235" y="394"/>
                  </a:lnTo>
                  <a:close/>
                  <a:moveTo>
                    <a:pt x="254" y="381"/>
                  </a:moveTo>
                  <a:lnTo>
                    <a:pt x="252" y="383"/>
                  </a:lnTo>
                  <a:lnTo>
                    <a:pt x="250" y="385"/>
                  </a:lnTo>
                  <a:lnTo>
                    <a:pt x="252" y="385"/>
                  </a:lnTo>
                  <a:lnTo>
                    <a:pt x="254" y="385"/>
                  </a:lnTo>
                  <a:lnTo>
                    <a:pt x="256" y="383"/>
                  </a:lnTo>
                  <a:lnTo>
                    <a:pt x="258" y="383"/>
                  </a:lnTo>
                  <a:lnTo>
                    <a:pt x="256" y="381"/>
                  </a:lnTo>
                  <a:lnTo>
                    <a:pt x="254" y="381"/>
                  </a:lnTo>
                  <a:close/>
                  <a:moveTo>
                    <a:pt x="231" y="394"/>
                  </a:moveTo>
                  <a:lnTo>
                    <a:pt x="229" y="396"/>
                  </a:lnTo>
                  <a:lnTo>
                    <a:pt x="229" y="396"/>
                  </a:lnTo>
                  <a:lnTo>
                    <a:pt x="229" y="396"/>
                  </a:lnTo>
                  <a:lnTo>
                    <a:pt x="231" y="396"/>
                  </a:lnTo>
                  <a:lnTo>
                    <a:pt x="233" y="394"/>
                  </a:lnTo>
                  <a:lnTo>
                    <a:pt x="233" y="394"/>
                  </a:lnTo>
                  <a:lnTo>
                    <a:pt x="233" y="394"/>
                  </a:lnTo>
                  <a:lnTo>
                    <a:pt x="231" y="394"/>
                  </a:lnTo>
                  <a:close/>
                  <a:moveTo>
                    <a:pt x="267" y="369"/>
                  </a:moveTo>
                  <a:lnTo>
                    <a:pt x="265" y="369"/>
                  </a:lnTo>
                  <a:lnTo>
                    <a:pt x="265" y="369"/>
                  </a:lnTo>
                  <a:lnTo>
                    <a:pt x="265" y="368"/>
                  </a:lnTo>
                  <a:lnTo>
                    <a:pt x="265" y="368"/>
                  </a:lnTo>
                  <a:lnTo>
                    <a:pt x="267" y="368"/>
                  </a:lnTo>
                  <a:lnTo>
                    <a:pt x="267" y="366"/>
                  </a:lnTo>
                  <a:lnTo>
                    <a:pt x="265" y="366"/>
                  </a:lnTo>
                  <a:lnTo>
                    <a:pt x="263" y="366"/>
                  </a:lnTo>
                  <a:lnTo>
                    <a:pt x="260" y="368"/>
                  </a:lnTo>
                  <a:lnTo>
                    <a:pt x="260" y="366"/>
                  </a:lnTo>
                  <a:lnTo>
                    <a:pt x="260" y="364"/>
                  </a:lnTo>
                  <a:lnTo>
                    <a:pt x="258" y="364"/>
                  </a:lnTo>
                  <a:lnTo>
                    <a:pt x="258" y="364"/>
                  </a:lnTo>
                  <a:lnTo>
                    <a:pt x="256" y="364"/>
                  </a:lnTo>
                  <a:lnTo>
                    <a:pt x="254" y="364"/>
                  </a:lnTo>
                  <a:lnTo>
                    <a:pt x="254" y="364"/>
                  </a:lnTo>
                  <a:lnTo>
                    <a:pt x="254" y="364"/>
                  </a:lnTo>
                  <a:lnTo>
                    <a:pt x="254" y="366"/>
                  </a:lnTo>
                  <a:lnTo>
                    <a:pt x="254" y="366"/>
                  </a:lnTo>
                  <a:lnTo>
                    <a:pt x="252" y="368"/>
                  </a:lnTo>
                  <a:lnTo>
                    <a:pt x="252" y="368"/>
                  </a:lnTo>
                  <a:lnTo>
                    <a:pt x="248" y="368"/>
                  </a:lnTo>
                  <a:lnTo>
                    <a:pt x="248" y="368"/>
                  </a:lnTo>
                  <a:lnTo>
                    <a:pt x="246" y="368"/>
                  </a:lnTo>
                  <a:lnTo>
                    <a:pt x="246" y="366"/>
                  </a:lnTo>
                  <a:lnTo>
                    <a:pt x="245" y="366"/>
                  </a:lnTo>
                  <a:lnTo>
                    <a:pt x="245" y="366"/>
                  </a:lnTo>
                  <a:lnTo>
                    <a:pt x="243" y="368"/>
                  </a:lnTo>
                  <a:lnTo>
                    <a:pt x="243" y="368"/>
                  </a:lnTo>
                  <a:lnTo>
                    <a:pt x="246" y="371"/>
                  </a:lnTo>
                  <a:lnTo>
                    <a:pt x="245" y="371"/>
                  </a:lnTo>
                  <a:lnTo>
                    <a:pt x="245" y="371"/>
                  </a:lnTo>
                  <a:lnTo>
                    <a:pt x="245" y="371"/>
                  </a:lnTo>
                  <a:lnTo>
                    <a:pt x="245" y="371"/>
                  </a:lnTo>
                  <a:lnTo>
                    <a:pt x="245" y="375"/>
                  </a:lnTo>
                  <a:lnTo>
                    <a:pt x="245" y="377"/>
                  </a:lnTo>
                  <a:lnTo>
                    <a:pt x="246" y="379"/>
                  </a:lnTo>
                  <a:lnTo>
                    <a:pt x="243" y="377"/>
                  </a:lnTo>
                  <a:lnTo>
                    <a:pt x="241" y="373"/>
                  </a:lnTo>
                  <a:lnTo>
                    <a:pt x="239" y="371"/>
                  </a:lnTo>
                  <a:lnTo>
                    <a:pt x="235" y="371"/>
                  </a:lnTo>
                  <a:lnTo>
                    <a:pt x="233" y="373"/>
                  </a:lnTo>
                  <a:lnTo>
                    <a:pt x="231" y="373"/>
                  </a:lnTo>
                  <a:lnTo>
                    <a:pt x="229" y="375"/>
                  </a:lnTo>
                  <a:lnTo>
                    <a:pt x="229" y="377"/>
                  </a:lnTo>
                  <a:lnTo>
                    <a:pt x="231" y="381"/>
                  </a:lnTo>
                  <a:lnTo>
                    <a:pt x="231" y="383"/>
                  </a:lnTo>
                  <a:lnTo>
                    <a:pt x="233" y="385"/>
                  </a:lnTo>
                  <a:lnTo>
                    <a:pt x="235" y="387"/>
                  </a:lnTo>
                  <a:lnTo>
                    <a:pt x="237" y="387"/>
                  </a:lnTo>
                  <a:lnTo>
                    <a:pt x="239" y="385"/>
                  </a:lnTo>
                  <a:lnTo>
                    <a:pt x="237" y="385"/>
                  </a:lnTo>
                  <a:lnTo>
                    <a:pt x="235" y="383"/>
                  </a:lnTo>
                  <a:lnTo>
                    <a:pt x="237" y="383"/>
                  </a:lnTo>
                  <a:lnTo>
                    <a:pt x="237" y="383"/>
                  </a:lnTo>
                  <a:lnTo>
                    <a:pt x="239" y="383"/>
                  </a:lnTo>
                  <a:lnTo>
                    <a:pt x="241" y="383"/>
                  </a:lnTo>
                  <a:lnTo>
                    <a:pt x="241" y="385"/>
                  </a:lnTo>
                  <a:lnTo>
                    <a:pt x="241" y="385"/>
                  </a:lnTo>
                  <a:lnTo>
                    <a:pt x="239" y="385"/>
                  </a:lnTo>
                  <a:lnTo>
                    <a:pt x="241" y="385"/>
                  </a:lnTo>
                  <a:lnTo>
                    <a:pt x="243" y="385"/>
                  </a:lnTo>
                  <a:lnTo>
                    <a:pt x="245" y="387"/>
                  </a:lnTo>
                  <a:lnTo>
                    <a:pt x="241" y="390"/>
                  </a:lnTo>
                  <a:lnTo>
                    <a:pt x="243" y="388"/>
                  </a:lnTo>
                  <a:lnTo>
                    <a:pt x="246" y="387"/>
                  </a:lnTo>
                  <a:lnTo>
                    <a:pt x="245" y="385"/>
                  </a:lnTo>
                  <a:lnTo>
                    <a:pt x="248" y="385"/>
                  </a:lnTo>
                  <a:lnTo>
                    <a:pt x="258" y="379"/>
                  </a:lnTo>
                  <a:lnTo>
                    <a:pt x="260" y="379"/>
                  </a:lnTo>
                  <a:lnTo>
                    <a:pt x="262" y="379"/>
                  </a:lnTo>
                  <a:lnTo>
                    <a:pt x="262" y="377"/>
                  </a:lnTo>
                  <a:lnTo>
                    <a:pt x="262" y="375"/>
                  </a:lnTo>
                  <a:lnTo>
                    <a:pt x="260" y="375"/>
                  </a:lnTo>
                  <a:lnTo>
                    <a:pt x="258" y="375"/>
                  </a:lnTo>
                  <a:lnTo>
                    <a:pt x="258" y="375"/>
                  </a:lnTo>
                  <a:lnTo>
                    <a:pt x="260" y="375"/>
                  </a:lnTo>
                  <a:lnTo>
                    <a:pt x="265" y="375"/>
                  </a:lnTo>
                  <a:lnTo>
                    <a:pt x="269" y="373"/>
                  </a:lnTo>
                  <a:lnTo>
                    <a:pt x="269" y="371"/>
                  </a:lnTo>
                  <a:lnTo>
                    <a:pt x="269" y="371"/>
                  </a:lnTo>
                  <a:lnTo>
                    <a:pt x="267" y="369"/>
                  </a:lnTo>
                  <a:close/>
                  <a:moveTo>
                    <a:pt x="216" y="409"/>
                  </a:moveTo>
                  <a:lnTo>
                    <a:pt x="216" y="407"/>
                  </a:lnTo>
                  <a:lnTo>
                    <a:pt x="216" y="407"/>
                  </a:lnTo>
                  <a:lnTo>
                    <a:pt x="214" y="407"/>
                  </a:lnTo>
                  <a:lnTo>
                    <a:pt x="214" y="409"/>
                  </a:lnTo>
                  <a:lnTo>
                    <a:pt x="214" y="409"/>
                  </a:lnTo>
                  <a:lnTo>
                    <a:pt x="214" y="409"/>
                  </a:lnTo>
                  <a:lnTo>
                    <a:pt x="214" y="409"/>
                  </a:lnTo>
                  <a:lnTo>
                    <a:pt x="216" y="409"/>
                  </a:lnTo>
                  <a:close/>
                  <a:moveTo>
                    <a:pt x="269" y="352"/>
                  </a:moveTo>
                  <a:lnTo>
                    <a:pt x="267" y="352"/>
                  </a:lnTo>
                  <a:lnTo>
                    <a:pt x="267" y="354"/>
                  </a:lnTo>
                  <a:lnTo>
                    <a:pt x="265" y="352"/>
                  </a:lnTo>
                  <a:lnTo>
                    <a:pt x="263" y="352"/>
                  </a:lnTo>
                  <a:lnTo>
                    <a:pt x="263" y="351"/>
                  </a:lnTo>
                  <a:lnTo>
                    <a:pt x="262" y="351"/>
                  </a:lnTo>
                  <a:lnTo>
                    <a:pt x="260" y="352"/>
                  </a:lnTo>
                  <a:lnTo>
                    <a:pt x="262" y="354"/>
                  </a:lnTo>
                  <a:lnTo>
                    <a:pt x="262" y="354"/>
                  </a:lnTo>
                  <a:lnTo>
                    <a:pt x="260" y="354"/>
                  </a:lnTo>
                  <a:lnTo>
                    <a:pt x="260" y="354"/>
                  </a:lnTo>
                  <a:lnTo>
                    <a:pt x="258" y="354"/>
                  </a:lnTo>
                  <a:lnTo>
                    <a:pt x="258" y="354"/>
                  </a:lnTo>
                  <a:lnTo>
                    <a:pt x="256" y="356"/>
                  </a:lnTo>
                  <a:lnTo>
                    <a:pt x="254" y="358"/>
                  </a:lnTo>
                  <a:lnTo>
                    <a:pt x="250" y="360"/>
                  </a:lnTo>
                  <a:lnTo>
                    <a:pt x="254" y="362"/>
                  </a:lnTo>
                  <a:lnTo>
                    <a:pt x="258" y="362"/>
                  </a:lnTo>
                  <a:lnTo>
                    <a:pt x="262" y="360"/>
                  </a:lnTo>
                  <a:lnTo>
                    <a:pt x="263" y="358"/>
                  </a:lnTo>
                  <a:lnTo>
                    <a:pt x="265" y="360"/>
                  </a:lnTo>
                  <a:lnTo>
                    <a:pt x="265" y="360"/>
                  </a:lnTo>
                  <a:lnTo>
                    <a:pt x="267" y="358"/>
                  </a:lnTo>
                  <a:lnTo>
                    <a:pt x="269" y="358"/>
                  </a:lnTo>
                  <a:lnTo>
                    <a:pt x="269" y="358"/>
                  </a:lnTo>
                  <a:lnTo>
                    <a:pt x="269" y="356"/>
                  </a:lnTo>
                  <a:lnTo>
                    <a:pt x="269" y="356"/>
                  </a:lnTo>
                  <a:lnTo>
                    <a:pt x="271" y="358"/>
                  </a:lnTo>
                  <a:lnTo>
                    <a:pt x="271" y="358"/>
                  </a:lnTo>
                  <a:lnTo>
                    <a:pt x="273" y="358"/>
                  </a:lnTo>
                  <a:lnTo>
                    <a:pt x="273" y="356"/>
                  </a:lnTo>
                  <a:lnTo>
                    <a:pt x="273" y="354"/>
                  </a:lnTo>
                  <a:lnTo>
                    <a:pt x="271" y="354"/>
                  </a:lnTo>
                  <a:lnTo>
                    <a:pt x="269" y="352"/>
                  </a:lnTo>
                  <a:close/>
                  <a:moveTo>
                    <a:pt x="252" y="366"/>
                  </a:moveTo>
                  <a:lnTo>
                    <a:pt x="252" y="364"/>
                  </a:lnTo>
                  <a:lnTo>
                    <a:pt x="250" y="364"/>
                  </a:lnTo>
                  <a:lnTo>
                    <a:pt x="250" y="362"/>
                  </a:lnTo>
                  <a:lnTo>
                    <a:pt x="250" y="364"/>
                  </a:lnTo>
                  <a:lnTo>
                    <a:pt x="250" y="364"/>
                  </a:lnTo>
                  <a:lnTo>
                    <a:pt x="252" y="366"/>
                  </a:lnTo>
                  <a:lnTo>
                    <a:pt x="252" y="366"/>
                  </a:lnTo>
                  <a:close/>
                  <a:moveTo>
                    <a:pt x="191" y="1092"/>
                  </a:moveTo>
                  <a:lnTo>
                    <a:pt x="193" y="1094"/>
                  </a:lnTo>
                  <a:lnTo>
                    <a:pt x="195" y="1094"/>
                  </a:lnTo>
                  <a:lnTo>
                    <a:pt x="195" y="1092"/>
                  </a:lnTo>
                  <a:lnTo>
                    <a:pt x="191" y="1092"/>
                  </a:lnTo>
                  <a:close/>
                  <a:moveTo>
                    <a:pt x="224" y="1111"/>
                  </a:moveTo>
                  <a:lnTo>
                    <a:pt x="222" y="1109"/>
                  </a:lnTo>
                  <a:lnTo>
                    <a:pt x="222" y="1107"/>
                  </a:lnTo>
                  <a:lnTo>
                    <a:pt x="220" y="1107"/>
                  </a:lnTo>
                  <a:lnTo>
                    <a:pt x="216" y="1106"/>
                  </a:lnTo>
                  <a:lnTo>
                    <a:pt x="214" y="1104"/>
                  </a:lnTo>
                  <a:lnTo>
                    <a:pt x="212" y="1104"/>
                  </a:lnTo>
                  <a:lnTo>
                    <a:pt x="210" y="1104"/>
                  </a:lnTo>
                  <a:lnTo>
                    <a:pt x="210" y="1106"/>
                  </a:lnTo>
                  <a:lnTo>
                    <a:pt x="212" y="1107"/>
                  </a:lnTo>
                  <a:lnTo>
                    <a:pt x="210" y="1107"/>
                  </a:lnTo>
                  <a:lnTo>
                    <a:pt x="210" y="1109"/>
                  </a:lnTo>
                  <a:lnTo>
                    <a:pt x="209" y="1111"/>
                  </a:lnTo>
                  <a:lnTo>
                    <a:pt x="209" y="1115"/>
                  </a:lnTo>
                  <a:lnTo>
                    <a:pt x="210" y="1123"/>
                  </a:lnTo>
                  <a:lnTo>
                    <a:pt x="212" y="1125"/>
                  </a:lnTo>
                  <a:lnTo>
                    <a:pt x="212" y="1125"/>
                  </a:lnTo>
                  <a:lnTo>
                    <a:pt x="214" y="1125"/>
                  </a:lnTo>
                  <a:lnTo>
                    <a:pt x="216" y="1125"/>
                  </a:lnTo>
                  <a:lnTo>
                    <a:pt x="220" y="1121"/>
                  </a:lnTo>
                  <a:lnTo>
                    <a:pt x="220" y="1121"/>
                  </a:lnTo>
                  <a:lnTo>
                    <a:pt x="226" y="1119"/>
                  </a:lnTo>
                  <a:lnTo>
                    <a:pt x="227" y="1117"/>
                  </a:lnTo>
                  <a:lnTo>
                    <a:pt x="227" y="1115"/>
                  </a:lnTo>
                  <a:lnTo>
                    <a:pt x="227" y="1115"/>
                  </a:lnTo>
                  <a:lnTo>
                    <a:pt x="224" y="1111"/>
                  </a:lnTo>
                  <a:close/>
                  <a:moveTo>
                    <a:pt x="154" y="424"/>
                  </a:moveTo>
                  <a:lnTo>
                    <a:pt x="154" y="424"/>
                  </a:lnTo>
                  <a:lnTo>
                    <a:pt x="154" y="424"/>
                  </a:lnTo>
                  <a:lnTo>
                    <a:pt x="154" y="423"/>
                  </a:lnTo>
                  <a:lnTo>
                    <a:pt x="152" y="421"/>
                  </a:lnTo>
                  <a:lnTo>
                    <a:pt x="152" y="423"/>
                  </a:lnTo>
                  <a:lnTo>
                    <a:pt x="152" y="424"/>
                  </a:lnTo>
                  <a:lnTo>
                    <a:pt x="152" y="424"/>
                  </a:lnTo>
                  <a:lnTo>
                    <a:pt x="152" y="424"/>
                  </a:lnTo>
                  <a:lnTo>
                    <a:pt x="154" y="424"/>
                  </a:lnTo>
                  <a:close/>
                  <a:moveTo>
                    <a:pt x="182" y="1083"/>
                  </a:moveTo>
                  <a:lnTo>
                    <a:pt x="180" y="1083"/>
                  </a:lnTo>
                  <a:lnTo>
                    <a:pt x="180" y="1081"/>
                  </a:lnTo>
                  <a:lnTo>
                    <a:pt x="178" y="1081"/>
                  </a:lnTo>
                  <a:lnTo>
                    <a:pt x="178" y="1079"/>
                  </a:lnTo>
                  <a:lnTo>
                    <a:pt x="178" y="1079"/>
                  </a:lnTo>
                  <a:lnTo>
                    <a:pt x="178" y="1079"/>
                  </a:lnTo>
                  <a:lnTo>
                    <a:pt x="176" y="1079"/>
                  </a:lnTo>
                  <a:lnTo>
                    <a:pt x="174" y="1081"/>
                  </a:lnTo>
                  <a:lnTo>
                    <a:pt x="173" y="1081"/>
                  </a:lnTo>
                  <a:lnTo>
                    <a:pt x="173" y="1083"/>
                  </a:lnTo>
                  <a:lnTo>
                    <a:pt x="174" y="1083"/>
                  </a:lnTo>
                  <a:lnTo>
                    <a:pt x="176" y="1085"/>
                  </a:lnTo>
                  <a:lnTo>
                    <a:pt x="178" y="1085"/>
                  </a:lnTo>
                  <a:lnTo>
                    <a:pt x="176" y="1085"/>
                  </a:lnTo>
                  <a:lnTo>
                    <a:pt x="178" y="1085"/>
                  </a:lnTo>
                  <a:lnTo>
                    <a:pt x="178" y="1085"/>
                  </a:lnTo>
                  <a:lnTo>
                    <a:pt x="180" y="1085"/>
                  </a:lnTo>
                  <a:lnTo>
                    <a:pt x="182" y="1087"/>
                  </a:lnTo>
                  <a:lnTo>
                    <a:pt x="184" y="1085"/>
                  </a:lnTo>
                  <a:lnTo>
                    <a:pt x="182" y="1085"/>
                  </a:lnTo>
                  <a:lnTo>
                    <a:pt x="182" y="1083"/>
                  </a:lnTo>
                  <a:close/>
                  <a:moveTo>
                    <a:pt x="155" y="426"/>
                  </a:moveTo>
                  <a:lnTo>
                    <a:pt x="155" y="426"/>
                  </a:lnTo>
                  <a:lnTo>
                    <a:pt x="155" y="426"/>
                  </a:lnTo>
                  <a:lnTo>
                    <a:pt x="155" y="424"/>
                  </a:lnTo>
                  <a:lnTo>
                    <a:pt x="154" y="424"/>
                  </a:lnTo>
                  <a:lnTo>
                    <a:pt x="154" y="426"/>
                  </a:lnTo>
                  <a:lnTo>
                    <a:pt x="154" y="426"/>
                  </a:lnTo>
                  <a:lnTo>
                    <a:pt x="155" y="426"/>
                  </a:lnTo>
                  <a:close/>
                  <a:moveTo>
                    <a:pt x="209" y="1094"/>
                  </a:moveTo>
                  <a:lnTo>
                    <a:pt x="207" y="1092"/>
                  </a:lnTo>
                  <a:lnTo>
                    <a:pt x="203" y="1092"/>
                  </a:lnTo>
                  <a:lnTo>
                    <a:pt x="201" y="1090"/>
                  </a:lnTo>
                  <a:lnTo>
                    <a:pt x="199" y="1090"/>
                  </a:lnTo>
                  <a:lnTo>
                    <a:pt x="199" y="1090"/>
                  </a:lnTo>
                  <a:lnTo>
                    <a:pt x="199" y="1090"/>
                  </a:lnTo>
                  <a:lnTo>
                    <a:pt x="197" y="1092"/>
                  </a:lnTo>
                  <a:lnTo>
                    <a:pt x="199" y="1092"/>
                  </a:lnTo>
                  <a:lnTo>
                    <a:pt x="199" y="1092"/>
                  </a:lnTo>
                  <a:lnTo>
                    <a:pt x="199" y="1094"/>
                  </a:lnTo>
                  <a:lnTo>
                    <a:pt x="201" y="1094"/>
                  </a:lnTo>
                  <a:lnTo>
                    <a:pt x="201" y="1094"/>
                  </a:lnTo>
                  <a:lnTo>
                    <a:pt x="201" y="1094"/>
                  </a:lnTo>
                  <a:lnTo>
                    <a:pt x="201" y="1094"/>
                  </a:lnTo>
                  <a:lnTo>
                    <a:pt x="201" y="1096"/>
                  </a:lnTo>
                  <a:lnTo>
                    <a:pt x="203" y="1096"/>
                  </a:lnTo>
                  <a:lnTo>
                    <a:pt x="203" y="1096"/>
                  </a:lnTo>
                  <a:lnTo>
                    <a:pt x="203" y="1098"/>
                  </a:lnTo>
                  <a:lnTo>
                    <a:pt x="207" y="1096"/>
                  </a:lnTo>
                  <a:lnTo>
                    <a:pt x="209" y="1096"/>
                  </a:lnTo>
                  <a:lnTo>
                    <a:pt x="209" y="1094"/>
                  </a:lnTo>
                  <a:lnTo>
                    <a:pt x="209" y="1094"/>
                  </a:lnTo>
                  <a:close/>
                  <a:moveTo>
                    <a:pt x="190" y="1087"/>
                  </a:moveTo>
                  <a:lnTo>
                    <a:pt x="190" y="1087"/>
                  </a:lnTo>
                  <a:lnTo>
                    <a:pt x="188" y="1088"/>
                  </a:lnTo>
                  <a:lnTo>
                    <a:pt x="188" y="1088"/>
                  </a:lnTo>
                  <a:lnTo>
                    <a:pt x="193" y="1088"/>
                  </a:lnTo>
                  <a:lnTo>
                    <a:pt x="193" y="1088"/>
                  </a:lnTo>
                  <a:lnTo>
                    <a:pt x="195" y="1088"/>
                  </a:lnTo>
                  <a:lnTo>
                    <a:pt x="197" y="1088"/>
                  </a:lnTo>
                  <a:lnTo>
                    <a:pt x="197" y="1088"/>
                  </a:lnTo>
                  <a:lnTo>
                    <a:pt x="191" y="1087"/>
                  </a:lnTo>
                  <a:lnTo>
                    <a:pt x="190" y="1087"/>
                  </a:lnTo>
                  <a:close/>
                  <a:moveTo>
                    <a:pt x="152" y="1070"/>
                  </a:moveTo>
                  <a:lnTo>
                    <a:pt x="150" y="1071"/>
                  </a:lnTo>
                  <a:lnTo>
                    <a:pt x="150" y="1073"/>
                  </a:lnTo>
                  <a:lnTo>
                    <a:pt x="152" y="1075"/>
                  </a:lnTo>
                  <a:lnTo>
                    <a:pt x="154" y="1075"/>
                  </a:lnTo>
                  <a:lnTo>
                    <a:pt x="155" y="1073"/>
                  </a:lnTo>
                  <a:lnTo>
                    <a:pt x="155" y="1071"/>
                  </a:lnTo>
                  <a:lnTo>
                    <a:pt x="155" y="1070"/>
                  </a:lnTo>
                  <a:lnTo>
                    <a:pt x="152" y="1070"/>
                  </a:lnTo>
                  <a:close/>
                  <a:moveTo>
                    <a:pt x="735" y="574"/>
                  </a:moveTo>
                  <a:lnTo>
                    <a:pt x="737" y="574"/>
                  </a:lnTo>
                  <a:lnTo>
                    <a:pt x="737" y="574"/>
                  </a:lnTo>
                  <a:lnTo>
                    <a:pt x="737" y="572"/>
                  </a:lnTo>
                  <a:lnTo>
                    <a:pt x="735" y="572"/>
                  </a:lnTo>
                  <a:lnTo>
                    <a:pt x="735" y="572"/>
                  </a:lnTo>
                  <a:lnTo>
                    <a:pt x="735" y="572"/>
                  </a:lnTo>
                  <a:lnTo>
                    <a:pt x="735" y="574"/>
                  </a:lnTo>
                  <a:lnTo>
                    <a:pt x="735" y="574"/>
                  </a:lnTo>
                  <a:close/>
                  <a:moveTo>
                    <a:pt x="5392" y="432"/>
                  </a:moveTo>
                  <a:lnTo>
                    <a:pt x="5389" y="430"/>
                  </a:lnTo>
                  <a:lnTo>
                    <a:pt x="5387" y="430"/>
                  </a:lnTo>
                  <a:lnTo>
                    <a:pt x="5389" y="432"/>
                  </a:lnTo>
                  <a:lnTo>
                    <a:pt x="5390" y="434"/>
                  </a:lnTo>
                  <a:lnTo>
                    <a:pt x="5396" y="436"/>
                  </a:lnTo>
                  <a:lnTo>
                    <a:pt x="5394" y="434"/>
                  </a:lnTo>
                  <a:lnTo>
                    <a:pt x="5392" y="432"/>
                  </a:lnTo>
                  <a:close/>
                  <a:moveTo>
                    <a:pt x="5483" y="481"/>
                  </a:moveTo>
                  <a:lnTo>
                    <a:pt x="5481" y="481"/>
                  </a:lnTo>
                  <a:lnTo>
                    <a:pt x="5481" y="483"/>
                  </a:lnTo>
                  <a:lnTo>
                    <a:pt x="5483" y="483"/>
                  </a:lnTo>
                  <a:lnTo>
                    <a:pt x="5485" y="483"/>
                  </a:lnTo>
                  <a:lnTo>
                    <a:pt x="5487" y="483"/>
                  </a:lnTo>
                  <a:lnTo>
                    <a:pt x="5487" y="481"/>
                  </a:lnTo>
                  <a:lnTo>
                    <a:pt x="5485" y="480"/>
                  </a:lnTo>
                  <a:lnTo>
                    <a:pt x="5483" y="481"/>
                  </a:lnTo>
                  <a:close/>
                  <a:moveTo>
                    <a:pt x="739" y="601"/>
                  </a:moveTo>
                  <a:lnTo>
                    <a:pt x="739" y="603"/>
                  </a:lnTo>
                  <a:lnTo>
                    <a:pt x="739" y="603"/>
                  </a:lnTo>
                  <a:lnTo>
                    <a:pt x="739" y="603"/>
                  </a:lnTo>
                  <a:lnTo>
                    <a:pt x="739" y="603"/>
                  </a:lnTo>
                  <a:lnTo>
                    <a:pt x="739" y="603"/>
                  </a:lnTo>
                  <a:lnTo>
                    <a:pt x="739" y="603"/>
                  </a:lnTo>
                  <a:lnTo>
                    <a:pt x="739" y="601"/>
                  </a:lnTo>
                  <a:lnTo>
                    <a:pt x="739" y="601"/>
                  </a:lnTo>
                  <a:lnTo>
                    <a:pt x="739" y="601"/>
                  </a:lnTo>
                  <a:close/>
                  <a:moveTo>
                    <a:pt x="5372" y="428"/>
                  </a:moveTo>
                  <a:lnTo>
                    <a:pt x="5368" y="424"/>
                  </a:lnTo>
                  <a:lnTo>
                    <a:pt x="5366" y="423"/>
                  </a:lnTo>
                  <a:lnTo>
                    <a:pt x="5368" y="421"/>
                  </a:lnTo>
                  <a:lnTo>
                    <a:pt x="5366" y="419"/>
                  </a:lnTo>
                  <a:lnTo>
                    <a:pt x="5362" y="419"/>
                  </a:lnTo>
                  <a:lnTo>
                    <a:pt x="5360" y="419"/>
                  </a:lnTo>
                  <a:lnTo>
                    <a:pt x="5358" y="421"/>
                  </a:lnTo>
                  <a:lnTo>
                    <a:pt x="5362" y="423"/>
                  </a:lnTo>
                  <a:lnTo>
                    <a:pt x="5370" y="430"/>
                  </a:lnTo>
                  <a:lnTo>
                    <a:pt x="5373" y="432"/>
                  </a:lnTo>
                  <a:lnTo>
                    <a:pt x="5373" y="430"/>
                  </a:lnTo>
                  <a:lnTo>
                    <a:pt x="5373" y="430"/>
                  </a:lnTo>
                  <a:lnTo>
                    <a:pt x="5372" y="428"/>
                  </a:lnTo>
                  <a:close/>
                  <a:moveTo>
                    <a:pt x="5478" y="470"/>
                  </a:moveTo>
                  <a:lnTo>
                    <a:pt x="5474" y="470"/>
                  </a:lnTo>
                  <a:lnTo>
                    <a:pt x="5470" y="468"/>
                  </a:lnTo>
                  <a:lnTo>
                    <a:pt x="5466" y="470"/>
                  </a:lnTo>
                  <a:lnTo>
                    <a:pt x="5470" y="474"/>
                  </a:lnTo>
                  <a:lnTo>
                    <a:pt x="5472" y="474"/>
                  </a:lnTo>
                  <a:lnTo>
                    <a:pt x="5476" y="474"/>
                  </a:lnTo>
                  <a:lnTo>
                    <a:pt x="5478" y="474"/>
                  </a:lnTo>
                  <a:lnTo>
                    <a:pt x="5480" y="474"/>
                  </a:lnTo>
                  <a:lnTo>
                    <a:pt x="5481" y="472"/>
                  </a:lnTo>
                  <a:lnTo>
                    <a:pt x="5478" y="470"/>
                  </a:lnTo>
                  <a:close/>
                  <a:moveTo>
                    <a:pt x="5569" y="500"/>
                  </a:moveTo>
                  <a:lnTo>
                    <a:pt x="5565" y="500"/>
                  </a:lnTo>
                  <a:lnTo>
                    <a:pt x="5569" y="502"/>
                  </a:lnTo>
                  <a:lnTo>
                    <a:pt x="5571" y="504"/>
                  </a:lnTo>
                  <a:lnTo>
                    <a:pt x="5574" y="506"/>
                  </a:lnTo>
                  <a:lnTo>
                    <a:pt x="5578" y="506"/>
                  </a:lnTo>
                  <a:lnTo>
                    <a:pt x="5572" y="502"/>
                  </a:lnTo>
                  <a:lnTo>
                    <a:pt x="5569" y="500"/>
                  </a:lnTo>
                  <a:close/>
                  <a:moveTo>
                    <a:pt x="5580" y="491"/>
                  </a:moveTo>
                  <a:lnTo>
                    <a:pt x="5578" y="493"/>
                  </a:lnTo>
                  <a:lnTo>
                    <a:pt x="5578" y="493"/>
                  </a:lnTo>
                  <a:lnTo>
                    <a:pt x="5580" y="495"/>
                  </a:lnTo>
                  <a:lnTo>
                    <a:pt x="5582" y="495"/>
                  </a:lnTo>
                  <a:lnTo>
                    <a:pt x="5582" y="493"/>
                  </a:lnTo>
                  <a:lnTo>
                    <a:pt x="5584" y="493"/>
                  </a:lnTo>
                  <a:lnTo>
                    <a:pt x="5582" y="491"/>
                  </a:lnTo>
                  <a:lnTo>
                    <a:pt x="5580" y="491"/>
                  </a:lnTo>
                  <a:close/>
                  <a:moveTo>
                    <a:pt x="5548" y="489"/>
                  </a:moveTo>
                  <a:lnTo>
                    <a:pt x="5548" y="491"/>
                  </a:lnTo>
                  <a:lnTo>
                    <a:pt x="5548" y="491"/>
                  </a:lnTo>
                  <a:lnTo>
                    <a:pt x="5544" y="493"/>
                  </a:lnTo>
                  <a:lnTo>
                    <a:pt x="5544" y="493"/>
                  </a:lnTo>
                  <a:lnTo>
                    <a:pt x="5542" y="495"/>
                  </a:lnTo>
                  <a:lnTo>
                    <a:pt x="5544" y="495"/>
                  </a:lnTo>
                  <a:lnTo>
                    <a:pt x="5544" y="495"/>
                  </a:lnTo>
                  <a:lnTo>
                    <a:pt x="5546" y="495"/>
                  </a:lnTo>
                  <a:lnTo>
                    <a:pt x="5548" y="493"/>
                  </a:lnTo>
                  <a:lnTo>
                    <a:pt x="5548" y="493"/>
                  </a:lnTo>
                  <a:lnTo>
                    <a:pt x="5550" y="489"/>
                  </a:lnTo>
                  <a:lnTo>
                    <a:pt x="5548" y="489"/>
                  </a:lnTo>
                  <a:lnTo>
                    <a:pt x="5548" y="489"/>
                  </a:lnTo>
                  <a:close/>
                  <a:moveTo>
                    <a:pt x="5563" y="493"/>
                  </a:moveTo>
                  <a:lnTo>
                    <a:pt x="5563" y="495"/>
                  </a:lnTo>
                  <a:lnTo>
                    <a:pt x="5565" y="493"/>
                  </a:lnTo>
                  <a:lnTo>
                    <a:pt x="5563" y="493"/>
                  </a:lnTo>
                  <a:lnTo>
                    <a:pt x="5563" y="493"/>
                  </a:lnTo>
                  <a:close/>
                  <a:moveTo>
                    <a:pt x="1518" y="739"/>
                  </a:moveTo>
                  <a:lnTo>
                    <a:pt x="1518" y="739"/>
                  </a:lnTo>
                  <a:lnTo>
                    <a:pt x="1518" y="739"/>
                  </a:lnTo>
                  <a:lnTo>
                    <a:pt x="1520" y="739"/>
                  </a:lnTo>
                  <a:lnTo>
                    <a:pt x="1520" y="739"/>
                  </a:lnTo>
                  <a:lnTo>
                    <a:pt x="1520" y="738"/>
                  </a:lnTo>
                  <a:lnTo>
                    <a:pt x="1520" y="738"/>
                  </a:lnTo>
                  <a:lnTo>
                    <a:pt x="1518" y="738"/>
                  </a:lnTo>
                  <a:lnTo>
                    <a:pt x="1518" y="739"/>
                  </a:lnTo>
                  <a:close/>
                  <a:moveTo>
                    <a:pt x="1634" y="652"/>
                  </a:moveTo>
                  <a:lnTo>
                    <a:pt x="1632" y="652"/>
                  </a:lnTo>
                  <a:lnTo>
                    <a:pt x="1632" y="646"/>
                  </a:lnTo>
                  <a:lnTo>
                    <a:pt x="1630" y="645"/>
                  </a:lnTo>
                  <a:lnTo>
                    <a:pt x="1628" y="645"/>
                  </a:lnTo>
                  <a:lnTo>
                    <a:pt x="1628" y="645"/>
                  </a:lnTo>
                  <a:lnTo>
                    <a:pt x="1626" y="645"/>
                  </a:lnTo>
                  <a:lnTo>
                    <a:pt x="1626" y="643"/>
                  </a:lnTo>
                  <a:lnTo>
                    <a:pt x="1626" y="643"/>
                  </a:lnTo>
                  <a:lnTo>
                    <a:pt x="1626" y="641"/>
                  </a:lnTo>
                  <a:lnTo>
                    <a:pt x="1626" y="639"/>
                  </a:lnTo>
                  <a:lnTo>
                    <a:pt x="1626" y="639"/>
                  </a:lnTo>
                  <a:lnTo>
                    <a:pt x="1626" y="637"/>
                  </a:lnTo>
                  <a:lnTo>
                    <a:pt x="1626" y="637"/>
                  </a:lnTo>
                  <a:lnTo>
                    <a:pt x="1624" y="637"/>
                  </a:lnTo>
                  <a:lnTo>
                    <a:pt x="1624" y="635"/>
                  </a:lnTo>
                  <a:lnTo>
                    <a:pt x="1622" y="635"/>
                  </a:lnTo>
                  <a:lnTo>
                    <a:pt x="1621" y="635"/>
                  </a:lnTo>
                  <a:lnTo>
                    <a:pt x="1621" y="633"/>
                  </a:lnTo>
                  <a:lnTo>
                    <a:pt x="1621" y="631"/>
                  </a:lnTo>
                  <a:lnTo>
                    <a:pt x="1621" y="627"/>
                  </a:lnTo>
                  <a:lnTo>
                    <a:pt x="1621" y="609"/>
                  </a:lnTo>
                  <a:lnTo>
                    <a:pt x="1621" y="607"/>
                  </a:lnTo>
                  <a:lnTo>
                    <a:pt x="1619" y="603"/>
                  </a:lnTo>
                  <a:lnTo>
                    <a:pt x="1617" y="601"/>
                  </a:lnTo>
                  <a:lnTo>
                    <a:pt x="1615" y="601"/>
                  </a:lnTo>
                  <a:lnTo>
                    <a:pt x="1613" y="601"/>
                  </a:lnTo>
                  <a:lnTo>
                    <a:pt x="1611" y="601"/>
                  </a:lnTo>
                  <a:lnTo>
                    <a:pt x="1605" y="603"/>
                  </a:lnTo>
                  <a:lnTo>
                    <a:pt x="1604" y="603"/>
                  </a:lnTo>
                  <a:lnTo>
                    <a:pt x="1602" y="601"/>
                  </a:lnTo>
                  <a:lnTo>
                    <a:pt x="1602" y="601"/>
                  </a:lnTo>
                  <a:lnTo>
                    <a:pt x="1600" y="599"/>
                  </a:lnTo>
                  <a:lnTo>
                    <a:pt x="1600" y="599"/>
                  </a:lnTo>
                  <a:lnTo>
                    <a:pt x="1600" y="597"/>
                  </a:lnTo>
                  <a:lnTo>
                    <a:pt x="1598" y="597"/>
                  </a:lnTo>
                  <a:lnTo>
                    <a:pt x="1598" y="597"/>
                  </a:lnTo>
                  <a:lnTo>
                    <a:pt x="1586" y="612"/>
                  </a:lnTo>
                  <a:lnTo>
                    <a:pt x="1586" y="612"/>
                  </a:lnTo>
                  <a:lnTo>
                    <a:pt x="1585" y="616"/>
                  </a:lnTo>
                  <a:lnTo>
                    <a:pt x="1585" y="618"/>
                  </a:lnTo>
                  <a:lnTo>
                    <a:pt x="1583" y="622"/>
                  </a:lnTo>
                  <a:lnTo>
                    <a:pt x="1581" y="624"/>
                  </a:lnTo>
                  <a:lnTo>
                    <a:pt x="1581" y="629"/>
                  </a:lnTo>
                  <a:lnTo>
                    <a:pt x="1581" y="631"/>
                  </a:lnTo>
                  <a:lnTo>
                    <a:pt x="1579" y="631"/>
                  </a:lnTo>
                  <a:lnTo>
                    <a:pt x="1579" y="633"/>
                  </a:lnTo>
                  <a:lnTo>
                    <a:pt x="1577" y="635"/>
                  </a:lnTo>
                  <a:lnTo>
                    <a:pt x="1573" y="643"/>
                  </a:lnTo>
                  <a:lnTo>
                    <a:pt x="1571" y="643"/>
                  </a:lnTo>
                  <a:lnTo>
                    <a:pt x="1571" y="643"/>
                  </a:lnTo>
                  <a:lnTo>
                    <a:pt x="1571" y="643"/>
                  </a:lnTo>
                  <a:lnTo>
                    <a:pt x="1571" y="643"/>
                  </a:lnTo>
                  <a:lnTo>
                    <a:pt x="1569" y="643"/>
                  </a:lnTo>
                  <a:lnTo>
                    <a:pt x="1569" y="643"/>
                  </a:lnTo>
                  <a:lnTo>
                    <a:pt x="1566" y="645"/>
                  </a:lnTo>
                  <a:lnTo>
                    <a:pt x="1566" y="645"/>
                  </a:lnTo>
                  <a:lnTo>
                    <a:pt x="1564" y="643"/>
                  </a:lnTo>
                  <a:lnTo>
                    <a:pt x="1564" y="643"/>
                  </a:lnTo>
                  <a:lnTo>
                    <a:pt x="1564" y="645"/>
                  </a:lnTo>
                  <a:lnTo>
                    <a:pt x="1564" y="645"/>
                  </a:lnTo>
                  <a:lnTo>
                    <a:pt x="1562" y="646"/>
                  </a:lnTo>
                  <a:lnTo>
                    <a:pt x="1562" y="646"/>
                  </a:lnTo>
                  <a:lnTo>
                    <a:pt x="1562" y="648"/>
                  </a:lnTo>
                  <a:lnTo>
                    <a:pt x="1560" y="648"/>
                  </a:lnTo>
                  <a:lnTo>
                    <a:pt x="1558" y="648"/>
                  </a:lnTo>
                  <a:lnTo>
                    <a:pt x="1511" y="648"/>
                  </a:lnTo>
                  <a:lnTo>
                    <a:pt x="1505" y="650"/>
                  </a:lnTo>
                  <a:lnTo>
                    <a:pt x="1501" y="652"/>
                  </a:lnTo>
                  <a:lnTo>
                    <a:pt x="1482" y="669"/>
                  </a:lnTo>
                  <a:lnTo>
                    <a:pt x="1478" y="675"/>
                  </a:lnTo>
                  <a:lnTo>
                    <a:pt x="1477" y="677"/>
                  </a:lnTo>
                  <a:lnTo>
                    <a:pt x="1475" y="677"/>
                  </a:lnTo>
                  <a:lnTo>
                    <a:pt x="1450" y="679"/>
                  </a:lnTo>
                  <a:lnTo>
                    <a:pt x="1444" y="679"/>
                  </a:lnTo>
                  <a:lnTo>
                    <a:pt x="1439" y="681"/>
                  </a:lnTo>
                  <a:lnTo>
                    <a:pt x="1441" y="683"/>
                  </a:lnTo>
                  <a:lnTo>
                    <a:pt x="1441" y="690"/>
                  </a:lnTo>
                  <a:lnTo>
                    <a:pt x="1442" y="690"/>
                  </a:lnTo>
                  <a:lnTo>
                    <a:pt x="1442" y="692"/>
                  </a:lnTo>
                  <a:lnTo>
                    <a:pt x="1442" y="692"/>
                  </a:lnTo>
                  <a:lnTo>
                    <a:pt x="1442" y="694"/>
                  </a:lnTo>
                  <a:lnTo>
                    <a:pt x="1441" y="696"/>
                  </a:lnTo>
                  <a:lnTo>
                    <a:pt x="1422" y="703"/>
                  </a:lnTo>
                  <a:lnTo>
                    <a:pt x="1405" y="707"/>
                  </a:lnTo>
                  <a:lnTo>
                    <a:pt x="1401" y="709"/>
                  </a:lnTo>
                  <a:lnTo>
                    <a:pt x="1389" y="715"/>
                  </a:lnTo>
                  <a:lnTo>
                    <a:pt x="1386" y="717"/>
                  </a:lnTo>
                  <a:lnTo>
                    <a:pt x="1380" y="715"/>
                  </a:lnTo>
                  <a:lnTo>
                    <a:pt x="1378" y="715"/>
                  </a:lnTo>
                  <a:lnTo>
                    <a:pt x="1376" y="713"/>
                  </a:lnTo>
                  <a:lnTo>
                    <a:pt x="1374" y="711"/>
                  </a:lnTo>
                  <a:lnTo>
                    <a:pt x="1374" y="707"/>
                  </a:lnTo>
                  <a:lnTo>
                    <a:pt x="1376" y="705"/>
                  </a:lnTo>
                  <a:lnTo>
                    <a:pt x="1376" y="705"/>
                  </a:lnTo>
                  <a:lnTo>
                    <a:pt x="1380" y="701"/>
                  </a:lnTo>
                  <a:lnTo>
                    <a:pt x="1384" y="700"/>
                  </a:lnTo>
                  <a:lnTo>
                    <a:pt x="1386" y="694"/>
                  </a:lnTo>
                  <a:lnTo>
                    <a:pt x="1389" y="686"/>
                  </a:lnTo>
                  <a:lnTo>
                    <a:pt x="1389" y="681"/>
                  </a:lnTo>
                  <a:lnTo>
                    <a:pt x="1391" y="679"/>
                  </a:lnTo>
                  <a:lnTo>
                    <a:pt x="1391" y="677"/>
                  </a:lnTo>
                  <a:lnTo>
                    <a:pt x="1386" y="646"/>
                  </a:lnTo>
                  <a:lnTo>
                    <a:pt x="1386" y="643"/>
                  </a:lnTo>
                  <a:lnTo>
                    <a:pt x="1384" y="641"/>
                  </a:lnTo>
                  <a:lnTo>
                    <a:pt x="1382" y="641"/>
                  </a:lnTo>
                  <a:lnTo>
                    <a:pt x="1370" y="633"/>
                  </a:lnTo>
                  <a:lnTo>
                    <a:pt x="1369" y="631"/>
                  </a:lnTo>
                  <a:lnTo>
                    <a:pt x="1369" y="631"/>
                  </a:lnTo>
                  <a:lnTo>
                    <a:pt x="1370" y="629"/>
                  </a:lnTo>
                  <a:lnTo>
                    <a:pt x="1370" y="627"/>
                  </a:lnTo>
                  <a:lnTo>
                    <a:pt x="1369" y="626"/>
                  </a:lnTo>
                  <a:lnTo>
                    <a:pt x="1367" y="626"/>
                  </a:lnTo>
                  <a:lnTo>
                    <a:pt x="1365" y="626"/>
                  </a:lnTo>
                  <a:lnTo>
                    <a:pt x="1363" y="626"/>
                  </a:lnTo>
                  <a:lnTo>
                    <a:pt x="1359" y="624"/>
                  </a:lnTo>
                  <a:lnTo>
                    <a:pt x="1359" y="620"/>
                  </a:lnTo>
                  <a:lnTo>
                    <a:pt x="1359" y="618"/>
                  </a:lnTo>
                  <a:lnTo>
                    <a:pt x="1355" y="618"/>
                  </a:lnTo>
                  <a:lnTo>
                    <a:pt x="1353" y="618"/>
                  </a:lnTo>
                  <a:lnTo>
                    <a:pt x="1351" y="618"/>
                  </a:lnTo>
                  <a:lnTo>
                    <a:pt x="1350" y="616"/>
                  </a:lnTo>
                  <a:lnTo>
                    <a:pt x="1350" y="614"/>
                  </a:lnTo>
                  <a:lnTo>
                    <a:pt x="1348" y="610"/>
                  </a:lnTo>
                  <a:lnTo>
                    <a:pt x="1346" y="609"/>
                  </a:lnTo>
                  <a:lnTo>
                    <a:pt x="1342" y="605"/>
                  </a:lnTo>
                  <a:lnTo>
                    <a:pt x="1295" y="580"/>
                  </a:lnTo>
                  <a:lnTo>
                    <a:pt x="1289" y="580"/>
                  </a:lnTo>
                  <a:lnTo>
                    <a:pt x="1285" y="580"/>
                  </a:lnTo>
                  <a:lnTo>
                    <a:pt x="1279" y="584"/>
                  </a:lnTo>
                  <a:lnTo>
                    <a:pt x="1276" y="586"/>
                  </a:lnTo>
                  <a:lnTo>
                    <a:pt x="1270" y="586"/>
                  </a:lnTo>
                  <a:lnTo>
                    <a:pt x="1268" y="586"/>
                  </a:lnTo>
                  <a:lnTo>
                    <a:pt x="1266" y="586"/>
                  </a:lnTo>
                  <a:lnTo>
                    <a:pt x="1266" y="584"/>
                  </a:lnTo>
                  <a:lnTo>
                    <a:pt x="1264" y="584"/>
                  </a:lnTo>
                  <a:lnTo>
                    <a:pt x="1264" y="582"/>
                  </a:lnTo>
                  <a:lnTo>
                    <a:pt x="1262" y="582"/>
                  </a:lnTo>
                  <a:lnTo>
                    <a:pt x="1257" y="584"/>
                  </a:lnTo>
                  <a:lnTo>
                    <a:pt x="1255" y="582"/>
                  </a:lnTo>
                  <a:lnTo>
                    <a:pt x="1253" y="582"/>
                  </a:lnTo>
                  <a:lnTo>
                    <a:pt x="1253" y="582"/>
                  </a:lnTo>
                  <a:lnTo>
                    <a:pt x="1253" y="582"/>
                  </a:lnTo>
                  <a:lnTo>
                    <a:pt x="1251" y="580"/>
                  </a:lnTo>
                  <a:lnTo>
                    <a:pt x="1251" y="580"/>
                  </a:lnTo>
                  <a:lnTo>
                    <a:pt x="1249" y="580"/>
                  </a:lnTo>
                  <a:lnTo>
                    <a:pt x="1245" y="584"/>
                  </a:lnTo>
                  <a:lnTo>
                    <a:pt x="1243" y="584"/>
                  </a:lnTo>
                  <a:lnTo>
                    <a:pt x="1240" y="584"/>
                  </a:lnTo>
                  <a:lnTo>
                    <a:pt x="1238" y="582"/>
                  </a:lnTo>
                  <a:lnTo>
                    <a:pt x="1236" y="580"/>
                  </a:lnTo>
                  <a:lnTo>
                    <a:pt x="1234" y="578"/>
                  </a:lnTo>
                  <a:lnTo>
                    <a:pt x="1232" y="578"/>
                  </a:lnTo>
                  <a:lnTo>
                    <a:pt x="1232" y="578"/>
                  </a:lnTo>
                  <a:lnTo>
                    <a:pt x="1232" y="578"/>
                  </a:lnTo>
                  <a:lnTo>
                    <a:pt x="1230" y="578"/>
                  </a:lnTo>
                  <a:lnTo>
                    <a:pt x="1230" y="578"/>
                  </a:lnTo>
                  <a:lnTo>
                    <a:pt x="1228" y="580"/>
                  </a:lnTo>
                  <a:lnTo>
                    <a:pt x="1226" y="578"/>
                  </a:lnTo>
                  <a:lnTo>
                    <a:pt x="1226" y="578"/>
                  </a:lnTo>
                  <a:lnTo>
                    <a:pt x="1224" y="576"/>
                  </a:lnTo>
                  <a:lnTo>
                    <a:pt x="1224" y="574"/>
                  </a:lnTo>
                  <a:lnTo>
                    <a:pt x="1224" y="574"/>
                  </a:lnTo>
                  <a:lnTo>
                    <a:pt x="1223" y="574"/>
                  </a:lnTo>
                  <a:lnTo>
                    <a:pt x="1219" y="572"/>
                  </a:lnTo>
                  <a:lnTo>
                    <a:pt x="1215" y="571"/>
                  </a:lnTo>
                  <a:lnTo>
                    <a:pt x="1213" y="571"/>
                  </a:lnTo>
                  <a:lnTo>
                    <a:pt x="1211" y="571"/>
                  </a:lnTo>
                  <a:lnTo>
                    <a:pt x="1211" y="571"/>
                  </a:lnTo>
                  <a:lnTo>
                    <a:pt x="1209" y="572"/>
                  </a:lnTo>
                  <a:lnTo>
                    <a:pt x="1207" y="572"/>
                  </a:lnTo>
                  <a:lnTo>
                    <a:pt x="1204" y="572"/>
                  </a:lnTo>
                  <a:lnTo>
                    <a:pt x="1202" y="571"/>
                  </a:lnTo>
                  <a:lnTo>
                    <a:pt x="1200" y="571"/>
                  </a:lnTo>
                  <a:lnTo>
                    <a:pt x="1194" y="569"/>
                  </a:lnTo>
                  <a:lnTo>
                    <a:pt x="1190" y="569"/>
                  </a:lnTo>
                  <a:lnTo>
                    <a:pt x="1188" y="565"/>
                  </a:lnTo>
                  <a:lnTo>
                    <a:pt x="1188" y="559"/>
                  </a:lnTo>
                  <a:lnTo>
                    <a:pt x="1187" y="555"/>
                  </a:lnTo>
                  <a:lnTo>
                    <a:pt x="1183" y="553"/>
                  </a:lnTo>
                  <a:lnTo>
                    <a:pt x="1183" y="563"/>
                  </a:lnTo>
                  <a:lnTo>
                    <a:pt x="741" y="563"/>
                  </a:lnTo>
                  <a:lnTo>
                    <a:pt x="741" y="567"/>
                  </a:lnTo>
                  <a:lnTo>
                    <a:pt x="741" y="567"/>
                  </a:lnTo>
                  <a:lnTo>
                    <a:pt x="743" y="567"/>
                  </a:lnTo>
                  <a:lnTo>
                    <a:pt x="743" y="567"/>
                  </a:lnTo>
                  <a:lnTo>
                    <a:pt x="743" y="569"/>
                  </a:lnTo>
                  <a:lnTo>
                    <a:pt x="743" y="569"/>
                  </a:lnTo>
                  <a:lnTo>
                    <a:pt x="745" y="569"/>
                  </a:lnTo>
                  <a:lnTo>
                    <a:pt x="745" y="571"/>
                  </a:lnTo>
                  <a:lnTo>
                    <a:pt x="745" y="572"/>
                  </a:lnTo>
                  <a:lnTo>
                    <a:pt x="745" y="574"/>
                  </a:lnTo>
                  <a:lnTo>
                    <a:pt x="745" y="574"/>
                  </a:lnTo>
                  <a:lnTo>
                    <a:pt x="743" y="574"/>
                  </a:lnTo>
                  <a:lnTo>
                    <a:pt x="743" y="574"/>
                  </a:lnTo>
                  <a:lnTo>
                    <a:pt x="743" y="576"/>
                  </a:lnTo>
                  <a:lnTo>
                    <a:pt x="747" y="578"/>
                  </a:lnTo>
                  <a:lnTo>
                    <a:pt x="747" y="580"/>
                  </a:lnTo>
                  <a:lnTo>
                    <a:pt x="745" y="580"/>
                  </a:lnTo>
                  <a:lnTo>
                    <a:pt x="745" y="582"/>
                  </a:lnTo>
                  <a:lnTo>
                    <a:pt x="745" y="582"/>
                  </a:lnTo>
                  <a:lnTo>
                    <a:pt x="747" y="584"/>
                  </a:lnTo>
                  <a:lnTo>
                    <a:pt x="747" y="582"/>
                  </a:lnTo>
                  <a:lnTo>
                    <a:pt x="749" y="584"/>
                  </a:lnTo>
                  <a:lnTo>
                    <a:pt x="749" y="584"/>
                  </a:lnTo>
                  <a:lnTo>
                    <a:pt x="749" y="586"/>
                  </a:lnTo>
                  <a:lnTo>
                    <a:pt x="749" y="586"/>
                  </a:lnTo>
                  <a:lnTo>
                    <a:pt x="749" y="586"/>
                  </a:lnTo>
                  <a:lnTo>
                    <a:pt x="749" y="588"/>
                  </a:lnTo>
                  <a:lnTo>
                    <a:pt x="747" y="591"/>
                  </a:lnTo>
                  <a:lnTo>
                    <a:pt x="747" y="591"/>
                  </a:lnTo>
                  <a:lnTo>
                    <a:pt x="747" y="597"/>
                  </a:lnTo>
                  <a:lnTo>
                    <a:pt x="747" y="597"/>
                  </a:lnTo>
                  <a:lnTo>
                    <a:pt x="747" y="599"/>
                  </a:lnTo>
                  <a:lnTo>
                    <a:pt x="747" y="599"/>
                  </a:lnTo>
                  <a:lnTo>
                    <a:pt x="747" y="597"/>
                  </a:lnTo>
                  <a:lnTo>
                    <a:pt x="745" y="597"/>
                  </a:lnTo>
                  <a:lnTo>
                    <a:pt x="745" y="597"/>
                  </a:lnTo>
                  <a:lnTo>
                    <a:pt x="745" y="597"/>
                  </a:lnTo>
                  <a:lnTo>
                    <a:pt x="745" y="599"/>
                  </a:lnTo>
                  <a:lnTo>
                    <a:pt x="745" y="599"/>
                  </a:lnTo>
                  <a:lnTo>
                    <a:pt x="745" y="599"/>
                  </a:lnTo>
                  <a:lnTo>
                    <a:pt x="747" y="599"/>
                  </a:lnTo>
                  <a:lnTo>
                    <a:pt x="747" y="599"/>
                  </a:lnTo>
                  <a:lnTo>
                    <a:pt x="745" y="601"/>
                  </a:lnTo>
                  <a:lnTo>
                    <a:pt x="745" y="601"/>
                  </a:lnTo>
                  <a:lnTo>
                    <a:pt x="743" y="603"/>
                  </a:lnTo>
                  <a:lnTo>
                    <a:pt x="743" y="603"/>
                  </a:lnTo>
                  <a:lnTo>
                    <a:pt x="743" y="605"/>
                  </a:lnTo>
                  <a:lnTo>
                    <a:pt x="741" y="605"/>
                  </a:lnTo>
                  <a:lnTo>
                    <a:pt x="737" y="605"/>
                  </a:lnTo>
                  <a:lnTo>
                    <a:pt x="737" y="601"/>
                  </a:lnTo>
                  <a:lnTo>
                    <a:pt x="739" y="601"/>
                  </a:lnTo>
                  <a:lnTo>
                    <a:pt x="739" y="599"/>
                  </a:lnTo>
                  <a:lnTo>
                    <a:pt x="741" y="601"/>
                  </a:lnTo>
                  <a:lnTo>
                    <a:pt x="741" y="601"/>
                  </a:lnTo>
                  <a:lnTo>
                    <a:pt x="741" y="603"/>
                  </a:lnTo>
                  <a:lnTo>
                    <a:pt x="741" y="601"/>
                  </a:lnTo>
                  <a:lnTo>
                    <a:pt x="741" y="601"/>
                  </a:lnTo>
                  <a:lnTo>
                    <a:pt x="741" y="601"/>
                  </a:lnTo>
                  <a:lnTo>
                    <a:pt x="743" y="601"/>
                  </a:lnTo>
                  <a:lnTo>
                    <a:pt x="745" y="599"/>
                  </a:lnTo>
                  <a:lnTo>
                    <a:pt x="743" y="595"/>
                  </a:lnTo>
                  <a:lnTo>
                    <a:pt x="743" y="593"/>
                  </a:lnTo>
                  <a:lnTo>
                    <a:pt x="743" y="593"/>
                  </a:lnTo>
                  <a:lnTo>
                    <a:pt x="745" y="591"/>
                  </a:lnTo>
                  <a:lnTo>
                    <a:pt x="745" y="588"/>
                  </a:lnTo>
                  <a:lnTo>
                    <a:pt x="743" y="588"/>
                  </a:lnTo>
                  <a:lnTo>
                    <a:pt x="743" y="590"/>
                  </a:lnTo>
                  <a:lnTo>
                    <a:pt x="737" y="595"/>
                  </a:lnTo>
                  <a:lnTo>
                    <a:pt x="735" y="599"/>
                  </a:lnTo>
                  <a:lnTo>
                    <a:pt x="737" y="599"/>
                  </a:lnTo>
                  <a:lnTo>
                    <a:pt x="739" y="597"/>
                  </a:lnTo>
                  <a:lnTo>
                    <a:pt x="737" y="599"/>
                  </a:lnTo>
                  <a:lnTo>
                    <a:pt x="735" y="599"/>
                  </a:lnTo>
                  <a:lnTo>
                    <a:pt x="735" y="599"/>
                  </a:lnTo>
                  <a:lnTo>
                    <a:pt x="735" y="597"/>
                  </a:lnTo>
                  <a:lnTo>
                    <a:pt x="735" y="595"/>
                  </a:lnTo>
                  <a:lnTo>
                    <a:pt x="737" y="593"/>
                  </a:lnTo>
                  <a:lnTo>
                    <a:pt x="739" y="590"/>
                  </a:lnTo>
                  <a:lnTo>
                    <a:pt x="741" y="590"/>
                  </a:lnTo>
                  <a:lnTo>
                    <a:pt x="741" y="591"/>
                  </a:lnTo>
                  <a:lnTo>
                    <a:pt x="741" y="591"/>
                  </a:lnTo>
                  <a:lnTo>
                    <a:pt x="743" y="590"/>
                  </a:lnTo>
                  <a:lnTo>
                    <a:pt x="743" y="588"/>
                  </a:lnTo>
                  <a:lnTo>
                    <a:pt x="741" y="584"/>
                  </a:lnTo>
                  <a:lnTo>
                    <a:pt x="741" y="582"/>
                  </a:lnTo>
                  <a:lnTo>
                    <a:pt x="739" y="584"/>
                  </a:lnTo>
                  <a:lnTo>
                    <a:pt x="737" y="584"/>
                  </a:lnTo>
                  <a:lnTo>
                    <a:pt x="737" y="582"/>
                  </a:lnTo>
                  <a:lnTo>
                    <a:pt x="735" y="582"/>
                  </a:lnTo>
                  <a:lnTo>
                    <a:pt x="734" y="582"/>
                  </a:lnTo>
                  <a:lnTo>
                    <a:pt x="730" y="582"/>
                  </a:lnTo>
                  <a:lnTo>
                    <a:pt x="728" y="582"/>
                  </a:lnTo>
                  <a:lnTo>
                    <a:pt x="726" y="582"/>
                  </a:lnTo>
                  <a:lnTo>
                    <a:pt x="722" y="582"/>
                  </a:lnTo>
                  <a:lnTo>
                    <a:pt x="720" y="580"/>
                  </a:lnTo>
                  <a:lnTo>
                    <a:pt x="713" y="576"/>
                  </a:lnTo>
                  <a:lnTo>
                    <a:pt x="711" y="576"/>
                  </a:lnTo>
                  <a:lnTo>
                    <a:pt x="711" y="578"/>
                  </a:lnTo>
                  <a:lnTo>
                    <a:pt x="711" y="584"/>
                  </a:lnTo>
                  <a:lnTo>
                    <a:pt x="711" y="586"/>
                  </a:lnTo>
                  <a:lnTo>
                    <a:pt x="711" y="588"/>
                  </a:lnTo>
                  <a:lnTo>
                    <a:pt x="715" y="590"/>
                  </a:lnTo>
                  <a:lnTo>
                    <a:pt x="715" y="591"/>
                  </a:lnTo>
                  <a:lnTo>
                    <a:pt x="716" y="595"/>
                  </a:lnTo>
                  <a:lnTo>
                    <a:pt x="718" y="609"/>
                  </a:lnTo>
                  <a:lnTo>
                    <a:pt x="720" y="607"/>
                  </a:lnTo>
                  <a:lnTo>
                    <a:pt x="720" y="607"/>
                  </a:lnTo>
                  <a:lnTo>
                    <a:pt x="722" y="607"/>
                  </a:lnTo>
                  <a:lnTo>
                    <a:pt x="724" y="609"/>
                  </a:lnTo>
                  <a:lnTo>
                    <a:pt x="722" y="609"/>
                  </a:lnTo>
                  <a:lnTo>
                    <a:pt x="720" y="610"/>
                  </a:lnTo>
                  <a:lnTo>
                    <a:pt x="720" y="610"/>
                  </a:lnTo>
                  <a:lnTo>
                    <a:pt x="720" y="612"/>
                  </a:lnTo>
                  <a:lnTo>
                    <a:pt x="722" y="612"/>
                  </a:lnTo>
                  <a:lnTo>
                    <a:pt x="722" y="614"/>
                  </a:lnTo>
                  <a:lnTo>
                    <a:pt x="722" y="614"/>
                  </a:lnTo>
                  <a:lnTo>
                    <a:pt x="722" y="614"/>
                  </a:lnTo>
                  <a:lnTo>
                    <a:pt x="722" y="616"/>
                  </a:lnTo>
                  <a:lnTo>
                    <a:pt x="722" y="616"/>
                  </a:lnTo>
                  <a:lnTo>
                    <a:pt x="722" y="618"/>
                  </a:lnTo>
                  <a:lnTo>
                    <a:pt x="722" y="618"/>
                  </a:lnTo>
                  <a:lnTo>
                    <a:pt x="720" y="618"/>
                  </a:lnTo>
                  <a:lnTo>
                    <a:pt x="720" y="616"/>
                  </a:lnTo>
                  <a:lnTo>
                    <a:pt x="720" y="616"/>
                  </a:lnTo>
                  <a:lnTo>
                    <a:pt x="720" y="620"/>
                  </a:lnTo>
                  <a:lnTo>
                    <a:pt x="720" y="622"/>
                  </a:lnTo>
                  <a:lnTo>
                    <a:pt x="724" y="622"/>
                  </a:lnTo>
                  <a:lnTo>
                    <a:pt x="728" y="622"/>
                  </a:lnTo>
                  <a:lnTo>
                    <a:pt x="730" y="622"/>
                  </a:lnTo>
                  <a:lnTo>
                    <a:pt x="732" y="624"/>
                  </a:lnTo>
                  <a:lnTo>
                    <a:pt x="734" y="626"/>
                  </a:lnTo>
                  <a:lnTo>
                    <a:pt x="732" y="626"/>
                  </a:lnTo>
                  <a:lnTo>
                    <a:pt x="732" y="624"/>
                  </a:lnTo>
                  <a:lnTo>
                    <a:pt x="730" y="624"/>
                  </a:lnTo>
                  <a:lnTo>
                    <a:pt x="728" y="624"/>
                  </a:lnTo>
                  <a:lnTo>
                    <a:pt x="726" y="624"/>
                  </a:lnTo>
                  <a:lnTo>
                    <a:pt x="724" y="624"/>
                  </a:lnTo>
                  <a:lnTo>
                    <a:pt x="724" y="624"/>
                  </a:lnTo>
                  <a:lnTo>
                    <a:pt x="722" y="624"/>
                  </a:lnTo>
                  <a:lnTo>
                    <a:pt x="722" y="626"/>
                  </a:lnTo>
                  <a:lnTo>
                    <a:pt x="722" y="629"/>
                  </a:lnTo>
                  <a:lnTo>
                    <a:pt x="722" y="641"/>
                  </a:lnTo>
                  <a:lnTo>
                    <a:pt x="718" y="671"/>
                  </a:lnTo>
                  <a:lnTo>
                    <a:pt x="716" y="683"/>
                  </a:lnTo>
                  <a:lnTo>
                    <a:pt x="716" y="683"/>
                  </a:lnTo>
                  <a:lnTo>
                    <a:pt x="718" y="683"/>
                  </a:lnTo>
                  <a:lnTo>
                    <a:pt x="716" y="684"/>
                  </a:lnTo>
                  <a:lnTo>
                    <a:pt x="715" y="688"/>
                  </a:lnTo>
                  <a:lnTo>
                    <a:pt x="713" y="692"/>
                  </a:lnTo>
                  <a:lnTo>
                    <a:pt x="713" y="694"/>
                  </a:lnTo>
                  <a:lnTo>
                    <a:pt x="713" y="696"/>
                  </a:lnTo>
                  <a:lnTo>
                    <a:pt x="715" y="698"/>
                  </a:lnTo>
                  <a:lnTo>
                    <a:pt x="715" y="700"/>
                  </a:lnTo>
                  <a:lnTo>
                    <a:pt x="715" y="700"/>
                  </a:lnTo>
                  <a:lnTo>
                    <a:pt x="715" y="701"/>
                  </a:lnTo>
                  <a:lnTo>
                    <a:pt x="715" y="703"/>
                  </a:lnTo>
                  <a:lnTo>
                    <a:pt x="715" y="705"/>
                  </a:lnTo>
                  <a:lnTo>
                    <a:pt x="716" y="707"/>
                  </a:lnTo>
                  <a:lnTo>
                    <a:pt x="716" y="709"/>
                  </a:lnTo>
                  <a:lnTo>
                    <a:pt x="718" y="711"/>
                  </a:lnTo>
                  <a:lnTo>
                    <a:pt x="718" y="711"/>
                  </a:lnTo>
                  <a:lnTo>
                    <a:pt x="718" y="713"/>
                  </a:lnTo>
                  <a:lnTo>
                    <a:pt x="718" y="715"/>
                  </a:lnTo>
                  <a:lnTo>
                    <a:pt x="718" y="715"/>
                  </a:lnTo>
                  <a:lnTo>
                    <a:pt x="718" y="719"/>
                  </a:lnTo>
                  <a:lnTo>
                    <a:pt x="720" y="720"/>
                  </a:lnTo>
                  <a:lnTo>
                    <a:pt x="720" y="722"/>
                  </a:lnTo>
                  <a:lnTo>
                    <a:pt x="718" y="736"/>
                  </a:lnTo>
                  <a:lnTo>
                    <a:pt x="716" y="736"/>
                  </a:lnTo>
                  <a:lnTo>
                    <a:pt x="716" y="736"/>
                  </a:lnTo>
                  <a:lnTo>
                    <a:pt x="716" y="739"/>
                  </a:lnTo>
                  <a:lnTo>
                    <a:pt x="716" y="741"/>
                  </a:lnTo>
                  <a:lnTo>
                    <a:pt x="716" y="745"/>
                  </a:lnTo>
                  <a:lnTo>
                    <a:pt x="722" y="751"/>
                  </a:lnTo>
                  <a:lnTo>
                    <a:pt x="724" y="755"/>
                  </a:lnTo>
                  <a:lnTo>
                    <a:pt x="724" y="756"/>
                  </a:lnTo>
                  <a:lnTo>
                    <a:pt x="724" y="764"/>
                  </a:lnTo>
                  <a:lnTo>
                    <a:pt x="726" y="770"/>
                  </a:lnTo>
                  <a:lnTo>
                    <a:pt x="728" y="772"/>
                  </a:lnTo>
                  <a:lnTo>
                    <a:pt x="730" y="775"/>
                  </a:lnTo>
                  <a:lnTo>
                    <a:pt x="735" y="781"/>
                  </a:lnTo>
                  <a:lnTo>
                    <a:pt x="737" y="783"/>
                  </a:lnTo>
                  <a:lnTo>
                    <a:pt x="739" y="787"/>
                  </a:lnTo>
                  <a:lnTo>
                    <a:pt x="739" y="785"/>
                  </a:lnTo>
                  <a:lnTo>
                    <a:pt x="737" y="785"/>
                  </a:lnTo>
                  <a:lnTo>
                    <a:pt x="737" y="785"/>
                  </a:lnTo>
                  <a:lnTo>
                    <a:pt x="737" y="787"/>
                  </a:lnTo>
                  <a:lnTo>
                    <a:pt x="737" y="787"/>
                  </a:lnTo>
                  <a:lnTo>
                    <a:pt x="737" y="789"/>
                  </a:lnTo>
                  <a:lnTo>
                    <a:pt x="739" y="789"/>
                  </a:lnTo>
                  <a:lnTo>
                    <a:pt x="741" y="789"/>
                  </a:lnTo>
                  <a:lnTo>
                    <a:pt x="743" y="791"/>
                  </a:lnTo>
                  <a:lnTo>
                    <a:pt x="745" y="791"/>
                  </a:lnTo>
                  <a:lnTo>
                    <a:pt x="745" y="789"/>
                  </a:lnTo>
                  <a:lnTo>
                    <a:pt x="747" y="787"/>
                  </a:lnTo>
                  <a:lnTo>
                    <a:pt x="749" y="787"/>
                  </a:lnTo>
                  <a:lnTo>
                    <a:pt x="758" y="787"/>
                  </a:lnTo>
                  <a:lnTo>
                    <a:pt x="760" y="787"/>
                  </a:lnTo>
                  <a:lnTo>
                    <a:pt x="754" y="787"/>
                  </a:lnTo>
                  <a:lnTo>
                    <a:pt x="751" y="787"/>
                  </a:lnTo>
                  <a:lnTo>
                    <a:pt x="747" y="789"/>
                  </a:lnTo>
                  <a:lnTo>
                    <a:pt x="747" y="791"/>
                  </a:lnTo>
                  <a:lnTo>
                    <a:pt x="749" y="793"/>
                  </a:lnTo>
                  <a:lnTo>
                    <a:pt x="753" y="798"/>
                  </a:lnTo>
                  <a:lnTo>
                    <a:pt x="749" y="796"/>
                  </a:lnTo>
                  <a:lnTo>
                    <a:pt x="747" y="794"/>
                  </a:lnTo>
                  <a:lnTo>
                    <a:pt x="747" y="793"/>
                  </a:lnTo>
                  <a:lnTo>
                    <a:pt x="745" y="794"/>
                  </a:lnTo>
                  <a:lnTo>
                    <a:pt x="745" y="798"/>
                  </a:lnTo>
                  <a:lnTo>
                    <a:pt x="747" y="802"/>
                  </a:lnTo>
                  <a:lnTo>
                    <a:pt x="749" y="806"/>
                  </a:lnTo>
                  <a:lnTo>
                    <a:pt x="751" y="808"/>
                  </a:lnTo>
                  <a:lnTo>
                    <a:pt x="754" y="808"/>
                  </a:lnTo>
                  <a:lnTo>
                    <a:pt x="756" y="810"/>
                  </a:lnTo>
                  <a:lnTo>
                    <a:pt x="756" y="812"/>
                  </a:lnTo>
                  <a:lnTo>
                    <a:pt x="756" y="813"/>
                  </a:lnTo>
                  <a:lnTo>
                    <a:pt x="754" y="815"/>
                  </a:lnTo>
                  <a:lnTo>
                    <a:pt x="754" y="815"/>
                  </a:lnTo>
                  <a:lnTo>
                    <a:pt x="754" y="819"/>
                  </a:lnTo>
                  <a:lnTo>
                    <a:pt x="756" y="821"/>
                  </a:lnTo>
                  <a:lnTo>
                    <a:pt x="762" y="825"/>
                  </a:lnTo>
                  <a:lnTo>
                    <a:pt x="764" y="830"/>
                  </a:lnTo>
                  <a:lnTo>
                    <a:pt x="766" y="832"/>
                  </a:lnTo>
                  <a:lnTo>
                    <a:pt x="768" y="832"/>
                  </a:lnTo>
                  <a:lnTo>
                    <a:pt x="770" y="834"/>
                  </a:lnTo>
                  <a:lnTo>
                    <a:pt x="771" y="836"/>
                  </a:lnTo>
                  <a:lnTo>
                    <a:pt x="771" y="836"/>
                  </a:lnTo>
                  <a:lnTo>
                    <a:pt x="771" y="838"/>
                  </a:lnTo>
                  <a:lnTo>
                    <a:pt x="771" y="840"/>
                  </a:lnTo>
                  <a:lnTo>
                    <a:pt x="771" y="840"/>
                  </a:lnTo>
                  <a:lnTo>
                    <a:pt x="773" y="840"/>
                  </a:lnTo>
                  <a:lnTo>
                    <a:pt x="775" y="842"/>
                  </a:lnTo>
                  <a:lnTo>
                    <a:pt x="775" y="844"/>
                  </a:lnTo>
                  <a:lnTo>
                    <a:pt x="775" y="848"/>
                  </a:lnTo>
                  <a:lnTo>
                    <a:pt x="775" y="851"/>
                  </a:lnTo>
                  <a:lnTo>
                    <a:pt x="779" y="853"/>
                  </a:lnTo>
                  <a:lnTo>
                    <a:pt x="783" y="853"/>
                  </a:lnTo>
                  <a:lnTo>
                    <a:pt x="787" y="853"/>
                  </a:lnTo>
                  <a:lnTo>
                    <a:pt x="790" y="855"/>
                  </a:lnTo>
                  <a:lnTo>
                    <a:pt x="794" y="855"/>
                  </a:lnTo>
                  <a:lnTo>
                    <a:pt x="796" y="857"/>
                  </a:lnTo>
                  <a:lnTo>
                    <a:pt x="798" y="859"/>
                  </a:lnTo>
                  <a:lnTo>
                    <a:pt x="800" y="861"/>
                  </a:lnTo>
                  <a:lnTo>
                    <a:pt x="802" y="861"/>
                  </a:lnTo>
                  <a:lnTo>
                    <a:pt x="807" y="861"/>
                  </a:lnTo>
                  <a:lnTo>
                    <a:pt x="809" y="861"/>
                  </a:lnTo>
                  <a:lnTo>
                    <a:pt x="809" y="863"/>
                  </a:lnTo>
                  <a:lnTo>
                    <a:pt x="811" y="863"/>
                  </a:lnTo>
                  <a:lnTo>
                    <a:pt x="811" y="865"/>
                  </a:lnTo>
                  <a:lnTo>
                    <a:pt x="811" y="865"/>
                  </a:lnTo>
                  <a:lnTo>
                    <a:pt x="811" y="867"/>
                  </a:lnTo>
                  <a:lnTo>
                    <a:pt x="811" y="867"/>
                  </a:lnTo>
                  <a:lnTo>
                    <a:pt x="813" y="867"/>
                  </a:lnTo>
                  <a:lnTo>
                    <a:pt x="813" y="867"/>
                  </a:lnTo>
                  <a:lnTo>
                    <a:pt x="815" y="867"/>
                  </a:lnTo>
                  <a:lnTo>
                    <a:pt x="817" y="868"/>
                  </a:lnTo>
                  <a:lnTo>
                    <a:pt x="819" y="868"/>
                  </a:lnTo>
                  <a:lnTo>
                    <a:pt x="823" y="872"/>
                  </a:lnTo>
                  <a:lnTo>
                    <a:pt x="825" y="874"/>
                  </a:lnTo>
                  <a:lnTo>
                    <a:pt x="826" y="876"/>
                  </a:lnTo>
                  <a:lnTo>
                    <a:pt x="828" y="878"/>
                  </a:lnTo>
                  <a:lnTo>
                    <a:pt x="828" y="880"/>
                  </a:lnTo>
                  <a:lnTo>
                    <a:pt x="828" y="884"/>
                  </a:lnTo>
                  <a:lnTo>
                    <a:pt x="830" y="885"/>
                  </a:lnTo>
                  <a:lnTo>
                    <a:pt x="830" y="885"/>
                  </a:lnTo>
                  <a:lnTo>
                    <a:pt x="830" y="885"/>
                  </a:lnTo>
                  <a:lnTo>
                    <a:pt x="832" y="887"/>
                  </a:lnTo>
                  <a:lnTo>
                    <a:pt x="832" y="887"/>
                  </a:lnTo>
                  <a:lnTo>
                    <a:pt x="870" y="885"/>
                  </a:lnTo>
                  <a:lnTo>
                    <a:pt x="870" y="885"/>
                  </a:lnTo>
                  <a:lnTo>
                    <a:pt x="868" y="887"/>
                  </a:lnTo>
                  <a:lnTo>
                    <a:pt x="868" y="887"/>
                  </a:lnTo>
                  <a:lnTo>
                    <a:pt x="868" y="889"/>
                  </a:lnTo>
                  <a:lnTo>
                    <a:pt x="925" y="908"/>
                  </a:lnTo>
                  <a:lnTo>
                    <a:pt x="929" y="908"/>
                  </a:lnTo>
                  <a:lnTo>
                    <a:pt x="974" y="908"/>
                  </a:lnTo>
                  <a:lnTo>
                    <a:pt x="974" y="901"/>
                  </a:lnTo>
                  <a:lnTo>
                    <a:pt x="1001" y="901"/>
                  </a:lnTo>
                  <a:lnTo>
                    <a:pt x="1003" y="901"/>
                  </a:lnTo>
                  <a:lnTo>
                    <a:pt x="1005" y="903"/>
                  </a:lnTo>
                  <a:lnTo>
                    <a:pt x="1006" y="906"/>
                  </a:lnTo>
                  <a:lnTo>
                    <a:pt x="1006" y="906"/>
                  </a:lnTo>
                  <a:lnTo>
                    <a:pt x="1012" y="910"/>
                  </a:lnTo>
                  <a:lnTo>
                    <a:pt x="1025" y="920"/>
                  </a:lnTo>
                  <a:lnTo>
                    <a:pt x="1027" y="923"/>
                  </a:lnTo>
                  <a:lnTo>
                    <a:pt x="1029" y="925"/>
                  </a:lnTo>
                  <a:lnTo>
                    <a:pt x="1031" y="933"/>
                  </a:lnTo>
                  <a:lnTo>
                    <a:pt x="1031" y="935"/>
                  </a:lnTo>
                  <a:lnTo>
                    <a:pt x="1033" y="939"/>
                  </a:lnTo>
                  <a:lnTo>
                    <a:pt x="1037" y="941"/>
                  </a:lnTo>
                  <a:lnTo>
                    <a:pt x="1044" y="944"/>
                  </a:lnTo>
                  <a:lnTo>
                    <a:pt x="1050" y="948"/>
                  </a:lnTo>
                  <a:lnTo>
                    <a:pt x="1056" y="948"/>
                  </a:lnTo>
                  <a:lnTo>
                    <a:pt x="1060" y="944"/>
                  </a:lnTo>
                  <a:lnTo>
                    <a:pt x="1061" y="942"/>
                  </a:lnTo>
                  <a:lnTo>
                    <a:pt x="1061" y="941"/>
                  </a:lnTo>
                  <a:lnTo>
                    <a:pt x="1063" y="939"/>
                  </a:lnTo>
                  <a:lnTo>
                    <a:pt x="1065" y="937"/>
                  </a:lnTo>
                  <a:lnTo>
                    <a:pt x="1069" y="935"/>
                  </a:lnTo>
                  <a:lnTo>
                    <a:pt x="1071" y="935"/>
                  </a:lnTo>
                  <a:lnTo>
                    <a:pt x="1073" y="935"/>
                  </a:lnTo>
                  <a:lnTo>
                    <a:pt x="1077" y="935"/>
                  </a:lnTo>
                  <a:lnTo>
                    <a:pt x="1079" y="935"/>
                  </a:lnTo>
                  <a:lnTo>
                    <a:pt x="1080" y="935"/>
                  </a:lnTo>
                  <a:lnTo>
                    <a:pt x="1082" y="937"/>
                  </a:lnTo>
                  <a:lnTo>
                    <a:pt x="1084" y="937"/>
                  </a:lnTo>
                  <a:lnTo>
                    <a:pt x="1086" y="939"/>
                  </a:lnTo>
                  <a:lnTo>
                    <a:pt x="1094" y="948"/>
                  </a:lnTo>
                  <a:lnTo>
                    <a:pt x="1096" y="950"/>
                  </a:lnTo>
                  <a:lnTo>
                    <a:pt x="1099" y="956"/>
                  </a:lnTo>
                  <a:lnTo>
                    <a:pt x="1099" y="958"/>
                  </a:lnTo>
                  <a:lnTo>
                    <a:pt x="1099" y="959"/>
                  </a:lnTo>
                  <a:lnTo>
                    <a:pt x="1101" y="961"/>
                  </a:lnTo>
                  <a:lnTo>
                    <a:pt x="1101" y="963"/>
                  </a:lnTo>
                  <a:lnTo>
                    <a:pt x="1103" y="965"/>
                  </a:lnTo>
                  <a:lnTo>
                    <a:pt x="1105" y="965"/>
                  </a:lnTo>
                  <a:lnTo>
                    <a:pt x="1109" y="971"/>
                  </a:lnTo>
                  <a:lnTo>
                    <a:pt x="1109" y="971"/>
                  </a:lnTo>
                  <a:lnTo>
                    <a:pt x="1111" y="973"/>
                  </a:lnTo>
                  <a:lnTo>
                    <a:pt x="1111" y="973"/>
                  </a:lnTo>
                  <a:lnTo>
                    <a:pt x="1113" y="975"/>
                  </a:lnTo>
                  <a:lnTo>
                    <a:pt x="1113" y="975"/>
                  </a:lnTo>
                  <a:lnTo>
                    <a:pt x="1115" y="977"/>
                  </a:lnTo>
                  <a:lnTo>
                    <a:pt x="1115" y="982"/>
                  </a:lnTo>
                  <a:lnTo>
                    <a:pt x="1115" y="984"/>
                  </a:lnTo>
                  <a:lnTo>
                    <a:pt x="1115" y="986"/>
                  </a:lnTo>
                  <a:lnTo>
                    <a:pt x="1116" y="988"/>
                  </a:lnTo>
                  <a:lnTo>
                    <a:pt x="1118" y="988"/>
                  </a:lnTo>
                  <a:lnTo>
                    <a:pt x="1118" y="990"/>
                  </a:lnTo>
                  <a:lnTo>
                    <a:pt x="1118" y="992"/>
                  </a:lnTo>
                  <a:lnTo>
                    <a:pt x="1118" y="994"/>
                  </a:lnTo>
                  <a:lnTo>
                    <a:pt x="1120" y="996"/>
                  </a:lnTo>
                  <a:lnTo>
                    <a:pt x="1124" y="997"/>
                  </a:lnTo>
                  <a:lnTo>
                    <a:pt x="1133" y="1001"/>
                  </a:lnTo>
                  <a:lnTo>
                    <a:pt x="1141" y="1003"/>
                  </a:lnTo>
                  <a:lnTo>
                    <a:pt x="1143" y="1003"/>
                  </a:lnTo>
                  <a:lnTo>
                    <a:pt x="1147" y="1005"/>
                  </a:lnTo>
                  <a:lnTo>
                    <a:pt x="1147" y="1005"/>
                  </a:lnTo>
                  <a:lnTo>
                    <a:pt x="1149" y="1005"/>
                  </a:lnTo>
                  <a:lnTo>
                    <a:pt x="1149" y="1005"/>
                  </a:lnTo>
                  <a:lnTo>
                    <a:pt x="1151" y="1003"/>
                  </a:lnTo>
                  <a:lnTo>
                    <a:pt x="1151" y="1003"/>
                  </a:lnTo>
                  <a:lnTo>
                    <a:pt x="1151" y="1003"/>
                  </a:lnTo>
                  <a:lnTo>
                    <a:pt x="1151" y="1001"/>
                  </a:lnTo>
                  <a:lnTo>
                    <a:pt x="1149" y="999"/>
                  </a:lnTo>
                  <a:lnTo>
                    <a:pt x="1149" y="997"/>
                  </a:lnTo>
                  <a:lnTo>
                    <a:pt x="1147" y="996"/>
                  </a:lnTo>
                  <a:lnTo>
                    <a:pt x="1145" y="986"/>
                  </a:lnTo>
                  <a:lnTo>
                    <a:pt x="1145" y="986"/>
                  </a:lnTo>
                  <a:lnTo>
                    <a:pt x="1145" y="984"/>
                  </a:lnTo>
                  <a:lnTo>
                    <a:pt x="1145" y="984"/>
                  </a:lnTo>
                  <a:lnTo>
                    <a:pt x="1147" y="982"/>
                  </a:lnTo>
                  <a:lnTo>
                    <a:pt x="1145" y="980"/>
                  </a:lnTo>
                  <a:lnTo>
                    <a:pt x="1143" y="978"/>
                  </a:lnTo>
                  <a:lnTo>
                    <a:pt x="1141" y="977"/>
                  </a:lnTo>
                  <a:lnTo>
                    <a:pt x="1145" y="978"/>
                  </a:lnTo>
                  <a:lnTo>
                    <a:pt x="1147" y="978"/>
                  </a:lnTo>
                  <a:lnTo>
                    <a:pt x="1149" y="977"/>
                  </a:lnTo>
                  <a:lnTo>
                    <a:pt x="1149" y="973"/>
                  </a:lnTo>
                  <a:lnTo>
                    <a:pt x="1149" y="973"/>
                  </a:lnTo>
                  <a:lnTo>
                    <a:pt x="1147" y="971"/>
                  </a:lnTo>
                  <a:lnTo>
                    <a:pt x="1147" y="971"/>
                  </a:lnTo>
                  <a:lnTo>
                    <a:pt x="1147" y="969"/>
                  </a:lnTo>
                  <a:lnTo>
                    <a:pt x="1147" y="969"/>
                  </a:lnTo>
                  <a:lnTo>
                    <a:pt x="1147" y="969"/>
                  </a:lnTo>
                  <a:lnTo>
                    <a:pt x="1149" y="969"/>
                  </a:lnTo>
                  <a:lnTo>
                    <a:pt x="1149" y="969"/>
                  </a:lnTo>
                  <a:lnTo>
                    <a:pt x="1151" y="969"/>
                  </a:lnTo>
                  <a:lnTo>
                    <a:pt x="1151" y="969"/>
                  </a:lnTo>
                  <a:lnTo>
                    <a:pt x="1152" y="967"/>
                  </a:lnTo>
                  <a:lnTo>
                    <a:pt x="1152" y="965"/>
                  </a:lnTo>
                  <a:lnTo>
                    <a:pt x="1151" y="965"/>
                  </a:lnTo>
                  <a:lnTo>
                    <a:pt x="1151" y="965"/>
                  </a:lnTo>
                  <a:lnTo>
                    <a:pt x="1152" y="963"/>
                  </a:lnTo>
                  <a:lnTo>
                    <a:pt x="1152" y="963"/>
                  </a:lnTo>
                  <a:lnTo>
                    <a:pt x="1154" y="963"/>
                  </a:lnTo>
                  <a:lnTo>
                    <a:pt x="1156" y="963"/>
                  </a:lnTo>
                  <a:lnTo>
                    <a:pt x="1156" y="963"/>
                  </a:lnTo>
                  <a:lnTo>
                    <a:pt x="1156" y="959"/>
                  </a:lnTo>
                  <a:lnTo>
                    <a:pt x="1158" y="961"/>
                  </a:lnTo>
                  <a:lnTo>
                    <a:pt x="1160" y="961"/>
                  </a:lnTo>
                  <a:lnTo>
                    <a:pt x="1162" y="959"/>
                  </a:lnTo>
                  <a:lnTo>
                    <a:pt x="1162" y="959"/>
                  </a:lnTo>
                  <a:lnTo>
                    <a:pt x="1162" y="958"/>
                  </a:lnTo>
                  <a:lnTo>
                    <a:pt x="1160" y="958"/>
                  </a:lnTo>
                  <a:lnTo>
                    <a:pt x="1160" y="954"/>
                  </a:lnTo>
                  <a:lnTo>
                    <a:pt x="1160" y="954"/>
                  </a:lnTo>
                  <a:lnTo>
                    <a:pt x="1162" y="956"/>
                  </a:lnTo>
                  <a:lnTo>
                    <a:pt x="1162" y="956"/>
                  </a:lnTo>
                  <a:lnTo>
                    <a:pt x="1162" y="956"/>
                  </a:lnTo>
                  <a:lnTo>
                    <a:pt x="1164" y="956"/>
                  </a:lnTo>
                  <a:lnTo>
                    <a:pt x="1164" y="956"/>
                  </a:lnTo>
                  <a:lnTo>
                    <a:pt x="1166" y="956"/>
                  </a:lnTo>
                  <a:lnTo>
                    <a:pt x="1168" y="956"/>
                  </a:lnTo>
                  <a:lnTo>
                    <a:pt x="1169" y="956"/>
                  </a:lnTo>
                  <a:lnTo>
                    <a:pt x="1168" y="958"/>
                  </a:lnTo>
                  <a:lnTo>
                    <a:pt x="1166" y="958"/>
                  </a:lnTo>
                  <a:lnTo>
                    <a:pt x="1169" y="958"/>
                  </a:lnTo>
                  <a:lnTo>
                    <a:pt x="1173" y="956"/>
                  </a:lnTo>
                  <a:lnTo>
                    <a:pt x="1179" y="950"/>
                  </a:lnTo>
                  <a:lnTo>
                    <a:pt x="1181" y="950"/>
                  </a:lnTo>
                  <a:lnTo>
                    <a:pt x="1183" y="948"/>
                  </a:lnTo>
                  <a:lnTo>
                    <a:pt x="1187" y="944"/>
                  </a:lnTo>
                  <a:lnTo>
                    <a:pt x="1187" y="942"/>
                  </a:lnTo>
                  <a:lnTo>
                    <a:pt x="1187" y="942"/>
                  </a:lnTo>
                  <a:lnTo>
                    <a:pt x="1187" y="942"/>
                  </a:lnTo>
                  <a:lnTo>
                    <a:pt x="1187" y="941"/>
                  </a:lnTo>
                  <a:lnTo>
                    <a:pt x="1185" y="939"/>
                  </a:lnTo>
                  <a:lnTo>
                    <a:pt x="1185" y="937"/>
                  </a:lnTo>
                  <a:lnTo>
                    <a:pt x="1187" y="937"/>
                  </a:lnTo>
                  <a:lnTo>
                    <a:pt x="1188" y="937"/>
                  </a:lnTo>
                  <a:lnTo>
                    <a:pt x="1190" y="937"/>
                  </a:lnTo>
                  <a:lnTo>
                    <a:pt x="1188" y="941"/>
                  </a:lnTo>
                  <a:lnTo>
                    <a:pt x="1190" y="941"/>
                  </a:lnTo>
                  <a:lnTo>
                    <a:pt x="1192" y="941"/>
                  </a:lnTo>
                  <a:lnTo>
                    <a:pt x="1192" y="941"/>
                  </a:lnTo>
                  <a:lnTo>
                    <a:pt x="1190" y="941"/>
                  </a:lnTo>
                  <a:lnTo>
                    <a:pt x="1190" y="942"/>
                  </a:lnTo>
                  <a:lnTo>
                    <a:pt x="1188" y="942"/>
                  </a:lnTo>
                  <a:lnTo>
                    <a:pt x="1194" y="941"/>
                  </a:lnTo>
                  <a:lnTo>
                    <a:pt x="1198" y="939"/>
                  </a:lnTo>
                  <a:lnTo>
                    <a:pt x="1202" y="937"/>
                  </a:lnTo>
                  <a:lnTo>
                    <a:pt x="1204" y="937"/>
                  </a:lnTo>
                  <a:lnTo>
                    <a:pt x="1204" y="937"/>
                  </a:lnTo>
                  <a:lnTo>
                    <a:pt x="1204" y="935"/>
                  </a:lnTo>
                  <a:lnTo>
                    <a:pt x="1204" y="933"/>
                  </a:lnTo>
                  <a:lnTo>
                    <a:pt x="1205" y="933"/>
                  </a:lnTo>
                  <a:lnTo>
                    <a:pt x="1205" y="933"/>
                  </a:lnTo>
                  <a:lnTo>
                    <a:pt x="1204" y="935"/>
                  </a:lnTo>
                  <a:lnTo>
                    <a:pt x="1204" y="935"/>
                  </a:lnTo>
                  <a:lnTo>
                    <a:pt x="1204" y="935"/>
                  </a:lnTo>
                  <a:lnTo>
                    <a:pt x="1205" y="937"/>
                  </a:lnTo>
                  <a:lnTo>
                    <a:pt x="1213" y="937"/>
                  </a:lnTo>
                  <a:lnTo>
                    <a:pt x="1217" y="937"/>
                  </a:lnTo>
                  <a:lnTo>
                    <a:pt x="1224" y="939"/>
                  </a:lnTo>
                  <a:lnTo>
                    <a:pt x="1228" y="941"/>
                  </a:lnTo>
                  <a:lnTo>
                    <a:pt x="1232" y="939"/>
                  </a:lnTo>
                  <a:lnTo>
                    <a:pt x="1232" y="939"/>
                  </a:lnTo>
                  <a:lnTo>
                    <a:pt x="1232" y="937"/>
                  </a:lnTo>
                  <a:lnTo>
                    <a:pt x="1232" y="937"/>
                  </a:lnTo>
                  <a:lnTo>
                    <a:pt x="1232" y="935"/>
                  </a:lnTo>
                  <a:lnTo>
                    <a:pt x="1234" y="935"/>
                  </a:lnTo>
                  <a:lnTo>
                    <a:pt x="1234" y="935"/>
                  </a:lnTo>
                  <a:lnTo>
                    <a:pt x="1236" y="937"/>
                  </a:lnTo>
                  <a:lnTo>
                    <a:pt x="1238" y="937"/>
                  </a:lnTo>
                  <a:lnTo>
                    <a:pt x="1238" y="937"/>
                  </a:lnTo>
                  <a:lnTo>
                    <a:pt x="1240" y="937"/>
                  </a:lnTo>
                  <a:lnTo>
                    <a:pt x="1240" y="937"/>
                  </a:lnTo>
                  <a:lnTo>
                    <a:pt x="1240" y="939"/>
                  </a:lnTo>
                  <a:lnTo>
                    <a:pt x="1242" y="939"/>
                  </a:lnTo>
                  <a:lnTo>
                    <a:pt x="1242" y="941"/>
                  </a:lnTo>
                  <a:lnTo>
                    <a:pt x="1243" y="941"/>
                  </a:lnTo>
                  <a:lnTo>
                    <a:pt x="1245" y="941"/>
                  </a:lnTo>
                  <a:lnTo>
                    <a:pt x="1245" y="939"/>
                  </a:lnTo>
                  <a:lnTo>
                    <a:pt x="1245" y="941"/>
                  </a:lnTo>
                  <a:lnTo>
                    <a:pt x="1245" y="942"/>
                  </a:lnTo>
                  <a:lnTo>
                    <a:pt x="1247" y="944"/>
                  </a:lnTo>
                  <a:lnTo>
                    <a:pt x="1245" y="944"/>
                  </a:lnTo>
                  <a:lnTo>
                    <a:pt x="1245" y="944"/>
                  </a:lnTo>
                  <a:lnTo>
                    <a:pt x="1245" y="944"/>
                  </a:lnTo>
                  <a:lnTo>
                    <a:pt x="1245" y="944"/>
                  </a:lnTo>
                  <a:lnTo>
                    <a:pt x="1249" y="946"/>
                  </a:lnTo>
                  <a:lnTo>
                    <a:pt x="1253" y="946"/>
                  </a:lnTo>
                  <a:lnTo>
                    <a:pt x="1255" y="946"/>
                  </a:lnTo>
                  <a:lnTo>
                    <a:pt x="1255" y="946"/>
                  </a:lnTo>
                  <a:lnTo>
                    <a:pt x="1257" y="944"/>
                  </a:lnTo>
                  <a:lnTo>
                    <a:pt x="1257" y="944"/>
                  </a:lnTo>
                  <a:lnTo>
                    <a:pt x="1259" y="944"/>
                  </a:lnTo>
                  <a:lnTo>
                    <a:pt x="1260" y="944"/>
                  </a:lnTo>
                  <a:lnTo>
                    <a:pt x="1260" y="946"/>
                  </a:lnTo>
                  <a:lnTo>
                    <a:pt x="1260" y="946"/>
                  </a:lnTo>
                  <a:lnTo>
                    <a:pt x="1264" y="946"/>
                  </a:lnTo>
                  <a:lnTo>
                    <a:pt x="1264" y="944"/>
                  </a:lnTo>
                  <a:lnTo>
                    <a:pt x="1264" y="942"/>
                  </a:lnTo>
                  <a:lnTo>
                    <a:pt x="1262" y="941"/>
                  </a:lnTo>
                  <a:lnTo>
                    <a:pt x="1266" y="941"/>
                  </a:lnTo>
                  <a:lnTo>
                    <a:pt x="1268" y="942"/>
                  </a:lnTo>
                  <a:lnTo>
                    <a:pt x="1274" y="946"/>
                  </a:lnTo>
                  <a:lnTo>
                    <a:pt x="1276" y="948"/>
                  </a:lnTo>
                  <a:lnTo>
                    <a:pt x="1276" y="950"/>
                  </a:lnTo>
                  <a:lnTo>
                    <a:pt x="1276" y="948"/>
                  </a:lnTo>
                  <a:lnTo>
                    <a:pt x="1278" y="948"/>
                  </a:lnTo>
                  <a:lnTo>
                    <a:pt x="1278" y="948"/>
                  </a:lnTo>
                  <a:lnTo>
                    <a:pt x="1279" y="948"/>
                  </a:lnTo>
                  <a:lnTo>
                    <a:pt x="1279" y="948"/>
                  </a:lnTo>
                  <a:lnTo>
                    <a:pt x="1281" y="948"/>
                  </a:lnTo>
                  <a:lnTo>
                    <a:pt x="1281" y="946"/>
                  </a:lnTo>
                  <a:lnTo>
                    <a:pt x="1281" y="946"/>
                  </a:lnTo>
                  <a:lnTo>
                    <a:pt x="1279" y="944"/>
                  </a:lnTo>
                  <a:lnTo>
                    <a:pt x="1279" y="944"/>
                  </a:lnTo>
                  <a:lnTo>
                    <a:pt x="1276" y="942"/>
                  </a:lnTo>
                  <a:lnTo>
                    <a:pt x="1274" y="942"/>
                  </a:lnTo>
                  <a:lnTo>
                    <a:pt x="1272" y="941"/>
                  </a:lnTo>
                  <a:lnTo>
                    <a:pt x="1270" y="939"/>
                  </a:lnTo>
                  <a:lnTo>
                    <a:pt x="1272" y="937"/>
                  </a:lnTo>
                  <a:lnTo>
                    <a:pt x="1272" y="937"/>
                  </a:lnTo>
                  <a:lnTo>
                    <a:pt x="1274" y="937"/>
                  </a:lnTo>
                  <a:lnTo>
                    <a:pt x="1276" y="935"/>
                  </a:lnTo>
                  <a:lnTo>
                    <a:pt x="1276" y="935"/>
                  </a:lnTo>
                  <a:lnTo>
                    <a:pt x="1276" y="935"/>
                  </a:lnTo>
                  <a:lnTo>
                    <a:pt x="1276" y="931"/>
                  </a:lnTo>
                  <a:lnTo>
                    <a:pt x="1274" y="931"/>
                  </a:lnTo>
                  <a:lnTo>
                    <a:pt x="1272" y="933"/>
                  </a:lnTo>
                  <a:lnTo>
                    <a:pt x="1270" y="933"/>
                  </a:lnTo>
                  <a:lnTo>
                    <a:pt x="1268" y="931"/>
                  </a:lnTo>
                  <a:lnTo>
                    <a:pt x="1270" y="931"/>
                  </a:lnTo>
                  <a:lnTo>
                    <a:pt x="1270" y="929"/>
                  </a:lnTo>
                  <a:lnTo>
                    <a:pt x="1270" y="929"/>
                  </a:lnTo>
                  <a:lnTo>
                    <a:pt x="1268" y="929"/>
                  </a:lnTo>
                  <a:lnTo>
                    <a:pt x="1264" y="931"/>
                  </a:lnTo>
                  <a:lnTo>
                    <a:pt x="1260" y="931"/>
                  </a:lnTo>
                  <a:lnTo>
                    <a:pt x="1259" y="929"/>
                  </a:lnTo>
                  <a:lnTo>
                    <a:pt x="1259" y="929"/>
                  </a:lnTo>
                  <a:lnTo>
                    <a:pt x="1260" y="927"/>
                  </a:lnTo>
                  <a:lnTo>
                    <a:pt x="1260" y="925"/>
                  </a:lnTo>
                  <a:lnTo>
                    <a:pt x="1262" y="925"/>
                  </a:lnTo>
                  <a:lnTo>
                    <a:pt x="1262" y="925"/>
                  </a:lnTo>
                  <a:lnTo>
                    <a:pt x="1264" y="925"/>
                  </a:lnTo>
                  <a:lnTo>
                    <a:pt x="1264" y="927"/>
                  </a:lnTo>
                  <a:lnTo>
                    <a:pt x="1266" y="927"/>
                  </a:lnTo>
                  <a:lnTo>
                    <a:pt x="1270" y="927"/>
                  </a:lnTo>
                  <a:lnTo>
                    <a:pt x="1272" y="929"/>
                  </a:lnTo>
                  <a:lnTo>
                    <a:pt x="1274" y="927"/>
                  </a:lnTo>
                  <a:lnTo>
                    <a:pt x="1276" y="927"/>
                  </a:lnTo>
                  <a:lnTo>
                    <a:pt x="1279" y="925"/>
                  </a:lnTo>
                  <a:lnTo>
                    <a:pt x="1281" y="925"/>
                  </a:lnTo>
                  <a:lnTo>
                    <a:pt x="1283" y="925"/>
                  </a:lnTo>
                  <a:lnTo>
                    <a:pt x="1289" y="925"/>
                  </a:lnTo>
                  <a:lnTo>
                    <a:pt x="1295" y="925"/>
                  </a:lnTo>
                  <a:lnTo>
                    <a:pt x="1295" y="925"/>
                  </a:lnTo>
                  <a:lnTo>
                    <a:pt x="1296" y="925"/>
                  </a:lnTo>
                  <a:lnTo>
                    <a:pt x="1296" y="923"/>
                  </a:lnTo>
                  <a:lnTo>
                    <a:pt x="1296" y="922"/>
                  </a:lnTo>
                  <a:lnTo>
                    <a:pt x="1296" y="920"/>
                  </a:lnTo>
                  <a:lnTo>
                    <a:pt x="1298" y="922"/>
                  </a:lnTo>
                  <a:lnTo>
                    <a:pt x="1298" y="922"/>
                  </a:lnTo>
                  <a:lnTo>
                    <a:pt x="1298" y="923"/>
                  </a:lnTo>
                  <a:lnTo>
                    <a:pt x="1298" y="925"/>
                  </a:lnTo>
                  <a:lnTo>
                    <a:pt x="1298" y="925"/>
                  </a:lnTo>
                  <a:lnTo>
                    <a:pt x="1300" y="925"/>
                  </a:lnTo>
                  <a:lnTo>
                    <a:pt x="1300" y="927"/>
                  </a:lnTo>
                  <a:lnTo>
                    <a:pt x="1298" y="927"/>
                  </a:lnTo>
                  <a:lnTo>
                    <a:pt x="1296" y="927"/>
                  </a:lnTo>
                  <a:lnTo>
                    <a:pt x="1302" y="927"/>
                  </a:lnTo>
                  <a:lnTo>
                    <a:pt x="1304" y="927"/>
                  </a:lnTo>
                  <a:lnTo>
                    <a:pt x="1304" y="927"/>
                  </a:lnTo>
                  <a:lnTo>
                    <a:pt x="1306" y="925"/>
                  </a:lnTo>
                  <a:lnTo>
                    <a:pt x="1306" y="925"/>
                  </a:lnTo>
                  <a:lnTo>
                    <a:pt x="1306" y="927"/>
                  </a:lnTo>
                  <a:lnTo>
                    <a:pt x="1308" y="925"/>
                  </a:lnTo>
                  <a:lnTo>
                    <a:pt x="1312" y="923"/>
                  </a:lnTo>
                  <a:lnTo>
                    <a:pt x="1312" y="923"/>
                  </a:lnTo>
                  <a:lnTo>
                    <a:pt x="1314" y="923"/>
                  </a:lnTo>
                  <a:lnTo>
                    <a:pt x="1314" y="922"/>
                  </a:lnTo>
                  <a:lnTo>
                    <a:pt x="1314" y="922"/>
                  </a:lnTo>
                  <a:lnTo>
                    <a:pt x="1314" y="923"/>
                  </a:lnTo>
                  <a:lnTo>
                    <a:pt x="1314" y="925"/>
                  </a:lnTo>
                  <a:lnTo>
                    <a:pt x="1312" y="925"/>
                  </a:lnTo>
                  <a:lnTo>
                    <a:pt x="1310" y="925"/>
                  </a:lnTo>
                  <a:lnTo>
                    <a:pt x="1319" y="923"/>
                  </a:lnTo>
                  <a:lnTo>
                    <a:pt x="1325" y="923"/>
                  </a:lnTo>
                  <a:lnTo>
                    <a:pt x="1327" y="925"/>
                  </a:lnTo>
                  <a:lnTo>
                    <a:pt x="1327" y="925"/>
                  </a:lnTo>
                  <a:lnTo>
                    <a:pt x="1325" y="925"/>
                  </a:lnTo>
                  <a:lnTo>
                    <a:pt x="1323" y="925"/>
                  </a:lnTo>
                  <a:lnTo>
                    <a:pt x="1323" y="925"/>
                  </a:lnTo>
                  <a:lnTo>
                    <a:pt x="1331" y="927"/>
                  </a:lnTo>
                  <a:lnTo>
                    <a:pt x="1332" y="929"/>
                  </a:lnTo>
                  <a:lnTo>
                    <a:pt x="1334" y="929"/>
                  </a:lnTo>
                  <a:lnTo>
                    <a:pt x="1334" y="927"/>
                  </a:lnTo>
                  <a:lnTo>
                    <a:pt x="1334" y="927"/>
                  </a:lnTo>
                  <a:lnTo>
                    <a:pt x="1336" y="927"/>
                  </a:lnTo>
                  <a:lnTo>
                    <a:pt x="1334" y="927"/>
                  </a:lnTo>
                  <a:lnTo>
                    <a:pt x="1336" y="929"/>
                  </a:lnTo>
                  <a:lnTo>
                    <a:pt x="1336" y="929"/>
                  </a:lnTo>
                  <a:lnTo>
                    <a:pt x="1334" y="929"/>
                  </a:lnTo>
                  <a:lnTo>
                    <a:pt x="1338" y="933"/>
                  </a:lnTo>
                  <a:lnTo>
                    <a:pt x="1340" y="935"/>
                  </a:lnTo>
                  <a:lnTo>
                    <a:pt x="1340" y="937"/>
                  </a:lnTo>
                  <a:lnTo>
                    <a:pt x="1340" y="937"/>
                  </a:lnTo>
                  <a:lnTo>
                    <a:pt x="1346" y="937"/>
                  </a:lnTo>
                  <a:lnTo>
                    <a:pt x="1351" y="935"/>
                  </a:lnTo>
                  <a:lnTo>
                    <a:pt x="1355" y="933"/>
                  </a:lnTo>
                  <a:lnTo>
                    <a:pt x="1355" y="933"/>
                  </a:lnTo>
                  <a:lnTo>
                    <a:pt x="1355" y="933"/>
                  </a:lnTo>
                  <a:lnTo>
                    <a:pt x="1357" y="931"/>
                  </a:lnTo>
                  <a:lnTo>
                    <a:pt x="1357" y="931"/>
                  </a:lnTo>
                  <a:lnTo>
                    <a:pt x="1359" y="929"/>
                  </a:lnTo>
                  <a:lnTo>
                    <a:pt x="1361" y="931"/>
                  </a:lnTo>
                  <a:lnTo>
                    <a:pt x="1361" y="931"/>
                  </a:lnTo>
                  <a:lnTo>
                    <a:pt x="1363" y="931"/>
                  </a:lnTo>
                  <a:lnTo>
                    <a:pt x="1367" y="933"/>
                  </a:lnTo>
                  <a:lnTo>
                    <a:pt x="1369" y="935"/>
                  </a:lnTo>
                  <a:lnTo>
                    <a:pt x="1372" y="941"/>
                  </a:lnTo>
                  <a:lnTo>
                    <a:pt x="1376" y="944"/>
                  </a:lnTo>
                  <a:lnTo>
                    <a:pt x="1378" y="946"/>
                  </a:lnTo>
                  <a:lnTo>
                    <a:pt x="1382" y="948"/>
                  </a:lnTo>
                  <a:lnTo>
                    <a:pt x="1384" y="950"/>
                  </a:lnTo>
                  <a:lnTo>
                    <a:pt x="1384" y="954"/>
                  </a:lnTo>
                  <a:lnTo>
                    <a:pt x="1384" y="956"/>
                  </a:lnTo>
                  <a:lnTo>
                    <a:pt x="1380" y="967"/>
                  </a:lnTo>
                  <a:lnTo>
                    <a:pt x="1380" y="971"/>
                  </a:lnTo>
                  <a:lnTo>
                    <a:pt x="1382" y="973"/>
                  </a:lnTo>
                  <a:lnTo>
                    <a:pt x="1384" y="973"/>
                  </a:lnTo>
                  <a:lnTo>
                    <a:pt x="1384" y="971"/>
                  </a:lnTo>
                  <a:lnTo>
                    <a:pt x="1384" y="969"/>
                  </a:lnTo>
                  <a:lnTo>
                    <a:pt x="1382" y="967"/>
                  </a:lnTo>
                  <a:lnTo>
                    <a:pt x="1384" y="967"/>
                  </a:lnTo>
                  <a:lnTo>
                    <a:pt x="1386" y="969"/>
                  </a:lnTo>
                  <a:lnTo>
                    <a:pt x="1386" y="969"/>
                  </a:lnTo>
                  <a:lnTo>
                    <a:pt x="1387" y="971"/>
                  </a:lnTo>
                  <a:lnTo>
                    <a:pt x="1386" y="973"/>
                  </a:lnTo>
                  <a:lnTo>
                    <a:pt x="1386" y="975"/>
                  </a:lnTo>
                  <a:lnTo>
                    <a:pt x="1384" y="975"/>
                  </a:lnTo>
                  <a:lnTo>
                    <a:pt x="1382" y="977"/>
                  </a:lnTo>
                  <a:lnTo>
                    <a:pt x="1384" y="978"/>
                  </a:lnTo>
                  <a:lnTo>
                    <a:pt x="1386" y="984"/>
                  </a:lnTo>
                  <a:lnTo>
                    <a:pt x="1387" y="986"/>
                  </a:lnTo>
                  <a:lnTo>
                    <a:pt x="1389" y="988"/>
                  </a:lnTo>
                  <a:lnTo>
                    <a:pt x="1391" y="988"/>
                  </a:lnTo>
                  <a:lnTo>
                    <a:pt x="1391" y="986"/>
                  </a:lnTo>
                  <a:lnTo>
                    <a:pt x="1393" y="986"/>
                  </a:lnTo>
                  <a:lnTo>
                    <a:pt x="1393" y="988"/>
                  </a:lnTo>
                  <a:lnTo>
                    <a:pt x="1393" y="990"/>
                  </a:lnTo>
                  <a:lnTo>
                    <a:pt x="1393" y="992"/>
                  </a:lnTo>
                  <a:lnTo>
                    <a:pt x="1393" y="994"/>
                  </a:lnTo>
                  <a:lnTo>
                    <a:pt x="1393" y="994"/>
                  </a:lnTo>
                  <a:lnTo>
                    <a:pt x="1395" y="992"/>
                  </a:lnTo>
                  <a:lnTo>
                    <a:pt x="1395" y="992"/>
                  </a:lnTo>
                  <a:lnTo>
                    <a:pt x="1397" y="992"/>
                  </a:lnTo>
                  <a:lnTo>
                    <a:pt x="1395" y="994"/>
                  </a:lnTo>
                  <a:lnTo>
                    <a:pt x="1395" y="994"/>
                  </a:lnTo>
                  <a:lnTo>
                    <a:pt x="1395" y="997"/>
                  </a:lnTo>
                  <a:lnTo>
                    <a:pt x="1397" y="1001"/>
                  </a:lnTo>
                  <a:lnTo>
                    <a:pt x="1399" y="1003"/>
                  </a:lnTo>
                  <a:lnTo>
                    <a:pt x="1401" y="1005"/>
                  </a:lnTo>
                  <a:lnTo>
                    <a:pt x="1403" y="1007"/>
                  </a:lnTo>
                  <a:lnTo>
                    <a:pt x="1403" y="1007"/>
                  </a:lnTo>
                  <a:lnTo>
                    <a:pt x="1405" y="1009"/>
                  </a:lnTo>
                  <a:lnTo>
                    <a:pt x="1406" y="1011"/>
                  </a:lnTo>
                  <a:lnTo>
                    <a:pt x="1410" y="1016"/>
                  </a:lnTo>
                  <a:lnTo>
                    <a:pt x="1410" y="1016"/>
                  </a:lnTo>
                  <a:lnTo>
                    <a:pt x="1408" y="1016"/>
                  </a:lnTo>
                  <a:lnTo>
                    <a:pt x="1408" y="1016"/>
                  </a:lnTo>
                  <a:lnTo>
                    <a:pt x="1406" y="1016"/>
                  </a:lnTo>
                  <a:lnTo>
                    <a:pt x="1406" y="1018"/>
                  </a:lnTo>
                  <a:lnTo>
                    <a:pt x="1408" y="1018"/>
                  </a:lnTo>
                  <a:lnTo>
                    <a:pt x="1410" y="1018"/>
                  </a:lnTo>
                  <a:lnTo>
                    <a:pt x="1412" y="1018"/>
                  </a:lnTo>
                  <a:lnTo>
                    <a:pt x="1414" y="1018"/>
                  </a:lnTo>
                  <a:lnTo>
                    <a:pt x="1418" y="1016"/>
                  </a:lnTo>
                  <a:lnTo>
                    <a:pt x="1420" y="1013"/>
                  </a:lnTo>
                  <a:lnTo>
                    <a:pt x="1422" y="1009"/>
                  </a:lnTo>
                  <a:lnTo>
                    <a:pt x="1423" y="1005"/>
                  </a:lnTo>
                  <a:lnTo>
                    <a:pt x="1423" y="1007"/>
                  </a:lnTo>
                  <a:lnTo>
                    <a:pt x="1423" y="994"/>
                  </a:lnTo>
                  <a:lnTo>
                    <a:pt x="1423" y="986"/>
                  </a:lnTo>
                  <a:lnTo>
                    <a:pt x="1422" y="980"/>
                  </a:lnTo>
                  <a:lnTo>
                    <a:pt x="1416" y="967"/>
                  </a:lnTo>
                  <a:lnTo>
                    <a:pt x="1414" y="959"/>
                  </a:lnTo>
                  <a:lnTo>
                    <a:pt x="1412" y="954"/>
                  </a:lnTo>
                  <a:lnTo>
                    <a:pt x="1414" y="956"/>
                  </a:lnTo>
                  <a:lnTo>
                    <a:pt x="1414" y="958"/>
                  </a:lnTo>
                  <a:lnTo>
                    <a:pt x="1414" y="959"/>
                  </a:lnTo>
                  <a:lnTo>
                    <a:pt x="1414" y="961"/>
                  </a:lnTo>
                  <a:lnTo>
                    <a:pt x="1416" y="959"/>
                  </a:lnTo>
                  <a:lnTo>
                    <a:pt x="1416" y="958"/>
                  </a:lnTo>
                  <a:lnTo>
                    <a:pt x="1416" y="961"/>
                  </a:lnTo>
                  <a:lnTo>
                    <a:pt x="1416" y="963"/>
                  </a:lnTo>
                  <a:lnTo>
                    <a:pt x="1416" y="967"/>
                  </a:lnTo>
                  <a:lnTo>
                    <a:pt x="1418" y="969"/>
                  </a:lnTo>
                  <a:lnTo>
                    <a:pt x="1418" y="965"/>
                  </a:lnTo>
                  <a:lnTo>
                    <a:pt x="1416" y="959"/>
                  </a:lnTo>
                  <a:lnTo>
                    <a:pt x="1416" y="956"/>
                  </a:lnTo>
                  <a:lnTo>
                    <a:pt x="1414" y="952"/>
                  </a:lnTo>
                  <a:lnTo>
                    <a:pt x="1408" y="941"/>
                  </a:lnTo>
                  <a:lnTo>
                    <a:pt x="1405" y="933"/>
                  </a:lnTo>
                  <a:lnTo>
                    <a:pt x="1403" y="920"/>
                  </a:lnTo>
                  <a:lnTo>
                    <a:pt x="1401" y="918"/>
                  </a:lnTo>
                  <a:lnTo>
                    <a:pt x="1403" y="910"/>
                  </a:lnTo>
                  <a:lnTo>
                    <a:pt x="1405" y="912"/>
                  </a:lnTo>
                  <a:lnTo>
                    <a:pt x="1405" y="910"/>
                  </a:lnTo>
                  <a:lnTo>
                    <a:pt x="1405" y="910"/>
                  </a:lnTo>
                  <a:lnTo>
                    <a:pt x="1403" y="908"/>
                  </a:lnTo>
                  <a:lnTo>
                    <a:pt x="1405" y="908"/>
                  </a:lnTo>
                  <a:lnTo>
                    <a:pt x="1405" y="906"/>
                  </a:lnTo>
                  <a:lnTo>
                    <a:pt x="1406" y="906"/>
                  </a:lnTo>
                  <a:lnTo>
                    <a:pt x="1406" y="904"/>
                  </a:lnTo>
                  <a:lnTo>
                    <a:pt x="1405" y="904"/>
                  </a:lnTo>
                  <a:lnTo>
                    <a:pt x="1406" y="904"/>
                  </a:lnTo>
                  <a:lnTo>
                    <a:pt x="1406" y="904"/>
                  </a:lnTo>
                  <a:lnTo>
                    <a:pt x="1406" y="903"/>
                  </a:lnTo>
                  <a:lnTo>
                    <a:pt x="1406" y="903"/>
                  </a:lnTo>
                  <a:lnTo>
                    <a:pt x="1406" y="901"/>
                  </a:lnTo>
                  <a:lnTo>
                    <a:pt x="1408" y="901"/>
                  </a:lnTo>
                  <a:lnTo>
                    <a:pt x="1408" y="901"/>
                  </a:lnTo>
                  <a:lnTo>
                    <a:pt x="1408" y="899"/>
                  </a:lnTo>
                  <a:lnTo>
                    <a:pt x="1410" y="899"/>
                  </a:lnTo>
                  <a:lnTo>
                    <a:pt x="1410" y="897"/>
                  </a:lnTo>
                  <a:lnTo>
                    <a:pt x="1412" y="897"/>
                  </a:lnTo>
                  <a:lnTo>
                    <a:pt x="1412" y="895"/>
                  </a:lnTo>
                  <a:lnTo>
                    <a:pt x="1412" y="895"/>
                  </a:lnTo>
                  <a:lnTo>
                    <a:pt x="1414" y="895"/>
                  </a:lnTo>
                  <a:lnTo>
                    <a:pt x="1414" y="893"/>
                  </a:lnTo>
                  <a:lnTo>
                    <a:pt x="1414" y="893"/>
                  </a:lnTo>
                  <a:lnTo>
                    <a:pt x="1414" y="893"/>
                  </a:lnTo>
                  <a:lnTo>
                    <a:pt x="1414" y="891"/>
                  </a:lnTo>
                  <a:lnTo>
                    <a:pt x="1412" y="891"/>
                  </a:lnTo>
                  <a:lnTo>
                    <a:pt x="1412" y="889"/>
                  </a:lnTo>
                  <a:lnTo>
                    <a:pt x="1412" y="889"/>
                  </a:lnTo>
                  <a:lnTo>
                    <a:pt x="1414" y="891"/>
                  </a:lnTo>
                  <a:lnTo>
                    <a:pt x="1414" y="891"/>
                  </a:lnTo>
                  <a:lnTo>
                    <a:pt x="1414" y="891"/>
                  </a:lnTo>
                  <a:lnTo>
                    <a:pt x="1414" y="891"/>
                  </a:lnTo>
                  <a:lnTo>
                    <a:pt x="1416" y="891"/>
                  </a:lnTo>
                  <a:lnTo>
                    <a:pt x="1416" y="891"/>
                  </a:lnTo>
                  <a:lnTo>
                    <a:pt x="1418" y="891"/>
                  </a:lnTo>
                  <a:lnTo>
                    <a:pt x="1418" y="889"/>
                  </a:lnTo>
                  <a:lnTo>
                    <a:pt x="1416" y="889"/>
                  </a:lnTo>
                  <a:lnTo>
                    <a:pt x="1423" y="887"/>
                  </a:lnTo>
                  <a:lnTo>
                    <a:pt x="1425" y="885"/>
                  </a:lnTo>
                  <a:lnTo>
                    <a:pt x="1427" y="884"/>
                  </a:lnTo>
                  <a:lnTo>
                    <a:pt x="1429" y="884"/>
                  </a:lnTo>
                  <a:lnTo>
                    <a:pt x="1431" y="882"/>
                  </a:lnTo>
                  <a:lnTo>
                    <a:pt x="1433" y="880"/>
                  </a:lnTo>
                  <a:lnTo>
                    <a:pt x="1435" y="880"/>
                  </a:lnTo>
                  <a:lnTo>
                    <a:pt x="1435" y="878"/>
                  </a:lnTo>
                  <a:lnTo>
                    <a:pt x="1437" y="878"/>
                  </a:lnTo>
                  <a:lnTo>
                    <a:pt x="1437" y="878"/>
                  </a:lnTo>
                  <a:lnTo>
                    <a:pt x="1437" y="876"/>
                  </a:lnTo>
                  <a:lnTo>
                    <a:pt x="1437" y="874"/>
                  </a:lnTo>
                  <a:lnTo>
                    <a:pt x="1437" y="874"/>
                  </a:lnTo>
                  <a:lnTo>
                    <a:pt x="1439" y="872"/>
                  </a:lnTo>
                  <a:lnTo>
                    <a:pt x="1439" y="874"/>
                  </a:lnTo>
                  <a:lnTo>
                    <a:pt x="1439" y="874"/>
                  </a:lnTo>
                  <a:lnTo>
                    <a:pt x="1439" y="876"/>
                  </a:lnTo>
                  <a:lnTo>
                    <a:pt x="1441" y="872"/>
                  </a:lnTo>
                  <a:lnTo>
                    <a:pt x="1442" y="868"/>
                  </a:lnTo>
                  <a:lnTo>
                    <a:pt x="1444" y="867"/>
                  </a:lnTo>
                  <a:lnTo>
                    <a:pt x="1448" y="865"/>
                  </a:lnTo>
                  <a:lnTo>
                    <a:pt x="1452" y="863"/>
                  </a:lnTo>
                  <a:lnTo>
                    <a:pt x="1456" y="863"/>
                  </a:lnTo>
                  <a:lnTo>
                    <a:pt x="1458" y="863"/>
                  </a:lnTo>
                  <a:lnTo>
                    <a:pt x="1458" y="859"/>
                  </a:lnTo>
                  <a:lnTo>
                    <a:pt x="1458" y="859"/>
                  </a:lnTo>
                  <a:lnTo>
                    <a:pt x="1459" y="861"/>
                  </a:lnTo>
                  <a:lnTo>
                    <a:pt x="1459" y="863"/>
                  </a:lnTo>
                  <a:lnTo>
                    <a:pt x="1459" y="863"/>
                  </a:lnTo>
                  <a:lnTo>
                    <a:pt x="1459" y="859"/>
                  </a:lnTo>
                  <a:lnTo>
                    <a:pt x="1461" y="857"/>
                  </a:lnTo>
                  <a:lnTo>
                    <a:pt x="1465" y="855"/>
                  </a:lnTo>
                  <a:lnTo>
                    <a:pt x="1467" y="851"/>
                  </a:lnTo>
                  <a:lnTo>
                    <a:pt x="1467" y="851"/>
                  </a:lnTo>
                  <a:lnTo>
                    <a:pt x="1467" y="849"/>
                  </a:lnTo>
                  <a:lnTo>
                    <a:pt x="1467" y="849"/>
                  </a:lnTo>
                  <a:lnTo>
                    <a:pt x="1467" y="848"/>
                  </a:lnTo>
                  <a:lnTo>
                    <a:pt x="1467" y="849"/>
                  </a:lnTo>
                  <a:lnTo>
                    <a:pt x="1467" y="849"/>
                  </a:lnTo>
                  <a:lnTo>
                    <a:pt x="1469" y="851"/>
                  </a:lnTo>
                  <a:lnTo>
                    <a:pt x="1469" y="851"/>
                  </a:lnTo>
                  <a:lnTo>
                    <a:pt x="1471" y="849"/>
                  </a:lnTo>
                  <a:lnTo>
                    <a:pt x="1471" y="849"/>
                  </a:lnTo>
                  <a:lnTo>
                    <a:pt x="1473" y="849"/>
                  </a:lnTo>
                  <a:lnTo>
                    <a:pt x="1473" y="849"/>
                  </a:lnTo>
                  <a:lnTo>
                    <a:pt x="1475" y="849"/>
                  </a:lnTo>
                  <a:lnTo>
                    <a:pt x="1475" y="849"/>
                  </a:lnTo>
                  <a:lnTo>
                    <a:pt x="1477" y="849"/>
                  </a:lnTo>
                  <a:lnTo>
                    <a:pt x="1480" y="848"/>
                  </a:lnTo>
                  <a:lnTo>
                    <a:pt x="1482" y="848"/>
                  </a:lnTo>
                  <a:lnTo>
                    <a:pt x="1484" y="844"/>
                  </a:lnTo>
                  <a:lnTo>
                    <a:pt x="1480" y="844"/>
                  </a:lnTo>
                  <a:lnTo>
                    <a:pt x="1478" y="844"/>
                  </a:lnTo>
                  <a:lnTo>
                    <a:pt x="1475" y="844"/>
                  </a:lnTo>
                  <a:lnTo>
                    <a:pt x="1473" y="840"/>
                  </a:lnTo>
                  <a:lnTo>
                    <a:pt x="1475" y="842"/>
                  </a:lnTo>
                  <a:lnTo>
                    <a:pt x="1477" y="844"/>
                  </a:lnTo>
                  <a:lnTo>
                    <a:pt x="1478" y="842"/>
                  </a:lnTo>
                  <a:lnTo>
                    <a:pt x="1480" y="840"/>
                  </a:lnTo>
                  <a:lnTo>
                    <a:pt x="1480" y="838"/>
                  </a:lnTo>
                  <a:lnTo>
                    <a:pt x="1480" y="838"/>
                  </a:lnTo>
                  <a:lnTo>
                    <a:pt x="1478" y="836"/>
                  </a:lnTo>
                  <a:lnTo>
                    <a:pt x="1475" y="834"/>
                  </a:lnTo>
                  <a:lnTo>
                    <a:pt x="1473" y="834"/>
                  </a:lnTo>
                  <a:lnTo>
                    <a:pt x="1475" y="834"/>
                  </a:lnTo>
                  <a:lnTo>
                    <a:pt x="1477" y="834"/>
                  </a:lnTo>
                  <a:lnTo>
                    <a:pt x="1477" y="836"/>
                  </a:lnTo>
                  <a:lnTo>
                    <a:pt x="1478" y="836"/>
                  </a:lnTo>
                  <a:lnTo>
                    <a:pt x="1480" y="834"/>
                  </a:lnTo>
                  <a:lnTo>
                    <a:pt x="1480" y="834"/>
                  </a:lnTo>
                  <a:lnTo>
                    <a:pt x="1480" y="834"/>
                  </a:lnTo>
                  <a:lnTo>
                    <a:pt x="1480" y="834"/>
                  </a:lnTo>
                  <a:lnTo>
                    <a:pt x="1480" y="834"/>
                  </a:lnTo>
                  <a:lnTo>
                    <a:pt x="1480" y="834"/>
                  </a:lnTo>
                  <a:lnTo>
                    <a:pt x="1480" y="834"/>
                  </a:lnTo>
                  <a:lnTo>
                    <a:pt x="1482" y="834"/>
                  </a:lnTo>
                  <a:lnTo>
                    <a:pt x="1484" y="836"/>
                  </a:lnTo>
                  <a:lnTo>
                    <a:pt x="1484" y="836"/>
                  </a:lnTo>
                  <a:lnTo>
                    <a:pt x="1486" y="836"/>
                  </a:lnTo>
                  <a:lnTo>
                    <a:pt x="1488" y="836"/>
                  </a:lnTo>
                  <a:lnTo>
                    <a:pt x="1488" y="836"/>
                  </a:lnTo>
                  <a:lnTo>
                    <a:pt x="1490" y="834"/>
                  </a:lnTo>
                  <a:lnTo>
                    <a:pt x="1492" y="832"/>
                  </a:lnTo>
                  <a:lnTo>
                    <a:pt x="1494" y="829"/>
                  </a:lnTo>
                  <a:lnTo>
                    <a:pt x="1494" y="827"/>
                  </a:lnTo>
                  <a:lnTo>
                    <a:pt x="1492" y="827"/>
                  </a:lnTo>
                  <a:lnTo>
                    <a:pt x="1490" y="827"/>
                  </a:lnTo>
                  <a:lnTo>
                    <a:pt x="1490" y="830"/>
                  </a:lnTo>
                  <a:lnTo>
                    <a:pt x="1488" y="830"/>
                  </a:lnTo>
                  <a:lnTo>
                    <a:pt x="1488" y="829"/>
                  </a:lnTo>
                  <a:lnTo>
                    <a:pt x="1488" y="827"/>
                  </a:lnTo>
                  <a:lnTo>
                    <a:pt x="1486" y="827"/>
                  </a:lnTo>
                  <a:lnTo>
                    <a:pt x="1480" y="827"/>
                  </a:lnTo>
                  <a:lnTo>
                    <a:pt x="1478" y="825"/>
                  </a:lnTo>
                  <a:lnTo>
                    <a:pt x="1478" y="825"/>
                  </a:lnTo>
                  <a:lnTo>
                    <a:pt x="1478" y="821"/>
                  </a:lnTo>
                  <a:lnTo>
                    <a:pt x="1478" y="825"/>
                  </a:lnTo>
                  <a:lnTo>
                    <a:pt x="1480" y="825"/>
                  </a:lnTo>
                  <a:lnTo>
                    <a:pt x="1484" y="823"/>
                  </a:lnTo>
                  <a:lnTo>
                    <a:pt x="1486" y="823"/>
                  </a:lnTo>
                  <a:lnTo>
                    <a:pt x="1486" y="821"/>
                  </a:lnTo>
                  <a:lnTo>
                    <a:pt x="1486" y="823"/>
                  </a:lnTo>
                  <a:lnTo>
                    <a:pt x="1488" y="823"/>
                  </a:lnTo>
                  <a:lnTo>
                    <a:pt x="1488" y="821"/>
                  </a:lnTo>
                  <a:lnTo>
                    <a:pt x="1488" y="821"/>
                  </a:lnTo>
                  <a:lnTo>
                    <a:pt x="1488" y="821"/>
                  </a:lnTo>
                  <a:lnTo>
                    <a:pt x="1490" y="821"/>
                  </a:lnTo>
                  <a:lnTo>
                    <a:pt x="1492" y="823"/>
                  </a:lnTo>
                  <a:lnTo>
                    <a:pt x="1492" y="823"/>
                  </a:lnTo>
                  <a:lnTo>
                    <a:pt x="1492" y="821"/>
                  </a:lnTo>
                  <a:lnTo>
                    <a:pt x="1490" y="817"/>
                  </a:lnTo>
                  <a:lnTo>
                    <a:pt x="1490" y="815"/>
                  </a:lnTo>
                  <a:lnTo>
                    <a:pt x="1490" y="813"/>
                  </a:lnTo>
                  <a:lnTo>
                    <a:pt x="1492" y="817"/>
                  </a:lnTo>
                  <a:lnTo>
                    <a:pt x="1495" y="825"/>
                  </a:lnTo>
                  <a:lnTo>
                    <a:pt x="1497" y="829"/>
                  </a:lnTo>
                  <a:lnTo>
                    <a:pt x="1494" y="819"/>
                  </a:lnTo>
                  <a:lnTo>
                    <a:pt x="1490" y="812"/>
                  </a:lnTo>
                  <a:lnTo>
                    <a:pt x="1490" y="810"/>
                  </a:lnTo>
                  <a:lnTo>
                    <a:pt x="1486" y="808"/>
                  </a:lnTo>
                  <a:lnTo>
                    <a:pt x="1486" y="808"/>
                  </a:lnTo>
                  <a:lnTo>
                    <a:pt x="1484" y="808"/>
                  </a:lnTo>
                  <a:lnTo>
                    <a:pt x="1482" y="808"/>
                  </a:lnTo>
                  <a:lnTo>
                    <a:pt x="1482" y="808"/>
                  </a:lnTo>
                  <a:lnTo>
                    <a:pt x="1480" y="808"/>
                  </a:lnTo>
                  <a:lnTo>
                    <a:pt x="1480" y="804"/>
                  </a:lnTo>
                  <a:lnTo>
                    <a:pt x="1478" y="804"/>
                  </a:lnTo>
                  <a:lnTo>
                    <a:pt x="1477" y="802"/>
                  </a:lnTo>
                  <a:lnTo>
                    <a:pt x="1471" y="802"/>
                  </a:lnTo>
                  <a:lnTo>
                    <a:pt x="1469" y="800"/>
                  </a:lnTo>
                  <a:lnTo>
                    <a:pt x="1475" y="802"/>
                  </a:lnTo>
                  <a:lnTo>
                    <a:pt x="1477" y="802"/>
                  </a:lnTo>
                  <a:lnTo>
                    <a:pt x="1478" y="802"/>
                  </a:lnTo>
                  <a:lnTo>
                    <a:pt x="1480" y="806"/>
                  </a:lnTo>
                  <a:lnTo>
                    <a:pt x="1482" y="806"/>
                  </a:lnTo>
                  <a:lnTo>
                    <a:pt x="1484" y="808"/>
                  </a:lnTo>
                  <a:lnTo>
                    <a:pt x="1484" y="806"/>
                  </a:lnTo>
                  <a:lnTo>
                    <a:pt x="1482" y="802"/>
                  </a:lnTo>
                  <a:lnTo>
                    <a:pt x="1478" y="800"/>
                  </a:lnTo>
                  <a:lnTo>
                    <a:pt x="1477" y="798"/>
                  </a:lnTo>
                  <a:lnTo>
                    <a:pt x="1478" y="798"/>
                  </a:lnTo>
                  <a:lnTo>
                    <a:pt x="1480" y="800"/>
                  </a:lnTo>
                  <a:lnTo>
                    <a:pt x="1482" y="802"/>
                  </a:lnTo>
                  <a:lnTo>
                    <a:pt x="1482" y="800"/>
                  </a:lnTo>
                  <a:lnTo>
                    <a:pt x="1484" y="800"/>
                  </a:lnTo>
                  <a:lnTo>
                    <a:pt x="1484" y="800"/>
                  </a:lnTo>
                  <a:lnTo>
                    <a:pt x="1486" y="800"/>
                  </a:lnTo>
                  <a:lnTo>
                    <a:pt x="1486" y="798"/>
                  </a:lnTo>
                  <a:lnTo>
                    <a:pt x="1486" y="798"/>
                  </a:lnTo>
                  <a:lnTo>
                    <a:pt x="1484" y="798"/>
                  </a:lnTo>
                  <a:lnTo>
                    <a:pt x="1484" y="796"/>
                  </a:lnTo>
                  <a:lnTo>
                    <a:pt x="1484" y="796"/>
                  </a:lnTo>
                  <a:lnTo>
                    <a:pt x="1480" y="794"/>
                  </a:lnTo>
                  <a:lnTo>
                    <a:pt x="1478" y="791"/>
                  </a:lnTo>
                  <a:lnTo>
                    <a:pt x="1471" y="785"/>
                  </a:lnTo>
                  <a:lnTo>
                    <a:pt x="1475" y="787"/>
                  </a:lnTo>
                  <a:lnTo>
                    <a:pt x="1478" y="793"/>
                  </a:lnTo>
                  <a:lnTo>
                    <a:pt x="1482" y="794"/>
                  </a:lnTo>
                  <a:lnTo>
                    <a:pt x="1482" y="794"/>
                  </a:lnTo>
                  <a:lnTo>
                    <a:pt x="1484" y="794"/>
                  </a:lnTo>
                  <a:lnTo>
                    <a:pt x="1484" y="793"/>
                  </a:lnTo>
                  <a:lnTo>
                    <a:pt x="1486" y="793"/>
                  </a:lnTo>
                  <a:lnTo>
                    <a:pt x="1484" y="791"/>
                  </a:lnTo>
                  <a:lnTo>
                    <a:pt x="1484" y="789"/>
                  </a:lnTo>
                  <a:lnTo>
                    <a:pt x="1482" y="789"/>
                  </a:lnTo>
                  <a:lnTo>
                    <a:pt x="1482" y="787"/>
                  </a:lnTo>
                  <a:lnTo>
                    <a:pt x="1480" y="787"/>
                  </a:lnTo>
                  <a:lnTo>
                    <a:pt x="1477" y="785"/>
                  </a:lnTo>
                  <a:lnTo>
                    <a:pt x="1475" y="785"/>
                  </a:lnTo>
                  <a:lnTo>
                    <a:pt x="1475" y="783"/>
                  </a:lnTo>
                  <a:lnTo>
                    <a:pt x="1473" y="783"/>
                  </a:lnTo>
                  <a:lnTo>
                    <a:pt x="1473" y="781"/>
                  </a:lnTo>
                  <a:lnTo>
                    <a:pt x="1471" y="781"/>
                  </a:lnTo>
                  <a:lnTo>
                    <a:pt x="1471" y="781"/>
                  </a:lnTo>
                  <a:lnTo>
                    <a:pt x="1469" y="781"/>
                  </a:lnTo>
                  <a:lnTo>
                    <a:pt x="1469" y="779"/>
                  </a:lnTo>
                  <a:lnTo>
                    <a:pt x="1471" y="777"/>
                  </a:lnTo>
                  <a:lnTo>
                    <a:pt x="1473" y="774"/>
                  </a:lnTo>
                  <a:lnTo>
                    <a:pt x="1473" y="772"/>
                  </a:lnTo>
                  <a:lnTo>
                    <a:pt x="1473" y="774"/>
                  </a:lnTo>
                  <a:lnTo>
                    <a:pt x="1469" y="777"/>
                  </a:lnTo>
                  <a:lnTo>
                    <a:pt x="1469" y="779"/>
                  </a:lnTo>
                  <a:lnTo>
                    <a:pt x="1471" y="781"/>
                  </a:lnTo>
                  <a:lnTo>
                    <a:pt x="1471" y="781"/>
                  </a:lnTo>
                  <a:lnTo>
                    <a:pt x="1473" y="779"/>
                  </a:lnTo>
                  <a:lnTo>
                    <a:pt x="1473" y="779"/>
                  </a:lnTo>
                  <a:lnTo>
                    <a:pt x="1473" y="781"/>
                  </a:lnTo>
                  <a:lnTo>
                    <a:pt x="1475" y="783"/>
                  </a:lnTo>
                  <a:lnTo>
                    <a:pt x="1477" y="781"/>
                  </a:lnTo>
                  <a:lnTo>
                    <a:pt x="1477" y="781"/>
                  </a:lnTo>
                  <a:lnTo>
                    <a:pt x="1477" y="783"/>
                  </a:lnTo>
                  <a:lnTo>
                    <a:pt x="1480" y="785"/>
                  </a:lnTo>
                  <a:lnTo>
                    <a:pt x="1482" y="785"/>
                  </a:lnTo>
                  <a:lnTo>
                    <a:pt x="1484" y="787"/>
                  </a:lnTo>
                  <a:lnTo>
                    <a:pt x="1484" y="783"/>
                  </a:lnTo>
                  <a:lnTo>
                    <a:pt x="1480" y="779"/>
                  </a:lnTo>
                  <a:lnTo>
                    <a:pt x="1478" y="777"/>
                  </a:lnTo>
                  <a:lnTo>
                    <a:pt x="1478" y="779"/>
                  </a:lnTo>
                  <a:lnTo>
                    <a:pt x="1480" y="779"/>
                  </a:lnTo>
                  <a:lnTo>
                    <a:pt x="1482" y="781"/>
                  </a:lnTo>
                  <a:lnTo>
                    <a:pt x="1484" y="781"/>
                  </a:lnTo>
                  <a:lnTo>
                    <a:pt x="1482" y="777"/>
                  </a:lnTo>
                  <a:lnTo>
                    <a:pt x="1480" y="775"/>
                  </a:lnTo>
                  <a:lnTo>
                    <a:pt x="1480" y="774"/>
                  </a:lnTo>
                  <a:lnTo>
                    <a:pt x="1482" y="772"/>
                  </a:lnTo>
                  <a:lnTo>
                    <a:pt x="1482" y="770"/>
                  </a:lnTo>
                  <a:lnTo>
                    <a:pt x="1480" y="768"/>
                  </a:lnTo>
                  <a:lnTo>
                    <a:pt x="1482" y="768"/>
                  </a:lnTo>
                  <a:lnTo>
                    <a:pt x="1482" y="768"/>
                  </a:lnTo>
                  <a:lnTo>
                    <a:pt x="1480" y="764"/>
                  </a:lnTo>
                  <a:lnTo>
                    <a:pt x="1482" y="764"/>
                  </a:lnTo>
                  <a:lnTo>
                    <a:pt x="1482" y="764"/>
                  </a:lnTo>
                  <a:lnTo>
                    <a:pt x="1484" y="762"/>
                  </a:lnTo>
                  <a:lnTo>
                    <a:pt x="1486" y="764"/>
                  </a:lnTo>
                  <a:lnTo>
                    <a:pt x="1486" y="762"/>
                  </a:lnTo>
                  <a:lnTo>
                    <a:pt x="1486" y="762"/>
                  </a:lnTo>
                  <a:lnTo>
                    <a:pt x="1486" y="760"/>
                  </a:lnTo>
                  <a:lnTo>
                    <a:pt x="1486" y="762"/>
                  </a:lnTo>
                  <a:lnTo>
                    <a:pt x="1486" y="762"/>
                  </a:lnTo>
                  <a:lnTo>
                    <a:pt x="1488" y="762"/>
                  </a:lnTo>
                  <a:lnTo>
                    <a:pt x="1488" y="758"/>
                  </a:lnTo>
                  <a:lnTo>
                    <a:pt x="1490" y="758"/>
                  </a:lnTo>
                  <a:lnTo>
                    <a:pt x="1490" y="760"/>
                  </a:lnTo>
                  <a:lnTo>
                    <a:pt x="1492" y="760"/>
                  </a:lnTo>
                  <a:lnTo>
                    <a:pt x="1492" y="760"/>
                  </a:lnTo>
                  <a:lnTo>
                    <a:pt x="1490" y="760"/>
                  </a:lnTo>
                  <a:lnTo>
                    <a:pt x="1490" y="762"/>
                  </a:lnTo>
                  <a:lnTo>
                    <a:pt x="1490" y="762"/>
                  </a:lnTo>
                  <a:lnTo>
                    <a:pt x="1492" y="762"/>
                  </a:lnTo>
                  <a:lnTo>
                    <a:pt x="1492" y="762"/>
                  </a:lnTo>
                  <a:lnTo>
                    <a:pt x="1490" y="762"/>
                  </a:lnTo>
                  <a:lnTo>
                    <a:pt x="1488" y="764"/>
                  </a:lnTo>
                  <a:lnTo>
                    <a:pt x="1486" y="766"/>
                  </a:lnTo>
                  <a:lnTo>
                    <a:pt x="1486" y="768"/>
                  </a:lnTo>
                  <a:lnTo>
                    <a:pt x="1488" y="768"/>
                  </a:lnTo>
                  <a:lnTo>
                    <a:pt x="1486" y="770"/>
                  </a:lnTo>
                  <a:lnTo>
                    <a:pt x="1484" y="770"/>
                  </a:lnTo>
                  <a:lnTo>
                    <a:pt x="1484" y="772"/>
                  </a:lnTo>
                  <a:lnTo>
                    <a:pt x="1486" y="770"/>
                  </a:lnTo>
                  <a:lnTo>
                    <a:pt x="1486" y="772"/>
                  </a:lnTo>
                  <a:lnTo>
                    <a:pt x="1486" y="772"/>
                  </a:lnTo>
                  <a:lnTo>
                    <a:pt x="1486" y="772"/>
                  </a:lnTo>
                  <a:lnTo>
                    <a:pt x="1486" y="774"/>
                  </a:lnTo>
                  <a:lnTo>
                    <a:pt x="1486" y="774"/>
                  </a:lnTo>
                  <a:lnTo>
                    <a:pt x="1484" y="774"/>
                  </a:lnTo>
                  <a:lnTo>
                    <a:pt x="1484" y="775"/>
                  </a:lnTo>
                  <a:lnTo>
                    <a:pt x="1486" y="774"/>
                  </a:lnTo>
                  <a:lnTo>
                    <a:pt x="1486" y="775"/>
                  </a:lnTo>
                  <a:lnTo>
                    <a:pt x="1490" y="777"/>
                  </a:lnTo>
                  <a:lnTo>
                    <a:pt x="1486" y="777"/>
                  </a:lnTo>
                  <a:lnTo>
                    <a:pt x="1486" y="779"/>
                  </a:lnTo>
                  <a:lnTo>
                    <a:pt x="1488" y="783"/>
                  </a:lnTo>
                  <a:lnTo>
                    <a:pt x="1490" y="783"/>
                  </a:lnTo>
                  <a:lnTo>
                    <a:pt x="1490" y="783"/>
                  </a:lnTo>
                  <a:lnTo>
                    <a:pt x="1490" y="783"/>
                  </a:lnTo>
                  <a:lnTo>
                    <a:pt x="1492" y="781"/>
                  </a:lnTo>
                  <a:lnTo>
                    <a:pt x="1492" y="783"/>
                  </a:lnTo>
                  <a:lnTo>
                    <a:pt x="1492" y="783"/>
                  </a:lnTo>
                  <a:lnTo>
                    <a:pt x="1492" y="785"/>
                  </a:lnTo>
                  <a:lnTo>
                    <a:pt x="1490" y="785"/>
                  </a:lnTo>
                  <a:lnTo>
                    <a:pt x="1492" y="785"/>
                  </a:lnTo>
                  <a:lnTo>
                    <a:pt x="1492" y="787"/>
                  </a:lnTo>
                  <a:lnTo>
                    <a:pt x="1492" y="787"/>
                  </a:lnTo>
                  <a:lnTo>
                    <a:pt x="1492" y="789"/>
                  </a:lnTo>
                  <a:lnTo>
                    <a:pt x="1494" y="789"/>
                  </a:lnTo>
                  <a:lnTo>
                    <a:pt x="1495" y="789"/>
                  </a:lnTo>
                  <a:lnTo>
                    <a:pt x="1494" y="793"/>
                  </a:lnTo>
                  <a:lnTo>
                    <a:pt x="1492" y="796"/>
                  </a:lnTo>
                  <a:lnTo>
                    <a:pt x="1490" y="800"/>
                  </a:lnTo>
                  <a:lnTo>
                    <a:pt x="1490" y="804"/>
                  </a:lnTo>
                  <a:lnTo>
                    <a:pt x="1494" y="798"/>
                  </a:lnTo>
                  <a:lnTo>
                    <a:pt x="1494" y="798"/>
                  </a:lnTo>
                  <a:lnTo>
                    <a:pt x="1495" y="796"/>
                  </a:lnTo>
                  <a:lnTo>
                    <a:pt x="1495" y="796"/>
                  </a:lnTo>
                  <a:lnTo>
                    <a:pt x="1495" y="796"/>
                  </a:lnTo>
                  <a:lnTo>
                    <a:pt x="1495" y="796"/>
                  </a:lnTo>
                  <a:lnTo>
                    <a:pt x="1497" y="793"/>
                  </a:lnTo>
                  <a:lnTo>
                    <a:pt x="1499" y="789"/>
                  </a:lnTo>
                  <a:lnTo>
                    <a:pt x="1505" y="781"/>
                  </a:lnTo>
                  <a:lnTo>
                    <a:pt x="1505" y="781"/>
                  </a:lnTo>
                  <a:lnTo>
                    <a:pt x="1505" y="781"/>
                  </a:lnTo>
                  <a:lnTo>
                    <a:pt x="1505" y="781"/>
                  </a:lnTo>
                  <a:lnTo>
                    <a:pt x="1505" y="779"/>
                  </a:lnTo>
                  <a:lnTo>
                    <a:pt x="1505" y="779"/>
                  </a:lnTo>
                  <a:lnTo>
                    <a:pt x="1505" y="777"/>
                  </a:lnTo>
                  <a:lnTo>
                    <a:pt x="1503" y="777"/>
                  </a:lnTo>
                  <a:lnTo>
                    <a:pt x="1505" y="775"/>
                  </a:lnTo>
                  <a:lnTo>
                    <a:pt x="1503" y="774"/>
                  </a:lnTo>
                  <a:lnTo>
                    <a:pt x="1501" y="770"/>
                  </a:lnTo>
                  <a:lnTo>
                    <a:pt x="1501" y="770"/>
                  </a:lnTo>
                  <a:lnTo>
                    <a:pt x="1497" y="760"/>
                  </a:lnTo>
                  <a:lnTo>
                    <a:pt x="1495" y="758"/>
                  </a:lnTo>
                  <a:lnTo>
                    <a:pt x="1497" y="756"/>
                  </a:lnTo>
                  <a:lnTo>
                    <a:pt x="1497" y="755"/>
                  </a:lnTo>
                  <a:lnTo>
                    <a:pt x="1499" y="755"/>
                  </a:lnTo>
                  <a:lnTo>
                    <a:pt x="1503" y="753"/>
                  </a:lnTo>
                  <a:lnTo>
                    <a:pt x="1505" y="751"/>
                  </a:lnTo>
                  <a:lnTo>
                    <a:pt x="1503" y="753"/>
                  </a:lnTo>
                  <a:lnTo>
                    <a:pt x="1499" y="755"/>
                  </a:lnTo>
                  <a:lnTo>
                    <a:pt x="1497" y="756"/>
                  </a:lnTo>
                  <a:lnTo>
                    <a:pt x="1497" y="760"/>
                  </a:lnTo>
                  <a:lnTo>
                    <a:pt x="1499" y="764"/>
                  </a:lnTo>
                  <a:lnTo>
                    <a:pt x="1503" y="764"/>
                  </a:lnTo>
                  <a:lnTo>
                    <a:pt x="1507" y="766"/>
                  </a:lnTo>
                  <a:lnTo>
                    <a:pt x="1507" y="770"/>
                  </a:lnTo>
                  <a:lnTo>
                    <a:pt x="1509" y="770"/>
                  </a:lnTo>
                  <a:lnTo>
                    <a:pt x="1511" y="768"/>
                  </a:lnTo>
                  <a:lnTo>
                    <a:pt x="1511" y="766"/>
                  </a:lnTo>
                  <a:lnTo>
                    <a:pt x="1513" y="764"/>
                  </a:lnTo>
                  <a:lnTo>
                    <a:pt x="1513" y="762"/>
                  </a:lnTo>
                  <a:lnTo>
                    <a:pt x="1514" y="762"/>
                  </a:lnTo>
                  <a:lnTo>
                    <a:pt x="1514" y="760"/>
                  </a:lnTo>
                  <a:lnTo>
                    <a:pt x="1514" y="758"/>
                  </a:lnTo>
                  <a:lnTo>
                    <a:pt x="1516" y="758"/>
                  </a:lnTo>
                  <a:lnTo>
                    <a:pt x="1518" y="756"/>
                  </a:lnTo>
                  <a:lnTo>
                    <a:pt x="1520" y="753"/>
                  </a:lnTo>
                  <a:lnTo>
                    <a:pt x="1520" y="751"/>
                  </a:lnTo>
                  <a:lnTo>
                    <a:pt x="1520" y="753"/>
                  </a:lnTo>
                  <a:lnTo>
                    <a:pt x="1520" y="755"/>
                  </a:lnTo>
                  <a:lnTo>
                    <a:pt x="1522" y="747"/>
                  </a:lnTo>
                  <a:lnTo>
                    <a:pt x="1522" y="745"/>
                  </a:lnTo>
                  <a:lnTo>
                    <a:pt x="1522" y="741"/>
                  </a:lnTo>
                  <a:lnTo>
                    <a:pt x="1518" y="741"/>
                  </a:lnTo>
                  <a:lnTo>
                    <a:pt x="1518" y="741"/>
                  </a:lnTo>
                  <a:lnTo>
                    <a:pt x="1518" y="739"/>
                  </a:lnTo>
                  <a:lnTo>
                    <a:pt x="1522" y="734"/>
                  </a:lnTo>
                  <a:lnTo>
                    <a:pt x="1522" y="732"/>
                  </a:lnTo>
                  <a:lnTo>
                    <a:pt x="1522" y="728"/>
                  </a:lnTo>
                  <a:lnTo>
                    <a:pt x="1522" y="726"/>
                  </a:lnTo>
                  <a:lnTo>
                    <a:pt x="1524" y="728"/>
                  </a:lnTo>
                  <a:lnTo>
                    <a:pt x="1524" y="730"/>
                  </a:lnTo>
                  <a:lnTo>
                    <a:pt x="1522" y="734"/>
                  </a:lnTo>
                  <a:lnTo>
                    <a:pt x="1522" y="736"/>
                  </a:lnTo>
                  <a:lnTo>
                    <a:pt x="1526" y="732"/>
                  </a:lnTo>
                  <a:lnTo>
                    <a:pt x="1532" y="728"/>
                  </a:lnTo>
                  <a:lnTo>
                    <a:pt x="1537" y="726"/>
                  </a:lnTo>
                  <a:lnTo>
                    <a:pt x="1558" y="724"/>
                  </a:lnTo>
                  <a:lnTo>
                    <a:pt x="1560" y="724"/>
                  </a:lnTo>
                  <a:lnTo>
                    <a:pt x="1562" y="722"/>
                  </a:lnTo>
                  <a:lnTo>
                    <a:pt x="1562" y="722"/>
                  </a:lnTo>
                  <a:lnTo>
                    <a:pt x="1564" y="720"/>
                  </a:lnTo>
                  <a:lnTo>
                    <a:pt x="1564" y="719"/>
                  </a:lnTo>
                  <a:lnTo>
                    <a:pt x="1564" y="717"/>
                  </a:lnTo>
                  <a:lnTo>
                    <a:pt x="1564" y="715"/>
                  </a:lnTo>
                  <a:lnTo>
                    <a:pt x="1566" y="717"/>
                  </a:lnTo>
                  <a:lnTo>
                    <a:pt x="1566" y="717"/>
                  </a:lnTo>
                  <a:lnTo>
                    <a:pt x="1566" y="717"/>
                  </a:lnTo>
                  <a:lnTo>
                    <a:pt x="1568" y="717"/>
                  </a:lnTo>
                  <a:lnTo>
                    <a:pt x="1568" y="717"/>
                  </a:lnTo>
                  <a:lnTo>
                    <a:pt x="1568" y="717"/>
                  </a:lnTo>
                  <a:lnTo>
                    <a:pt x="1566" y="719"/>
                  </a:lnTo>
                  <a:lnTo>
                    <a:pt x="1566" y="720"/>
                  </a:lnTo>
                  <a:lnTo>
                    <a:pt x="1568" y="720"/>
                  </a:lnTo>
                  <a:lnTo>
                    <a:pt x="1575" y="717"/>
                  </a:lnTo>
                  <a:lnTo>
                    <a:pt x="1575" y="717"/>
                  </a:lnTo>
                  <a:lnTo>
                    <a:pt x="1575" y="719"/>
                  </a:lnTo>
                  <a:lnTo>
                    <a:pt x="1575" y="720"/>
                  </a:lnTo>
                  <a:lnTo>
                    <a:pt x="1585" y="717"/>
                  </a:lnTo>
                  <a:lnTo>
                    <a:pt x="1586" y="717"/>
                  </a:lnTo>
                  <a:lnTo>
                    <a:pt x="1586" y="715"/>
                  </a:lnTo>
                  <a:lnTo>
                    <a:pt x="1586" y="711"/>
                  </a:lnTo>
                  <a:lnTo>
                    <a:pt x="1585" y="709"/>
                  </a:lnTo>
                  <a:lnTo>
                    <a:pt x="1581" y="709"/>
                  </a:lnTo>
                  <a:lnTo>
                    <a:pt x="1583" y="709"/>
                  </a:lnTo>
                  <a:lnTo>
                    <a:pt x="1583" y="711"/>
                  </a:lnTo>
                  <a:lnTo>
                    <a:pt x="1585" y="711"/>
                  </a:lnTo>
                  <a:lnTo>
                    <a:pt x="1585" y="713"/>
                  </a:lnTo>
                  <a:lnTo>
                    <a:pt x="1586" y="715"/>
                  </a:lnTo>
                  <a:lnTo>
                    <a:pt x="1585" y="715"/>
                  </a:lnTo>
                  <a:lnTo>
                    <a:pt x="1583" y="717"/>
                  </a:lnTo>
                  <a:lnTo>
                    <a:pt x="1579" y="715"/>
                  </a:lnTo>
                  <a:lnTo>
                    <a:pt x="1577" y="715"/>
                  </a:lnTo>
                  <a:lnTo>
                    <a:pt x="1577" y="713"/>
                  </a:lnTo>
                  <a:lnTo>
                    <a:pt x="1577" y="713"/>
                  </a:lnTo>
                  <a:lnTo>
                    <a:pt x="1575" y="709"/>
                  </a:lnTo>
                  <a:lnTo>
                    <a:pt x="1573" y="707"/>
                  </a:lnTo>
                  <a:lnTo>
                    <a:pt x="1573" y="705"/>
                  </a:lnTo>
                  <a:lnTo>
                    <a:pt x="1571" y="705"/>
                  </a:lnTo>
                  <a:lnTo>
                    <a:pt x="1569" y="703"/>
                  </a:lnTo>
                  <a:lnTo>
                    <a:pt x="1569" y="703"/>
                  </a:lnTo>
                  <a:lnTo>
                    <a:pt x="1571" y="700"/>
                  </a:lnTo>
                  <a:lnTo>
                    <a:pt x="1573" y="700"/>
                  </a:lnTo>
                  <a:lnTo>
                    <a:pt x="1575" y="698"/>
                  </a:lnTo>
                  <a:lnTo>
                    <a:pt x="1575" y="698"/>
                  </a:lnTo>
                  <a:lnTo>
                    <a:pt x="1575" y="698"/>
                  </a:lnTo>
                  <a:lnTo>
                    <a:pt x="1573" y="696"/>
                  </a:lnTo>
                  <a:lnTo>
                    <a:pt x="1573" y="694"/>
                  </a:lnTo>
                  <a:lnTo>
                    <a:pt x="1573" y="692"/>
                  </a:lnTo>
                  <a:lnTo>
                    <a:pt x="1573" y="690"/>
                  </a:lnTo>
                  <a:lnTo>
                    <a:pt x="1577" y="684"/>
                  </a:lnTo>
                  <a:lnTo>
                    <a:pt x="1581" y="681"/>
                  </a:lnTo>
                  <a:lnTo>
                    <a:pt x="1581" y="679"/>
                  </a:lnTo>
                  <a:lnTo>
                    <a:pt x="1581" y="677"/>
                  </a:lnTo>
                  <a:lnTo>
                    <a:pt x="1583" y="675"/>
                  </a:lnTo>
                  <a:lnTo>
                    <a:pt x="1583" y="675"/>
                  </a:lnTo>
                  <a:lnTo>
                    <a:pt x="1585" y="673"/>
                  </a:lnTo>
                  <a:lnTo>
                    <a:pt x="1586" y="673"/>
                  </a:lnTo>
                  <a:lnTo>
                    <a:pt x="1586" y="673"/>
                  </a:lnTo>
                  <a:lnTo>
                    <a:pt x="1586" y="675"/>
                  </a:lnTo>
                  <a:lnTo>
                    <a:pt x="1586" y="675"/>
                  </a:lnTo>
                  <a:lnTo>
                    <a:pt x="1586" y="675"/>
                  </a:lnTo>
                  <a:lnTo>
                    <a:pt x="1588" y="675"/>
                  </a:lnTo>
                  <a:lnTo>
                    <a:pt x="1588" y="675"/>
                  </a:lnTo>
                  <a:lnTo>
                    <a:pt x="1588" y="673"/>
                  </a:lnTo>
                  <a:lnTo>
                    <a:pt x="1588" y="671"/>
                  </a:lnTo>
                  <a:lnTo>
                    <a:pt x="1588" y="673"/>
                  </a:lnTo>
                  <a:lnTo>
                    <a:pt x="1590" y="673"/>
                  </a:lnTo>
                  <a:lnTo>
                    <a:pt x="1590" y="673"/>
                  </a:lnTo>
                  <a:lnTo>
                    <a:pt x="1590" y="671"/>
                  </a:lnTo>
                  <a:lnTo>
                    <a:pt x="1590" y="671"/>
                  </a:lnTo>
                  <a:lnTo>
                    <a:pt x="1592" y="671"/>
                  </a:lnTo>
                  <a:lnTo>
                    <a:pt x="1592" y="673"/>
                  </a:lnTo>
                  <a:lnTo>
                    <a:pt x="1592" y="671"/>
                  </a:lnTo>
                  <a:lnTo>
                    <a:pt x="1592" y="671"/>
                  </a:lnTo>
                  <a:lnTo>
                    <a:pt x="1592" y="671"/>
                  </a:lnTo>
                  <a:lnTo>
                    <a:pt x="1592" y="671"/>
                  </a:lnTo>
                  <a:lnTo>
                    <a:pt x="1594" y="671"/>
                  </a:lnTo>
                  <a:lnTo>
                    <a:pt x="1594" y="673"/>
                  </a:lnTo>
                  <a:lnTo>
                    <a:pt x="1596" y="671"/>
                  </a:lnTo>
                  <a:lnTo>
                    <a:pt x="1598" y="669"/>
                  </a:lnTo>
                  <a:lnTo>
                    <a:pt x="1600" y="669"/>
                  </a:lnTo>
                  <a:lnTo>
                    <a:pt x="1600" y="667"/>
                  </a:lnTo>
                  <a:lnTo>
                    <a:pt x="1602" y="665"/>
                  </a:lnTo>
                  <a:lnTo>
                    <a:pt x="1602" y="662"/>
                  </a:lnTo>
                  <a:lnTo>
                    <a:pt x="1602" y="662"/>
                  </a:lnTo>
                  <a:lnTo>
                    <a:pt x="1604" y="660"/>
                  </a:lnTo>
                  <a:lnTo>
                    <a:pt x="1605" y="660"/>
                  </a:lnTo>
                  <a:lnTo>
                    <a:pt x="1605" y="658"/>
                  </a:lnTo>
                  <a:lnTo>
                    <a:pt x="1605" y="658"/>
                  </a:lnTo>
                  <a:lnTo>
                    <a:pt x="1605" y="660"/>
                  </a:lnTo>
                  <a:lnTo>
                    <a:pt x="1605" y="660"/>
                  </a:lnTo>
                  <a:lnTo>
                    <a:pt x="1605" y="660"/>
                  </a:lnTo>
                  <a:lnTo>
                    <a:pt x="1605" y="662"/>
                  </a:lnTo>
                  <a:lnTo>
                    <a:pt x="1605" y="662"/>
                  </a:lnTo>
                  <a:lnTo>
                    <a:pt x="1605" y="662"/>
                  </a:lnTo>
                  <a:lnTo>
                    <a:pt x="1605" y="662"/>
                  </a:lnTo>
                  <a:lnTo>
                    <a:pt x="1605" y="662"/>
                  </a:lnTo>
                  <a:lnTo>
                    <a:pt x="1605" y="664"/>
                  </a:lnTo>
                  <a:lnTo>
                    <a:pt x="1605" y="664"/>
                  </a:lnTo>
                  <a:lnTo>
                    <a:pt x="1607" y="664"/>
                  </a:lnTo>
                  <a:lnTo>
                    <a:pt x="1607" y="664"/>
                  </a:lnTo>
                  <a:lnTo>
                    <a:pt x="1609" y="665"/>
                  </a:lnTo>
                  <a:lnTo>
                    <a:pt x="1609" y="664"/>
                  </a:lnTo>
                  <a:lnTo>
                    <a:pt x="1609" y="662"/>
                  </a:lnTo>
                  <a:lnTo>
                    <a:pt x="1609" y="662"/>
                  </a:lnTo>
                  <a:lnTo>
                    <a:pt x="1611" y="660"/>
                  </a:lnTo>
                  <a:lnTo>
                    <a:pt x="1611" y="660"/>
                  </a:lnTo>
                  <a:lnTo>
                    <a:pt x="1613" y="660"/>
                  </a:lnTo>
                  <a:lnTo>
                    <a:pt x="1615" y="660"/>
                  </a:lnTo>
                  <a:lnTo>
                    <a:pt x="1617" y="662"/>
                  </a:lnTo>
                  <a:lnTo>
                    <a:pt x="1619" y="658"/>
                  </a:lnTo>
                  <a:lnTo>
                    <a:pt x="1621" y="658"/>
                  </a:lnTo>
                  <a:lnTo>
                    <a:pt x="1621" y="658"/>
                  </a:lnTo>
                  <a:lnTo>
                    <a:pt x="1622" y="658"/>
                  </a:lnTo>
                  <a:lnTo>
                    <a:pt x="1624" y="658"/>
                  </a:lnTo>
                  <a:lnTo>
                    <a:pt x="1624" y="658"/>
                  </a:lnTo>
                  <a:lnTo>
                    <a:pt x="1626" y="656"/>
                  </a:lnTo>
                  <a:lnTo>
                    <a:pt x="1628" y="656"/>
                  </a:lnTo>
                  <a:lnTo>
                    <a:pt x="1628" y="656"/>
                  </a:lnTo>
                  <a:lnTo>
                    <a:pt x="1630" y="656"/>
                  </a:lnTo>
                  <a:lnTo>
                    <a:pt x="1630" y="656"/>
                  </a:lnTo>
                  <a:lnTo>
                    <a:pt x="1632" y="654"/>
                  </a:lnTo>
                  <a:lnTo>
                    <a:pt x="1634" y="654"/>
                  </a:lnTo>
                  <a:lnTo>
                    <a:pt x="1634" y="652"/>
                  </a:lnTo>
                  <a:lnTo>
                    <a:pt x="1634" y="652"/>
                  </a:lnTo>
                  <a:lnTo>
                    <a:pt x="1634" y="652"/>
                  </a:lnTo>
                  <a:close/>
                  <a:moveTo>
                    <a:pt x="1422" y="975"/>
                  </a:moveTo>
                  <a:lnTo>
                    <a:pt x="1420" y="973"/>
                  </a:lnTo>
                  <a:lnTo>
                    <a:pt x="1418" y="969"/>
                  </a:lnTo>
                  <a:lnTo>
                    <a:pt x="1420" y="977"/>
                  </a:lnTo>
                  <a:lnTo>
                    <a:pt x="1423" y="982"/>
                  </a:lnTo>
                  <a:lnTo>
                    <a:pt x="1422" y="978"/>
                  </a:lnTo>
                  <a:lnTo>
                    <a:pt x="1422" y="975"/>
                  </a:lnTo>
                  <a:close/>
                  <a:moveTo>
                    <a:pt x="1403" y="918"/>
                  </a:moveTo>
                  <a:lnTo>
                    <a:pt x="1403" y="918"/>
                  </a:lnTo>
                  <a:lnTo>
                    <a:pt x="1403" y="920"/>
                  </a:lnTo>
                  <a:lnTo>
                    <a:pt x="1403" y="916"/>
                  </a:lnTo>
                  <a:lnTo>
                    <a:pt x="1403" y="916"/>
                  </a:lnTo>
                  <a:lnTo>
                    <a:pt x="1403" y="918"/>
                  </a:lnTo>
                  <a:close/>
                  <a:moveTo>
                    <a:pt x="745" y="578"/>
                  </a:moveTo>
                  <a:lnTo>
                    <a:pt x="743" y="578"/>
                  </a:lnTo>
                  <a:lnTo>
                    <a:pt x="741" y="580"/>
                  </a:lnTo>
                  <a:lnTo>
                    <a:pt x="743" y="582"/>
                  </a:lnTo>
                  <a:lnTo>
                    <a:pt x="743" y="584"/>
                  </a:lnTo>
                  <a:lnTo>
                    <a:pt x="745" y="586"/>
                  </a:lnTo>
                  <a:lnTo>
                    <a:pt x="747" y="586"/>
                  </a:lnTo>
                  <a:lnTo>
                    <a:pt x="747" y="586"/>
                  </a:lnTo>
                  <a:lnTo>
                    <a:pt x="747" y="586"/>
                  </a:lnTo>
                  <a:lnTo>
                    <a:pt x="745" y="584"/>
                  </a:lnTo>
                  <a:lnTo>
                    <a:pt x="745" y="584"/>
                  </a:lnTo>
                  <a:lnTo>
                    <a:pt x="745" y="584"/>
                  </a:lnTo>
                  <a:lnTo>
                    <a:pt x="745" y="582"/>
                  </a:lnTo>
                  <a:lnTo>
                    <a:pt x="743" y="580"/>
                  </a:lnTo>
                  <a:lnTo>
                    <a:pt x="743" y="580"/>
                  </a:lnTo>
                  <a:lnTo>
                    <a:pt x="745" y="578"/>
                  </a:lnTo>
                  <a:lnTo>
                    <a:pt x="745" y="578"/>
                  </a:lnTo>
                  <a:close/>
                  <a:moveTo>
                    <a:pt x="745" y="591"/>
                  </a:moveTo>
                  <a:lnTo>
                    <a:pt x="745" y="593"/>
                  </a:lnTo>
                  <a:lnTo>
                    <a:pt x="745" y="593"/>
                  </a:lnTo>
                  <a:lnTo>
                    <a:pt x="745" y="595"/>
                  </a:lnTo>
                  <a:lnTo>
                    <a:pt x="745" y="593"/>
                  </a:lnTo>
                  <a:lnTo>
                    <a:pt x="745" y="593"/>
                  </a:lnTo>
                  <a:lnTo>
                    <a:pt x="745" y="591"/>
                  </a:lnTo>
                  <a:lnTo>
                    <a:pt x="745" y="591"/>
                  </a:lnTo>
                  <a:close/>
                  <a:moveTo>
                    <a:pt x="1278" y="931"/>
                  </a:moveTo>
                  <a:lnTo>
                    <a:pt x="1278" y="931"/>
                  </a:lnTo>
                  <a:lnTo>
                    <a:pt x="1278" y="929"/>
                  </a:lnTo>
                  <a:lnTo>
                    <a:pt x="1278" y="929"/>
                  </a:lnTo>
                  <a:lnTo>
                    <a:pt x="1279" y="929"/>
                  </a:lnTo>
                  <a:lnTo>
                    <a:pt x="1276" y="931"/>
                  </a:lnTo>
                  <a:lnTo>
                    <a:pt x="1278" y="931"/>
                  </a:lnTo>
                  <a:lnTo>
                    <a:pt x="1278" y="931"/>
                  </a:lnTo>
                  <a:close/>
                  <a:moveTo>
                    <a:pt x="5633" y="495"/>
                  </a:moveTo>
                  <a:lnTo>
                    <a:pt x="5633" y="495"/>
                  </a:lnTo>
                  <a:lnTo>
                    <a:pt x="5631" y="495"/>
                  </a:lnTo>
                  <a:lnTo>
                    <a:pt x="5626" y="498"/>
                  </a:lnTo>
                  <a:lnTo>
                    <a:pt x="5624" y="498"/>
                  </a:lnTo>
                  <a:lnTo>
                    <a:pt x="5627" y="498"/>
                  </a:lnTo>
                  <a:lnTo>
                    <a:pt x="5629" y="498"/>
                  </a:lnTo>
                  <a:lnTo>
                    <a:pt x="5631" y="498"/>
                  </a:lnTo>
                  <a:lnTo>
                    <a:pt x="5633" y="495"/>
                  </a:lnTo>
                  <a:lnTo>
                    <a:pt x="5633" y="493"/>
                  </a:lnTo>
                  <a:lnTo>
                    <a:pt x="5633" y="495"/>
                  </a:lnTo>
                  <a:close/>
                  <a:moveTo>
                    <a:pt x="5734" y="478"/>
                  </a:moveTo>
                  <a:lnTo>
                    <a:pt x="5734" y="478"/>
                  </a:lnTo>
                  <a:lnTo>
                    <a:pt x="5734" y="480"/>
                  </a:lnTo>
                  <a:lnTo>
                    <a:pt x="5734" y="480"/>
                  </a:lnTo>
                  <a:lnTo>
                    <a:pt x="5734" y="480"/>
                  </a:lnTo>
                  <a:lnTo>
                    <a:pt x="5737" y="478"/>
                  </a:lnTo>
                  <a:lnTo>
                    <a:pt x="5737" y="476"/>
                  </a:lnTo>
                  <a:lnTo>
                    <a:pt x="5735" y="476"/>
                  </a:lnTo>
                  <a:lnTo>
                    <a:pt x="5734" y="478"/>
                  </a:lnTo>
                  <a:close/>
                  <a:moveTo>
                    <a:pt x="5741" y="383"/>
                  </a:moveTo>
                  <a:lnTo>
                    <a:pt x="5743" y="383"/>
                  </a:lnTo>
                  <a:lnTo>
                    <a:pt x="5745" y="381"/>
                  </a:lnTo>
                  <a:lnTo>
                    <a:pt x="5745" y="381"/>
                  </a:lnTo>
                  <a:lnTo>
                    <a:pt x="5741" y="381"/>
                  </a:lnTo>
                  <a:lnTo>
                    <a:pt x="5741" y="383"/>
                  </a:lnTo>
                  <a:close/>
                  <a:moveTo>
                    <a:pt x="5707" y="483"/>
                  </a:moveTo>
                  <a:lnTo>
                    <a:pt x="5705" y="483"/>
                  </a:lnTo>
                  <a:lnTo>
                    <a:pt x="5705" y="485"/>
                  </a:lnTo>
                  <a:lnTo>
                    <a:pt x="5707" y="485"/>
                  </a:lnTo>
                  <a:lnTo>
                    <a:pt x="5707" y="485"/>
                  </a:lnTo>
                  <a:lnTo>
                    <a:pt x="5709" y="485"/>
                  </a:lnTo>
                  <a:lnTo>
                    <a:pt x="5709" y="483"/>
                  </a:lnTo>
                  <a:lnTo>
                    <a:pt x="5709" y="483"/>
                  </a:lnTo>
                  <a:lnTo>
                    <a:pt x="5707" y="483"/>
                  </a:lnTo>
                  <a:close/>
                  <a:moveTo>
                    <a:pt x="5747" y="474"/>
                  </a:moveTo>
                  <a:lnTo>
                    <a:pt x="5751" y="474"/>
                  </a:lnTo>
                  <a:lnTo>
                    <a:pt x="5751" y="472"/>
                  </a:lnTo>
                  <a:lnTo>
                    <a:pt x="5751" y="472"/>
                  </a:lnTo>
                  <a:lnTo>
                    <a:pt x="5747" y="474"/>
                  </a:lnTo>
                  <a:close/>
                  <a:moveTo>
                    <a:pt x="5705" y="303"/>
                  </a:moveTo>
                  <a:lnTo>
                    <a:pt x="5701" y="301"/>
                  </a:lnTo>
                  <a:lnTo>
                    <a:pt x="5699" y="297"/>
                  </a:lnTo>
                  <a:lnTo>
                    <a:pt x="5699" y="299"/>
                  </a:lnTo>
                  <a:lnTo>
                    <a:pt x="5698" y="299"/>
                  </a:lnTo>
                  <a:lnTo>
                    <a:pt x="5698" y="301"/>
                  </a:lnTo>
                  <a:lnTo>
                    <a:pt x="5699" y="301"/>
                  </a:lnTo>
                  <a:lnTo>
                    <a:pt x="5703" y="305"/>
                  </a:lnTo>
                  <a:lnTo>
                    <a:pt x="5705" y="305"/>
                  </a:lnTo>
                  <a:lnTo>
                    <a:pt x="5707" y="305"/>
                  </a:lnTo>
                  <a:lnTo>
                    <a:pt x="5709" y="305"/>
                  </a:lnTo>
                  <a:lnTo>
                    <a:pt x="5711" y="305"/>
                  </a:lnTo>
                  <a:lnTo>
                    <a:pt x="5709" y="303"/>
                  </a:lnTo>
                  <a:lnTo>
                    <a:pt x="5705" y="303"/>
                  </a:lnTo>
                  <a:close/>
                  <a:moveTo>
                    <a:pt x="5753" y="392"/>
                  </a:moveTo>
                  <a:lnTo>
                    <a:pt x="5753" y="392"/>
                  </a:lnTo>
                  <a:lnTo>
                    <a:pt x="5751" y="392"/>
                  </a:lnTo>
                  <a:lnTo>
                    <a:pt x="5751" y="394"/>
                  </a:lnTo>
                  <a:lnTo>
                    <a:pt x="5753" y="394"/>
                  </a:lnTo>
                  <a:lnTo>
                    <a:pt x="5753" y="394"/>
                  </a:lnTo>
                  <a:lnTo>
                    <a:pt x="5754" y="394"/>
                  </a:lnTo>
                  <a:lnTo>
                    <a:pt x="5754" y="394"/>
                  </a:lnTo>
                  <a:lnTo>
                    <a:pt x="5754" y="394"/>
                  </a:lnTo>
                  <a:lnTo>
                    <a:pt x="5754" y="394"/>
                  </a:lnTo>
                  <a:lnTo>
                    <a:pt x="5753" y="392"/>
                  </a:lnTo>
                  <a:close/>
                  <a:moveTo>
                    <a:pt x="1340" y="937"/>
                  </a:moveTo>
                  <a:lnTo>
                    <a:pt x="1340" y="937"/>
                  </a:lnTo>
                  <a:lnTo>
                    <a:pt x="1338" y="935"/>
                  </a:lnTo>
                  <a:lnTo>
                    <a:pt x="1340" y="937"/>
                  </a:lnTo>
                  <a:close/>
                  <a:moveTo>
                    <a:pt x="5690" y="489"/>
                  </a:moveTo>
                  <a:lnTo>
                    <a:pt x="5682" y="489"/>
                  </a:lnTo>
                  <a:lnTo>
                    <a:pt x="5682" y="489"/>
                  </a:lnTo>
                  <a:lnTo>
                    <a:pt x="5684" y="489"/>
                  </a:lnTo>
                  <a:lnTo>
                    <a:pt x="5684" y="491"/>
                  </a:lnTo>
                  <a:lnTo>
                    <a:pt x="5684" y="491"/>
                  </a:lnTo>
                  <a:lnTo>
                    <a:pt x="5696" y="491"/>
                  </a:lnTo>
                  <a:lnTo>
                    <a:pt x="5698" y="491"/>
                  </a:lnTo>
                  <a:lnTo>
                    <a:pt x="5696" y="489"/>
                  </a:lnTo>
                  <a:lnTo>
                    <a:pt x="5690" y="489"/>
                  </a:lnTo>
                  <a:close/>
                  <a:moveTo>
                    <a:pt x="5644" y="495"/>
                  </a:moveTo>
                  <a:lnTo>
                    <a:pt x="5644" y="497"/>
                  </a:lnTo>
                  <a:lnTo>
                    <a:pt x="5644" y="497"/>
                  </a:lnTo>
                  <a:lnTo>
                    <a:pt x="5644" y="497"/>
                  </a:lnTo>
                  <a:lnTo>
                    <a:pt x="5644" y="498"/>
                  </a:lnTo>
                  <a:lnTo>
                    <a:pt x="5646" y="497"/>
                  </a:lnTo>
                  <a:lnTo>
                    <a:pt x="5646" y="497"/>
                  </a:lnTo>
                  <a:lnTo>
                    <a:pt x="5646" y="497"/>
                  </a:lnTo>
                  <a:lnTo>
                    <a:pt x="5644" y="495"/>
                  </a:lnTo>
                  <a:close/>
                  <a:moveTo>
                    <a:pt x="5622" y="495"/>
                  </a:moveTo>
                  <a:lnTo>
                    <a:pt x="5620" y="495"/>
                  </a:lnTo>
                  <a:lnTo>
                    <a:pt x="5618" y="493"/>
                  </a:lnTo>
                  <a:lnTo>
                    <a:pt x="5616" y="495"/>
                  </a:lnTo>
                  <a:lnTo>
                    <a:pt x="5618" y="497"/>
                  </a:lnTo>
                  <a:lnTo>
                    <a:pt x="5620" y="498"/>
                  </a:lnTo>
                  <a:lnTo>
                    <a:pt x="5618" y="498"/>
                  </a:lnTo>
                  <a:lnTo>
                    <a:pt x="5620" y="500"/>
                  </a:lnTo>
                  <a:lnTo>
                    <a:pt x="5622" y="498"/>
                  </a:lnTo>
                  <a:lnTo>
                    <a:pt x="5622" y="497"/>
                  </a:lnTo>
                  <a:lnTo>
                    <a:pt x="5624" y="497"/>
                  </a:lnTo>
                  <a:lnTo>
                    <a:pt x="5622" y="495"/>
                  </a:lnTo>
                  <a:close/>
                  <a:moveTo>
                    <a:pt x="5643" y="495"/>
                  </a:moveTo>
                  <a:lnTo>
                    <a:pt x="5643" y="495"/>
                  </a:lnTo>
                  <a:lnTo>
                    <a:pt x="5641" y="497"/>
                  </a:lnTo>
                  <a:lnTo>
                    <a:pt x="5643" y="493"/>
                  </a:lnTo>
                  <a:lnTo>
                    <a:pt x="5643" y="493"/>
                  </a:lnTo>
                  <a:lnTo>
                    <a:pt x="5641" y="493"/>
                  </a:lnTo>
                  <a:lnTo>
                    <a:pt x="5641" y="493"/>
                  </a:lnTo>
                  <a:lnTo>
                    <a:pt x="5639" y="493"/>
                  </a:lnTo>
                  <a:lnTo>
                    <a:pt x="5639" y="495"/>
                  </a:lnTo>
                  <a:lnTo>
                    <a:pt x="5635" y="500"/>
                  </a:lnTo>
                  <a:lnTo>
                    <a:pt x="5635" y="500"/>
                  </a:lnTo>
                  <a:lnTo>
                    <a:pt x="5637" y="500"/>
                  </a:lnTo>
                  <a:lnTo>
                    <a:pt x="5641" y="498"/>
                  </a:lnTo>
                  <a:lnTo>
                    <a:pt x="5643" y="498"/>
                  </a:lnTo>
                  <a:lnTo>
                    <a:pt x="5643" y="498"/>
                  </a:lnTo>
                  <a:lnTo>
                    <a:pt x="5643" y="498"/>
                  </a:lnTo>
                  <a:lnTo>
                    <a:pt x="5644" y="498"/>
                  </a:lnTo>
                  <a:lnTo>
                    <a:pt x="5644" y="497"/>
                  </a:lnTo>
                  <a:lnTo>
                    <a:pt x="5644" y="497"/>
                  </a:lnTo>
                  <a:lnTo>
                    <a:pt x="5643" y="495"/>
                  </a:lnTo>
                  <a:close/>
                  <a:moveTo>
                    <a:pt x="5650" y="495"/>
                  </a:moveTo>
                  <a:lnTo>
                    <a:pt x="5648" y="495"/>
                  </a:lnTo>
                  <a:lnTo>
                    <a:pt x="5648" y="495"/>
                  </a:lnTo>
                  <a:lnTo>
                    <a:pt x="5648" y="495"/>
                  </a:lnTo>
                  <a:lnTo>
                    <a:pt x="5648" y="497"/>
                  </a:lnTo>
                  <a:lnTo>
                    <a:pt x="5648" y="497"/>
                  </a:lnTo>
                  <a:lnTo>
                    <a:pt x="5650" y="497"/>
                  </a:lnTo>
                  <a:lnTo>
                    <a:pt x="5650" y="497"/>
                  </a:lnTo>
                  <a:lnTo>
                    <a:pt x="5650" y="495"/>
                  </a:lnTo>
                  <a:lnTo>
                    <a:pt x="5650" y="495"/>
                  </a:lnTo>
                  <a:close/>
                  <a:moveTo>
                    <a:pt x="5679" y="483"/>
                  </a:moveTo>
                  <a:lnTo>
                    <a:pt x="5677" y="483"/>
                  </a:lnTo>
                  <a:lnTo>
                    <a:pt x="5677" y="485"/>
                  </a:lnTo>
                  <a:lnTo>
                    <a:pt x="5679" y="485"/>
                  </a:lnTo>
                  <a:lnTo>
                    <a:pt x="5679" y="485"/>
                  </a:lnTo>
                  <a:lnTo>
                    <a:pt x="5677" y="487"/>
                  </a:lnTo>
                  <a:lnTo>
                    <a:pt x="5671" y="489"/>
                  </a:lnTo>
                  <a:lnTo>
                    <a:pt x="5662" y="491"/>
                  </a:lnTo>
                  <a:lnTo>
                    <a:pt x="5663" y="493"/>
                  </a:lnTo>
                  <a:lnTo>
                    <a:pt x="5667" y="491"/>
                  </a:lnTo>
                  <a:lnTo>
                    <a:pt x="5673" y="491"/>
                  </a:lnTo>
                  <a:lnTo>
                    <a:pt x="5677" y="491"/>
                  </a:lnTo>
                  <a:lnTo>
                    <a:pt x="5680" y="489"/>
                  </a:lnTo>
                  <a:lnTo>
                    <a:pt x="5680" y="487"/>
                  </a:lnTo>
                  <a:lnTo>
                    <a:pt x="5680" y="487"/>
                  </a:lnTo>
                  <a:lnTo>
                    <a:pt x="5682" y="485"/>
                  </a:lnTo>
                  <a:lnTo>
                    <a:pt x="5682" y="483"/>
                  </a:lnTo>
                  <a:lnTo>
                    <a:pt x="5680" y="483"/>
                  </a:lnTo>
                  <a:lnTo>
                    <a:pt x="5679" y="483"/>
                  </a:lnTo>
                  <a:close/>
                  <a:moveTo>
                    <a:pt x="5648" y="491"/>
                  </a:moveTo>
                  <a:lnTo>
                    <a:pt x="5650" y="493"/>
                  </a:lnTo>
                  <a:lnTo>
                    <a:pt x="5652" y="491"/>
                  </a:lnTo>
                  <a:lnTo>
                    <a:pt x="5650" y="489"/>
                  </a:lnTo>
                  <a:lnTo>
                    <a:pt x="5648" y="491"/>
                  </a:lnTo>
                  <a:close/>
                  <a:moveTo>
                    <a:pt x="1495" y="829"/>
                  </a:moveTo>
                  <a:lnTo>
                    <a:pt x="1495" y="829"/>
                  </a:lnTo>
                  <a:lnTo>
                    <a:pt x="1495" y="827"/>
                  </a:lnTo>
                  <a:lnTo>
                    <a:pt x="1495" y="827"/>
                  </a:lnTo>
                  <a:lnTo>
                    <a:pt x="1494" y="827"/>
                  </a:lnTo>
                  <a:lnTo>
                    <a:pt x="1494" y="827"/>
                  </a:lnTo>
                  <a:lnTo>
                    <a:pt x="1495" y="827"/>
                  </a:lnTo>
                  <a:lnTo>
                    <a:pt x="1495" y="829"/>
                  </a:lnTo>
                  <a:close/>
                  <a:moveTo>
                    <a:pt x="1391" y="994"/>
                  </a:moveTo>
                  <a:lnTo>
                    <a:pt x="1391" y="994"/>
                  </a:lnTo>
                  <a:lnTo>
                    <a:pt x="1391" y="992"/>
                  </a:lnTo>
                  <a:lnTo>
                    <a:pt x="1391" y="992"/>
                  </a:lnTo>
                  <a:lnTo>
                    <a:pt x="1391" y="990"/>
                  </a:lnTo>
                  <a:lnTo>
                    <a:pt x="1391" y="992"/>
                  </a:lnTo>
                  <a:lnTo>
                    <a:pt x="1391" y="994"/>
                  </a:lnTo>
                  <a:close/>
                  <a:moveTo>
                    <a:pt x="1397" y="1028"/>
                  </a:moveTo>
                  <a:lnTo>
                    <a:pt x="1397" y="1028"/>
                  </a:lnTo>
                  <a:lnTo>
                    <a:pt x="1397" y="1030"/>
                  </a:lnTo>
                  <a:lnTo>
                    <a:pt x="1397" y="1030"/>
                  </a:lnTo>
                  <a:lnTo>
                    <a:pt x="1397" y="1028"/>
                  </a:lnTo>
                  <a:lnTo>
                    <a:pt x="1397" y="1028"/>
                  </a:lnTo>
                  <a:lnTo>
                    <a:pt x="1397" y="1028"/>
                  </a:lnTo>
                  <a:lnTo>
                    <a:pt x="1397" y="1028"/>
                  </a:lnTo>
                  <a:lnTo>
                    <a:pt x="1397" y="1028"/>
                  </a:lnTo>
                  <a:close/>
                  <a:moveTo>
                    <a:pt x="1391" y="994"/>
                  </a:moveTo>
                  <a:lnTo>
                    <a:pt x="1389" y="994"/>
                  </a:lnTo>
                  <a:lnTo>
                    <a:pt x="1391" y="994"/>
                  </a:lnTo>
                  <a:lnTo>
                    <a:pt x="1391" y="996"/>
                  </a:lnTo>
                  <a:lnTo>
                    <a:pt x="1391" y="996"/>
                  </a:lnTo>
                  <a:lnTo>
                    <a:pt x="1393" y="996"/>
                  </a:lnTo>
                  <a:lnTo>
                    <a:pt x="1391" y="994"/>
                  </a:lnTo>
                  <a:lnTo>
                    <a:pt x="1391" y="994"/>
                  </a:lnTo>
                  <a:close/>
                  <a:moveTo>
                    <a:pt x="1611" y="662"/>
                  </a:moveTo>
                  <a:lnTo>
                    <a:pt x="1611" y="664"/>
                  </a:lnTo>
                  <a:lnTo>
                    <a:pt x="1613" y="665"/>
                  </a:lnTo>
                  <a:lnTo>
                    <a:pt x="1613" y="664"/>
                  </a:lnTo>
                  <a:lnTo>
                    <a:pt x="1613" y="664"/>
                  </a:lnTo>
                  <a:lnTo>
                    <a:pt x="1613" y="664"/>
                  </a:lnTo>
                  <a:lnTo>
                    <a:pt x="1615" y="664"/>
                  </a:lnTo>
                  <a:lnTo>
                    <a:pt x="1613" y="662"/>
                  </a:lnTo>
                  <a:lnTo>
                    <a:pt x="1611" y="662"/>
                  </a:lnTo>
                  <a:close/>
                  <a:moveTo>
                    <a:pt x="1346" y="939"/>
                  </a:moveTo>
                  <a:lnTo>
                    <a:pt x="1344" y="939"/>
                  </a:lnTo>
                  <a:lnTo>
                    <a:pt x="1346" y="939"/>
                  </a:lnTo>
                  <a:lnTo>
                    <a:pt x="1348" y="939"/>
                  </a:lnTo>
                  <a:lnTo>
                    <a:pt x="1348" y="937"/>
                  </a:lnTo>
                  <a:lnTo>
                    <a:pt x="1350" y="937"/>
                  </a:lnTo>
                  <a:lnTo>
                    <a:pt x="1348" y="939"/>
                  </a:lnTo>
                  <a:lnTo>
                    <a:pt x="1346" y="939"/>
                  </a:lnTo>
                  <a:close/>
                  <a:moveTo>
                    <a:pt x="1412" y="1024"/>
                  </a:moveTo>
                  <a:lnTo>
                    <a:pt x="1412" y="1024"/>
                  </a:lnTo>
                  <a:lnTo>
                    <a:pt x="1412" y="1024"/>
                  </a:lnTo>
                  <a:lnTo>
                    <a:pt x="1412" y="1024"/>
                  </a:lnTo>
                  <a:lnTo>
                    <a:pt x="1412" y="1024"/>
                  </a:lnTo>
                  <a:lnTo>
                    <a:pt x="1412" y="1024"/>
                  </a:lnTo>
                  <a:lnTo>
                    <a:pt x="1412" y="1024"/>
                  </a:lnTo>
                  <a:lnTo>
                    <a:pt x="1412" y="1024"/>
                  </a:lnTo>
                  <a:close/>
                  <a:moveTo>
                    <a:pt x="1399" y="1028"/>
                  </a:moveTo>
                  <a:lnTo>
                    <a:pt x="1401" y="1028"/>
                  </a:lnTo>
                  <a:lnTo>
                    <a:pt x="1401" y="1028"/>
                  </a:lnTo>
                  <a:lnTo>
                    <a:pt x="1401" y="1028"/>
                  </a:lnTo>
                  <a:lnTo>
                    <a:pt x="1401" y="1026"/>
                  </a:lnTo>
                  <a:lnTo>
                    <a:pt x="1399" y="1028"/>
                  </a:lnTo>
                  <a:close/>
                  <a:moveTo>
                    <a:pt x="1403" y="1026"/>
                  </a:moveTo>
                  <a:lnTo>
                    <a:pt x="1403" y="1026"/>
                  </a:lnTo>
                  <a:lnTo>
                    <a:pt x="1403" y="1026"/>
                  </a:lnTo>
                  <a:lnTo>
                    <a:pt x="1403" y="1026"/>
                  </a:lnTo>
                  <a:lnTo>
                    <a:pt x="1405" y="1028"/>
                  </a:lnTo>
                  <a:lnTo>
                    <a:pt x="1405" y="1026"/>
                  </a:lnTo>
                  <a:lnTo>
                    <a:pt x="1405" y="1026"/>
                  </a:lnTo>
                  <a:lnTo>
                    <a:pt x="1403" y="1026"/>
                  </a:lnTo>
                  <a:close/>
                  <a:moveTo>
                    <a:pt x="1408" y="1026"/>
                  </a:moveTo>
                  <a:lnTo>
                    <a:pt x="1408" y="1026"/>
                  </a:lnTo>
                  <a:lnTo>
                    <a:pt x="1406" y="1026"/>
                  </a:lnTo>
                  <a:lnTo>
                    <a:pt x="1408" y="1026"/>
                  </a:lnTo>
                  <a:lnTo>
                    <a:pt x="1408" y="1026"/>
                  </a:lnTo>
                  <a:lnTo>
                    <a:pt x="1410" y="1026"/>
                  </a:lnTo>
                  <a:lnTo>
                    <a:pt x="1410" y="1026"/>
                  </a:lnTo>
                  <a:lnTo>
                    <a:pt x="1410" y="1026"/>
                  </a:lnTo>
                  <a:lnTo>
                    <a:pt x="1408" y="1026"/>
                  </a:lnTo>
                  <a:close/>
                  <a:moveTo>
                    <a:pt x="1156" y="965"/>
                  </a:moveTo>
                  <a:lnTo>
                    <a:pt x="1158" y="963"/>
                  </a:lnTo>
                  <a:lnTo>
                    <a:pt x="1160" y="963"/>
                  </a:lnTo>
                  <a:lnTo>
                    <a:pt x="1162" y="961"/>
                  </a:lnTo>
                  <a:lnTo>
                    <a:pt x="1164" y="959"/>
                  </a:lnTo>
                  <a:lnTo>
                    <a:pt x="1158" y="963"/>
                  </a:lnTo>
                  <a:lnTo>
                    <a:pt x="1156" y="965"/>
                  </a:lnTo>
                  <a:close/>
                  <a:moveTo>
                    <a:pt x="1187" y="944"/>
                  </a:moveTo>
                  <a:lnTo>
                    <a:pt x="1185" y="946"/>
                  </a:lnTo>
                  <a:lnTo>
                    <a:pt x="1185" y="946"/>
                  </a:lnTo>
                  <a:lnTo>
                    <a:pt x="1187" y="946"/>
                  </a:lnTo>
                  <a:lnTo>
                    <a:pt x="1188" y="944"/>
                  </a:lnTo>
                  <a:lnTo>
                    <a:pt x="1188" y="944"/>
                  </a:lnTo>
                  <a:lnTo>
                    <a:pt x="1188" y="944"/>
                  </a:lnTo>
                  <a:lnTo>
                    <a:pt x="1187" y="944"/>
                  </a:lnTo>
                  <a:close/>
                  <a:moveTo>
                    <a:pt x="1154" y="967"/>
                  </a:moveTo>
                  <a:lnTo>
                    <a:pt x="1152" y="969"/>
                  </a:lnTo>
                  <a:lnTo>
                    <a:pt x="1154" y="967"/>
                  </a:lnTo>
                  <a:lnTo>
                    <a:pt x="1154" y="967"/>
                  </a:lnTo>
                  <a:lnTo>
                    <a:pt x="1156" y="965"/>
                  </a:lnTo>
                  <a:lnTo>
                    <a:pt x="1156" y="965"/>
                  </a:lnTo>
                  <a:lnTo>
                    <a:pt x="1154" y="965"/>
                  </a:lnTo>
                  <a:lnTo>
                    <a:pt x="1154" y="967"/>
                  </a:lnTo>
                  <a:close/>
                  <a:moveTo>
                    <a:pt x="1283" y="937"/>
                  </a:moveTo>
                  <a:lnTo>
                    <a:pt x="1283" y="939"/>
                  </a:lnTo>
                  <a:lnTo>
                    <a:pt x="1283" y="937"/>
                  </a:lnTo>
                  <a:lnTo>
                    <a:pt x="1283" y="937"/>
                  </a:lnTo>
                  <a:lnTo>
                    <a:pt x="1283" y="937"/>
                  </a:lnTo>
                  <a:lnTo>
                    <a:pt x="1283" y="937"/>
                  </a:lnTo>
                  <a:lnTo>
                    <a:pt x="1283" y="937"/>
                  </a:lnTo>
                  <a:close/>
                  <a:moveTo>
                    <a:pt x="1283" y="931"/>
                  </a:moveTo>
                  <a:lnTo>
                    <a:pt x="1283" y="933"/>
                  </a:lnTo>
                  <a:lnTo>
                    <a:pt x="1283" y="933"/>
                  </a:lnTo>
                  <a:lnTo>
                    <a:pt x="1283" y="935"/>
                  </a:lnTo>
                  <a:lnTo>
                    <a:pt x="1283" y="937"/>
                  </a:lnTo>
                  <a:lnTo>
                    <a:pt x="1285" y="935"/>
                  </a:lnTo>
                  <a:lnTo>
                    <a:pt x="1285" y="933"/>
                  </a:lnTo>
                  <a:lnTo>
                    <a:pt x="1285" y="933"/>
                  </a:lnTo>
                  <a:lnTo>
                    <a:pt x="1283" y="931"/>
                  </a:lnTo>
                  <a:close/>
                  <a:moveTo>
                    <a:pt x="1287" y="927"/>
                  </a:moveTo>
                  <a:lnTo>
                    <a:pt x="1285" y="927"/>
                  </a:lnTo>
                  <a:lnTo>
                    <a:pt x="1287" y="927"/>
                  </a:lnTo>
                  <a:lnTo>
                    <a:pt x="1287" y="927"/>
                  </a:lnTo>
                  <a:lnTo>
                    <a:pt x="1289" y="927"/>
                  </a:lnTo>
                  <a:lnTo>
                    <a:pt x="1287" y="927"/>
                  </a:lnTo>
                  <a:lnTo>
                    <a:pt x="1287" y="927"/>
                  </a:lnTo>
                  <a:close/>
                  <a:moveTo>
                    <a:pt x="1234" y="939"/>
                  </a:moveTo>
                  <a:lnTo>
                    <a:pt x="1236" y="941"/>
                  </a:lnTo>
                  <a:lnTo>
                    <a:pt x="1236" y="941"/>
                  </a:lnTo>
                  <a:lnTo>
                    <a:pt x="1236" y="939"/>
                  </a:lnTo>
                  <a:lnTo>
                    <a:pt x="1234" y="939"/>
                  </a:lnTo>
                  <a:close/>
                  <a:moveTo>
                    <a:pt x="1295" y="927"/>
                  </a:moveTo>
                  <a:lnTo>
                    <a:pt x="1293" y="927"/>
                  </a:lnTo>
                  <a:lnTo>
                    <a:pt x="1293" y="927"/>
                  </a:lnTo>
                  <a:lnTo>
                    <a:pt x="1293" y="927"/>
                  </a:lnTo>
                  <a:lnTo>
                    <a:pt x="1295" y="927"/>
                  </a:lnTo>
                  <a:lnTo>
                    <a:pt x="1295" y="927"/>
                  </a:lnTo>
                  <a:lnTo>
                    <a:pt x="1296" y="927"/>
                  </a:lnTo>
                  <a:lnTo>
                    <a:pt x="1295" y="927"/>
                  </a:lnTo>
                  <a:lnTo>
                    <a:pt x="1295" y="927"/>
                  </a:lnTo>
                  <a:close/>
                  <a:moveTo>
                    <a:pt x="1564" y="719"/>
                  </a:moveTo>
                  <a:lnTo>
                    <a:pt x="1564" y="719"/>
                  </a:lnTo>
                  <a:lnTo>
                    <a:pt x="1564" y="720"/>
                  </a:lnTo>
                  <a:lnTo>
                    <a:pt x="1564" y="720"/>
                  </a:lnTo>
                  <a:lnTo>
                    <a:pt x="1564" y="720"/>
                  </a:lnTo>
                  <a:lnTo>
                    <a:pt x="1564" y="720"/>
                  </a:lnTo>
                  <a:lnTo>
                    <a:pt x="1564" y="720"/>
                  </a:lnTo>
                  <a:lnTo>
                    <a:pt x="1564" y="720"/>
                  </a:lnTo>
                  <a:lnTo>
                    <a:pt x="1564" y="720"/>
                  </a:lnTo>
                  <a:lnTo>
                    <a:pt x="1564" y="720"/>
                  </a:lnTo>
                  <a:lnTo>
                    <a:pt x="1564" y="719"/>
                  </a:lnTo>
                  <a:lnTo>
                    <a:pt x="1564" y="719"/>
                  </a:lnTo>
                  <a:close/>
                  <a:moveTo>
                    <a:pt x="1566" y="719"/>
                  </a:moveTo>
                  <a:lnTo>
                    <a:pt x="1566" y="719"/>
                  </a:lnTo>
                  <a:lnTo>
                    <a:pt x="1564" y="720"/>
                  </a:lnTo>
                  <a:lnTo>
                    <a:pt x="1566" y="720"/>
                  </a:lnTo>
                  <a:lnTo>
                    <a:pt x="1566" y="720"/>
                  </a:lnTo>
                  <a:lnTo>
                    <a:pt x="1566" y="719"/>
                  </a:lnTo>
                  <a:lnTo>
                    <a:pt x="1566" y="719"/>
                  </a:lnTo>
                  <a:lnTo>
                    <a:pt x="1566" y="719"/>
                  </a:lnTo>
                  <a:close/>
                  <a:moveTo>
                    <a:pt x="1550" y="730"/>
                  </a:moveTo>
                  <a:lnTo>
                    <a:pt x="1549" y="730"/>
                  </a:lnTo>
                  <a:lnTo>
                    <a:pt x="1549" y="730"/>
                  </a:lnTo>
                  <a:lnTo>
                    <a:pt x="1547" y="732"/>
                  </a:lnTo>
                  <a:lnTo>
                    <a:pt x="1545" y="732"/>
                  </a:lnTo>
                  <a:lnTo>
                    <a:pt x="1545" y="732"/>
                  </a:lnTo>
                  <a:lnTo>
                    <a:pt x="1545" y="732"/>
                  </a:lnTo>
                  <a:lnTo>
                    <a:pt x="1549" y="728"/>
                  </a:lnTo>
                  <a:lnTo>
                    <a:pt x="1547" y="728"/>
                  </a:lnTo>
                  <a:lnTo>
                    <a:pt x="1545" y="730"/>
                  </a:lnTo>
                  <a:lnTo>
                    <a:pt x="1543" y="730"/>
                  </a:lnTo>
                  <a:lnTo>
                    <a:pt x="1541" y="732"/>
                  </a:lnTo>
                  <a:lnTo>
                    <a:pt x="1532" y="732"/>
                  </a:lnTo>
                  <a:lnTo>
                    <a:pt x="1528" y="732"/>
                  </a:lnTo>
                  <a:lnTo>
                    <a:pt x="1528" y="734"/>
                  </a:lnTo>
                  <a:lnTo>
                    <a:pt x="1526" y="734"/>
                  </a:lnTo>
                  <a:lnTo>
                    <a:pt x="1524" y="736"/>
                  </a:lnTo>
                  <a:lnTo>
                    <a:pt x="1522" y="738"/>
                  </a:lnTo>
                  <a:lnTo>
                    <a:pt x="1522" y="739"/>
                  </a:lnTo>
                  <a:lnTo>
                    <a:pt x="1522" y="738"/>
                  </a:lnTo>
                  <a:lnTo>
                    <a:pt x="1524" y="738"/>
                  </a:lnTo>
                  <a:lnTo>
                    <a:pt x="1524" y="738"/>
                  </a:lnTo>
                  <a:lnTo>
                    <a:pt x="1524" y="738"/>
                  </a:lnTo>
                  <a:lnTo>
                    <a:pt x="1524" y="739"/>
                  </a:lnTo>
                  <a:lnTo>
                    <a:pt x="1524" y="739"/>
                  </a:lnTo>
                  <a:lnTo>
                    <a:pt x="1539" y="736"/>
                  </a:lnTo>
                  <a:lnTo>
                    <a:pt x="1554" y="730"/>
                  </a:lnTo>
                  <a:lnTo>
                    <a:pt x="1554" y="730"/>
                  </a:lnTo>
                  <a:lnTo>
                    <a:pt x="1550" y="730"/>
                  </a:lnTo>
                  <a:close/>
                  <a:moveTo>
                    <a:pt x="1575" y="722"/>
                  </a:moveTo>
                  <a:lnTo>
                    <a:pt x="1573" y="724"/>
                  </a:lnTo>
                  <a:lnTo>
                    <a:pt x="1573" y="724"/>
                  </a:lnTo>
                  <a:lnTo>
                    <a:pt x="1575" y="724"/>
                  </a:lnTo>
                  <a:lnTo>
                    <a:pt x="1577" y="722"/>
                  </a:lnTo>
                  <a:lnTo>
                    <a:pt x="1577" y="722"/>
                  </a:lnTo>
                  <a:lnTo>
                    <a:pt x="1575" y="722"/>
                  </a:lnTo>
                  <a:close/>
                  <a:moveTo>
                    <a:pt x="1607" y="665"/>
                  </a:moveTo>
                  <a:lnTo>
                    <a:pt x="1607" y="665"/>
                  </a:lnTo>
                  <a:lnTo>
                    <a:pt x="1605" y="665"/>
                  </a:lnTo>
                  <a:lnTo>
                    <a:pt x="1607" y="665"/>
                  </a:lnTo>
                  <a:lnTo>
                    <a:pt x="1607" y="665"/>
                  </a:lnTo>
                  <a:lnTo>
                    <a:pt x="1607" y="665"/>
                  </a:lnTo>
                  <a:lnTo>
                    <a:pt x="1607" y="665"/>
                  </a:lnTo>
                  <a:close/>
                  <a:moveTo>
                    <a:pt x="1518" y="758"/>
                  </a:moveTo>
                  <a:lnTo>
                    <a:pt x="1518" y="758"/>
                  </a:lnTo>
                  <a:lnTo>
                    <a:pt x="1518" y="756"/>
                  </a:lnTo>
                  <a:lnTo>
                    <a:pt x="1520" y="756"/>
                  </a:lnTo>
                  <a:lnTo>
                    <a:pt x="1520" y="755"/>
                  </a:lnTo>
                  <a:lnTo>
                    <a:pt x="1518" y="756"/>
                  </a:lnTo>
                  <a:lnTo>
                    <a:pt x="1518" y="758"/>
                  </a:lnTo>
                  <a:close/>
                  <a:moveTo>
                    <a:pt x="1585" y="724"/>
                  </a:moveTo>
                  <a:lnTo>
                    <a:pt x="1585" y="722"/>
                  </a:lnTo>
                  <a:lnTo>
                    <a:pt x="1585" y="724"/>
                  </a:lnTo>
                  <a:lnTo>
                    <a:pt x="1585" y="724"/>
                  </a:lnTo>
                  <a:lnTo>
                    <a:pt x="1583" y="724"/>
                  </a:lnTo>
                  <a:lnTo>
                    <a:pt x="1583" y="724"/>
                  </a:lnTo>
                  <a:lnTo>
                    <a:pt x="1583" y="726"/>
                  </a:lnTo>
                  <a:lnTo>
                    <a:pt x="1585" y="726"/>
                  </a:lnTo>
                  <a:lnTo>
                    <a:pt x="1585" y="726"/>
                  </a:lnTo>
                  <a:lnTo>
                    <a:pt x="1586" y="726"/>
                  </a:lnTo>
                  <a:lnTo>
                    <a:pt x="1586" y="724"/>
                  </a:lnTo>
                  <a:lnTo>
                    <a:pt x="1585" y="724"/>
                  </a:lnTo>
                  <a:close/>
                  <a:moveTo>
                    <a:pt x="1497" y="830"/>
                  </a:moveTo>
                  <a:lnTo>
                    <a:pt x="1497" y="830"/>
                  </a:lnTo>
                  <a:lnTo>
                    <a:pt x="1497" y="829"/>
                  </a:lnTo>
                  <a:lnTo>
                    <a:pt x="1497" y="832"/>
                  </a:lnTo>
                  <a:lnTo>
                    <a:pt x="1497" y="836"/>
                  </a:lnTo>
                  <a:lnTo>
                    <a:pt x="1497" y="838"/>
                  </a:lnTo>
                  <a:lnTo>
                    <a:pt x="1494" y="840"/>
                  </a:lnTo>
                  <a:lnTo>
                    <a:pt x="1497" y="840"/>
                  </a:lnTo>
                  <a:lnTo>
                    <a:pt x="1497" y="838"/>
                  </a:lnTo>
                  <a:lnTo>
                    <a:pt x="1497" y="836"/>
                  </a:lnTo>
                  <a:lnTo>
                    <a:pt x="1497" y="832"/>
                  </a:lnTo>
                  <a:lnTo>
                    <a:pt x="1497" y="832"/>
                  </a:lnTo>
                  <a:lnTo>
                    <a:pt x="1497" y="830"/>
                  </a:lnTo>
                  <a:close/>
                  <a:moveTo>
                    <a:pt x="1501" y="789"/>
                  </a:moveTo>
                  <a:lnTo>
                    <a:pt x="1503" y="787"/>
                  </a:lnTo>
                  <a:lnTo>
                    <a:pt x="1503" y="785"/>
                  </a:lnTo>
                  <a:lnTo>
                    <a:pt x="1503" y="783"/>
                  </a:lnTo>
                  <a:lnTo>
                    <a:pt x="1499" y="791"/>
                  </a:lnTo>
                  <a:lnTo>
                    <a:pt x="1501" y="789"/>
                  </a:lnTo>
                  <a:close/>
                  <a:moveTo>
                    <a:pt x="1478" y="849"/>
                  </a:moveTo>
                  <a:lnTo>
                    <a:pt x="1478" y="849"/>
                  </a:lnTo>
                  <a:lnTo>
                    <a:pt x="1478" y="849"/>
                  </a:lnTo>
                  <a:lnTo>
                    <a:pt x="1480" y="849"/>
                  </a:lnTo>
                  <a:lnTo>
                    <a:pt x="1480" y="849"/>
                  </a:lnTo>
                  <a:lnTo>
                    <a:pt x="1480" y="849"/>
                  </a:lnTo>
                  <a:lnTo>
                    <a:pt x="1478" y="849"/>
                  </a:lnTo>
                  <a:close/>
                  <a:moveTo>
                    <a:pt x="1418" y="1018"/>
                  </a:moveTo>
                  <a:lnTo>
                    <a:pt x="1416" y="1022"/>
                  </a:lnTo>
                  <a:lnTo>
                    <a:pt x="1420" y="1018"/>
                  </a:lnTo>
                  <a:lnTo>
                    <a:pt x="1420" y="1016"/>
                  </a:lnTo>
                  <a:lnTo>
                    <a:pt x="1422" y="1015"/>
                  </a:lnTo>
                  <a:lnTo>
                    <a:pt x="1420" y="1016"/>
                  </a:lnTo>
                  <a:lnTo>
                    <a:pt x="1418" y="1018"/>
                  </a:lnTo>
                  <a:close/>
                  <a:moveTo>
                    <a:pt x="1484" y="848"/>
                  </a:moveTo>
                  <a:lnTo>
                    <a:pt x="1482" y="849"/>
                  </a:lnTo>
                  <a:lnTo>
                    <a:pt x="1480" y="849"/>
                  </a:lnTo>
                  <a:lnTo>
                    <a:pt x="1482" y="849"/>
                  </a:lnTo>
                  <a:lnTo>
                    <a:pt x="1486" y="844"/>
                  </a:lnTo>
                  <a:lnTo>
                    <a:pt x="1484" y="846"/>
                  </a:lnTo>
                  <a:lnTo>
                    <a:pt x="1484" y="848"/>
                  </a:lnTo>
                  <a:close/>
                  <a:moveTo>
                    <a:pt x="1492" y="840"/>
                  </a:moveTo>
                  <a:lnTo>
                    <a:pt x="1490" y="840"/>
                  </a:lnTo>
                  <a:lnTo>
                    <a:pt x="1490" y="842"/>
                  </a:lnTo>
                  <a:lnTo>
                    <a:pt x="1490" y="842"/>
                  </a:lnTo>
                  <a:lnTo>
                    <a:pt x="1492" y="840"/>
                  </a:lnTo>
                  <a:lnTo>
                    <a:pt x="1494" y="840"/>
                  </a:lnTo>
                  <a:lnTo>
                    <a:pt x="1492" y="840"/>
                  </a:lnTo>
                  <a:lnTo>
                    <a:pt x="1492" y="840"/>
                  </a:lnTo>
                  <a:close/>
                  <a:moveTo>
                    <a:pt x="1416" y="1022"/>
                  </a:moveTo>
                  <a:lnTo>
                    <a:pt x="1416" y="1022"/>
                  </a:lnTo>
                  <a:lnTo>
                    <a:pt x="1414" y="1022"/>
                  </a:lnTo>
                  <a:lnTo>
                    <a:pt x="1416" y="1022"/>
                  </a:lnTo>
                  <a:lnTo>
                    <a:pt x="1416" y="1022"/>
                  </a:lnTo>
                  <a:lnTo>
                    <a:pt x="1416" y="1022"/>
                  </a:lnTo>
                  <a:lnTo>
                    <a:pt x="1416" y="1022"/>
                  </a:lnTo>
                  <a:lnTo>
                    <a:pt x="1416" y="1022"/>
                  </a:lnTo>
                  <a:lnTo>
                    <a:pt x="1416" y="1022"/>
                  </a:lnTo>
                  <a:close/>
                  <a:moveTo>
                    <a:pt x="1147" y="986"/>
                  </a:moveTo>
                  <a:lnTo>
                    <a:pt x="1147" y="982"/>
                  </a:lnTo>
                  <a:lnTo>
                    <a:pt x="1147" y="986"/>
                  </a:lnTo>
                  <a:lnTo>
                    <a:pt x="1147" y="992"/>
                  </a:lnTo>
                  <a:lnTo>
                    <a:pt x="1151" y="1001"/>
                  </a:lnTo>
                  <a:lnTo>
                    <a:pt x="1151" y="999"/>
                  </a:lnTo>
                  <a:lnTo>
                    <a:pt x="1151" y="996"/>
                  </a:lnTo>
                  <a:lnTo>
                    <a:pt x="1149" y="992"/>
                  </a:lnTo>
                  <a:lnTo>
                    <a:pt x="1147" y="98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dirty="0">
                <a:solidFill>
                  <a:srgbClr val="1D516C"/>
                </a:solidFill>
                <a:latin typeface="Arial"/>
              </a:endParaRPr>
            </a:p>
          </p:txBody>
        </p:sp>
        <p:sp>
          <p:nvSpPr>
            <p:cNvPr id="1728" name="Freeform 1918">
              <a:extLst>
                <a:ext uri="{FF2B5EF4-FFF2-40B4-BE49-F238E27FC236}">
                  <a16:creationId xmlns:a16="http://schemas.microsoft.com/office/drawing/2014/main" id="{E039E34F-EF32-4B7E-A521-C79F8616F653}"/>
                </a:ext>
              </a:extLst>
            </p:cNvPr>
            <p:cNvSpPr>
              <a:spLocks noEditPoints="1"/>
            </p:cNvSpPr>
            <p:nvPr/>
          </p:nvSpPr>
          <p:spPr bwMode="auto">
            <a:xfrm>
              <a:off x="10266363" y="-866775"/>
              <a:ext cx="17463" cy="3175"/>
            </a:xfrm>
            <a:custGeom>
              <a:avLst/>
              <a:gdLst>
                <a:gd name="T0" fmla="*/ 0 w 11"/>
                <a:gd name="T1" fmla="*/ 2 h 2"/>
                <a:gd name="T2" fmla="*/ 0 w 11"/>
                <a:gd name="T3" fmla="*/ 0 h 2"/>
                <a:gd name="T4" fmla="*/ 1 w 11"/>
                <a:gd name="T5" fmla="*/ 2 h 2"/>
                <a:gd name="T6" fmla="*/ 1 w 11"/>
                <a:gd name="T7" fmla="*/ 2 h 2"/>
                <a:gd name="T8" fmla="*/ 0 w 11"/>
                <a:gd name="T9" fmla="*/ 2 h 2"/>
                <a:gd name="T10" fmla="*/ 0 w 11"/>
                <a:gd name="T11" fmla="*/ 2 h 2"/>
                <a:gd name="T12" fmla="*/ 0 w 11"/>
                <a:gd name="T13" fmla="*/ 2 h 2"/>
                <a:gd name="T14" fmla="*/ 5 w 11"/>
                <a:gd name="T15" fmla="*/ 0 h 2"/>
                <a:gd name="T16" fmla="*/ 7 w 11"/>
                <a:gd name="T17" fmla="*/ 0 h 2"/>
                <a:gd name="T18" fmla="*/ 5 w 11"/>
                <a:gd name="T19" fmla="*/ 0 h 2"/>
                <a:gd name="T20" fmla="*/ 5 w 11"/>
                <a:gd name="T21" fmla="*/ 0 h 2"/>
                <a:gd name="T22" fmla="*/ 5 w 11"/>
                <a:gd name="T23" fmla="*/ 0 h 2"/>
                <a:gd name="T24" fmla="*/ 9 w 11"/>
                <a:gd name="T25" fmla="*/ 2 h 2"/>
                <a:gd name="T26" fmla="*/ 11 w 11"/>
                <a:gd name="T27" fmla="*/ 2 h 2"/>
                <a:gd name="T28" fmla="*/ 9 w 11"/>
                <a:gd name="T29" fmla="*/ 2 h 2"/>
                <a:gd name="T30" fmla="*/ 9 w 11"/>
                <a:gd name="T31" fmla="*/ 0 h 2"/>
                <a:gd name="T32" fmla="*/ 7 w 11"/>
                <a:gd name="T33" fmla="*/ 0 h 2"/>
                <a:gd name="T34" fmla="*/ 7 w 11"/>
                <a:gd name="T35" fmla="*/ 0 h 2"/>
                <a:gd name="T36" fmla="*/ 7 w 11"/>
                <a:gd name="T37" fmla="*/ 2 h 2"/>
                <a:gd name="T38" fmla="*/ 9 w 11"/>
                <a:gd name="T39" fmla="*/ 2 h 2"/>
                <a:gd name="T40" fmla="*/ 9 w 11"/>
                <a:gd name="T4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2">
                  <a:moveTo>
                    <a:pt x="0" y="2"/>
                  </a:moveTo>
                  <a:lnTo>
                    <a:pt x="0" y="0"/>
                  </a:lnTo>
                  <a:lnTo>
                    <a:pt x="1" y="2"/>
                  </a:lnTo>
                  <a:lnTo>
                    <a:pt x="1" y="2"/>
                  </a:lnTo>
                  <a:lnTo>
                    <a:pt x="0" y="2"/>
                  </a:lnTo>
                  <a:lnTo>
                    <a:pt x="0" y="2"/>
                  </a:lnTo>
                  <a:lnTo>
                    <a:pt x="0" y="2"/>
                  </a:lnTo>
                  <a:close/>
                  <a:moveTo>
                    <a:pt x="5" y="0"/>
                  </a:moveTo>
                  <a:lnTo>
                    <a:pt x="7" y="0"/>
                  </a:lnTo>
                  <a:lnTo>
                    <a:pt x="5" y="0"/>
                  </a:lnTo>
                  <a:lnTo>
                    <a:pt x="5" y="0"/>
                  </a:lnTo>
                  <a:lnTo>
                    <a:pt x="5" y="0"/>
                  </a:lnTo>
                  <a:close/>
                  <a:moveTo>
                    <a:pt x="9" y="2"/>
                  </a:moveTo>
                  <a:lnTo>
                    <a:pt x="11" y="2"/>
                  </a:lnTo>
                  <a:lnTo>
                    <a:pt x="9" y="2"/>
                  </a:lnTo>
                  <a:lnTo>
                    <a:pt x="9" y="0"/>
                  </a:lnTo>
                  <a:lnTo>
                    <a:pt x="7" y="0"/>
                  </a:lnTo>
                  <a:lnTo>
                    <a:pt x="7" y="0"/>
                  </a:lnTo>
                  <a:lnTo>
                    <a:pt x="7" y="2"/>
                  </a:lnTo>
                  <a:lnTo>
                    <a:pt x="9" y="2"/>
                  </a:lnTo>
                  <a:lnTo>
                    <a:pt x="9"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29" name="Freeform 1919">
              <a:extLst>
                <a:ext uri="{FF2B5EF4-FFF2-40B4-BE49-F238E27FC236}">
                  <a16:creationId xmlns:a16="http://schemas.microsoft.com/office/drawing/2014/main" id="{A004B796-4461-40F1-919D-524C31E4801B}"/>
                </a:ext>
              </a:extLst>
            </p:cNvPr>
            <p:cNvSpPr>
              <a:spLocks noEditPoints="1"/>
            </p:cNvSpPr>
            <p:nvPr/>
          </p:nvSpPr>
          <p:spPr bwMode="auto">
            <a:xfrm>
              <a:off x="9094788" y="-1168400"/>
              <a:ext cx="806450" cy="498475"/>
            </a:xfrm>
            <a:custGeom>
              <a:avLst/>
              <a:gdLst>
                <a:gd name="T0" fmla="*/ 118 w 508"/>
                <a:gd name="T1" fmla="*/ 243 h 314"/>
                <a:gd name="T2" fmla="*/ 503 w 508"/>
                <a:gd name="T3" fmla="*/ 217 h 314"/>
                <a:gd name="T4" fmla="*/ 419 w 508"/>
                <a:gd name="T5" fmla="*/ 302 h 314"/>
                <a:gd name="T6" fmla="*/ 446 w 508"/>
                <a:gd name="T7" fmla="*/ 281 h 314"/>
                <a:gd name="T8" fmla="*/ 440 w 508"/>
                <a:gd name="T9" fmla="*/ 259 h 314"/>
                <a:gd name="T10" fmla="*/ 484 w 508"/>
                <a:gd name="T11" fmla="*/ 247 h 314"/>
                <a:gd name="T12" fmla="*/ 493 w 508"/>
                <a:gd name="T13" fmla="*/ 236 h 314"/>
                <a:gd name="T14" fmla="*/ 495 w 508"/>
                <a:gd name="T15" fmla="*/ 222 h 314"/>
                <a:gd name="T16" fmla="*/ 499 w 508"/>
                <a:gd name="T17" fmla="*/ 198 h 314"/>
                <a:gd name="T18" fmla="*/ 448 w 508"/>
                <a:gd name="T19" fmla="*/ 221 h 314"/>
                <a:gd name="T20" fmla="*/ 434 w 508"/>
                <a:gd name="T21" fmla="*/ 240 h 314"/>
                <a:gd name="T22" fmla="*/ 423 w 508"/>
                <a:gd name="T23" fmla="*/ 245 h 314"/>
                <a:gd name="T24" fmla="*/ 385 w 508"/>
                <a:gd name="T25" fmla="*/ 253 h 314"/>
                <a:gd name="T26" fmla="*/ 364 w 508"/>
                <a:gd name="T27" fmla="*/ 245 h 314"/>
                <a:gd name="T28" fmla="*/ 341 w 508"/>
                <a:gd name="T29" fmla="*/ 215 h 314"/>
                <a:gd name="T30" fmla="*/ 332 w 508"/>
                <a:gd name="T31" fmla="*/ 190 h 314"/>
                <a:gd name="T32" fmla="*/ 340 w 508"/>
                <a:gd name="T33" fmla="*/ 118 h 314"/>
                <a:gd name="T34" fmla="*/ 307 w 508"/>
                <a:gd name="T35" fmla="*/ 103 h 314"/>
                <a:gd name="T36" fmla="*/ 292 w 508"/>
                <a:gd name="T37" fmla="*/ 80 h 314"/>
                <a:gd name="T38" fmla="*/ 266 w 508"/>
                <a:gd name="T39" fmla="*/ 50 h 314"/>
                <a:gd name="T40" fmla="*/ 222 w 508"/>
                <a:gd name="T41" fmla="*/ 54 h 314"/>
                <a:gd name="T42" fmla="*/ 163 w 508"/>
                <a:gd name="T43" fmla="*/ 23 h 314"/>
                <a:gd name="T44" fmla="*/ 27 w 508"/>
                <a:gd name="T45" fmla="*/ 16 h 314"/>
                <a:gd name="T46" fmla="*/ 36 w 508"/>
                <a:gd name="T47" fmla="*/ 33 h 314"/>
                <a:gd name="T48" fmla="*/ 44 w 508"/>
                <a:gd name="T49" fmla="*/ 52 h 314"/>
                <a:gd name="T50" fmla="*/ 67 w 508"/>
                <a:gd name="T51" fmla="*/ 82 h 314"/>
                <a:gd name="T52" fmla="*/ 59 w 508"/>
                <a:gd name="T53" fmla="*/ 86 h 314"/>
                <a:gd name="T54" fmla="*/ 72 w 508"/>
                <a:gd name="T55" fmla="*/ 101 h 314"/>
                <a:gd name="T56" fmla="*/ 101 w 508"/>
                <a:gd name="T57" fmla="*/ 135 h 314"/>
                <a:gd name="T58" fmla="*/ 142 w 508"/>
                <a:gd name="T59" fmla="*/ 167 h 314"/>
                <a:gd name="T60" fmla="*/ 131 w 508"/>
                <a:gd name="T61" fmla="*/ 148 h 314"/>
                <a:gd name="T62" fmla="*/ 123 w 508"/>
                <a:gd name="T63" fmla="*/ 147 h 314"/>
                <a:gd name="T64" fmla="*/ 118 w 508"/>
                <a:gd name="T65" fmla="*/ 126 h 314"/>
                <a:gd name="T66" fmla="*/ 106 w 508"/>
                <a:gd name="T67" fmla="*/ 107 h 314"/>
                <a:gd name="T68" fmla="*/ 97 w 508"/>
                <a:gd name="T69" fmla="*/ 90 h 314"/>
                <a:gd name="T70" fmla="*/ 86 w 508"/>
                <a:gd name="T71" fmla="*/ 73 h 314"/>
                <a:gd name="T72" fmla="*/ 61 w 508"/>
                <a:gd name="T73" fmla="*/ 44 h 314"/>
                <a:gd name="T74" fmla="*/ 70 w 508"/>
                <a:gd name="T75" fmla="*/ 19 h 314"/>
                <a:gd name="T76" fmla="*/ 86 w 508"/>
                <a:gd name="T77" fmla="*/ 29 h 314"/>
                <a:gd name="T78" fmla="*/ 101 w 508"/>
                <a:gd name="T79" fmla="*/ 65 h 314"/>
                <a:gd name="T80" fmla="*/ 125 w 508"/>
                <a:gd name="T81" fmla="*/ 90 h 314"/>
                <a:gd name="T82" fmla="*/ 144 w 508"/>
                <a:gd name="T83" fmla="*/ 107 h 314"/>
                <a:gd name="T84" fmla="*/ 152 w 508"/>
                <a:gd name="T85" fmla="*/ 124 h 314"/>
                <a:gd name="T86" fmla="*/ 165 w 508"/>
                <a:gd name="T87" fmla="*/ 133 h 314"/>
                <a:gd name="T88" fmla="*/ 175 w 508"/>
                <a:gd name="T89" fmla="*/ 147 h 314"/>
                <a:gd name="T90" fmla="*/ 211 w 508"/>
                <a:gd name="T91" fmla="*/ 198 h 314"/>
                <a:gd name="T92" fmla="*/ 207 w 508"/>
                <a:gd name="T93" fmla="*/ 213 h 314"/>
                <a:gd name="T94" fmla="*/ 239 w 508"/>
                <a:gd name="T95" fmla="*/ 251 h 314"/>
                <a:gd name="T96" fmla="*/ 311 w 508"/>
                <a:gd name="T97" fmla="*/ 281 h 314"/>
                <a:gd name="T98" fmla="*/ 372 w 508"/>
                <a:gd name="T99" fmla="*/ 287 h 314"/>
                <a:gd name="T100" fmla="*/ 381 w 508"/>
                <a:gd name="T101" fmla="*/ 287 h 314"/>
                <a:gd name="T102" fmla="*/ 99 w 508"/>
                <a:gd name="T103" fmla="*/ 141 h 314"/>
                <a:gd name="T104" fmla="*/ 137 w 508"/>
                <a:gd name="T105" fmla="*/ 150 h 314"/>
                <a:gd name="T106" fmla="*/ 95 w 508"/>
                <a:gd name="T107" fmla="*/ 61 h 314"/>
                <a:gd name="T108" fmla="*/ 116 w 508"/>
                <a:gd name="T109" fmla="*/ 118 h 314"/>
                <a:gd name="T110" fmla="*/ 80 w 508"/>
                <a:gd name="T111" fmla="*/ 59 h 314"/>
                <a:gd name="T112" fmla="*/ 106 w 508"/>
                <a:gd name="T113" fmla="*/ 147 h 314"/>
                <a:gd name="T114" fmla="*/ 125 w 508"/>
                <a:gd name="T115" fmla="*/ 135 h 314"/>
                <a:gd name="T116" fmla="*/ 2 w 508"/>
                <a:gd name="T117" fmla="*/ 63 h 314"/>
                <a:gd name="T118" fmla="*/ 508 w 508"/>
                <a:gd name="T119" fmla="*/ 20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314">
                  <a:moveTo>
                    <a:pt x="59" y="16"/>
                  </a:moveTo>
                  <a:lnTo>
                    <a:pt x="59" y="16"/>
                  </a:lnTo>
                  <a:lnTo>
                    <a:pt x="59" y="18"/>
                  </a:lnTo>
                  <a:lnTo>
                    <a:pt x="59" y="18"/>
                  </a:lnTo>
                  <a:lnTo>
                    <a:pt x="59" y="18"/>
                  </a:lnTo>
                  <a:lnTo>
                    <a:pt x="57" y="18"/>
                  </a:lnTo>
                  <a:lnTo>
                    <a:pt x="57" y="16"/>
                  </a:lnTo>
                  <a:lnTo>
                    <a:pt x="59" y="16"/>
                  </a:lnTo>
                  <a:close/>
                  <a:moveTo>
                    <a:pt x="118" y="241"/>
                  </a:moveTo>
                  <a:lnTo>
                    <a:pt x="118" y="241"/>
                  </a:lnTo>
                  <a:lnTo>
                    <a:pt x="118" y="243"/>
                  </a:lnTo>
                  <a:lnTo>
                    <a:pt x="118" y="243"/>
                  </a:lnTo>
                  <a:lnTo>
                    <a:pt x="118" y="243"/>
                  </a:lnTo>
                  <a:lnTo>
                    <a:pt x="120" y="243"/>
                  </a:lnTo>
                  <a:lnTo>
                    <a:pt x="120" y="243"/>
                  </a:lnTo>
                  <a:lnTo>
                    <a:pt x="120" y="243"/>
                  </a:lnTo>
                  <a:lnTo>
                    <a:pt x="118" y="241"/>
                  </a:lnTo>
                  <a:close/>
                  <a:moveTo>
                    <a:pt x="427" y="245"/>
                  </a:moveTo>
                  <a:lnTo>
                    <a:pt x="425" y="245"/>
                  </a:lnTo>
                  <a:lnTo>
                    <a:pt x="427" y="243"/>
                  </a:lnTo>
                  <a:lnTo>
                    <a:pt x="429" y="243"/>
                  </a:lnTo>
                  <a:lnTo>
                    <a:pt x="431" y="243"/>
                  </a:lnTo>
                  <a:lnTo>
                    <a:pt x="427" y="245"/>
                  </a:lnTo>
                  <a:lnTo>
                    <a:pt x="427" y="245"/>
                  </a:lnTo>
                  <a:close/>
                  <a:moveTo>
                    <a:pt x="503" y="215"/>
                  </a:moveTo>
                  <a:lnTo>
                    <a:pt x="503" y="217"/>
                  </a:lnTo>
                  <a:lnTo>
                    <a:pt x="503" y="219"/>
                  </a:lnTo>
                  <a:lnTo>
                    <a:pt x="504" y="217"/>
                  </a:lnTo>
                  <a:lnTo>
                    <a:pt x="504" y="215"/>
                  </a:lnTo>
                  <a:lnTo>
                    <a:pt x="506" y="215"/>
                  </a:lnTo>
                  <a:lnTo>
                    <a:pt x="506" y="213"/>
                  </a:lnTo>
                  <a:lnTo>
                    <a:pt x="504" y="213"/>
                  </a:lnTo>
                  <a:lnTo>
                    <a:pt x="503" y="215"/>
                  </a:lnTo>
                  <a:close/>
                  <a:moveTo>
                    <a:pt x="419" y="310"/>
                  </a:moveTo>
                  <a:lnTo>
                    <a:pt x="421" y="308"/>
                  </a:lnTo>
                  <a:lnTo>
                    <a:pt x="421" y="306"/>
                  </a:lnTo>
                  <a:lnTo>
                    <a:pt x="421" y="306"/>
                  </a:lnTo>
                  <a:lnTo>
                    <a:pt x="419" y="304"/>
                  </a:lnTo>
                  <a:lnTo>
                    <a:pt x="419" y="302"/>
                  </a:lnTo>
                  <a:lnTo>
                    <a:pt x="419" y="300"/>
                  </a:lnTo>
                  <a:lnTo>
                    <a:pt x="421" y="298"/>
                  </a:lnTo>
                  <a:lnTo>
                    <a:pt x="423" y="296"/>
                  </a:lnTo>
                  <a:lnTo>
                    <a:pt x="425" y="291"/>
                  </a:lnTo>
                  <a:lnTo>
                    <a:pt x="427" y="291"/>
                  </a:lnTo>
                  <a:lnTo>
                    <a:pt x="427" y="289"/>
                  </a:lnTo>
                  <a:lnTo>
                    <a:pt x="429" y="289"/>
                  </a:lnTo>
                  <a:lnTo>
                    <a:pt x="448" y="289"/>
                  </a:lnTo>
                  <a:lnTo>
                    <a:pt x="448" y="287"/>
                  </a:lnTo>
                  <a:lnTo>
                    <a:pt x="448" y="283"/>
                  </a:lnTo>
                  <a:lnTo>
                    <a:pt x="448" y="283"/>
                  </a:lnTo>
                  <a:lnTo>
                    <a:pt x="446" y="283"/>
                  </a:lnTo>
                  <a:lnTo>
                    <a:pt x="446" y="281"/>
                  </a:lnTo>
                  <a:lnTo>
                    <a:pt x="444" y="281"/>
                  </a:lnTo>
                  <a:lnTo>
                    <a:pt x="444" y="281"/>
                  </a:lnTo>
                  <a:lnTo>
                    <a:pt x="444" y="279"/>
                  </a:lnTo>
                  <a:lnTo>
                    <a:pt x="444" y="279"/>
                  </a:lnTo>
                  <a:lnTo>
                    <a:pt x="442" y="277"/>
                  </a:lnTo>
                  <a:lnTo>
                    <a:pt x="438" y="276"/>
                  </a:lnTo>
                  <a:lnTo>
                    <a:pt x="436" y="274"/>
                  </a:lnTo>
                  <a:lnTo>
                    <a:pt x="432" y="270"/>
                  </a:lnTo>
                  <a:lnTo>
                    <a:pt x="432" y="270"/>
                  </a:lnTo>
                  <a:lnTo>
                    <a:pt x="438" y="270"/>
                  </a:lnTo>
                  <a:lnTo>
                    <a:pt x="438" y="260"/>
                  </a:lnTo>
                  <a:lnTo>
                    <a:pt x="438" y="260"/>
                  </a:lnTo>
                  <a:lnTo>
                    <a:pt x="440" y="259"/>
                  </a:lnTo>
                  <a:lnTo>
                    <a:pt x="468" y="260"/>
                  </a:lnTo>
                  <a:lnTo>
                    <a:pt x="468" y="259"/>
                  </a:lnTo>
                  <a:lnTo>
                    <a:pt x="468" y="257"/>
                  </a:lnTo>
                  <a:lnTo>
                    <a:pt x="470" y="257"/>
                  </a:lnTo>
                  <a:lnTo>
                    <a:pt x="472" y="257"/>
                  </a:lnTo>
                  <a:lnTo>
                    <a:pt x="472" y="257"/>
                  </a:lnTo>
                  <a:lnTo>
                    <a:pt x="474" y="257"/>
                  </a:lnTo>
                  <a:lnTo>
                    <a:pt x="474" y="257"/>
                  </a:lnTo>
                  <a:lnTo>
                    <a:pt x="476" y="253"/>
                  </a:lnTo>
                  <a:lnTo>
                    <a:pt x="478" y="251"/>
                  </a:lnTo>
                  <a:lnTo>
                    <a:pt x="480" y="249"/>
                  </a:lnTo>
                  <a:lnTo>
                    <a:pt x="482" y="249"/>
                  </a:lnTo>
                  <a:lnTo>
                    <a:pt x="484" y="247"/>
                  </a:lnTo>
                  <a:lnTo>
                    <a:pt x="484" y="245"/>
                  </a:lnTo>
                  <a:lnTo>
                    <a:pt x="484" y="243"/>
                  </a:lnTo>
                  <a:lnTo>
                    <a:pt x="485" y="241"/>
                  </a:lnTo>
                  <a:lnTo>
                    <a:pt x="485" y="247"/>
                  </a:lnTo>
                  <a:lnTo>
                    <a:pt x="487" y="251"/>
                  </a:lnTo>
                  <a:lnTo>
                    <a:pt x="489" y="253"/>
                  </a:lnTo>
                  <a:lnTo>
                    <a:pt x="489" y="251"/>
                  </a:lnTo>
                  <a:lnTo>
                    <a:pt x="493" y="240"/>
                  </a:lnTo>
                  <a:lnTo>
                    <a:pt x="495" y="236"/>
                  </a:lnTo>
                  <a:lnTo>
                    <a:pt x="495" y="234"/>
                  </a:lnTo>
                  <a:lnTo>
                    <a:pt x="493" y="234"/>
                  </a:lnTo>
                  <a:lnTo>
                    <a:pt x="493" y="234"/>
                  </a:lnTo>
                  <a:lnTo>
                    <a:pt x="493" y="236"/>
                  </a:lnTo>
                  <a:lnTo>
                    <a:pt x="493" y="236"/>
                  </a:lnTo>
                  <a:lnTo>
                    <a:pt x="493" y="234"/>
                  </a:lnTo>
                  <a:lnTo>
                    <a:pt x="495" y="232"/>
                  </a:lnTo>
                  <a:lnTo>
                    <a:pt x="495" y="230"/>
                  </a:lnTo>
                  <a:lnTo>
                    <a:pt x="493" y="230"/>
                  </a:lnTo>
                  <a:lnTo>
                    <a:pt x="493" y="230"/>
                  </a:lnTo>
                  <a:lnTo>
                    <a:pt x="491" y="230"/>
                  </a:lnTo>
                  <a:lnTo>
                    <a:pt x="491" y="228"/>
                  </a:lnTo>
                  <a:lnTo>
                    <a:pt x="493" y="226"/>
                  </a:lnTo>
                  <a:lnTo>
                    <a:pt x="495" y="226"/>
                  </a:lnTo>
                  <a:lnTo>
                    <a:pt x="495" y="226"/>
                  </a:lnTo>
                  <a:lnTo>
                    <a:pt x="495" y="224"/>
                  </a:lnTo>
                  <a:lnTo>
                    <a:pt x="495" y="222"/>
                  </a:lnTo>
                  <a:lnTo>
                    <a:pt x="495" y="221"/>
                  </a:lnTo>
                  <a:lnTo>
                    <a:pt x="495" y="219"/>
                  </a:lnTo>
                  <a:lnTo>
                    <a:pt x="497" y="217"/>
                  </a:lnTo>
                  <a:lnTo>
                    <a:pt x="504" y="207"/>
                  </a:lnTo>
                  <a:lnTo>
                    <a:pt x="504" y="205"/>
                  </a:lnTo>
                  <a:lnTo>
                    <a:pt x="506" y="202"/>
                  </a:lnTo>
                  <a:lnTo>
                    <a:pt x="504" y="198"/>
                  </a:lnTo>
                  <a:lnTo>
                    <a:pt x="503" y="196"/>
                  </a:lnTo>
                  <a:lnTo>
                    <a:pt x="501" y="196"/>
                  </a:lnTo>
                  <a:lnTo>
                    <a:pt x="497" y="196"/>
                  </a:lnTo>
                  <a:lnTo>
                    <a:pt x="499" y="196"/>
                  </a:lnTo>
                  <a:lnTo>
                    <a:pt x="501" y="198"/>
                  </a:lnTo>
                  <a:lnTo>
                    <a:pt x="499" y="198"/>
                  </a:lnTo>
                  <a:lnTo>
                    <a:pt x="495" y="198"/>
                  </a:lnTo>
                  <a:lnTo>
                    <a:pt x="489" y="196"/>
                  </a:lnTo>
                  <a:lnTo>
                    <a:pt x="485" y="196"/>
                  </a:lnTo>
                  <a:lnTo>
                    <a:pt x="482" y="196"/>
                  </a:lnTo>
                  <a:lnTo>
                    <a:pt x="468" y="200"/>
                  </a:lnTo>
                  <a:lnTo>
                    <a:pt x="463" y="200"/>
                  </a:lnTo>
                  <a:lnTo>
                    <a:pt x="455" y="202"/>
                  </a:lnTo>
                  <a:lnTo>
                    <a:pt x="451" y="203"/>
                  </a:lnTo>
                  <a:lnTo>
                    <a:pt x="448" y="209"/>
                  </a:lnTo>
                  <a:lnTo>
                    <a:pt x="448" y="211"/>
                  </a:lnTo>
                  <a:lnTo>
                    <a:pt x="448" y="213"/>
                  </a:lnTo>
                  <a:lnTo>
                    <a:pt x="448" y="219"/>
                  </a:lnTo>
                  <a:lnTo>
                    <a:pt x="448" y="221"/>
                  </a:lnTo>
                  <a:lnTo>
                    <a:pt x="448" y="222"/>
                  </a:lnTo>
                  <a:lnTo>
                    <a:pt x="446" y="224"/>
                  </a:lnTo>
                  <a:lnTo>
                    <a:pt x="446" y="224"/>
                  </a:lnTo>
                  <a:lnTo>
                    <a:pt x="444" y="226"/>
                  </a:lnTo>
                  <a:lnTo>
                    <a:pt x="444" y="228"/>
                  </a:lnTo>
                  <a:lnTo>
                    <a:pt x="444" y="228"/>
                  </a:lnTo>
                  <a:lnTo>
                    <a:pt x="444" y="232"/>
                  </a:lnTo>
                  <a:lnTo>
                    <a:pt x="442" y="234"/>
                  </a:lnTo>
                  <a:lnTo>
                    <a:pt x="442" y="234"/>
                  </a:lnTo>
                  <a:lnTo>
                    <a:pt x="440" y="236"/>
                  </a:lnTo>
                  <a:lnTo>
                    <a:pt x="438" y="238"/>
                  </a:lnTo>
                  <a:lnTo>
                    <a:pt x="436" y="238"/>
                  </a:lnTo>
                  <a:lnTo>
                    <a:pt x="434" y="240"/>
                  </a:lnTo>
                  <a:lnTo>
                    <a:pt x="432" y="241"/>
                  </a:lnTo>
                  <a:lnTo>
                    <a:pt x="431" y="243"/>
                  </a:lnTo>
                  <a:lnTo>
                    <a:pt x="432" y="241"/>
                  </a:lnTo>
                  <a:lnTo>
                    <a:pt x="432" y="243"/>
                  </a:lnTo>
                  <a:lnTo>
                    <a:pt x="434" y="243"/>
                  </a:lnTo>
                  <a:lnTo>
                    <a:pt x="434" y="245"/>
                  </a:lnTo>
                  <a:lnTo>
                    <a:pt x="432" y="247"/>
                  </a:lnTo>
                  <a:lnTo>
                    <a:pt x="431" y="249"/>
                  </a:lnTo>
                  <a:lnTo>
                    <a:pt x="427" y="249"/>
                  </a:lnTo>
                  <a:lnTo>
                    <a:pt x="425" y="249"/>
                  </a:lnTo>
                  <a:lnTo>
                    <a:pt x="423" y="247"/>
                  </a:lnTo>
                  <a:lnTo>
                    <a:pt x="425" y="245"/>
                  </a:lnTo>
                  <a:lnTo>
                    <a:pt x="423" y="245"/>
                  </a:lnTo>
                  <a:lnTo>
                    <a:pt x="421" y="245"/>
                  </a:lnTo>
                  <a:lnTo>
                    <a:pt x="419" y="245"/>
                  </a:lnTo>
                  <a:lnTo>
                    <a:pt x="415" y="245"/>
                  </a:lnTo>
                  <a:lnTo>
                    <a:pt x="413" y="245"/>
                  </a:lnTo>
                  <a:lnTo>
                    <a:pt x="412" y="247"/>
                  </a:lnTo>
                  <a:lnTo>
                    <a:pt x="408" y="249"/>
                  </a:lnTo>
                  <a:lnTo>
                    <a:pt x="406" y="249"/>
                  </a:lnTo>
                  <a:lnTo>
                    <a:pt x="404" y="249"/>
                  </a:lnTo>
                  <a:lnTo>
                    <a:pt x="398" y="249"/>
                  </a:lnTo>
                  <a:lnTo>
                    <a:pt x="396" y="249"/>
                  </a:lnTo>
                  <a:lnTo>
                    <a:pt x="394" y="251"/>
                  </a:lnTo>
                  <a:lnTo>
                    <a:pt x="387" y="253"/>
                  </a:lnTo>
                  <a:lnTo>
                    <a:pt x="385" y="253"/>
                  </a:lnTo>
                  <a:lnTo>
                    <a:pt x="383" y="253"/>
                  </a:lnTo>
                  <a:lnTo>
                    <a:pt x="381" y="253"/>
                  </a:lnTo>
                  <a:lnTo>
                    <a:pt x="381" y="251"/>
                  </a:lnTo>
                  <a:lnTo>
                    <a:pt x="379" y="251"/>
                  </a:lnTo>
                  <a:lnTo>
                    <a:pt x="377" y="249"/>
                  </a:lnTo>
                  <a:lnTo>
                    <a:pt x="376" y="247"/>
                  </a:lnTo>
                  <a:lnTo>
                    <a:pt x="374" y="245"/>
                  </a:lnTo>
                  <a:lnTo>
                    <a:pt x="372" y="245"/>
                  </a:lnTo>
                  <a:lnTo>
                    <a:pt x="370" y="243"/>
                  </a:lnTo>
                  <a:lnTo>
                    <a:pt x="364" y="243"/>
                  </a:lnTo>
                  <a:lnTo>
                    <a:pt x="362" y="243"/>
                  </a:lnTo>
                  <a:lnTo>
                    <a:pt x="366" y="245"/>
                  </a:lnTo>
                  <a:lnTo>
                    <a:pt x="364" y="245"/>
                  </a:lnTo>
                  <a:lnTo>
                    <a:pt x="362" y="243"/>
                  </a:lnTo>
                  <a:lnTo>
                    <a:pt x="360" y="243"/>
                  </a:lnTo>
                  <a:lnTo>
                    <a:pt x="360" y="241"/>
                  </a:lnTo>
                  <a:lnTo>
                    <a:pt x="360" y="241"/>
                  </a:lnTo>
                  <a:lnTo>
                    <a:pt x="362" y="243"/>
                  </a:lnTo>
                  <a:lnTo>
                    <a:pt x="360" y="241"/>
                  </a:lnTo>
                  <a:lnTo>
                    <a:pt x="358" y="240"/>
                  </a:lnTo>
                  <a:lnTo>
                    <a:pt x="357" y="236"/>
                  </a:lnTo>
                  <a:lnTo>
                    <a:pt x="355" y="234"/>
                  </a:lnTo>
                  <a:lnTo>
                    <a:pt x="353" y="232"/>
                  </a:lnTo>
                  <a:lnTo>
                    <a:pt x="351" y="224"/>
                  </a:lnTo>
                  <a:lnTo>
                    <a:pt x="349" y="221"/>
                  </a:lnTo>
                  <a:lnTo>
                    <a:pt x="341" y="215"/>
                  </a:lnTo>
                  <a:lnTo>
                    <a:pt x="338" y="209"/>
                  </a:lnTo>
                  <a:lnTo>
                    <a:pt x="336" y="202"/>
                  </a:lnTo>
                  <a:lnTo>
                    <a:pt x="332" y="194"/>
                  </a:lnTo>
                  <a:lnTo>
                    <a:pt x="330" y="188"/>
                  </a:lnTo>
                  <a:lnTo>
                    <a:pt x="334" y="194"/>
                  </a:lnTo>
                  <a:lnTo>
                    <a:pt x="336" y="194"/>
                  </a:lnTo>
                  <a:lnTo>
                    <a:pt x="336" y="196"/>
                  </a:lnTo>
                  <a:lnTo>
                    <a:pt x="336" y="200"/>
                  </a:lnTo>
                  <a:lnTo>
                    <a:pt x="336" y="202"/>
                  </a:lnTo>
                  <a:lnTo>
                    <a:pt x="336" y="198"/>
                  </a:lnTo>
                  <a:lnTo>
                    <a:pt x="338" y="196"/>
                  </a:lnTo>
                  <a:lnTo>
                    <a:pt x="336" y="196"/>
                  </a:lnTo>
                  <a:lnTo>
                    <a:pt x="332" y="190"/>
                  </a:lnTo>
                  <a:lnTo>
                    <a:pt x="332" y="188"/>
                  </a:lnTo>
                  <a:lnTo>
                    <a:pt x="330" y="185"/>
                  </a:lnTo>
                  <a:lnTo>
                    <a:pt x="330" y="183"/>
                  </a:lnTo>
                  <a:lnTo>
                    <a:pt x="330" y="179"/>
                  </a:lnTo>
                  <a:lnTo>
                    <a:pt x="330" y="177"/>
                  </a:lnTo>
                  <a:lnTo>
                    <a:pt x="330" y="173"/>
                  </a:lnTo>
                  <a:lnTo>
                    <a:pt x="330" y="169"/>
                  </a:lnTo>
                  <a:lnTo>
                    <a:pt x="330" y="162"/>
                  </a:lnTo>
                  <a:lnTo>
                    <a:pt x="332" y="152"/>
                  </a:lnTo>
                  <a:lnTo>
                    <a:pt x="334" y="141"/>
                  </a:lnTo>
                  <a:lnTo>
                    <a:pt x="340" y="124"/>
                  </a:lnTo>
                  <a:lnTo>
                    <a:pt x="340" y="118"/>
                  </a:lnTo>
                  <a:lnTo>
                    <a:pt x="340" y="118"/>
                  </a:lnTo>
                  <a:lnTo>
                    <a:pt x="338" y="120"/>
                  </a:lnTo>
                  <a:lnTo>
                    <a:pt x="338" y="120"/>
                  </a:lnTo>
                  <a:lnTo>
                    <a:pt x="336" y="120"/>
                  </a:lnTo>
                  <a:lnTo>
                    <a:pt x="336" y="120"/>
                  </a:lnTo>
                  <a:lnTo>
                    <a:pt x="332" y="118"/>
                  </a:lnTo>
                  <a:lnTo>
                    <a:pt x="330" y="118"/>
                  </a:lnTo>
                  <a:lnTo>
                    <a:pt x="322" y="116"/>
                  </a:lnTo>
                  <a:lnTo>
                    <a:pt x="313" y="112"/>
                  </a:lnTo>
                  <a:lnTo>
                    <a:pt x="309" y="111"/>
                  </a:lnTo>
                  <a:lnTo>
                    <a:pt x="307" y="109"/>
                  </a:lnTo>
                  <a:lnTo>
                    <a:pt x="307" y="107"/>
                  </a:lnTo>
                  <a:lnTo>
                    <a:pt x="307" y="105"/>
                  </a:lnTo>
                  <a:lnTo>
                    <a:pt x="307" y="103"/>
                  </a:lnTo>
                  <a:lnTo>
                    <a:pt x="305" y="103"/>
                  </a:lnTo>
                  <a:lnTo>
                    <a:pt x="304" y="101"/>
                  </a:lnTo>
                  <a:lnTo>
                    <a:pt x="304" y="99"/>
                  </a:lnTo>
                  <a:lnTo>
                    <a:pt x="304" y="97"/>
                  </a:lnTo>
                  <a:lnTo>
                    <a:pt x="304" y="92"/>
                  </a:lnTo>
                  <a:lnTo>
                    <a:pt x="302" y="90"/>
                  </a:lnTo>
                  <a:lnTo>
                    <a:pt x="302" y="90"/>
                  </a:lnTo>
                  <a:lnTo>
                    <a:pt x="300" y="88"/>
                  </a:lnTo>
                  <a:lnTo>
                    <a:pt x="300" y="88"/>
                  </a:lnTo>
                  <a:lnTo>
                    <a:pt x="298" y="86"/>
                  </a:lnTo>
                  <a:lnTo>
                    <a:pt x="298" y="86"/>
                  </a:lnTo>
                  <a:lnTo>
                    <a:pt x="294" y="80"/>
                  </a:lnTo>
                  <a:lnTo>
                    <a:pt x="292" y="80"/>
                  </a:lnTo>
                  <a:lnTo>
                    <a:pt x="290" y="78"/>
                  </a:lnTo>
                  <a:lnTo>
                    <a:pt x="290" y="76"/>
                  </a:lnTo>
                  <a:lnTo>
                    <a:pt x="288" y="74"/>
                  </a:lnTo>
                  <a:lnTo>
                    <a:pt x="288" y="73"/>
                  </a:lnTo>
                  <a:lnTo>
                    <a:pt x="288" y="71"/>
                  </a:lnTo>
                  <a:lnTo>
                    <a:pt x="285" y="65"/>
                  </a:lnTo>
                  <a:lnTo>
                    <a:pt x="283" y="63"/>
                  </a:lnTo>
                  <a:lnTo>
                    <a:pt x="275" y="54"/>
                  </a:lnTo>
                  <a:lnTo>
                    <a:pt x="273" y="52"/>
                  </a:lnTo>
                  <a:lnTo>
                    <a:pt x="271" y="52"/>
                  </a:lnTo>
                  <a:lnTo>
                    <a:pt x="269" y="50"/>
                  </a:lnTo>
                  <a:lnTo>
                    <a:pt x="268" y="50"/>
                  </a:lnTo>
                  <a:lnTo>
                    <a:pt x="266" y="50"/>
                  </a:lnTo>
                  <a:lnTo>
                    <a:pt x="262" y="50"/>
                  </a:lnTo>
                  <a:lnTo>
                    <a:pt x="260" y="50"/>
                  </a:lnTo>
                  <a:lnTo>
                    <a:pt x="258" y="50"/>
                  </a:lnTo>
                  <a:lnTo>
                    <a:pt x="254" y="52"/>
                  </a:lnTo>
                  <a:lnTo>
                    <a:pt x="252" y="54"/>
                  </a:lnTo>
                  <a:lnTo>
                    <a:pt x="250" y="56"/>
                  </a:lnTo>
                  <a:lnTo>
                    <a:pt x="250" y="57"/>
                  </a:lnTo>
                  <a:lnTo>
                    <a:pt x="249" y="59"/>
                  </a:lnTo>
                  <a:lnTo>
                    <a:pt x="245" y="63"/>
                  </a:lnTo>
                  <a:lnTo>
                    <a:pt x="239" y="63"/>
                  </a:lnTo>
                  <a:lnTo>
                    <a:pt x="233" y="59"/>
                  </a:lnTo>
                  <a:lnTo>
                    <a:pt x="226" y="56"/>
                  </a:lnTo>
                  <a:lnTo>
                    <a:pt x="222" y="54"/>
                  </a:lnTo>
                  <a:lnTo>
                    <a:pt x="220" y="50"/>
                  </a:lnTo>
                  <a:lnTo>
                    <a:pt x="220" y="48"/>
                  </a:lnTo>
                  <a:lnTo>
                    <a:pt x="218" y="40"/>
                  </a:lnTo>
                  <a:lnTo>
                    <a:pt x="216" y="38"/>
                  </a:lnTo>
                  <a:lnTo>
                    <a:pt x="214" y="35"/>
                  </a:lnTo>
                  <a:lnTo>
                    <a:pt x="201" y="25"/>
                  </a:lnTo>
                  <a:lnTo>
                    <a:pt x="195" y="21"/>
                  </a:lnTo>
                  <a:lnTo>
                    <a:pt x="195" y="21"/>
                  </a:lnTo>
                  <a:lnTo>
                    <a:pt x="194" y="18"/>
                  </a:lnTo>
                  <a:lnTo>
                    <a:pt x="192" y="16"/>
                  </a:lnTo>
                  <a:lnTo>
                    <a:pt x="190" y="16"/>
                  </a:lnTo>
                  <a:lnTo>
                    <a:pt x="163" y="16"/>
                  </a:lnTo>
                  <a:lnTo>
                    <a:pt x="163" y="23"/>
                  </a:lnTo>
                  <a:lnTo>
                    <a:pt x="118" y="23"/>
                  </a:lnTo>
                  <a:lnTo>
                    <a:pt x="114" y="23"/>
                  </a:lnTo>
                  <a:lnTo>
                    <a:pt x="57" y="4"/>
                  </a:lnTo>
                  <a:lnTo>
                    <a:pt x="57" y="2"/>
                  </a:lnTo>
                  <a:lnTo>
                    <a:pt x="57" y="2"/>
                  </a:lnTo>
                  <a:lnTo>
                    <a:pt x="59" y="0"/>
                  </a:lnTo>
                  <a:lnTo>
                    <a:pt x="59" y="0"/>
                  </a:lnTo>
                  <a:lnTo>
                    <a:pt x="21" y="2"/>
                  </a:lnTo>
                  <a:lnTo>
                    <a:pt x="21" y="6"/>
                  </a:lnTo>
                  <a:lnTo>
                    <a:pt x="23" y="8"/>
                  </a:lnTo>
                  <a:lnTo>
                    <a:pt x="23" y="10"/>
                  </a:lnTo>
                  <a:lnTo>
                    <a:pt x="25" y="12"/>
                  </a:lnTo>
                  <a:lnTo>
                    <a:pt x="27" y="16"/>
                  </a:lnTo>
                  <a:lnTo>
                    <a:pt x="29" y="16"/>
                  </a:lnTo>
                  <a:lnTo>
                    <a:pt x="27" y="18"/>
                  </a:lnTo>
                  <a:lnTo>
                    <a:pt x="27" y="18"/>
                  </a:lnTo>
                  <a:lnTo>
                    <a:pt x="29" y="19"/>
                  </a:lnTo>
                  <a:lnTo>
                    <a:pt x="29" y="21"/>
                  </a:lnTo>
                  <a:lnTo>
                    <a:pt x="29" y="21"/>
                  </a:lnTo>
                  <a:lnTo>
                    <a:pt x="32" y="25"/>
                  </a:lnTo>
                  <a:lnTo>
                    <a:pt x="32" y="25"/>
                  </a:lnTo>
                  <a:lnTo>
                    <a:pt x="32" y="27"/>
                  </a:lnTo>
                  <a:lnTo>
                    <a:pt x="32" y="29"/>
                  </a:lnTo>
                  <a:lnTo>
                    <a:pt x="34" y="29"/>
                  </a:lnTo>
                  <a:lnTo>
                    <a:pt x="34" y="31"/>
                  </a:lnTo>
                  <a:lnTo>
                    <a:pt x="36" y="33"/>
                  </a:lnTo>
                  <a:lnTo>
                    <a:pt x="38" y="35"/>
                  </a:lnTo>
                  <a:lnTo>
                    <a:pt x="38" y="35"/>
                  </a:lnTo>
                  <a:lnTo>
                    <a:pt x="38" y="38"/>
                  </a:lnTo>
                  <a:lnTo>
                    <a:pt x="38" y="38"/>
                  </a:lnTo>
                  <a:lnTo>
                    <a:pt x="38" y="40"/>
                  </a:lnTo>
                  <a:lnTo>
                    <a:pt x="40" y="40"/>
                  </a:lnTo>
                  <a:lnTo>
                    <a:pt x="42" y="42"/>
                  </a:lnTo>
                  <a:lnTo>
                    <a:pt x="42" y="44"/>
                  </a:lnTo>
                  <a:lnTo>
                    <a:pt x="42" y="46"/>
                  </a:lnTo>
                  <a:lnTo>
                    <a:pt x="42" y="48"/>
                  </a:lnTo>
                  <a:lnTo>
                    <a:pt x="42" y="48"/>
                  </a:lnTo>
                  <a:lnTo>
                    <a:pt x="44" y="50"/>
                  </a:lnTo>
                  <a:lnTo>
                    <a:pt x="44" y="52"/>
                  </a:lnTo>
                  <a:lnTo>
                    <a:pt x="44" y="52"/>
                  </a:lnTo>
                  <a:lnTo>
                    <a:pt x="48" y="54"/>
                  </a:lnTo>
                  <a:lnTo>
                    <a:pt x="55" y="57"/>
                  </a:lnTo>
                  <a:lnTo>
                    <a:pt x="57" y="59"/>
                  </a:lnTo>
                  <a:lnTo>
                    <a:pt x="63" y="67"/>
                  </a:lnTo>
                  <a:lnTo>
                    <a:pt x="67" y="71"/>
                  </a:lnTo>
                  <a:lnTo>
                    <a:pt x="68" y="73"/>
                  </a:lnTo>
                  <a:lnTo>
                    <a:pt x="70" y="74"/>
                  </a:lnTo>
                  <a:lnTo>
                    <a:pt x="68" y="76"/>
                  </a:lnTo>
                  <a:lnTo>
                    <a:pt x="68" y="78"/>
                  </a:lnTo>
                  <a:lnTo>
                    <a:pt x="68" y="80"/>
                  </a:lnTo>
                  <a:lnTo>
                    <a:pt x="67" y="82"/>
                  </a:lnTo>
                  <a:lnTo>
                    <a:pt x="67" y="82"/>
                  </a:lnTo>
                  <a:lnTo>
                    <a:pt x="67" y="84"/>
                  </a:lnTo>
                  <a:lnTo>
                    <a:pt x="67" y="84"/>
                  </a:lnTo>
                  <a:lnTo>
                    <a:pt x="68" y="84"/>
                  </a:lnTo>
                  <a:lnTo>
                    <a:pt x="68" y="84"/>
                  </a:lnTo>
                  <a:lnTo>
                    <a:pt x="68" y="86"/>
                  </a:lnTo>
                  <a:lnTo>
                    <a:pt x="68" y="88"/>
                  </a:lnTo>
                  <a:lnTo>
                    <a:pt x="68" y="88"/>
                  </a:lnTo>
                  <a:lnTo>
                    <a:pt x="68" y="88"/>
                  </a:lnTo>
                  <a:lnTo>
                    <a:pt x="67" y="88"/>
                  </a:lnTo>
                  <a:lnTo>
                    <a:pt x="67" y="86"/>
                  </a:lnTo>
                  <a:lnTo>
                    <a:pt x="65" y="84"/>
                  </a:lnTo>
                  <a:lnTo>
                    <a:pt x="63" y="86"/>
                  </a:lnTo>
                  <a:lnTo>
                    <a:pt x="59" y="86"/>
                  </a:lnTo>
                  <a:lnTo>
                    <a:pt x="53" y="86"/>
                  </a:lnTo>
                  <a:lnTo>
                    <a:pt x="55" y="88"/>
                  </a:lnTo>
                  <a:lnTo>
                    <a:pt x="57" y="90"/>
                  </a:lnTo>
                  <a:lnTo>
                    <a:pt x="59" y="90"/>
                  </a:lnTo>
                  <a:lnTo>
                    <a:pt x="61" y="92"/>
                  </a:lnTo>
                  <a:lnTo>
                    <a:pt x="61" y="93"/>
                  </a:lnTo>
                  <a:lnTo>
                    <a:pt x="63" y="95"/>
                  </a:lnTo>
                  <a:lnTo>
                    <a:pt x="63" y="95"/>
                  </a:lnTo>
                  <a:lnTo>
                    <a:pt x="65" y="97"/>
                  </a:lnTo>
                  <a:lnTo>
                    <a:pt x="65" y="97"/>
                  </a:lnTo>
                  <a:lnTo>
                    <a:pt x="67" y="97"/>
                  </a:lnTo>
                  <a:lnTo>
                    <a:pt x="67" y="97"/>
                  </a:lnTo>
                  <a:lnTo>
                    <a:pt x="72" y="101"/>
                  </a:lnTo>
                  <a:lnTo>
                    <a:pt x="74" y="103"/>
                  </a:lnTo>
                  <a:lnTo>
                    <a:pt x="76" y="105"/>
                  </a:lnTo>
                  <a:lnTo>
                    <a:pt x="78" y="105"/>
                  </a:lnTo>
                  <a:lnTo>
                    <a:pt x="80" y="105"/>
                  </a:lnTo>
                  <a:lnTo>
                    <a:pt x="82" y="103"/>
                  </a:lnTo>
                  <a:lnTo>
                    <a:pt x="84" y="101"/>
                  </a:lnTo>
                  <a:lnTo>
                    <a:pt x="86" y="107"/>
                  </a:lnTo>
                  <a:lnTo>
                    <a:pt x="89" y="111"/>
                  </a:lnTo>
                  <a:lnTo>
                    <a:pt x="93" y="112"/>
                  </a:lnTo>
                  <a:lnTo>
                    <a:pt x="97" y="116"/>
                  </a:lnTo>
                  <a:lnTo>
                    <a:pt x="101" y="120"/>
                  </a:lnTo>
                  <a:lnTo>
                    <a:pt x="101" y="124"/>
                  </a:lnTo>
                  <a:lnTo>
                    <a:pt x="101" y="135"/>
                  </a:lnTo>
                  <a:lnTo>
                    <a:pt x="101" y="139"/>
                  </a:lnTo>
                  <a:lnTo>
                    <a:pt x="105" y="141"/>
                  </a:lnTo>
                  <a:lnTo>
                    <a:pt x="118" y="152"/>
                  </a:lnTo>
                  <a:lnTo>
                    <a:pt x="125" y="158"/>
                  </a:lnTo>
                  <a:lnTo>
                    <a:pt x="129" y="162"/>
                  </a:lnTo>
                  <a:lnTo>
                    <a:pt x="131" y="164"/>
                  </a:lnTo>
                  <a:lnTo>
                    <a:pt x="131" y="166"/>
                  </a:lnTo>
                  <a:lnTo>
                    <a:pt x="133" y="171"/>
                  </a:lnTo>
                  <a:lnTo>
                    <a:pt x="135" y="173"/>
                  </a:lnTo>
                  <a:lnTo>
                    <a:pt x="139" y="171"/>
                  </a:lnTo>
                  <a:lnTo>
                    <a:pt x="141" y="171"/>
                  </a:lnTo>
                  <a:lnTo>
                    <a:pt x="141" y="169"/>
                  </a:lnTo>
                  <a:lnTo>
                    <a:pt x="142" y="167"/>
                  </a:lnTo>
                  <a:lnTo>
                    <a:pt x="144" y="166"/>
                  </a:lnTo>
                  <a:lnTo>
                    <a:pt x="144" y="164"/>
                  </a:lnTo>
                  <a:lnTo>
                    <a:pt x="144" y="164"/>
                  </a:lnTo>
                  <a:lnTo>
                    <a:pt x="142" y="162"/>
                  </a:lnTo>
                  <a:lnTo>
                    <a:pt x="142" y="162"/>
                  </a:lnTo>
                  <a:lnTo>
                    <a:pt x="142" y="160"/>
                  </a:lnTo>
                  <a:lnTo>
                    <a:pt x="142" y="160"/>
                  </a:lnTo>
                  <a:lnTo>
                    <a:pt x="142" y="160"/>
                  </a:lnTo>
                  <a:lnTo>
                    <a:pt x="139" y="160"/>
                  </a:lnTo>
                  <a:lnTo>
                    <a:pt x="139" y="158"/>
                  </a:lnTo>
                  <a:lnTo>
                    <a:pt x="135" y="152"/>
                  </a:lnTo>
                  <a:lnTo>
                    <a:pt x="133" y="148"/>
                  </a:lnTo>
                  <a:lnTo>
                    <a:pt x="131" y="148"/>
                  </a:lnTo>
                  <a:lnTo>
                    <a:pt x="131" y="147"/>
                  </a:lnTo>
                  <a:lnTo>
                    <a:pt x="129" y="148"/>
                  </a:lnTo>
                  <a:lnTo>
                    <a:pt x="129" y="148"/>
                  </a:lnTo>
                  <a:lnTo>
                    <a:pt x="129" y="148"/>
                  </a:lnTo>
                  <a:lnTo>
                    <a:pt x="129" y="150"/>
                  </a:lnTo>
                  <a:lnTo>
                    <a:pt x="129" y="150"/>
                  </a:lnTo>
                  <a:lnTo>
                    <a:pt x="129" y="150"/>
                  </a:lnTo>
                  <a:lnTo>
                    <a:pt x="129" y="152"/>
                  </a:lnTo>
                  <a:lnTo>
                    <a:pt x="129" y="152"/>
                  </a:lnTo>
                  <a:lnTo>
                    <a:pt x="127" y="150"/>
                  </a:lnTo>
                  <a:lnTo>
                    <a:pt x="127" y="150"/>
                  </a:lnTo>
                  <a:lnTo>
                    <a:pt x="125" y="148"/>
                  </a:lnTo>
                  <a:lnTo>
                    <a:pt x="123" y="147"/>
                  </a:lnTo>
                  <a:lnTo>
                    <a:pt x="123" y="145"/>
                  </a:lnTo>
                  <a:lnTo>
                    <a:pt x="123" y="141"/>
                  </a:lnTo>
                  <a:lnTo>
                    <a:pt x="123" y="141"/>
                  </a:lnTo>
                  <a:lnTo>
                    <a:pt x="123" y="139"/>
                  </a:lnTo>
                  <a:lnTo>
                    <a:pt x="123" y="139"/>
                  </a:lnTo>
                  <a:lnTo>
                    <a:pt x="123" y="137"/>
                  </a:lnTo>
                  <a:lnTo>
                    <a:pt x="122" y="135"/>
                  </a:lnTo>
                  <a:lnTo>
                    <a:pt x="120" y="133"/>
                  </a:lnTo>
                  <a:lnTo>
                    <a:pt x="120" y="133"/>
                  </a:lnTo>
                  <a:lnTo>
                    <a:pt x="120" y="131"/>
                  </a:lnTo>
                  <a:lnTo>
                    <a:pt x="118" y="128"/>
                  </a:lnTo>
                  <a:lnTo>
                    <a:pt x="118" y="126"/>
                  </a:lnTo>
                  <a:lnTo>
                    <a:pt x="118" y="126"/>
                  </a:lnTo>
                  <a:lnTo>
                    <a:pt x="116" y="124"/>
                  </a:lnTo>
                  <a:lnTo>
                    <a:pt x="114" y="124"/>
                  </a:lnTo>
                  <a:lnTo>
                    <a:pt x="114" y="122"/>
                  </a:lnTo>
                  <a:lnTo>
                    <a:pt x="114" y="120"/>
                  </a:lnTo>
                  <a:lnTo>
                    <a:pt x="112" y="114"/>
                  </a:lnTo>
                  <a:lnTo>
                    <a:pt x="112" y="112"/>
                  </a:lnTo>
                  <a:lnTo>
                    <a:pt x="110" y="109"/>
                  </a:lnTo>
                  <a:lnTo>
                    <a:pt x="110" y="107"/>
                  </a:lnTo>
                  <a:lnTo>
                    <a:pt x="108" y="105"/>
                  </a:lnTo>
                  <a:lnTo>
                    <a:pt x="106" y="103"/>
                  </a:lnTo>
                  <a:lnTo>
                    <a:pt x="105" y="103"/>
                  </a:lnTo>
                  <a:lnTo>
                    <a:pt x="106" y="105"/>
                  </a:lnTo>
                  <a:lnTo>
                    <a:pt x="106" y="107"/>
                  </a:lnTo>
                  <a:lnTo>
                    <a:pt x="106" y="109"/>
                  </a:lnTo>
                  <a:lnTo>
                    <a:pt x="106" y="107"/>
                  </a:lnTo>
                  <a:lnTo>
                    <a:pt x="105" y="105"/>
                  </a:lnTo>
                  <a:lnTo>
                    <a:pt x="103" y="99"/>
                  </a:lnTo>
                  <a:lnTo>
                    <a:pt x="103" y="99"/>
                  </a:lnTo>
                  <a:lnTo>
                    <a:pt x="101" y="97"/>
                  </a:lnTo>
                  <a:lnTo>
                    <a:pt x="101" y="97"/>
                  </a:lnTo>
                  <a:lnTo>
                    <a:pt x="99" y="97"/>
                  </a:lnTo>
                  <a:lnTo>
                    <a:pt x="99" y="97"/>
                  </a:lnTo>
                  <a:lnTo>
                    <a:pt x="99" y="95"/>
                  </a:lnTo>
                  <a:lnTo>
                    <a:pt x="97" y="92"/>
                  </a:lnTo>
                  <a:lnTo>
                    <a:pt x="97" y="92"/>
                  </a:lnTo>
                  <a:lnTo>
                    <a:pt x="97" y="90"/>
                  </a:lnTo>
                  <a:lnTo>
                    <a:pt x="93" y="88"/>
                  </a:lnTo>
                  <a:lnTo>
                    <a:pt x="93" y="88"/>
                  </a:lnTo>
                  <a:lnTo>
                    <a:pt x="91" y="86"/>
                  </a:lnTo>
                  <a:lnTo>
                    <a:pt x="91" y="84"/>
                  </a:lnTo>
                  <a:lnTo>
                    <a:pt x="89" y="78"/>
                  </a:lnTo>
                  <a:lnTo>
                    <a:pt x="89" y="76"/>
                  </a:lnTo>
                  <a:lnTo>
                    <a:pt x="87" y="76"/>
                  </a:lnTo>
                  <a:lnTo>
                    <a:pt x="87" y="74"/>
                  </a:lnTo>
                  <a:lnTo>
                    <a:pt x="87" y="74"/>
                  </a:lnTo>
                  <a:lnTo>
                    <a:pt x="87" y="74"/>
                  </a:lnTo>
                  <a:lnTo>
                    <a:pt x="87" y="74"/>
                  </a:lnTo>
                  <a:lnTo>
                    <a:pt x="86" y="74"/>
                  </a:lnTo>
                  <a:lnTo>
                    <a:pt x="86" y="73"/>
                  </a:lnTo>
                  <a:lnTo>
                    <a:pt x="84" y="71"/>
                  </a:lnTo>
                  <a:lnTo>
                    <a:pt x="82" y="69"/>
                  </a:lnTo>
                  <a:lnTo>
                    <a:pt x="82" y="67"/>
                  </a:lnTo>
                  <a:lnTo>
                    <a:pt x="80" y="67"/>
                  </a:lnTo>
                  <a:lnTo>
                    <a:pt x="80" y="65"/>
                  </a:lnTo>
                  <a:lnTo>
                    <a:pt x="78" y="63"/>
                  </a:lnTo>
                  <a:lnTo>
                    <a:pt x="76" y="63"/>
                  </a:lnTo>
                  <a:lnTo>
                    <a:pt x="76" y="59"/>
                  </a:lnTo>
                  <a:lnTo>
                    <a:pt x="74" y="57"/>
                  </a:lnTo>
                  <a:lnTo>
                    <a:pt x="72" y="56"/>
                  </a:lnTo>
                  <a:lnTo>
                    <a:pt x="65" y="50"/>
                  </a:lnTo>
                  <a:lnTo>
                    <a:pt x="63" y="48"/>
                  </a:lnTo>
                  <a:lnTo>
                    <a:pt x="61" y="44"/>
                  </a:lnTo>
                  <a:lnTo>
                    <a:pt x="61" y="42"/>
                  </a:lnTo>
                  <a:lnTo>
                    <a:pt x="61" y="38"/>
                  </a:lnTo>
                  <a:lnTo>
                    <a:pt x="59" y="35"/>
                  </a:lnTo>
                  <a:lnTo>
                    <a:pt x="57" y="29"/>
                  </a:lnTo>
                  <a:lnTo>
                    <a:pt x="57" y="27"/>
                  </a:lnTo>
                  <a:lnTo>
                    <a:pt x="57" y="23"/>
                  </a:lnTo>
                  <a:lnTo>
                    <a:pt x="57" y="19"/>
                  </a:lnTo>
                  <a:lnTo>
                    <a:pt x="57" y="18"/>
                  </a:lnTo>
                  <a:lnTo>
                    <a:pt x="55" y="14"/>
                  </a:lnTo>
                  <a:lnTo>
                    <a:pt x="65" y="19"/>
                  </a:lnTo>
                  <a:lnTo>
                    <a:pt x="68" y="19"/>
                  </a:lnTo>
                  <a:lnTo>
                    <a:pt x="70" y="19"/>
                  </a:lnTo>
                  <a:lnTo>
                    <a:pt x="70" y="19"/>
                  </a:lnTo>
                  <a:lnTo>
                    <a:pt x="72" y="19"/>
                  </a:lnTo>
                  <a:lnTo>
                    <a:pt x="74" y="19"/>
                  </a:lnTo>
                  <a:lnTo>
                    <a:pt x="74" y="21"/>
                  </a:lnTo>
                  <a:lnTo>
                    <a:pt x="76" y="21"/>
                  </a:lnTo>
                  <a:lnTo>
                    <a:pt x="76" y="23"/>
                  </a:lnTo>
                  <a:lnTo>
                    <a:pt x="78" y="23"/>
                  </a:lnTo>
                  <a:lnTo>
                    <a:pt x="78" y="23"/>
                  </a:lnTo>
                  <a:lnTo>
                    <a:pt x="80" y="25"/>
                  </a:lnTo>
                  <a:lnTo>
                    <a:pt x="80" y="25"/>
                  </a:lnTo>
                  <a:lnTo>
                    <a:pt x="82" y="25"/>
                  </a:lnTo>
                  <a:lnTo>
                    <a:pt x="84" y="27"/>
                  </a:lnTo>
                  <a:lnTo>
                    <a:pt x="86" y="27"/>
                  </a:lnTo>
                  <a:lnTo>
                    <a:pt x="86" y="29"/>
                  </a:lnTo>
                  <a:lnTo>
                    <a:pt x="86" y="35"/>
                  </a:lnTo>
                  <a:lnTo>
                    <a:pt x="86" y="37"/>
                  </a:lnTo>
                  <a:lnTo>
                    <a:pt x="89" y="42"/>
                  </a:lnTo>
                  <a:lnTo>
                    <a:pt x="91" y="48"/>
                  </a:lnTo>
                  <a:lnTo>
                    <a:pt x="95" y="54"/>
                  </a:lnTo>
                  <a:lnTo>
                    <a:pt x="95" y="56"/>
                  </a:lnTo>
                  <a:lnTo>
                    <a:pt x="97" y="57"/>
                  </a:lnTo>
                  <a:lnTo>
                    <a:pt x="97" y="57"/>
                  </a:lnTo>
                  <a:lnTo>
                    <a:pt x="99" y="59"/>
                  </a:lnTo>
                  <a:lnTo>
                    <a:pt x="99" y="59"/>
                  </a:lnTo>
                  <a:lnTo>
                    <a:pt x="99" y="61"/>
                  </a:lnTo>
                  <a:lnTo>
                    <a:pt x="101" y="63"/>
                  </a:lnTo>
                  <a:lnTo>
                    <a:pt x="101" y="65"/>
                  </a:lnTo>
                  <a:lnTo>
                    <a:pt x="101" y="65"/>
                  </a:lnTo>
                  <a:lnTo>
                    <a:pt x="103" y="67"/>
                  </a:lnTo>
                  <a:lnTo>
                    <a:pt x="105" y="67"/>
                  </a:lnTo>
                  <a:lnTo>
                    <a:pt x="105" y="69"/>
                  </a:lnTo>
                  <a:lnTo>
                    <a:pt x="105" y="71"/>
                  </a:lnTo>
                  <a:lnTo>
                    <a:pt x="106" y="73"/>
                  </a:lnTo>
                  <a:lnTo>
                    <a:pt x="110" y="74"/>
                  </a:lnTo>
                  <a:lnTo>
                    <a:pt x="114" y="80"/>
                  </a:lnTo>
                  <a:lnTo>
                    <a:pt x="116" y="82"/>
                  </a:lnTo>
                  <a:lnTo>
                    <a:pt x="120" y="84"/>
                  </a:lnTo>
                  <a:lnTo>
                    <a:pt x="125" y="84"/>
                  </a:lnTo>
                  <a:lnTo>
                    <a:pt x="125" y="88"/>
                  </a:lnTo>
                  <a:lnTo>
                    <a:pt x="125" y="90"/>
                  </a:lnTo>
                  <a:lnTo>
                    <a:pt x="125" y="92"/>
                  </a:lnTo>
                  <a:lnTo>
                    <a:pt x="127" y="95"/>
                  </a:lnTo>
                  <a:lnTo>
                    <a:pt x="129" y="97"/>
                  </a:lnTo>
                  <a:lnTo>
                    <a:pt x="133" y="99"/>
                  </a:lnTo>
                  <a:lnTo>
                    <a:pt x="135" y="101"/>
                  </a:lnTo>
                  <a:lnTo>
                    <a:pt x="137" y="101"/>
                  </a:lnTo>
                  <a:lnTo>
                    <a:pt x="137" y="103"/>
                  </a:lnTo>
                  <a:lnTo>
                    <a:pt x="137" y="105"/>
                  </a:lnTo>
                  <a:lnTo>
                    <a:pt x="139" y="105"/>
                  </a:lnTo>
                  <a:lnTo>
                    <a:pt x="139" y="105"/>
                  </a:lnTo>
                  <a:lnTo>
                    <a:pt x="142" y="105"/>
                  </a:lnTo>
                  <a:lnTo>
                    <a:pt x="142" y="105"/>
                  </a:lnTo>
                  <a:lnTo>
                    <a:pt x="144" y="107"/>
                  </a:lnTo>
                  <a:lnTo>
                    <a:pt x="146" y="109"/>
                  </a:lnTo>
                  <a:lnTo>
                    <a:pt x="148" y="112"/>
                  </a:lnTo>
                  <a:lnTo>
                    <a:pt x="148" y="114"/>
                  </a:lnTo>
                  <a:lnTo>
                    <a:pt x="148" y="112"/>
                  </a:lnTo>
                  <a:lnTo>
                    <a:pt x="144" y="114"/>
                  </a:lnTo>
                  <a:lnTo>
                    <a:pt x="144" y="118"/>
                  </a:lnTo>
                  <a:lnTo>
                    <a:pt x="144" y="120"/>
                  </a:lnTo>
                  <a:lnTo>
                    <a:pt x="144" y="124"/>
                  </a:lnTo>
                  <a:lnTo>
                    <a:pt x="146" y="126"/>
                  </a:lnTo>
                  <a:lnTo>
                    <a:pt x="148" y="126"/>
                  </a:lnTo>
                  <a:lnTo>
                    <a:pt x="150" y="124"/>
                  </a:lnTo>
                  <a:lnTo>
                    <a:pt x="152" y="122"/>
                  </a:lnTo>
                  <a:lnTo>
                    <a:pt x="152" y="124"/>
                  </a:lnTo>
                  <a:lnTo>
                    <a:pt x="150" y="126"/>
                  </a:lnTo>
                  <a:lnTo>
                    <a:pt x="150" y="128"/>
                  </a:lnTo>
                  <a:lnTo>
                    <a:pt x="150" y="128"/>
                  </a:lnTo>
                  <a:lnTo>
                    <a:pt x="152" y="128"/>
                  </a:lnTo>
                  <a:lnTo>
                    <a:pt x="152" y="128"/>
                  </a:lnTo>
                  <a:lnTo>
                    <a:pt x="152" y="126"/>
                  </a:lnTo>
                  <a:lnTo>
                    <a:pt x="154" y="128"/>
                  </a:lnTo>
                  <a:lnTo>
                    <a:pt x="154" y="128"/>
                  </a:lnTo>
                  <a:lnTo>
                    <a:pt x="156" y="128"/>
                  </a:lnTo>
                  <a:lnTo>
                    <a:pt x="158" y="131"/>
                  </a:lnTo>
                  <a:lnTo>
                    <a:pt x="159" y="131"/>
                  </a:lnTo>
                  <a:lnTo>
                    <a:pt x="163" y="133"/>
                  </a:lnTo>
                  <a:lnTo>
                    <a:pt x="165" y="133"/>
                  </a:lnTo>
                  <a:lnTo>
                    <a:pt x="165" y="135"/>
                  </a:lnTo>
                  <a:lnTo>
                    <a:pt x="165" y="135"/>
                  </a:lnTo>
                  <a:lnTo>
                    <a:pt x="163" y="135"/>
                  </a:lnTo>
                  <a:lnTo>
                    <a:pt x="163" y="135"/>
                  </a:lnTo>
                  <a:lnTo>
                    <a:pt x="161" y="135"/>
                  </a:lnTo>
                  <a:lnTo>
                    <a:pt x="163" y="137"/>
                  </a:lnTo>
                  <a:lnTo>
                    <a:pt x="165" y="141"/>
                  </a:lnTo>
                  <a:lnTo>
                    <a:pt x="169" y="143"/>
                  </a:lnTo>
                  <a:lnTo>
                    <a:pt x="171" y="145"/>
                  </a:lnTo>
                  <a:lnTo>
                    <a:pt x="173" y="145"/>
                  </a:lnTo>
                  <a:lnTo>
                    <a:pt x="173" y="145"/>
                  </a:lnTo>
                  <a:lnTo>
                    <a:pt x="175" y="145"/>
                  </a:lnTo>
                  <a:lnTo>
                    <a:pt x="175" y="147"/>
                  </a:lnTo>
                  <a:lnTo>
                    <a:pt x="175" y="147"/>
                  </a:lnTo>
                  <a:lnTo>
                    <a:pt x="173" y="147"/>
                  </a:lnTo>
                  <a:lnTo>
                    <a:pt x="171" y="147"/>
                  </a:lnTo>
                  <a:lnTo>
                    <a:pt x="171" y="145"/>
                  </a:lnTo>
                  <a:lnTo>
                    <a:pt x="178" y="152"/>
                  </a:lnTo>
                  <a:lnTo>
                    <a:pt x="182" y="156"/>
                  </a:lnTo>
                  <a:lnTo>
                    <a:pt x="201" y="177"/>
                  </a:lnTo>
                  <a:lnTo>
                    <a:pt x="203" y="179"/>
                  </a:lnTo>
                  <a:lnTo>
                    <a:pt x="203" y="181"/>
                  </a:lnTo>
                  <a:lnTo>
                    <a:pt x="205" y="190"/>
                  </a:lnTo>
                  <a:lnTo>
                    <a:pt x="205" y="192"/>
                  </a:lnTo>
                  <a:lnTo>
                    <a:pt x="207" y="194"/>
                  </a:lnTo>
                  <a:lnTo>
                    <a:pt x="211" y="198"/>
                  </a:lnTo>
                  <a:lnTo>
                    <a:pt x="211" y="198"/>
                  </a:lnTo>
                  <a:lnTo>
                    <a:pt x="211" y="202"/>
                  </a:lnTo>
                  <a:lnTo>
                    <a:pt x="211" y="203"/>
                  </a:lnTo>
                  <a:lnTo>
                    <a:pt x="209" y="205"/>
                  </a:lnTo>
                  <a:lnTo>
                    <a:pt x="209" y="207"/>
                  </a:lnTo>
                  <a:lnTo>
                    <a:pt x="207" y="209"/>
                  </a:lnTo>
                  <a:lnTo>
                    <a:pt x="207" y="209"/>
                  </a:lnTo>
                  <a:lnTo>
                    <a:pt x="209" y="209"/>
                  </a:lnTo>
                  <a:lnTo>
                    <a:pt x="211" y="211"/>
                  </a:lnTo>
                  <a:lnTo>
                    <a:pt x="211" y="213"/>
                  </a:lnTo>
                  <a:lnTo>
                    <a:pt x="209" y="213"/>
                  </a:lnTo>
                  <a:lnTo>
                    <a:pt x="209" y="213"/>
                  </a:lnTo>
                  <a:lnTo>
                    <a:pt x="207" y="213"/>
                  </a:lnTo>
                  <a:lnTo>
                    <a:pt x="205" y="215"/>
                  </a:lnTo>
                  <a:lnTo>
                    <a:pt x="205" y="215"/>
                  </a:lnTo>
                  <a:lnTo>
                    <a:pt x="205" y="215"/>
                  </a:lnTo>
                  <a:lnTo>
                    <a:pt x="205" y="217"/>
                  </a:lnTo>
                  <a:lnTo>
                    <a:pt x="205" y="221"/>
                  </a:lnTo>
                  <a:lnTo>
                    <a:pt x="207" y="222"/>
                  </a:lnTo>
                  <a:lnTo>
                    <a:pt x="209" y="226"/>
                  </a:lnTo>
                  <a:lnTo>
                    <a:pt x="214" y="234"/>
                  </a:lnTo>
                  <a:lnTo>
                    <a:pt x="218" y="236"/>
                  </a:lnTo>
                  <a:lnTo>
                    <a:pt x="231" y="243"/>
                  </a:lnTo>
                  <a:lnTo>
                    <a:pt x="235" y="245"/>
                  </a:lnTo>
                  <a:lnTo>
                    <a:pt x="237" y="249"/>
                  </a:lnTo>
                  <a:lnTo>
                    <a:pt x="239" y="251"/>
                  </a:lnTo>
                  <a:lnTo>
                    <a:pt x="241" y="251"/>
                  </a:lnTo>
                  <a:lnTo>
                    <a:pt x="252" y="255"/>
                  </a:lnTo>
                  <a:lnTo>
                    <a:pt x="254" y="257"/>
                  </a:lnTo>
                  <a:lnTo>
                    <a:pt x="256" y="257"/>
                  </a:lnTo>
                  <a:lnTo>
                    <a:pt x="262" y="257"/>
                  </a:lnTo>
                  <a:lnTo>
                    <a:pt x="264" y="257"/>
                  </a:lnTo>
                  <a:lnTo>
                    <a:pt x="266" y="259"/>
                  </a:lnTo>
                  <a:lnTo>
                    <a:pt x="269" y="262"/>
                  </a:lnTo>
                  <a:lnTo>
                    <a:pt x="271" y="264"/>
                  </a:lnTo>
                  <a:lnTo>
                    <a:pt x="300" y="277"/>
                  </a:lnTo>
                  <a:lnTo>
                    <a:pt x="304" y="279"/>
                  </a:lnTo>
                  <a:lnTo>
                    <a:pt x="309" y="279"/>
                  </a:lnTo>
                  <a:lnTo>
                    <a:pt x="311" y="281"/>
                  </a:lnTo>
                  <a:lnTo>
                    <a:pt x="315" y="281"/>
                  </a:lnTo>
                  <a:lnTo>
                    <a:pt x="319" y="285"/>
                  </a:lnTo>
                  <a:lnTo>
                    <a:pt x="322" y="287"/>
                  </a:lnTo>
                  <a:lnTo>
                    <a:pt x="328" y="289"/>
                  </a:lnTo>
                  <a:lnTo>
                    <a:pt x="330" y="291"/>
                  </a:lnTo>
                  <a:lnTo>
                    <a:pt x="334" y="291"/>
                  </a:lnTo>
                  <a:lnTo>
                    <a:pt x="340" y="293"/>
                  </a:lnTo>
                  <a:lnTo>
                    <a:pt x="345" y="295"/>
                  </a:lnTo>
                  <a:lnTo>
                    <a:pt x="349" y="295"/>
                  </a:lnTo>
                  <a:lnTo>
                    <a:pt x="353" y="296"/>
                  </a:lnTo>
                  <a:lnTo>
                    <a:pt x="355" y="295"/>
                  </a:lnTo>
                  <a:lnTo>
                    <a:pt x="360" y="293"/>
                  </a:lnTo>
                  <a:lnTo>
                    <a:pt x="372" y="287"/>
                  </a:lnTo>
                  <a:lnTo>
                    <a:pt x="377" y="287"/>
                  </a:lnTo>
                  <a:lnTo>
                    <a:pt x="374" y="285"/>
                  </a:lnTo>
                  <a:lnTo>
                    <a:pt x="376" y="283"/>
                  </a:lnTo>
                  <a:lnTo>
                    <a:pt x="376" y="283"/>
                  </a:lnTo>
                  <a:lnTo>
                    <a:pt x="377" y="283"/>
                  </a:lnTo>
                  <a:lnTo>
                    <a:pt x="377" y="285"/>
                  </a:lnTo>
                  <a:lnTo>
                    <a:pt x="379" y="285"/>
                  </a:lnTo>
                  <a:lnTo>
                    <a:pt x="379" y="285"/>
                  </a:lnTo>
                  <a:lnTo>
                    <a:pt x="379" y="285"/>
                  </a:lnTo>
                  <a:lnTo>
                    <a:pt x="381" y="285"/>
                  </a:lnTo>
                  <a:lnTo>
                    <a:pt x="381" y="285"/>
                  </a:lnTo>
                  <a:lnTo>
                    <a:pt x="379" y="287"/>
                  </a:lnTo>
                  <a:lnTo>
                    <a:pt x="381" y="287"/>
                  </a:lnTo>
                  <a:lnTo>
                    <a:pt x="391" y="289"/>
                  </a:lnTo>
                  <a:lnTo>
                    <a:pt x="385" y="285"/>
                  </a:lnTo>
                  <a:lnTo>
                    <a:pt x="385" y="285"/>
                  </a:lnTo>
                  <a:lnTo>
                    <a:pt x="387" y="287"/>
                  </a:lnTo>
                  <a:lnTo>
                    <a:pt x="391" y="289"/>
                  </a:lnTo>
                  <a:lnTo>
                    <a:pt x="419" y="314"/>
                  </a:lnTo>
                  <a:lnTo>
                    <a:pt x="419" y="312"/>
                  </a:lnTo>
                  <a:lnTo>
                    <a:pt x="419" y="310"/>
                  </a:lnTo>
                  <a:close/>
                  <a:moveTo>
                    <a:pt x="101" y="143"/>
                  </a:moveTo>
                  <a:lnTo>
                    <a:pt x="101" y="145"/>
                  </a:lnTo>
                  <a:lnTo>
                    <a:pt x="101" y="143"/>
                  </a:lnTo>
                  <a:lnTo>
                    <a:pt x="99" y="141"/>
                  </a:lnTo>
                  <a:lnTo>
                    <a:pt x="99" y="141"/>
                  </a:lnTo>
                  <a:lnTo>
                    <a:pt x="97" y="139"/>
                  </a:lnTo>
                  <a:lnTo>
                    <a:pt x="99" y="137"/>
                  </a:lnTo>
                  <a:lnTo>
                    <a:pt x="99" y="135"/>
                  </a:lnTo>
                  <a:lnTo>
                    <a:pt x="101" y="131"/>
                  </a:lnTo>
                  <a:lnTo>
                    <a:pt x="101" y="133"/>
                  </a:lnTo>
                  <a:lnTo>
                    <a:pt x="99" y="137"/>
                  </a:lnTo>
                  <a:lnTo>
                    <a:pt x="99" y="139"/>
                  </a:lnTo>
                  <a:lnTo>
                    <a:pt x="99" y="141"/>
                  </a:lnTo>
                  <a:lnTo>
                    <a:pt x="101" y="143"/>
                  </a:lnTo>
                  <a:close/>
                  <a:moveTo>
                    <a:pt x="137" y="147"/>
                  </a:moveTo>
                  <a:lnTo>
                    <a:pt x="137" y="150"/>
                  </a:lnTo>
                  <a:lnTo>
                    <a:pt x="137" y="150"/>
                  </a:lnTo>
                  <a:lnTo>
                    <a:pt x="137" y="150"/>
                  </a:lnTo>
                  <a:lnTo>
                    <a:pt x="137" y="150"/>
                  </a:lnTo>
                  <a:lnTo>
                    <a:pt x="137" y="148"/>
                  </a:lnTo>
                  <a:lnTo>
                    <a:pt x="137" y="147"/>
                  </a:lnTo>
                  <a:close/>
                  <a:moveTo>
                    <a:pt x="99" y="61"/>
                  </a:moveTo>
                  <a:lnTo>
                    <a:pt x="99" y="65"/>
                  </a:lnTo>
                  <a:lnTo>
                    <a:pt x="99" y="67"/>
                  </a:lnTo>
                  <a:lnTo>
                    <a:pt x="97" y="69"/>
                  </a:lnTo>
                  <a:lnTo>
                    <a:pt x="97" y="69"/>
                  </a:lnTo>
                  <a:lnTo>
                    <a:pt x="95" y="67"/>
                  </a:lnTo>
                  <a:lnTo>
                    <a:pt x="95" y="67"/>
                  </a:lnTo>
                  <a:lnTo>
                    <a:pt x="93" y="65"/>
                  </a:lnTo>
                  <a:lnTo>
                    <a:pt x="95" y="63"/>
                  </a:lnTo>
                  <a:lnTo>
                    <a:pt x="95" y="61"/>
                  </a:lnTo>
                  <a:lnTo>
                    <a:pt x="97" y="59"/>
                  </a:lnTo>
                  <a:lnTo>
                    <a:pt x="97" y="59"/>
                  </a:lnTo>
                  <a:lnTo>
                    <a:pt x="99" y="61"/>
                  </a:lnTo>
                  <a:close/>
                  <a:moveTo>
                    <a:pt x="118" y="116"/>
                  </a:moveTo>
                  <a:lnTo>
                    <a:pt x="116" y="118"/>
                  </a:lnTo>
                  <a:lnTo>
                    <a:pt x="118" y="118"/>
                  </a:lnTo>
                  <a:lnTo>
                    <a:pt x="118" y="118"/>
                  </a:lnTo>
                  <a:lnTo>
                    <a:pt x="116" y="118"/>
                  </a:lnTo>
                  <a:lnTo>
                    <a:pt x="116" y="118"/>
                  </a:lnTo>
                  <a:lnTo>
                    <a:pt x="116" y="118"/>
                  </a:lnTo>
                  <a:lnTo>
                    <a:pt x="116" y="118"/>
                  </a:lnTo>
                  <a:lnTo>
                    <a:pt x="114" y="122"/>
                  </a:lnTo>
                  <a:lnTo>
                    <a:pt x="116" y="118"/>
                  </a:lnTo>
                  <a:lnTo>
                    <a:pt x="116" y="118"/>
                  </a:lnTo>
                  <a:lnTo>
                    <a:pt x="118" y="116"/>
                  </a:lnTo>
                  <a:close/>
                  <a:moveTo>
                    <a:pt x="84" y="59"/>
                  </a:moveTo>
                  <a:lnTo>
                    <a:pt x="84" y="61"/>
                  </a:lnTo>
                  <a:lnTo>
                    <a:pt x="84" y="63"/>
                  </a:lnTo>
                  <a:lnTo>
                    <a:pt x="82" y="63"/>
                  </a:lnTo>
                  <a:lnTo>
                    <a:pt x="80" y="59"/>
                  </a:lnTo>
                  <a:lnTo>
                    <a:pt x="78" y="57"/>
                  </a:lnTo>
                  <a:lnTo>
                    <a:pt x="76" y="54"/>
                  </a:lnTo>
                  <a:lnTo>
                    <a:pt x="78" y="56"/>
                  </a:lnTo>
                  <a:lnTo>
                    <a:pt x="80" y="56"/>
                  </a:lnTo>
                  <a:lnTo>
                    <a:pt x="80" y="57"/>
                  </a:lnTo>
                  <a:lnTo>
                    <a:pt x="80" y="59"/>
                  </a:lnTo>
                  <a:lnTo>
                    <a:pt x="82" y="59"/>
                  </a:lnTo>
                  <a:lnTo>
                    <a:pt x="82" y="59"/>
                  </a:lnTo>
                  <a:lnTo>
                    <a:pt x="84" y="59"/>
                  </a:lnTo>
                  <a:close/>
                  <a:moveTo>
                    <a:pt x="190" y="194"/>
                  </a:moveTo>
                  <a:lnTo>
                    <a:pt x="190" y="196"/>
                  </a:lnTo>
                  <a:lnTo>
                    <a:pt x="190" y="196"/>
                  </a:lnTo>
                  <a:lnTo>
                    <a:pt x="190" y="196"/>
                  </a:lnTo>
                  <a:lnTo>
                    <a:pt x="188" y="196"/>
                  </a:lnTo>
                  <a:lnTo>
                    <a:pt x="188" y="194"/>
                  </a:lnTo>
                  <a:lnTo>
                    <a:pt x="188" y="194"/>
                  </a:lnTo>
                  <a:lnTo>
                    <a:pt x="190" y="194"/>
                  </a:lnTo>
                  <a:lnTo>
                    <a:pt x="190" y="194"/>
                  </a:lnTo>
                  <a:close/>
                  <a:moveTo>
                    <a:pt x="106" y="147"/>
                  </a:moveTo>
                  <a:lnTo>
                    <a:pt x="106" y="147"/>
                  </a:lnTo>
                  <a:lnTo>
                    <a:pt x="103" y="145"/>
                  </a:lnTo>
                  <a:lnTo>
                    <a:pt x="105" y="145"/>
                  </a:lnTo>
                  <a:lnTo>
                    <a:pt x="105" y="145"/>
                  </a:lnTo>
                  <a:lnTo>
                    <a:pt x="106" y="147"/>
                  </a:lnTo>
                  <a:close/>
                  <a:moveTo>
                    <a:pt x="125" y="137"/>
                  </a:moveTo>
                  <a:lnTo>
                    <a:pt x="125" y="137"/>
                  </a:lnTo>
                  <a:lnTo>
                    <a:pt x="125" y="137"/>
                  </a:lnTo>
                  <a:lnTo>
                    <a:pt x="123" y="137"/>
                  </a:lnTo>
                  <a:lnTo>
                    <a:pt x="123" y="135"/>
                  </a:lnTo>
                  <a:lnTo>
                    <a:pt x="123" y="135"/>
                  </a:lnTo>
                  <a:lnTo>
                    <a:pt x="123" y="135"/>
                  </a:lnTo>
                  <a:lnTo>
                    <a:pt x="125" y="135"/>
                  </a:lnTo>
                  <a:lnTo>
                    <a:pt x="125" y="137"/>
                  </a:lnTo>
                  <a:close/>
                  <a:moveTo>
                    <a:pt x="51" y="78"/>
                  </a:moveTo>
                  <a:lnTo>
                    <a:pt x="51" y="80"/>
                  </a:lnTo>
                  <a:lnTo>
                    <a:pt x="51" y="82"/>
                  </a:lnTo>
                  <a:lnTo>
                    <a:pt x="50" y="80"/>
                  </a:lnTo>
                  <a:lnTo>
                    <a:pt x="50" y="80"/>
                  </a:lnTo>
                  <a:lnTo>
                    <a:pt x="50" y="78"/>
                  </a:lnTo>
                  <a:lnTo>
                    <a:pt x="50" y="78"/>
                  </a:lnTo>
                  <a:lnTo>
                    <a:pt x="50" y="76"/>
                  </a:lnTo>
                  <a:lnTo>
                    <a:pt x="51" y="74"/>
                  </a:lnTo>
                  <a:lnTo>
                    <a:pt x="51" y="76"/>
                  </a:lnTo>
                  <a:lnTo>
                    <a:pt x="51" y="78"/>
                  </a:lnTo>
                  <a:close/>
                  <a:moveTo>
                    <a:pt x="2" y="63"/>
                  </a:moveTo>
                  <a:lnTo>
                    <a:pt x="2" y="65"/>
                  </a:lnTo>
                  <a:lnTo>
                    <a:pt x="2" y="67"/>
                  </a:lnTo>
                  <a:lnTo>
                    <a:pt x="0" y="63"/>
                  </a:lnTo>
                  <a:lnTo>
                    <a:pt x="0" y="63"/>
                  </a:lnTo>
                  <a:lnTo>
                    <a:pt x="0" y="61"/>
                  </a:lnTo>
                  <a:lnTo>
                    <a:pt x="2" y="61"/>
                  </a:lnTo>
                  <a:lnTo>
                    <a:pt x="2" y="63"/>
                  </a:lnTo>
                  <a:close/>
                  <a:moveTo>
                    <a:pt x="506" y="202"/>
                  </a:moveTo>
                  <a:lnTo>
                    <a:pt x="506" y="202"/>
                  </a:lnTo>
                  <a:lnTo>
                    <a:pt x="506" y="202"/>
                  </a:lnTo>
                  <a:lnTo>
                    <a:pt x="506" y="202"/>
                  </a:lnTo>
                  <a:lnTo>
                    <a:pt x="506" y="202"/>
                  </a:lnTo>
                  <a:lnTo>
                    <a:pt x="508" y="202"/>
                  </a:lnTo>
                  <a:lnTo>
                    <a:pt x="506" y="202"/>
                  </a:lnTo>
                  <a:lnTo>
                    <a:pt x="506" y="202"/>
                  </a:lnTo>
                  <a:lnTo>
                    <a:pt x="506" y="20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30" name="Freeform 1920">
              <a:extLst>
                <a:ext uri="{FF2B5EF4-FFF2-40B4-BE49-F238E27FC236}">
                  <a16:creationId xmlns:a16="http://schemas.microsoft.com/office/drawing/2014/main" id="{8C316CA1-4930-452E-B371-81B2CFBA240A}"/>
                </a:ext>
              </a:extLst>
            </p:cNvPr>
            <p:cNvSpPr>
              <a:spLocks noEditPoints="1"/>
            </p:cNvSpPr>
            <p:nvPr/>
          </p:nvSpPr>
          <p:spPr bwMode="auto">
            <a:xfrm>
              <a:off x="8520113" y="-3267075"/>
              <a:ext cx="2244725" cy="1831975"/>
            </a:xfrm>
            <a:custGeom>
              <a:avLst/>
              <a:gdLst>
                <a:gd name="T0" fmla="*/ 703 w 1414"/>
                <a:gd name="T1" fmla="*/ 366 h 1154"/>
                <a:gd name="T2" fmla="*/ 726 w 1414"/>
                <a:gd name="T3" fmla="*/ 492 h 1154"/>
                <a:gd name="T4" fmla="*/ 1014 w 1414"/>
                <a:gd name="T5" fmla="*/ 647 h 1154"/>
                <a:gd name="T6" fmla="*/ 593 w 1414"/>
                <a:gd name="T7" fmla="*/ 321 h 1154"/>
                <a:gd name="T8" fmla="*/ 612 w 1414"/>
                <a:gd name="T9" fmla="*/ 461 h 1154"/>
                <a:gd name="T10" fmla="*/ 360 w 1414"/>
                <a:gd name="T11" fmla="*/ 431 h 1154"/>
                <a:gd name="T12" fmla="*/ 510 w 1414"/>
                <a:gd name="T13" fmla="*/ 526 h 1154"/>
                <a:gd name="T14" fmla="*/ 1219 w 1414"/>
                <a:gd name="T15" fmla="*/ 704 h 1154"/>
                <a:gd name="T16" fmla="*/ 1282 w 1414"/>
                <a:gd name="T17" fmla="*/ 843 h 1154"/>
                <a:gd name="T18" fmla="*/ 1024 w 1414"/>
                <a:gd name="T19" fmla="*/ 105 h 1154"/>
                <a:gd name="T20" fmla="*/ 872 w 1414"/>
                <a:gd name="T21" fmla="*/ 220 h 1154"/>
                <a:gd name="T22" fmla="*/ 1035 w 1414"/>
                <a:gd name="T23" fmla="*/ 215 h 1154"/>
                <a:gd name="T24" fmla="*/ 1227 w 1414"/>
                <a:gd name="T25" fmla="*/ 55 h 1154"/>
                <a:gd name="T26" fmla="*/ 938 w 1414"/>
                <a:gd name="T27" fmla="*/ 31 h 1154"/>
                <a:gd name="T28" fmla="*/ 1194 w 1414"/>
                <a:gd name="T29" fmla="*/ 528 h 1154"/>
                <a:gd name="T30" fmla="*/ 1107 w 1414"/>
                <a:gd name="T31" fmla="*/ 465 h 1154"/>
                <a:gd name="T32" fmla="*/ 982 w 1414"/>
                <a:gd name="T33" fmla="*/ 410 h 1154"/>
                <a:gd name="T34" fmla="*/ 870 w 1414"/>
                <a:gd name="T35" fmla="*/ 393 h 1154"/>
                <a:gd name="T36" fmla="*/ 1028 w 1414"/>
                <a:gd name="T37" fmla="*/ 488 h 1154"/>
                <a:gd name="T38" fmla="*/ 1045 w 1414"/>
                <a:gd name="T39" fmla="*/ 636 h 1154"/>
                <a:gd name="T40" fmla="*/ 1192 w 1414"/>
                <a:gd name="T41" fmla="*/ 670 h 1154"/>
                <a:gd name="T42" fmla="*/ 1179 w 1414"/>
                <a:gd name="T43" fmla="*/ 586 h 1154"/>
                <a:gd name="T44" fmla="*/ 916 w 1414"/>
                <a:gd name="T45" fmla="*/ 693 h 1154"/>
                <a:gd name="T46" fmla="*/ 876 w 1414"/>
                <a:gd name="T47" fmla="*/ 643 h 1154"/>
                <a:gd name="T48" fmla="*/ 1005 w 1414"/>
                <a:gd name="T49" fmla="*/ 486 h 1154"/>
                <a:gd name="T50" fmla="*/ 1215 w 1414"/>
                <a:gd name="T51" fmla="*/ 1021 h 1154"/>
                <a:gd name="T52" fmla="*/ 1228 w 1414"/>
                <a:gd name="T53" fmla="*/ 1083 h 1154"/>
                <a:gd name="T54" fmla="*/ 1164 w 1414"/>
                <a:gd name="T55" fmla="*/ 996 h 1154"/>
                <a:gd name="T56" fmla="*/ 1318 w 1414"/>
                <a:gd name="T57" fmla="*/ 882 h 1154"/>
                <a:gd name="T58" fmla="*/ 1251 w 1414"/>
                <a:gd name="T59" fmla="*/ 788 h 1154"/>
                <a:gd name="T60" fmla="*/ 1137 w 1414"/>
                <a:gd name="T61" fmla="*/ 782 h 1154"/>
                <a:gd name="T62" fmla="*/ 1014 w 1414"/>
                <a:gd name="T63" fmla="*/ 740 h 1154"/>
                <a:gd name="T64" fmla="*/ 929 w 1414"/>
                <a:gd name="T65" fmla="*/ 860 h 1154"/>
                <a:gd name="T66" fmla="*/ 800 w 1414"/>
                <a:gd name="T67" fmla="*/ 662 h 1154"/>
                <a:gd name="T68" fmla="*/ 889 w 1414"/>
                <a:gd name="T69" fmla="*/ 566 h 1154"/>
                <a:gd name="T70" fmla="*/ 885 w 1414"/>
                <a:gd name="T71" fmla="*/ 511 h 1154"/>
                <a:gd name="T72" fmla="*/ 722 w 1414"/>
                <a:gd name="T73" fmla="*/ 433 h 1154"/>
                <a:gd name="T74" fmla="*/ 724 w 1414"/>
                <a:gd name="T75" fmla="*/ 543 h 1154"/>
                <a:gd name="T76" fmla="*/ 552 w 1414"/>
                <a:gd name="T77" fmla="*/ 512 h 1154"/>
                <a:gd name="T78" fmla="*/ 266 w 1414"/>
                <a:gd name="T79" fmla="*/ 480 h 1154"/>
                <a:gd name="T80" fmla="*/ 133 w 1414"/>
                <a:gd name="T81" fmla="*/ 486 h 1154"/>
                <a:gd name="T82" fmla="*/ 173 w 1414"/>
                <a:gd name="T83" fmla="*/ 841 h 1154"/>
                <a:gd name="T84" fmla="*/ 211 w 1414"/>
                <a:gd name="T85" fmla="*/ 932 h 1154"/>
                <a:gd name="T86" fmla="*/ 783 w 1414"/>
                <a:gd name="T87" fmla="*/ 1015 h 1154"/>
                <a:gd name="T88" fmla="*/ 194 w 1414"/>
                <a:gd name="T89" fmla="*/ 899 h 1154"/>
                <a:gd name="T90" fmla="*/ 1223 w 1414"/>
                <a:gd name="T91" fmla="*/ 1027 h 1154"/>
                <a:gd name="T92" fmla="*/ 1367 w 1414"/>
                <a:gd name="T93" fmla="*/ 939 h 1154"/>
                <a:gd name="T94" fmla="*/ 1405 w 1414"/>
                <a:gd name="T95" fmla="*/ 1051 h 1154"/>
                <a:gd name="T96" fmla="*/ 1075 w 1414"/>
                <a:gd name="T97" fmla="*/ 1074 h 1154"/>
                <a:gd name="T98" fmla="*/ 256 w 1414"/>
                <a:gd name="T99" fmla="*/ 1008 h 1154"/>
                <a:gd name="T100" fmla="*/ 758 w 1414"/>
                <a:gd name="T101" fmla="*/ 190 h 1154"/>
                <a:gd name="T102" fmla="*/ 806 w 1414"/>
                <a:gd name="T103" fmla="*/ 114 h 1154"/>
                <a:gd name="T104" fmla="*/ 624 w 1414"/>
                <a:gd name="T105" fmla="*/ 268 h 1154"/>
                <a:gd name="T106" fmla="*/ 664 w 1414"/>
                <a:gd name="T107" fmla="*/ 133 h 1154"/>
                <a:gd name="T108" fmla="*/ 889 w 1414"/>
                <a:gd name="T109" fmla="*/ 338 h 1154"/>
                <a:gd name="T110" fmla="*/ 823 w 1414"/>
                <a:gd name="T111" fmla="*/ 283 h 1154"/>
                <a:gd name="T112" fmla="*/ 724 w 1414"/>
                <a:gd name="T113" fmla="*/ 222 h 1154"/>
                <a:gd name="T114" fmla="*/ 578 w 1414"/>
                <a:gd name="T115" fmla="*/ 199 h 1154"/>
                <a:gd name="T116" fmla="*/ 146 w 1414"/>
                <a:gd name="T117" fmla="*/ 888 h 1154"/>
                <a:gd name="T118" fmla="*/ 296 w 1414"/>
                <a:gd name="T119" fmla="*/ 442 h 1154"/>
                <a:gd name="T120" fmla="*/ 377 w 1414"/>
                <a:gd name="T121" fmla="*/ 304 h 1154"/>
                <a:gd name="T122" fmla="*/ 544 w 1414"/>
                <a:gd name="T123" fmla="*/ 285 h 1154"/>
                <a:gd name="T124" fmla="*/ 357 w 1414"/>
                <a:gd name="T125" fmla="*/ 29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4" h="1154">
                  <a:moveTo>
                    <a:pt x="711" y="410"/>
                  </a:moveTo>
                  <a:lnTo>
                    <a:pt x="707" y="412"/>
                  </a:lnTo>
                  <a:lnTo>
                    <a:pt x="709" y="412"/>
                  </a:lnTo>
                  <a:lnTo>
                    <a:pt x="711" y="414"/>
                  </a:lnTo>
                  <a:lnTo>
                    <a:pt x="711" y="416"/>
                  </a:lnTo>
                  <a:lnTo>
                    <a:pt x="711" y="416"/>
                  </a:lnTo>
                  <a:lnTo>
                    <a:pt x="709" y="418"/>
                  </a:lnTo>
                  <a:lnTo>
                    <a:pt x="709" y="419"/>
                  </a:lnTo>
                  <a:lnTo>
                    <a:pt x="709" y="419"/>
                  </a:lnTo>
                  <a:lnTo>
                    <a:pt x="709" y="421"/>
                  </a:lnTo>
                  <a:lnTo>
                    <a:pt x="711" y="423"/>
                  </a:lnTo>
                  <a:lnTo>
                    <a:pt x="711" y="425"/>
                  </a:lnTo>
                  <a:lnTo>
                    <a:pt x="709" y="425"/>
                  </a:lnTo>
                  <a:lnTo>
                    <a:pt x="707" y="425"/>
                  </a:lnTo>
                  <a:lnTo>
                    <a:pt x="705" y="427"/>
                  </a:lnTo>
                  <a:lnTo>
                    <a:pt x="705" y="427"/>
                  </a:lnTo>
                  <a:lnTo>
                    <a:pt x="702" y="429"/>
                  </a:lnTo>
                  <a:lnTo>
                    <a:pt x="698" y="429"/>
                  </a:lnTo>
                  <a:lnTo>
                    <a:pt x="694" y="431"/>
                  </a:lnTo>
                  <a:lnTo>
                    <a:pt x="690" y="431"/>
                  </a:lnTo>
                  <a:lnTo>
                    <a:pt x="686" y="429"/>
                  </a:lnTo>
                  <a:lnTo>
                    <a:pt x="684" y="429"/>
                  </a:lnTo>
                  <a:lnTo>
                    <a:pt x="684" y="427"/>
                  </a:lnTo>
                  <a:lnTo>
                    <a:pt x="683" y="425"/>
                  </a:lnTo>
                  <a:lnTo>
                    <a:pt x="681" y="427"/>
                  </a:lnTo>
                  <a:lnTo>
                    <a:pt x="683" y="431"/>
                  </a:lnTo>
                  <a:lnTo>
                    <a:pt x="684" y="435"/>
                  </a:lnTo>
                  <a:lnTo>
                    <a:pt x="683" y="438"/>
                  </a:lnTo>
                  <a:lnTo>
                    <a:pt x="679" y="438"/>
                  </a:lnTo>
                  <a:lnTo>
                    <a:pt x="675" y="438"/>
                  </a:lnTo>
                  <a:lnTo>
                    <a:pt x="671" y="438"/>
                  </a:lnTo>
                  <a:lnTo>
                    <a:pt x="667" y="437"/>
                  </a:lnTo>
                  <a:lnTo>
                    <a:pt x="667" y="435"/>
                  </a:lnTo>
                  <a:lnTo>
                    <a:pt x="664" y="431"/>
                  </a:lnTo>
                  <a:lnTo>
                    <a:pt x="664" y="429"/>
                  </a:lnTo>
                  <a:lnTo>
                    <a:pt x="662" y="427"/>
                  </a:lnTo>
                  <a:lnTo>
                    <a:pt x="647" y="416"/>
                  </a:lnTo>
                  <a:lnTo>
                    <a:pt x="643" y="414"/>
                  </a:lnTo>
                  <a:lnTo>
                    <a:pt x="641" y="414"/>
                  </a:lnTo>
                  <a:lnTo>
                    <a:pt x="639" y="414"/>
                  </a:lnTo>
                  <a:lnTo>
                    <a:pt x="639" y="412"/>
                  </a:lnTo>
                  <a:lnTo>
                    <a:pt x="639" y="412"/>
                  </a:lnTo>
                  <a:lnTo>
                    <a:pt x="637" y="412"/>
                  </a:lnTo>
                  <a:lnTo>
                    <a:pt x="637" y="412"/>
                  </a:lnTo>
                  <a:lnTo>
                    <a:pt x="635" y="412"/>
                  </a:lnTo>
                  <a:lnTo>
                    <a:pt x="631" y="412"/>
                  </a:lnTo>
                  <a:lnTo>
                    <a:pt x="631" y="412"/>
                  </a:lnTo>
                  <a:lnTo>
                    <a:pt x="630" y="412"/>
                  </a:lnTo>
                  <a:lnTo>
                    <a:pt x="628" y="410"/>
                  </a:lnTo>
                  <a:lnTo>
                    <a:pt x="626" y="408"/>
                  </a:lnTo>
                  <a:lnTo>
                    <a:pt x="624" y="406"/>
                  </a:lnTo>
                  <a:lnTo>
                    <a:pt x="618" y="402"/>
                  </a:lnTo>
                  <a:lnTo>
                    <a:pt x="614" y="400"/>
                  </a:lnTo>
                  <a:lnTo>
                    <a:pt x="614" y="397"/>
                  </a:lnTo>
                  <a:lnTo>
                    <a:pt x="614" y="395"/>
                  </a:lnTo>
                  <a:lnTo>
                    <a:pt x="614" y="391"/>
                  </a:lnTo>
                  <a:lnTo>
                    <a:pt x="616" y="389"/>
                  </a:lnTo>
                  <a:lnTo>
                    <a:pt x="618" y="387"/>
                  </a:lnTo>
                  <a:lnTo>
                    <a:pt x="620" y="387"/>
                  </a:lnTo>
                  <a:lnTo>
                    <a:pt x="622" y="385"/>
                  </a:lnTo>
                  <a:lnTo>
                    <a:pt x="624" y="385"/>
                  </a:lnTo>
                  <a:lnTo>
                    <a:pt x="626" y="387"/>
                  </a:lnTo>
                  <a:lnTo>
                    <a:pt x="628" y="389"/>
                  </a:lnTo>
                  <a:lnTo>
                    <a:pt x="631" y="393"/>
                  </a:lnTo>
                  <a:lnTo>
                    <a:pt x="633" y="395"/>
                  </a:lnTo>
                  <a:lnTo>
                    <a:pt x="635" y="397"/>
                  </a:lnTo>
                  <a:lnTo>
                    <a:pt x="635" y="399"/>
                  </a:lnTo>
                  <a:lnTo>
                    <a:pt x="637" y="399"/>
                  </a:lnTo>
                  <a:lnTo>
                    <a:pt x="639" y="399"/>
                  </a:lnTo>
                  <a:lnTo>
                    <a:pt x="645" y="399"/>
                  </a:lnTo>
                  <a:lnTo>
                    <a:pt x="647" y="397"/>
                  </a:lnTo>
                  <a:lnTo>
                    <a:pt x="648" y="397"/>
                  </a:lnTo>
                  <a:lnTo>
                    <a:pt x="650" y="395"/>
                  </a:lnTo>
                  <a:lnTo>
                    <a:pt x="650" y="393"/>
                  </a:lnTo>
                  <a:lnTo>
                    <a:pt x="650" y="389"/>
                  </a:lnTo>
                  <a:lnTo>
                    <a:pt x="652" y="393"/>
                  </a:lnTo>
                  <a:lnTo>
                    <a:pt x="654" y="393"/>
                  </a:lnTo>
                  <a:lnTo>
                    <a:pt x="654" y="391"/>
                  </a:lnTo>
                  <a:lnTo>
                    <a:pt x="654" y="389"/>
                  </a:lnTo>
                  <a:lnTo>
                    <a:pt x="654" y="387"/>
                  </a:lnTo>
                  <a:lnTo>
                    <a:pt x="650" y="383"/>
                  </a:lnTo>
                  <a:lnTo>
                    <a:pt x="648" y="383"/>
                  </a:lnTo>
                  <a:lnTo>
                    <a:pt x="648" y="383"/>
                  </a:lnTo>
                  <a:lnTo>
                    <a:pt x="648" y="383"/>
                  </a:lnTo>
                  <a:lnTo>
                    <a:pt x="648" y="382"/>
                  </a:lnTo>
                  <a:lnTo>
                    <a:pt x="648" y="382"/>
                  </a:lnTo>
                  <a:lnTo>
                    <a:pt x="648" y="380"/>
                  </a:lnTo>
                  <a:lnTo>
                    <a:pt x="648" y="380"/>
                  </a:lnTo>
                  <a:lnTo>
                    <a:pt x="650" y="380"/>
                  </a:lnTo>
                  <a:lnTo>
                    <a:pt x="652" y="380"/>
                  </a:lnTo>
                  <a:lnTo>
                    <a:pt x="656" y="382"/>
                  </a:lnTo>
                  <a:lnTo>
                    <a:pt x="660" y="382"/>
                  </a:lnTo>
                  <a:lnTo>
                    <a:pt x="658" y="380"/>
                  </a:lnTo>
                  <a:lnTo>
                    <a:pt x="656" y="380"/>
                  </a:lnTo>
                  <a:lnTo>
                    <a:pt x="654" y="378"/>
                  </a:lnTo>
                  <a:lnTo>
                    <a:pt x="654" y="378"/>
                  </a:lnTo>
                  <a:lnTo>
                    <a:pt x="652" y="376"/>
                  </a:lnTo>
                  <a:lnTo>
                    <a:pt x="650" y="376"/>
                  </a:lnTo>
                  <a:lnTo>
                    <a:pt x="648" y="378"/>
                  </a:lnTo>
                  <a:lnTo>
                    <a:pt x="645" y="378"/>
                  </a:lnTo>
                  <a:lnTo>
                    <a:pt x="641" y="378"/>
                  </a:lnTo>
                  <a:lnTo>
                    <a:pt x="639" y="376"/>
                  </a:lnTo>
                  <a:lnTo>
                    <a:pt x="635" y="374"/>
                  </a:lnTo>
                  <a:lnTo>
                    <a:pt x="633" y="372"/>
                  </a:lnTo>
                  <a:lnTo>
                    <a:pt x="633" y="370"/>
                  </a:lnTo>
                  <a:lnTo>
                    <a:pt x="633" y="370"/>
                  </a:lnTo>
                  <a:lnTo>
                    <a:pt x="637" y="368"/>
                  </a:lnTo>
                  <a:lnTo>
                    <a:pt x="641" y="368"/>
                  </a:lnTo>
                  <a:lnTo>
                    <a:pt x="643" y="370"/>
                  </a:lnTo>
                  <a:lnTo>
                    <a:pt x="648" y="372"/>
                  </a:lnTo>
                  <a:lnTo>
                    <a:pt x="647" y="370"/>
                  </a:lnTo>
                  <a:lnTo>
                    <a:pt x="641" y="366"/>
                  </a:lnTo>
                  <a:lnTo>
                    <a:pt x="641" y="364"/>
                  </a:lnTo>
                  <a:lnTo>
                    <a:pt x="643" y="363"/>
                  </a:lnTo>
                  <a:lnTo>
                    <a:pt x="645" y="363"/>
                  </a:lnTo>
                  <a:lnTo>
                    <a:pt x="647" y="363"/>
                  </a:lnTo>
                  <a:lnTo>
                    <a:pt x="648" y="363"/>
                  </a:lnTo>
                  <a:lnTo>
                    <a:pt x="654" y="363"/>
                  </a:lnTo>
                  <a:lnTo>
                    <a:pt x="656" y="363"/>
                  </a:lnTo>
                  <a:lnTo>
                    <a:pt x="658" y="363"/>
                  </a:lnTo>
                  <a:lnTo>
                    <a:pt x="654" y="363"/>
                  </a:lnTo>
                  <a:lnTo>
                    <a:pt x="654" y="361"/>
                  </a:lnTo>
                  <a:lnTo>
                    <a:pt x="652" y="361"/>
                  </a:lnTo>
                  <a:lnTo>
                    <a:pt x="654" y="359"/>
                  </a:lnTo>
                  <a:lnTo>
                    <a:pt x="656" y="359"/>
                  </a:lnTo>
                  <a:lnTo>
                    <a:pt x="656" y="359"/>
                  </a:lnTo>
                  <a:lnTo>
                    <a:pt x="658" y="359"/>
                  </a:lnTo>
                  <a:lnTo>
                    <a:pt x="662" y="361"/>
                  </a:lnTo>
                  <a:lnTo>
                    <a:pt x="666" y="363"/>
                  </a:lnTo>
                  <a:lnTo>
                    <a:pt x="669" y="364"/>
                  </a:lnTo>
                  <a:lnTo>
                    <a:pt x="669" y="364"/>
                  </a:lnTo>
                  <a:lnTo>
                    <a:pt x="671" y="364"/>
                  </a:lnTo>
                  <a:lnTo>
                    <a:pt x="675" y="364"/>
                  </a:lnTo>
                  <a:lnTo>
                    <a:pt x="690" y="361"/>
                  </a:lnTo>
                  <a:lnTo>
                    <a:pt x="694" y="361"/>
                  </a:lnTo>
                  <a:lnTo>
                    <a:pt x="698" y="361"/>
                  </a:lnTo>
                  <a:lnTo>
                    <a:pt x="700" y="361"/>
                  </a:lnTo>
                  <a:lnTo>
                    <a:pt x="703" y="363"/>
                  </a:lnTo>
                  <a:lnTo>
                    <a:pt x="703" y="366"/>
                  </a:lnTo>
                  <a:lnTo>
                    <a:pt x="703" y="366"/>
                  </a:lnTo>
                  <a:lnTo>
                    <a:pt x="703" y="368"/>
                  </a:lnTo>
                  <a:lnTo>
                    <a:pt x="700" y="368"/>
                  </a:lnTo>
                  <a:lnTo>
                    <a:pt x="696" y="370"/>
                  </a:lnTo>
                  <a:lnTo>
                    <a:pt x="694" y="370"/>
                  </a:lnTo>
                  <a:lnTo>
                    <a:pt x="696" y="372"/>
                  </a:lnTo>
                  <a:lnTo>
                    <a:pt x="696" y="372"/>
                  </a:lnTo>
                  <a:lnTo>
                    <a:pt x="700" y="372"/>
                  </a:lnTo>
                  <a:lnTo>
                    <a:pt x="700" y="372"/>
                  </a:lnTo>
                  <a:lnTo>
                    <a:pt x="700" y="374"/>
                  </a:lnTo>
                  <a:lnTo>
                    <a:pt x="698" y="376"/>
                  </a:lnTo>
                  <a:lnTo>
                    <a:pt x="692" y="378"/>
                  </a:lnTo>
                  <a:lnTo>
                    <a:pt x="690" y="380"/>
                  </a:lnTo>
                  <a:lnTo>
                    <a:pt x="683" y="385"/>
                  </a:lnTo>
                  <a:lnTo>
                    <a:pt x="683" y="387"/>
                  </a:lnTo>
                  <a:lnTo>
                    <a:pt x="681" y="391"/>
                  </a:lnTo>
                  <a:lnTo>
                    <a:pt x="683" y="391"/>
                  </a:lnTo>
                  <a:lnTo>
                    <a:pt x="684" y="389"/>
                  </a:lnTo>
                  <a:lnTo>
                    <a:pt x="686" y="389"/>
                  </a:lnTo>
                  <a:lnTo>
                    <a:pt x="688" y="387"/>
                  </a:lnTo>
                  <a:lnTo>
                    <a:pt x="690" y="387"/>
                  </a:lnTo>
                  <a:lnTo>
                    <a:pt x="692" y="387"/>
                  </a:lnTo>
                  <a:lnTo>
                    <a:pt x="696" y="389"/>
                  </a:lnTo>
                  <a:lnTo>
                    <a:pt x="698" y="389"/>
                  </a:lnTo>
                  <a:lnTo>
                    <a:pt x="698" y="391"/>
                  </a:lnTo>
                  <a:lnTo>
                    <a:pt x="700" y="393"/>
                  </a:lnTo>
                  <a:lnTo>
                    <a:pt x="698" y="393"/>
                  </a:lnTo>
                  <a:lnTo>
                    <a:pt x="700" y="395"/>
                  </a:lnTo>
                  <a:lnTo>
                    <a:pt x="702" y="395"/>
                  </a:lnTo>
                  <a:lnTo>
                    <a:pt x="702" y="397"/>
                  </a:lnTo>
                  <a:lnTo>
                    <a:pt x="703" y="397"/>
                  </a:lnTo>
                  <a:lnTo>
                    <a:pt x="703" y="399"/>
                  </a:lnTo>
                  <a:lnTo>
                    <a:pt x="702" y="400"/>
                  </a:lnTo>
                  <a:lnTo>
                    <a:pt x="703" y="400"/>
                  </a:lnTo>
                  <a:lnTo>
                    <a:pt x="705" y="400"/>
                  </a:lnTo>
                  <a:lnTo>
                    <a:pt x="707" y="399"/>
                  </a:lnTo>
                  <a:lnTo>
                    <a:pt x="709" y="399"/>
                  </a:lnTo>
                  <a:lnTo>
                    <a:pt x="713" y="400"/>
                  </a:lnTo>
                  <a:lnTo>
                    <a:pt x="713" y="406"/>
                  </a:lnTo>
                  <a:lnTo>
                    <a:pt x="711" y="410"/>
                  </a:lnTo>
                  <a:close/>
                  <a:moveTo>
                    <a:pt x="715" y="325"/>
                  </a:moveTo>
                  <a:lnTo>
                    <a:pt x="715" y="325"/>
                  </a:lnTo>
                  <a:lnTo>
                    <a:pt x="717" y="325"/>
                  </a:lnTo>
                  <a:lnTo>
                    <a:pt x="717" y="325"/>
                  </a:lnTo>
                  <a:lnTo>
                    <a:pt x="717" y="325"/>
                  </a:lnTo>
                  <a:lnTo>
                    <a:pt x="717" y="325"/>
                  </a:lnTo>
                  <a:lnTo>
                    <a:pt x="720" y="328"/>
                  </a:lnTo>
                  <a:lnTo>
                    <a:pt x="722" y="328"/>
                  </a:lnTo>
                  <a:lnTo>
                    <a:pt x="724" y="330"/>
                  </a:lnTo>
                  <a:lnTo>
                    <a:pt x="730" y="330"/>
                  </a:lnTo>
                  <a:lnTo>
                    <a:pt x="732" y="330"/>
                  </a:lnTo>
                  <a:lnTo>
                    <a:pt x="734" y="330"/>
                  </a:lnTo>
                  <a:lnTo>
                    <a:pt x="738" y="334"/>
                  </a:lnTo>
                  <a:lnTo>
                    <a:pt x="741" y="336"/>
                  </a:lnTo>
                  <a:lnTo>
                    <a:pt x="745" y="336"/>
                  </a:lnTo>
                  <a:lnTo>
                    <a:pt x="756" y="336"/>
                  </a:lnTo>
                  <a:lnTo>
                    <a:pt x="758" y="334"/>
                  </a:lnTo>
                  <a:lnTo>
                    <a:pt x="760" y="334"/>
                  </a:lnTo>
                  <a:lnTo>
                    <a:pt x="760" y="330"/>
                  </a:lnTo>
                  <a:lnTo>
                    <a:pt x="760" y="327"/>
                  </a:lnTo>
                  <a:lnTo>
                    <a:pt x="760" y="315"/>
                  </a:lnTo>
                  <a:lnTo>
                    <a:pt x="758" y="311"/>
                  </a:lnTo>
                  <a:lnTo>
                    <a:pt x="756" y="308"/>
                  </a:lnTo>
                  <a:lnTo>
                    <a:pt x="755" y="304"/>
                  </a:lnTo>
                  <a:lnTo>
                    <a:pt x="747" y="298"/>
                  </a:lnTo>
                  <a:lnTo>
                    <a:pt x="741" y="294"/>
                  </a:lnTo>
                  <a:lnTo>
                    <a:pt x="734" y="294"/>
                  </a:lnTo>
                  <a:lnTo>
                    <a:pt x="726" y="298"/>
                  </a:lnTo>
                  <a:lnTo>
                    <a:pt x="724" y="300"/>
                  </a:lnTo>
                  <a:lnTo>
                    <a:pt x="722" y="302"/>
                  </a:lnTo>
                  <a:lnTo>
                    <a:pt x="720" y="302"/>
                  </a:lnTo>
                  <a:lnTo>
                    <a:pt x="720" y="304"/>
                  </a:lnTo>
                  <a:lnTo>
                    <a:pt x="719" y="306"/>
                  </a:lnTo>
                  <a:lnTo>
                    <a:pt x="719" y="311"/>
                  </a:lnTo>
                  <a:lnTo>
                    <a:pt x="717" y="313"/>
                  </a:lnTo>
                  <a:lnTo>
                    <a:pt x="717" y="313"/>
                  </a:lnTo>
                  <a:lnTo>
                    <a:pt x="715" y="313"/>
                  </a:lnTo>
                  <a:lnTo>
                    <a:pt x="713" y="315"/>
                  </a:lnTo>
                  <a:lnTo>
                    <a:pt x="713" y="315"/>
                  </a:lnTo>
                  <a:lnTo>
                    <a:pt x="713" y="317"/>
                  </a:lnTo>
                  <a:lnTo>
                    <a:pt x="711" y="317"/>
                  </a:lnTo>
                  <a:lnTo>
                    <a:pt x="711" y="319"/>
                  </a:lnTo>
                  <a:lnTo>
                    <a:pt x="711" y="321"/>
                  </a:lnTo>
                  <a:lnTo>
                    <a:pt x="711" y="323"/>
                  </a:lnTo>
                  <a:lnTo>
                    <a:pt x="713" y="323"/>
                  </a:lnTo>
                  <a:lnTo>
                    <a:pt x="715" y="323"/>
                  </a:lnTo>
                  <a:lnTo>
                    <a:pt x="715" y="325"/>
                  </a:lnTo>
                  <a:close/>
                  <a:moveTo>
                    <a:pt x="872" y="476"/>
                  </a:moveTo>
                  <a:lnTo>
                    <a:pt x="870" y="474"/>
                  </a:lnTo>
                  <a:lnTo>
                    <a:pt x="866" y="473"/>
                  </a:lnTo>
                  <a:lnTo>
                    <a:pt x="863" y="473"/>
                  </a:lnTo>
                  <a:lnTo>
                    <a:pt x="859" y="474"/>
                  </a:lnTo>
                  <a:lnTo>
                    <a:pt x="863" y="476"/>
                  </a:lnTo>
                  <a:lnTo>
                    <a:pt x="866" y="478"/>
                  </a:lnTo>
                  <a:lnTo>
                    <a:pt x="870" y="478"/>
                  </a:lnTo>
                  <a:lnTo>
                    <a:pt x="872" y="476"/>
                  </a:lnTo>
                  <a:close/>
                  <a:moveTo>
                    <a:pt x="650" y="507"/>
                  </a:moveTo>
                  <a:lnTo>
                    <a:pt x="652" y="505"/>
                  </a:lnTo>
                  <a:lnTo>
                    <a:pt x="654" y="503"/>
                  </a:lnTo>
                  <a:lnTo>
                    <a:pt x="652" y="501"/>
                  </a:lnTo>
                  <a:lnTo>
                    <a:pt x="650" y="501"/>
                  </a:lnTo>
                  <a:lnTo>
                    <a:pt x="648" y="499"/>
                  </a:lnTo>
                  <a:lnTo>
                    <a:pt x="648" y="499"/>
                  </a:lnTo>
                  <a:lnTo>
                    <a:pt x="647" y="501"/>
                  </a:lnTo>
                  <a:lnTo>
                    <a:pt x="647" y="501"/>
                  </a:lnTo>
                  <a:lnTo>
                    <a:pt x="647" y="505"/>
                  </a:lnTo>
                  <a:lnTo>
                    <a:pt x="648" y="505"/>
                  </a:lnTo>
                  <a:lnTo>
                    <a:pt x="650" y="507"/>
                  </a:lnTo>
                  <a:close/>
                  <a:moveTo>
                    <a:pt x="866" y="528"/>
                  </a:moveTo>
                  <a:lnTo>
                    <a:pt x="866" y="529"/>
                  </a:lnTo>
                  <a:lnTo>
                    <a:pt x="868" y="531"/>
                  </a:lnTo>
                  <a:lnTo>
                    <a:pt x="870" y="531"/>
                  </a:lnTo>
                  <a:lnTo>
                    <a:pt x="872" y="529"/>
                  </a:lnTo>
                  <a:lnTo>
                    <a:pt x="874" y="528"/>
                  </a:lnTo>
                  <a:lnTo>
                    <a:pt x="874" y="522"/>
                  </a:lnTo>
                  <a:lnTo>
                    <a:pt x="872" y="518"/>
                  </a:lnTo>
                  <a:lnTo>
                    <a:pt x="868" y="518"/>
                  </a:lnTo>
                  <a:lnTo>
                    <a:pt x="865" y="522"/>
                  </a:lnTo>
                  <a:lnTo>
                    <a:pt x="866" y="524"/>
                  </a:lnTo>
                  <a:lnTo>
                    <a:pt x="866" y="526"/>
                  </a:lnTo>
                  <a:lnTo>
                    <a:pt x="866" y="528"/>
                  </a:lnTo>
                  <a:close/>
                  <a:moveTo>
                    <a:pt x="724" y="493"/>
                  </a:moveTo>
                  <a:lnTo>
                    <a:pt x="726" y="493"/>
                  </a:lnTo>
                  <a:lnTo>
                    <a:pt x="728" y="493"/>
                  </a:lnTo>
                  <a:lnTo>
                    <a:pt x="730" y="492"/>
                  </a:lnTo>
                  <a:lnTo>
                    <a:pt x="730" y="490"/>
                  </a:lnTo>
                  <a:lnTo>
                    <a:pt x="728" y="488"/>
                  </a:lnTo>
                  <a:lnTo>
                    <a:pt x="726" y="488"/>
                  </a:lnTo>
                  <a:lnTo>
                    <a:pt x="724" y="488"/>
                  </a:lnTo>
                  <a:lnTo>
                    <a:pt x="722" y="488"/>
                  </a:lnTo>
                  <a:lnTo>
                    <a:pt x="720" y="490"/>
                  </a:lnTo>
                  <a:lnTo>
                    <a:pt x="720" y="490"/>
                  </a:lnTo>
                  <a:lnTo>
                    <a:pt x="720" y="492"/>
                  </a:lnTo>
                  <a:lnTo>
                    <a:pt x="720" y="493"/>
                  </a:lnTo>
                  <a:lnTo>
                    <a:pt x="722" y="492"/>
                  </a:lnTo>
                  <a:lnTo>
                    <a:pt x="722" y="492"/>
                  </a:lnTo>
                  <a:lnTo>
                    <a:pt x="724" y="490"/>
                  </a:lnTo>
                  <a:lnTo>
                    <a:pt x="724" y="488"/>
                  </a:lnTo>
                  <a:lnTo>
                    <a:pt x="724" y="490"/>
                  </a:lnTo>
                  <a:lnTo>
                    <a:pt x="726" y="490"/>
                  </a:lnTo>
                  <a:lnTo>
                    <a:pt x="726" y="492"/>
                  </a:lnTo>
                  <a:lnTo>
                    <a:pt x="724" y="493"/>
                  </a:lnTo>
                  <a:close/>
                  <a:moveTo>
                    <a:pt x="648" y="461"/>
                  </a:moveTo>
                  <a:lnTo>
                    <a:pt x="650" y="461"/>
                  </a:lnTo>
                  <a:lnTo>
                    <a:pt x="650" y="461"/>
                  </a:lnTo>
                  <a:lnTo>
                    <a:pt x="652" y="461"/>
                  </a:lnTo>
                  <a:lnTo>
                    <a:pt x="652" y="461"/>
                  </a:lnTo>
                  <a:lnTo>
                    <a:pt x="652" y="459"/>
                  </a:lnTo>
                  <a:lnTo>
                    <a:pt x="650" y="459"/>
                  </a:lnTo>
                  <a:lnTo>
                    <a:pt x="648" y="457"/>
                  </a:lnTo>
                  <a:lnTo>
                    <a:pt x="647" y="457"/>
                  </a:lnTo>
                  <a:lnTo>
                    <a:pt x="645" y="457"/>
                  </a:lnTo>
                  <a:lnTo>
                    <a:pt x="647" y="459"/>
                  </a:lnTo>
                  <a:lnTo>
                    <a:pt x="647" y="461"/>
                  </a:lnTo>
                  <a:lnTo>
                    <a:pt x="648" y="461"/>
                  </a:lnTo>
                  <a:close/>
                  <a:moveTo>
                    <a:pt x="717" y="495"/>
                  </a:moveTo>
                  <a:lnTo>
                    <a:pt x="715" y="493"/>
                  </a:lnTo>
                  <a:lnTo>
                    <a:pt x="711" y="492"/>
                  </a:lnTo>
                  <a:lnTo>
                    <a:pt x="700" y="486"/>
                  </a:lnTo>
                  <a:lnTo>
                    <a:pt x="700" y="486"/>
                  </a:lnTo>
                  <a:lnTo>
                    <a:pt x="698" y="486"/>
                  </a:lnTo>
                  <a:lnTo>
                    <a:pt x="698" y="488"/>
                  </a:lnTo>
                  <a:lnTo>
                    <a:pt x="698" y="486"/>
                  </a:lnTo>
                  <a:lnTo>
                    <a:pt x="698" y="486"/>
                  </a:lnTo>
                  <a:lnTo>
                    <a:pt x="698" y="486"/>
                  </a:lnTo>
                  <a:lnTo>
                    <a:pt x="698" y="486"/>
                  </a:lnTo>
                  <a:lnTo>
                    <a:pt x="698" y="486"/>
                  </a:lnTo>
                  <a:lnTo>
                    <a:pt x="696" y="484"/>
                  </a:lnTo>
                  <a:lnTo>
                    <a:pt x="694" y="482"/>
                  </a:lnTo>
                  <a:lnTo>
                    <a:pt x="692" y="482"/>
                  </a:lnTo>
                  <a:lnTo>
                    <a:pt x="690" y="482"/>
                  </a:lnTo>
                  <a:lnTo>
                    <a:pt x="686" y="482"/>
                  </a:lnTo>
                  <a:lnTo>
                    <a:pt x="684" y="486"/>
                  </a:lnTo>
                  <a:lnTo>
                    <a:pt x="684" y="488"/>
                  </a:lnTo>
                  <a:lnTo>
                    <a:pt x="688" y="492"/>
                  </a:lnTo>
                  <a:lnTo>
                    <a:pt x="686" y="490"/>
                  </a:lnTo>
                  <a:lnTo>
                    <a:pt x="683" y="488"/>
                  </a:lnTo>
                  <a:lnTo>
                    <a:pt x="681" y="488"/>
                  </a:lnTo>
                  <a:lnTo>
                    <a:pt x="681" y="488"/>
                  </a:lnTo>
                  <a:lnTo>
                    <a:pt x="681" y="490"/>
                  </a:lnTo>
                  <a:lnTo>
                    <a:pt x="681" y="490"/>
                  </a:lnTo>
                  <a:lnTo>
                    <a:pt x="681" y="490"/>
                  </a:lnTo>
                  <a:lnTo>
                    <a:pt x="679" y="490"/>
                  </a:lnTo>
                  <a:lnTo>
                    <a:pt x="681" y="492"/>
                  </a:lnTo>
                  <a:lnTo>
                    <a:pt x="681" y="492"/>
                  </a:lnTo>
                  <a:lnTo>
                    <a:pt x="681" y="493"/>
                  </a:lnTo>
                  <a:lnTo>
                    <a:pt x="681" y="493"/>
                  </a:lnTo>
                  <a:lnTo>
                    <a:pt x="679" y="495"/>
                  </a:lnTo>
                  <a:lnTo>
                    <a:pt x="677" y="495"/>
                  </a:lnTo>
                  <a:lnTo>
                    <a:pt x="677" y="495"/>
                  </a:lnTo>
                  <a:lnTo>
                    <a:pt x="673" y="497"/>
                  </a:lnTo>
                  <a:lnTo>
                    <a:pt x="669" y="497"/>
                  </a:lnTo>
                  <a:lnTo>
                    <a:pt x="666" y="497"/>
                  </a:lnTo>
                  <a:lnTo>
                    <a:pt x="664" y="499"/>
                  </a:lnTo>
                  <a:lnTo>
                    <a:pt x="664" y="501"/>
                  </a:lnTo>
                  <a:lnTo>
                    <a:pt x="666" y="503"/>
                  </a:lnTo>
                  <a:lnTo>
                    <a:pt x="667" y="503"/>
                  </a:lnTo>
                  <a:lnTo>
                    <a:pt x="669" y="503"/>
                  </a:lnTo>
                  <a:lnTo>
                    <a:pt x="671" y="503"/>
                  </a:lnTo>
                  <a:lnTo>
                    <a:pt x="671" y="503"/>
                  </a:lnTo>
                  <a:lnTo>
                    <a:pt x="673" y="503"/>
                  </a:lnTo>
                  <a:lnTo>
                    <a:pt x="673" y="503"/>
                  </a:lnTo>
                  <a:lnTo>
                    <a:pt x="675" y="503"/>
                  </a:lnTo>
                  <a:lnTo>
                    <a:pt x="675" y="505"/>
                  </a:lnTo>
                  <a:lnTo>
                    <a:pt x="675" y="505"/>
                  </a:lnTo>
                  <a:lnTo>
                    <a:pt x="677" y="505"/>
                  </a:lnTo>
                  <a:lnTo>
                    <a:pt x="679" y="505"/>
                  </a:lnTo>
                  <a:lnTo>
                    <a:pt x="681" y="505"/>
                  </a:lnTo>
                  <a:lnTo>
                    <a:pt x="683" y="505"/>
                  </a:lnTo>
                  <a:lnTo>
                    <a:pt x="684" y="505"/>
                  </a:lnTo>
                  <a:lnTo>
                    <a:pt x="684" y="505"/>
                  </a:lnTo>
                  <a:lnTo>
                    <a:pt x="684" y="507"/>
                  </a:lnTo>
                  <a:lnTo>
                    <a:pt x="684" y="507"/>
                  </a:lnTo>
                  <a:lnTo>
                    <a:pt x="686" y="507"/>
                  </a:lnTo>
                  <a:lnTo>
                    <a:pt x="698" y="511"/>
                  </a:lnTo>
                  <a:lnTo>
                    <a:pt x="703" y="512"/>
                  </a:lnTo>
                  <a:lnTo>
                    <a:pt x="709" y="512"/>
                  </a:lnTo>
                  <a:lnTo>
                    <a:pt x="711" y="512"/>
                  </a:lnTo>
                  <a:lnTo>
                    <a:pt x="715" y="512"/>
                  </a:lnTo>
                  <a:lnTo>
                    <a:pt x="719" y="511"/>
                  </a:lnTo>
                  <a:lnTo>
                    <a:pt x="722" y="509"/>
                  </a:lnTo>
                  <a:lnTo>
                    <a:pt x="726" y="507"/>
                  </a:lnTo>
                  <a:lnTo>
                    <a:pt x="728" y="507"/>
                  </a:lnTo>
                  <a:lnTo>
                    <a:pt x="730" y="507"/>
                  </a:lnTo>
                  <a:lnTo>
                    <a:pt x="732" y="507"/>
                  </a:lnTo>
                  <a:lnTo>
                    <a:pt x="732" y="505"/>
                  </a:lnTo>
                  <a:lnTo>
                    <a:pt x="732" y="503"/>
                  </a:lnTo>
                  <a:lnTo>
                    <a:pt x="730" y="503"/>
                  </a:lnTo>
                  <a:lnTo>
                    <a:pt x="726" y="505"/>
                  </a:lnTo>
                  <a:lnTo>
                    <a:pt x="722" y="503"/>
                  </a:lnTo>
                  <a:lnTo>
                    <a:pt x="720" y="499"/>
                  </a:lnTo>
                  <a:lnTo>
                    <a:pt x="717" y="495"/>
                  </a:lnTo>
                  <a:close/>
                  <a:moveTo>
                    <a:pt x="997" y="837"/>
                  </a:moveTo>
                  <a:lnTo>
                    <a:pt x="999" y="835"/>
                  </a:lnTo>
                  <a:lnTo>
                    <a:pt x="997" y="833"/>
                  </a:lnTo>
                  <a:lnTo>
                    <a:pt x="995" y="835"/>
                  </a:lnTo>
                  <a:lnTo>
                    <a:pt x="995" y="837"/>
                  </a:lnTo>
                  <a:lnTo>
                    <a:pt x="993" y="841"/>
                  </a:lnTo>
                  <a:lnTo>
                    <a:pt x="995" y="839"/>
                  </a:lnTo>
                  <a:lnTo>
                    <a:pt x="997" y="837"/>
                  </a:lnTo>
                  <a:close/>
                  <a:moveTo>
                    <a:pt x="999" y="732"/>
                  </a:moveTo>
                  <a:lnTo>
                    <a:pt x="1001" y="731"/>
                  </a:lnTo>
                  <a:lnTo>
                    <a:pt x="1003" y="731"/>
                  </a:lnTo>
                  <a:lnTo>
                    <a:pt x="1003" y="731"/>
                  </a:lnTo>
                  <a:lnTo>
                    <a:pt x="1005" y="729"/>
                  </a:lnTo>
                  <a:lnTo>
                    <a:pt x="1003" y="729"/>
                  </a:lnTo>
                  <a:lnTo>
                    <a:pt x="1001" y="731"/>
                  </a:lnTo>
                  <a:lnTo>
                    <a:pt x="999" y="731"/>
                  </a:lnTo>
                  <a:lnTo>
                    <a:pt x="997" y="732"/>
                  </a:lnTo>
                  <a:lnTo>
                    <a:pt x="999" y="732"/>
                  </a:lnTo>
                  <a:lnTo>
                    <a:pt x="999" y="732"/>
                  </a:lnTo>
                  <a:close/>
                  <a:moveTo>
                    <a:pt x="1010" y="672"/>
                  </a:moveTo>
                  <a:lnTo>
                    <a:pt x="1012" y="670"/>
                  </a:lnTo>
                  <a:lnTo>
                    <a:pt x="1014" y="670"/>
                  </a:lnTo>
                  <a:lnTo>
                    <a:pt x="1016" y="668"/>
                  </a:lnTo>
                  <a:lnTo>
                    <a:pt x="1016" y="666"/>
                  </a:lnTo>
                  <a:lnTo>
                    <a:pt x="1014" y="664"/>
                  </a:lnTo>
                  <a:lnTo>
                    <a:pt x="1012" y="662"/>
                  </a:lnTo>
                  <a:lnTo>
                    <a:pt x="1010" y="662"/>
                  </a:lnTo>
                  <a:lnTo>
                    <a:pt x="1009" y="662"/>
                  </a:lnTo>
                  <a:lnTo>
                    <a:pt x="1005" y="662"/>
                  </a:lnTo>
                  <a:lnTo>
                    <a:pt x="1001" y="662"/>
                  </a:lnTo>
                  <a:lnTo>
                    <a:pt x="999" y="662"/>
                  </a:lnTo>
                  <a:lnTo>
                    <a:pt x="1001" y="664"/>
                  </a:lnTo>
                  <a:lnTo>
                    <a:pt x="1003" y="668"/>
                  </a:lnTo>
                  <a:lnTo>
                    <a:pt x="1009" y="670"/>
                  </a:lnTo>
                  <a:lnTo>
                    <a:pt x="1010" y="672"/>
                  </a:lnTo>
                  <a:close/>
                  <a:moveTo>
                    <a:pt x="1064" y="529"/>
                  </a:moveTo>
                  <a:lnTo>
                    <a:pt x="1067" y="529"/>
                  </a:lnTo>
                  <a:lnTo>
                    <a:pt x="1077" y="529"/>
                  </a:lnTo>
                  <a:lnTo>
                    <a:pt x="1081" y="529"/>
                  </a:lnTo>
                  <a:lnTo>
                    <a:pt x="1083" y="528"/>
                  </a:lnTo>
                  <a:lnTo>
                    <a:pt x="1081" y="526"/>
                  </a:lnTo>
                  <a:lnTo>
                    <a:pt x="1079" y="524"/>
                  </a:lnTo>
                  <a:lnTo>
                    <a:pt x="1073" y="524"/>
                  </a:lnTo>
                  <a:lnTo>
                    <a:pt x="1065" y="522"/>
                  </a:lnTo>
                  <a:lnTo>
                    <a:pt x="1064" y="522"/>
                  </a:lnTo>
                  <a:lnTo>
                    <a:pt x="1060" y="524"/>
                  </a:lnTo>
                  <a:lnTo>
                    <a:pt x="1062" y="528"/>
                  </a:lnTo>
                  <a:lnTo>
                    <a:pt x="1064" y="529"/>
                  </a:lnTo>
                  <a:close/>
                  <a:moveTo>
                    <a:pt x="1014" y="647"/>
                  </a:moveTo>
                  <a:lnTo>
                    <a:pt x="1016" y="647"/>
                  </a:lnTo>
                  <a:lnTo>
                    <a:pt x="1014" y="647"/>
                  </a:lnTo>
                  <a:lnTo>
                    <a:pt x="1012" y="647"/>
                  </a:lnTo>
                  <a:lnTo>
                    <a:pt x="1010" y="647"/>
                  </a:lnTo>
                  <a:lnTo>
                    <a:pt x="1009" y="647"/>
                  </a:lnTo>
                  <a:lnTo>
                    <a:pt x="1010" y="649"/>
                  </a:lnTo>
                  <a:lnTo>
                    <a:pt x="1012" y="649"/>
                  </a:lnTo>
                  <a:lnTo>
                    <a:pt x="1014" y="647"/>
                  </a:lnTo>
                  <a:close/>
                  <a:moveTo>
                    <a:pt x="656" y="501"/>
                  </a:moveTo>
                  <a:lnTo>
                    <a:pt x="656" y="501"/>
                  </a:lnTo>
                  <a:lnTo>
                    <a:pt x="656" y="499"/>
                  </a:lnTo>
                  <a:lnTo>
                    <a:pt x="654" y="497"/>
                  </a:lnTo>
                  <a:lnTo>
                    <a:pt x="654" y="497"/>
                  </a:lnTo>
                  <a:lnTo>
                    <a:pt x="652" y="499"/>
                  </a:lnTo>
                  <a:lnTo>
                    <a:pt x="652" y="501"/>
                  </a:lnTo>
                  <a:lnTo>
                    <a:pt x="654" y="501"/>
                  </a:lnTo>
                  <a:lnTo>
                    <a:pt x="656" y="501"/>
                  </a:lnTo>
                  <a:close/>
                  <a:moveTo>
                    <a:pt x="1041" y="516"/>
                  </a:moveTo>
                  <a:lnTo>
                    <a:pt x="1033" y="516"/>
                  </a:lnTo>
                  <a:lnTo>
                    <a:pt x="1031" y="518"/>
                  </a:lnTo>
                  <a:lnTo>
                    <a:pt x="1028" y="518"/>
                  </a:lnTo>
                  <a:lnTo>
                    <a:pt x="1026" y="522"/>
                  </a:lnTo>
                  <a:lnTo>
                    <a:pt x="1024" y="526"/>
                  </a:lnTo>
                  <a:lnTo>
                    <a:pt x="1022" y="528"/>
                  </a:lnTo>
                  <a:lnTo>
                    <a:pt x="1020" y="531"/>
                  </a:lnTo>
                  <a:lnTo>
                    <a:pt x="1020" y="535"/>
                  </a:lnTo>
                  <a:lnTo>
                    <a:pt x="1022" y="539"/>
                  </a:lnTo>
                  <a:lnTo>
                    <a:pt x="1022" y="543"/>
                  </a:lnTo>
                  <a:lnTo>
                    <a:pt x="1026" y="545"/>
                  </a:lnTo>
                  <a:lnTo>
                    <a:pt x="1028" y="545"/>
                  </a:lnTo>
                  <a:lnTo>
                    <a:pt x="1031" y="545"/>
                  </a:lnTo>
                  <a:lnTo>
                    <a:pt x="1043" y="545"/>
                  </a:lnTo>
                  <a:lnTo>
                    <a:pt x="1046" y="543"/>
                  </a:lnTo>
                  <a:lnTo>
                    <a:pt x="1048" y="541"/>
                  </a:lnTo>
                  <a:lnTo>
                    <a:pt x="1052" y="539"/>
                  </a:lnTo>
                  <a:lnTo>
                    <a:pt x="1054" y="537"/>
                  </a:lnTo>
                  <a:lnTo>
                    <a:pt x="1054" y="533"/>
                  </a:lnTo>
                  <a:lnTo>
                    <a:pt x="1054" y="528"/>
                  </a:lnTo>
                  <a:lnTo>
                    <a:pt x="1056" y="522"/>
                  </a:lnTo>
                  <a:lnTo>
                    <a:pt x="1056" y="520"/>
                  </a:lnTo>
                  <a:lnTo>
                    <a:pt x="1054" y="518"/>
                  </a:lnTo>
                  <a:lnTo>
                    <a:pt x="1050" y="516"/>
                  </a:lnTo>
                  <a:lnTo>
                    <a:pt x="1046" y="516"/>
                  </a:lnTo>
                  <a:lnTo>
                    <a:pt x="1041" y="516"/>
                  </a:lnTo>
                  <a:close/>
                  <a:moveTo>
                    <a:pt x="1024" y="492"/>
                  </a:moveTo>
                  <a:lnTo>
                    <a:pt x="1020" y="492"/>
                  </a:lnTo>
                  <a:lnTo>
                    <a:pt x="1018" y="495"/>
                  </a:lnTo>
                  <a:lnTo>
                    <a:pt x="1020" y="495"/>
                  </a:lnTo>
                  <a:lnTo>
                    <a:pt x="1020" y="497"/>
                  </a:lnTo>
                  <a:lnTo>
                    <a:pt x="1022" y="497"/>
                  </a:lnTo>
                  <a:lnTo>
                    <a:pt x="1024" y="497"/>
                  </a:lnTo>
                  <a:lnTo>
                    <a:pt x="1026" y="497"/>
                  </a:lnTo>
                  <a:lnTo>
                    <a:pt x="1029" y="493"/>
                  </a:lnTo>
                  <a:lnTo>
                    <a:pt x="1029" y="493"/>
                  </a:lnTo>
                  <a:lnTo>
                    <a:pt x="1028" y="492"/>
                  </a:lnTo>
                  <a:lnTo>
                    <a:pt x="1024" y="492"/>
                  </a:lnTo>
                  <a:close/>
                  <a:moveTo>
                    <a:pt x="1054" y="514"/>
                  </a:moveTo>
                  <a:lnTo>
                    <a:pt x="1056" y="514"/>
                  </a:lnTo>
                  <a:lnTo>
                    <a:pt x="1058" y="516"/>
                  </a:lnTo>
                  <a:lnTo>
                    <a:pt x="1060" y="514"/>
                  </a:lnTo>
                  <a:lnTo>
                    <a:pt x="1060" y="512"/>
                  </a:lnTo>
                  <a:lnTo>
                    <a:pt x="1058" y="509"/>
                  </a:lnTo>
                  <a:lnTo>
                    <a:pt x="1054" y="507"/>
                  </a:lnTo>
                  <a:lnTo>
                    <a:pt x="1052" y="509"/>
                  </a:lnTo>
                  <a:lnTo>
                    <a:pt x="1050" y="509"/>
                  </a:lnTo>
                  <a:lnTo>
                    <a:pt x="1050" y="509"/>
                  </a:lnTo>
                  <a:lnTo>
                    <a:pt x="1050" y="511"/>
                  </a:lnTo>
                  <a:lnTo>
                    <a:pt x="1052" y="512"/>
                  </a:lnTo>
                  <a:lnTo>
                    <a:pt x="1054" y="514"/>
                  </a:lnTo>
                  <a:close/>
                  <a:moveTo>
                    <a:pt x="713" y="302"/>
                  </a:moveTo>
                  <a:lnTo>
                    <a:pt x="713" y="300"/>
                  </a:lnTo>
                  <a:lnTo>
                    <a:pt x="715" y="300"/>
                  </a:lnTo>
                  <a:lnTo>
                    <a:pt x="717" y="300"/>
                  </a:lnTo>
                  <a:lnTo>
                    <a:pt x="717" y="300"/>
                  </a:lnTo>
                  <a:lnTo>
                    <a:pt x="719" y="300"/>
                  </a:lnTo>
                  <a:lnTo>
                    <a:pt x="720" y="300"/>
                  </a:lnTo>
                  <a:lnTo>
                    <a:pt x="720" y="298"/>
                  </a:lnTo>
                  <a:lnTo>
                    <a:pt x="720" y="296"/>
                  </a:lnTo>
                  <a:lnTo>
                    <a:pt x="720" y="296"/>
                  </a:lnTo>
                  <a:lnTo>
                    <a:pt x="717" y="294"/>
                  </a:lnTo>
                  <a:lnTo>
                    <a:pt x="717" y="294"/>
                  </a:lnTo>
                  <a:lnTo>
                    <a:pt x="715" y="292"/>
                  </a:lnTo>
                  <a:lnTo>
                    <a:pt x="715" y="292"/>
                  </a:lnTo>
                  <a:lnTo>
                    <a:pt x="715" y="292"/>
                  </a:lnTo>
                  <a:lnTo>
                    <a:pt x="713" y="296"/>
                  </a:lnTo>
                  <a:lnTo>
                    <a:pt x="711" y="296"/>
                  </a:lnTo>
                  <a:lnTo>
                    <a:pt x="709" y="296"/>
                  </a:lnTo>
                  <a:lnTo>
                    <a:pt x="707" y="298"/>
                  </a:lnTo>
                  <a:lnTo>
                    <a:pt x="705" y="300"/>
                  </a:lnTo>
                  <a:lnTo>
                    <a:pt x="703" y="302"/>
                  </a:lnTo>
                  <a:lnTo>
                    <a:pt x="705" y="306"/>
                  </a:lnTo>
                  <a:lnTo>
                    <a:pt x="707" y="306"/>
                  </a:lnTo>
                  <a:lnTo>
                    <a:pt x="709" y="304"/>
                  </a:lnTo>
                  <a:lnTo>
                    <a:pt x="711" y="304"/>
                  </a:lnTo>
                  <a:lnTo>
                    <a:pt x="713" y="302"/>
                  </a:lnTo>
                  <a:close/>
                  <a:moveTo>
                    <a:pt x="571" y="364"/>
                  </a:moveTo>
                  <a:lnTo>
                    <a:pt x="569" y="364"/>
                  </a:lnTo>
                  <a:lnTo>
                    <a:pt x="556" y="364"/>
                  </a:lnTo>
                  <a:lnTo>
                    <a:pt x="552" y="366"/>
                  </a:lnTo>
                  <a:lnTo>
                    <a:pt x="548" y="366"/>
                  </a:lnTo>
                  <a:lnTo>
                    <a:pt x="546" y="370"/>
                  </a:lnTo>
                  <a:lnTo>
                    <a:pt x="546" y="372"/>
                  </a:lnTo>
                  <a:lnTo>
                    <a:pt x="552" y="374"/>
                  </a:lnTo>
                  <a:lnTo>
                    <a:pt x="556" y="376"/>
                  </a:lnTo>
                  <a:lnTo>
                    <a:pt x="557" y="378"/>
                  </a:lnTo>
                  <a:lnTo>
                    <a:pt x="561" y="383"/>
                  </a:lnTo>
                  <a:lnTo>
                    <a:pt x="565" y="387"/>
                  </a:lnTo>
                  <a:lnTo>
                    <a:pt x="569" y="391"/>
                  </a:lnTo>
                  <a:lnTo>
                    <a:pt x="571" y="391"/>
                  </a:lnTo>
                  <a:lnTo>
                    <a:pt x="573" y="391"/>
                  </a:lnTo>
                  <a:lnTo>
                    <a:pt x="576" y="389"/>
                  </a:lnTo>
                  <a:lnTo>
                    <a:pt x="580" y="380"/>
                  </a:lnTo>
                  <a:lnTo>
                    <a:pt x="582" y="378"/>
                  </a:lnTo>
                  <a:lnTo>
                    <a:pt x="584" y="374"/>
                  </a:lnTo>
                  <a:lnTo>
                    <a:pt x="584" y="370"/>
                  </a:lnTo>
                  <a:lnTo>
                    <a:pt x="582" y="368"/>
                  </a:lnTo>
                  <a:lnTo>
                    <a:pt x="580" y="366"/>
                  </a:lnTo>
                  <a:lnTo>
                    <a:pt x="575" y="364"/>
                  </a:lnTo>
                  <a:lnTo>
                    <a:pt x="571" y="364"/>
                  </a:lnTo>
                  <a:close/>
                  <a:moveTo>
                    <a:pt x="683" y="355"/>
                  </a:moveTo>
                  <a:lnTo>
                    <a:pt x="671" y="359"/>
                  </a:lnTo>
                  <a:lnTo>
                    <a:pt x="667" y="359"/>
                  </a:lnTo>
                  <a:lnTo>
                    <a:pt x="667" y="361"/>
                  </a:lnTo>
                  <a:lnTo>
                    <a:pt x="669" y="363"/>
                  </a:lnTo>
                  <a:lnTo>
                    <a:pt x="673" y="363"/>
                  </a:lnTo>
                  <a:lnTo>
                    <a:pt x="677" y="363"/>
                  </a:lnTo>
                  <a:lnTo>
                    <a:pt x="681" y="363"/>
                  </a:lnTo>
                  <a:lnTo>
                    <a:pt x="684" y="361"/>
                  </a:lnTo>
                  <a:lnTo>
                    <a:pt x="688" y="359"/>
                  </a:lnTo>
                  <a:lnTo>
                    <a:pt x="692" y="357"/>
                  </a:lnTo>
                  <a:lnTo>
                    <a:pt x="694" y="355"/>
                  </a:lnTo>
                  <a:lnTo>
                    <a:pt x="692" y="353"/>
                  </a:lnTo>
                  <a:lnTo>
                    <a:pt x="683" y="355"/>
                  </a:lnTo>
                  <a:close/>
                  <a:moveTo>
                    <a:pt x="580" y="309"/>
                  </a:moveTo>
                  <a:lnTo>
                    <a:pt x="578" y="313"/>
                  </a:lnTo>
                  <a:lnTo>
                    <a:pt x="578" y="315"/>
                  </a:lnTo>
                  <a:lnTo>
                    <a:pt x="580" y="319"/>
                  </a:lnTo>
                  <a:lnTo>
                    <a:pt x="584" y="321"/>
                  </a:lnTo>
                  <a:lnTo>
                    <a:pt x="588" y="321"/>
                  </a:lnTo>
                  <a:lnTo>
                    <a:pt x="593" y="321"/>
                  </a:lnTo>
                  <a:lnTo>
                    <a:pt x="595" y="319"/>
                  </a:lnTo>
                  <a:lnTo>
                    <a:pt x="597" y="315"/>
                  </a:lnTo>
                  <a:lnTo>
                    <a:pt x="597" y="313"/>
                  </a:lnTo>
                  <a:lnTo>
                    <a:pt x="597" y="309"/>
                  </a:lnTo>
                  <a:lnTo>
                    <a:pt x="595" y="308"/>
                  </a:lnTo>
                  <a:lnTo>
                    <a:pt x="592" y="304"/>
                  </a:lnTo>
                  <a:lnTo>
                    <a:pt x="588" y="304"/>
                  </a:lnTo>
                  <a:lnTo>
                    <a:pt x="586" y="304"/>
                  </a:lnTo>
                  <a:lnTo>
                    <a:pt x="582" y="308"/>
                  </a:lnTo>
                  <a:lnTo>
                    <a:pt x="580" y="309"/>
                  </a:lnTo>
                  <a:close/>
                  <a:moveTo>
                    <a:pt x="607" y="205"/>
                  </a:moveTo>
                  <a:lnTo>
                    <a:pt x="605" y="205"/>
                  </a:lnTo>
                  <a:lnTo>
                    <a:pt x="605" y="207"/>
                  </a:lnTo>
                  <a:lnTo>
                    <a:pt x="605" y="209"/>
                  </a:lnTo>
                  <a:lnTo>
                    <a:pt x="607" y="209"/>
                  </a:lnTo>
                  <a:lnTo>
                    <a:pt x="611" y="207"/>
                  </a:lnTo>
                  <a:lnTo>
                    <a:pt x="612" y="207"/>
                  </a:lnTo>
                  <a:lnTo>
                    <a:pt x="611" y="205"/>
                  </a:lnTo>
                  <a:lnTo>
                    <a:pt x="607" y="205"/>
                  </a:lnTo>
                  <a:close/>
                  <a:moveTo>
                    <a:pt x="696" y="342"/>
                  </a:moveTo>
                  <a:lnTo>
                    <a:pt x="698" y="340"/>
                  </a:lnTo>
                  <a:lnTo>
                    <a:pt x="700" y="338"/>
                  </a:lnTo>
                  <a:lnTo>
                    <a:pt x="698" y="338"/>
                  </a:lnTo>
                  <a:lnTo>
                    <a:pt x="696" y="338"/>
                  </a:lnTo>
                  <a:lnTo>
                    <a:pt x="694" y="340"/>
                  </a:lnTo>
                  <a:lnTo>
                    <a:pt x="692" y="342"/>
                  </a:lnTo>
                  <a:lnTo>
                    <a:pt x="694" y="342"/>
                  </a:lnTo>
                  <a:lnTo>
                    <a:pt x="696" y="342"/>
                  </a:lnTo>
                  <a:close/>
                  <a:moveTo>
                    <a:pt x="637" y="492"/>
                  </a:moveTo>
                  <a:lnTo>
                    <a:pt x="639" y="492"/>
                  </a:lnTo>
                  <a:lnTo>
                    <a:pt x="641" y="492"/>
                  </a:lnTo>
                  <a:lnTo>
                    <a:pt x="639" y="490"/>
                  </a:lnTo>
                  <a:lnTo>
                    <a:pt x="637" y="488"/>
                  </a:lnTo>
                  <a:lnTo>
                    <a:pt x="635" y="488"/>
                  </a:lnTo>
                  <a:lnTo>
                    <a:pt x="635" y="490"/>
                  </a:lnTo>
                  <a:lnTo>
                    <a:pt x="635" y="490"/>
                  </a:lnTo>
                  <a:lnTo>
                    <a:pt x="637" y="490"/>
                  </a:lnTo>
                  <a:lnTo>
                    <a:pt x="637" y="490"/>
                  </a:lnTo>
                  <a:lnTo>
                    <a:pt x="637" y="492"/>
                  </a:lnTo>
                  <a:lnTo>
                    <a:pt x="637" y="492"/>
                  </a:lnTo>
                  <a:lnTo>
                    <a:pt x="635" y="492"/>
                  </a:lnTo>
                  <a:lnTo>
                    <a:pt x="635" y="492"/>
                  </a:lnTo>
                  <a:lnTo>
                    <a:pt x="635" y="492"/>
                  </a:lnTo>
                  <a:lnTo>
                    <a:pt x="637" y="492"/>
                  </a:lnTo>
                  <a:lnTo>
                    <a:pt x="635" y="492"/>
                  </a:lnTo>
                  <a:lnTo>
                    <a:pt x="637" y="492"/>
                  </a:lnTo>
                  <a:close/>
                  <a:moveTo>
                    <a:pt x="995" y="518"/>
                  </a:moveTo>
                  <a:lnTo>
                    <a:pt x="995" y="516"/>
                  </a:lnTo>
                  <a:lnTo>
                    <a:pt x="993" y="516"/>
                  </a:lnTo>
                  <a:lnTo>
                    <a:pt x="992" y="516"/>
                  </a:lnTo>
                  <a:lnTo>
                    <a:pt x="990" y="518"/>
                  </a:lnTo>
                  <a:lnTo>
                    <a:pt x="992" y="520"/>
                  </a:lnTo>
                  <a:lnTo>
                    <a:pt x="992" y="520"/>
                  </a:lnTo>
                  <a:lnTo>
                    <a:pt x="993" y="520"/>
                  </a:lnTo>
                  <a:lnTo>
                    <a:pt x="995" y="518"/>
                  </a:lnTo>
                  <a:close/>
                  <a:moveTo>
                    <a:pt x="616" y="270"/>
                  </a:moveTo>
                  <a:lnTo>
                    <a:pt x="614" y="268"/>
                  </a:lnTo>
                  <a:lnTo>
                    <a:pt x="612" y="266"/>
                  </a:lnTo>
                  <a:lnTo>
                    <a:pt x="609" y="266"/>
                  </a:lnTo>
                  <a:lnTo>
                    <a:pt x="603" y="266"/>
                  </a:lnTo>
                  <a:lnTo>
                    <a:pt x="588" y="270"/>
                  </a:lnTo>
                  <a:lnTo>
                    <a:pt x="586" y="271"/>
                  </a:lnTo>
                  <a:lnTo>
                    <a:pt x="586" y="273"/>
                  </a:lnTo>
                  <a:lnTo>
                    <a:pt x="588" y="275"/>
                  </a:lnTo>
                  <a:lnTo>
                    <a:pt x="590" y="275"/>
                  </a:lnTo>
                  <a:lnTo>
                    <a:pt x="595" y="275"/>
                  </a:lnTo>
                  <a:lnTo>
                    <a:pt x="593" y="281"/>
                  </a:lnTo>
                  <a:lnTo>
                    <a:pt x="595" y="281"/>
                  </a:lnTo>
                  <a:lnTo>
                    <a:pt x="595" y="281"/>
                  </a:lnTo>
                  <a:lnTo>
                    <a:pt x="597" y="281"/>
                  </a:lnTo>
                  <a:lnTo>
                    <a:pt x="605" y="279"/>
                  </a:lnTo>
                  <a:lnTo>
                    <a:pt x="607" y="279"/>
                  </a:lnTo>
                  <a:lnTo>
                    <a:pt x="609" y="281"/>
                  </a:lnTo>
                  <a:lnTo>
                    <a:pt x="605" y="285"/>
                  </a:lnTo>
                  <a:lnTo>
                    <a:pt x="605" y="285"/>
                  </a:lnTo>
                  <a:lnTo>
                    <a:pt x="603" y="287"/>
                  </a:lnTo>
                  <a:lnTo>
                    <a:pt x="609" y="287"/>
                  </a:lnTo>
                  <a:lnTo>
                    <a:pt x="614" y="287"/>
                  </a:lnTo>
                  <a:lnTo>
                    <a:pt x="614" y="287"/>
                  </a:lnTo>
                  <a:lnTo>
                    <a:pt x="616" y="287"/>
                  </a:lnTo>
                  <a:lnTo>
                    <a:pt x="616" y="285"/>
                  </a:lnTo>
                  <a:lnTo>
                    <a:pt x="618" y="283"/>
                  </a:lnTo>
                  <a:lnTo>
                    <a:pt x="620" y="283"/>
                  </a:lnTo>
                  <a:lnTo>
                    <a:pt x="622" y="281"/>
                  </a:lnTo>
                  <a:lnTo>
                    <a:pt x="624" y="281"/>
                  </a:lnTo>
                  <a:lnTo>
                    <a:pt x="624" y="279"/>
                  </a:lnTo>
                  <a:lnTo>
                    <a:pt x="624" y="279"/>
                  </a:lnTo>
                  <a:lnTo>
                    <a:pt x="618" y="275"/>
                  </a:lnTo>
                  <a:lnTo>
                    <a:pt x="616" y="273"/>
                  </a:lnTo>
                  <a:lnTo>
                    <a:pt x="616" y="271"/>
                  </a:lnTo>
                  <a:lnTo>
                    <a:pt x="616" y="270"/>
                  </a:lnTo>
                  <a:close/>
                  <a:moveTo>
                    <a:pt x="707" y="383"/>
                  </a:moveTo>
                  <a:lnTo>
                    <a:pt x="707" y="382"/>
                  </a:lnTo>
                  <a:lnTo>
                    <a:pt x="705" y="383"/>
                  </a:lnTo>
                  <a:lnTo>
                    <a:pt x="703" y="383"/>
                  </a:lnTo>
                  <a:lnTo>
                    <a:pt x="703" y="385"/>
                  </a:lnTo>
                  <a:lnTo>
                    <a:pt x="703" y="387"/>
                  </a:lnTo>
                  <a:lnTo>
                    <a:pt x="703" y="389"/>
                  </a:lnTo>
                  <a:lnTo>
                    <a:pt x="705" y="391"/>
                  </a:lnTo>
                  <a:lnTo>
                    <a:pt x="709" y="391"/>
                  </a:lnTo>
                  <a:lnTo>
                    <a:pt x="711" y="389"/>
                  </a:lnTo>
                  <a:lnTo>
                    <a:pt x="711" y="385"/>
                  </a:lnTo>
                  <a:lnTo>
                    <a:pt x="709" y="383"/>
                  </a:lnTo>
                  <a:lnTo>
                    <a:pt x="707" y="383"/>
                  </a:lnTo>
                  <a:close/>
                  <a:moveTo>
                    <a:pt x="624" y="505"/>
                  </a:moveTo>
                  <a:lnTo>
                    <a:pt x="622" y="507"/>
                  </a:lnTo>
                  <a:lnTo>
                    <a:pt x="620" y="509"/>
                  </a:lnTo>
                  <a:lnTo>
                    <a:pt x="622" y="509"/>
                  </a:lnTo>
                  <a:lnTo>
                    <a:pt x="626" y="511"/>
                  </a:lnTo>
                  <a:lnTo>
                    <a:pt x="628" y="509"/>
                  </a:lnTo>
                  <a:lnTo>
                    <a:pt x="630" y="507"/>
                  </a:lnTo>
                  <a:lnTo>
                    <a:pt x="628" y="505"/>
                  </a:lnTo>
                  <a:lnTo>
                    <a:pt x="624" y="505"/>
                  </a:lnTo>
                  <a:close/>
                  <a:moveTo>
                    <a:pt x="578" y="511"/>
                  </a:moveTo>
                  <a:lnTo>
                    <a:pt x="576" y="511"/>
                  </a:lnTo>
                  <a:lnTo>
                    <a:pt x="576" y="512"/>
                  </a:lnTo>
                  <a:lnTo>
                    <a:pt x="580" y="514"/>
                  </a:lnTo>
                  <a:lnTo>
                    <a:pt x="584" y="514"/>
                  </a:lnTo>
                  <a:lnTo>
                    <a:pt x="586" y="514"/>
                  </a:lnTo>
                  <a:lnTo>
                    <a:pt x="584" y="511"/>
                  </a:lnTo>
                  <a:lnTo>
                    <a:pt x="582" y="511"/>
                  </a:lnTo>
                  <a:lnTo>
                    <a:pt x="578" y="511"/>
                  </a:lnTo>
                  <a:close/>
                  <a:moveTo>
                    <a:pt x="643" y="480"/>
                  </a:moveTo>
                  <a:lnTo>
                    <a:pt x="641" y="476"/>
                  </a:lnTo>
                  <a:lnTo>
                    <a:pt x="639" y="474"/>
                  </a:lnTo>
                  <a:lnTo>
                    <a:pt x="637" y="473"/>
                  </a:lnTo>
                  <a:lnTo>
                    <a:pt x="635" y="473"/>
                  </a:lnTo>
                  <a:lnTo>
                    <a:pt x="633" y="473"/>
                  </a:lnTo>
                  <a:lnTo>
                    <a:pt x="631" y="473"/>
                  </a:lnTo>
                  <a:lnTo>
                    <a:pt x="631" y="473"/>
                  </a:lnTo>
                  <a:lnTo>
                    <a:pt x="631" y="473"/>
                  </a:lnTo>
                  <a:lnTo>
                    <a:pt x="631" y="471"/>
                  </a:lnTo>
                  <a:lnTo>
                    <a:pt x="630" y="471"/>
                  </a:lnTo>
                  <a:lnTo>
                    <a:pt x="630" y="471"/>
                  </a:lnTo>
                  <a:lnTo>
                    <a:pt x="630" y="469"/>
                  </a:lnTo>
                  <a:lnTo>
                    <a:pt x="630" y="469"/>
                  </a:lnTo>
                  <a:lnTo>
                    <a:pt x="628" y="469"/>
                  </a:lnTo>
                  <a:lnTo>
                    <a:pt x="624" y="467"/>
                  </a:lnTo>
                  <a:lnTo>
                    <a:pt x="620" y="465"/>
                  </a:lnTo>
                  <a:lnTo>
                    <a:pt x="612" y="461"/>
                  </a:lnTo>
                  <a:lnTo>
                    <a:pt x="611" y="459"/>
                  </a:lnTo>
                  <a:lnTo>
                    <a:pt x="609" y="459"/>
                  </a:lnTo>
                  <a:lnTo>
                    <a:pt x="607" y="457"/>
                  </a:lnTo>
                  <a:lnTo>
                    <a:pt x="609" y="459"/>
                  </a:lnTo>
                  <a:lnTo>
                    <a:pt x="609" y="461"/>
                  </a:lnTo>
                  <a:lnTo>
                    <a:pt x="607" y="461"/>
                  </a:lnTo>
                  <a:lnTo>
                    <a:pt x="607" y="461"/>
                  </a:lnTo>
                  <a:lnTo>
                    <a:pt x="599" y="459"/>
                  </a:lnTo>
                  <a:lnTo>
                    <a:pt x="597" y="457"/>
                  </a:lnTo>
                  <a:lnTo>
                    <a:pt x="588" y="450"/>
                  </a:lnTo>
                  <a:lnTo>
                    <a:pt x="586" y="448"/>
                  </a:lnTo>
                  <a:lnTo>
                    <a:pt x="584" y="446"/>
                  </a:lnTo>
                  <a:lnTo>
                    <a:pt x="584" y="444"/>
                  </a:lnTo>
                  <a:lnTo>
                    <a:pt x="584" y="442"/>
                  </a:lnTo>
                  <a:lnTo>
                    <a:pt x="584" y="442"/>
                  </a:lnTo>
                  <a:lnTo>
                    <a:pt x="586" y="440"/>
                  </a:lnTo>
                  <a:lnTo>
                    <a:pt x="586" y="438"/>
                  </a:lnTo>
                  <a:lnTo>
                    <a:pt x="586" y="435"/>
                  </a:lnTo>
                  <a:lnTo>
                    <a:pt x="586" y="433"/>
                  </a:lnTo>
                  <a:lnTo>
                    <a:pt x="584" y="429"/>
                  </a:lnTo>
                  <a:lnTo>
                    <a:pt x="578" y="421"/>
                  </a:lnTo>
                  <a:lnTo>
                    <a:pt x="575" y="414"/>
                  </a:lnTo>
                  <a:lnTo>
                    <a:pt x="571" y="399"/>
                  </a:lnTo>
                  <a:lnTo>
                    <a:pt x="567" y="393"/>
                  </a:lnTo>
                  <a:lnTo>
                    <a:pt x="563" y="389"/>
                  </a:lnTo>
                  <a:lnTo>
                    <a:pt x="557" y="383"/>
                  </a:lnTo>
                  <a:lnTo>
                    <a:pt x="548" y="380"/>
                  </a:lnTo>
                  <a:lnTo>
                    <a:pt x="548" y="380"/>
                  </a:lnTo>
                  <a:lnTo>
                    <a:pt x="546" y="380"/>
                  </a:lnTo>
                  <a:lnTo>
                    <a:pt x="546" y="380"/>
                  </a:lnTo>
                  <a:lnTo>
                    <a:pt x="544" y="380"/>
                  </a:lnTo>
                  <a:lnTo>
                    <a:pt x="544" y="380"/>
                  </a:lnTo>
                  <a:lnTo>
                    <a:pt x="544" y="380"/>
                  </a:lnTo>
                  <a:lnTo>
                    <a:pt x="542" y="382"/>
                  </a:lnTo>
                  <a:lnTo>
                    <a:pt x="540" y="380"/>
                  </a:lnTo>
                  <a:lnTo>
                    <a:pt x="537" y="378"/>
                  </a:lnTo>
                  <a:lnTo>
                    <a:pt x="533" y="376"/>
                  </a:lnTo>
                  <a:lnTo>
                    <a:pt x="529" y="376"/>
                  </a:lnTo>
                  <a:lnTo>
                    <a:pt x="527" y="376"/>
                  </a:lnTo>
                  <a:lnTo>
                    <a:pt x="527" y="378"/>
                  </a:lnTo>
                  <a:lnTo>
                    <a:pt x="527" y="378"/>
                  </a:lnTo>
                  <a:lnTo>
                    <a:pt x="529" y="380"/>
                  </a:lnTo>
                  <a:lnTo>
                    <a:pt x="529" y="382"/>
                  </a:lnTo>
                  <a:lnTo>
                    <a:pt x="527" y="382"/>
                  </a:lnTo>
                  <a:lnTo>
                    <a:pt x="525" y="383"/>
                  </a:lnTo>
                  <a:lnTo>
                    <a:pt x="525" y="385"/>
                  </a:lnTo>
                  <a:lnTo>
                    <a:pt x="527" y="391"/>
                  </a:lnTo>
                  <a:lnTo>
                    <a:pt x="533" y="414"/>
                  </a:lnTo>
                  <a:lnTo>
                    <a:pt x="535" y="419"/>
                  </a:lnTo>
                  <a:lnTo>
                    <a:pt x="540" y="423"/>
                  </a:lnTo>
                  <a:lnTo>
                    <a:pt x="539" y="423"/>
                  </a:lnTo>
                  <a:lnTo>
                    <a:pt x="539" y="425"/>
                  </a:lnTo>
                  <a:lnTo>
                    <a:pt x="539" y="425"/>
                  </a:lnTo>
                  <a:lnTo>
                    <a:pt x="539" y="425"/>
                  </a:lnTo>
                  <a:lnTo>
                    <a:pt x="539" y="427"/>
                  </a:lnTo>
                  <a:lnTo>
                    <a:pt x="533" y="429"/>
                  </a:lnTo>
                  <a:lnTo>
                    <a:pt x="531" y="429"/>
                  </a:lnTo>
                  <a:lnTo>
                    <a:pt x="531" y="431"/>
                  </a:lnTo>
                  <a:lnTo>
                    <a:pt x="531" y="431"/>
                  </a:lnTo>
                  <a:lnTo>
                    <a:pt x="529" y="429"/>
                  </a:lnTo>
                  <a:lnTo>
                    <a:pt x="527" y="429"/>
                  </a:lnTo>
                  <a:lnTo>
                    <a:pt x="527" y="429"/>
                  </a:lnTo>
                  <a:lnTo>
                    <a:pt x="525" y="429"/>
                  </a:lnTo>
                  <a:lnTo>
                    <a:pt x="525" y="427"/>
                  </a:lnTo>
                  <a:lnTo>
                    <a:pt x="523" y="425"/>
                  </a:lnTo>
                  <a:lnTo>
                    <a:pt x="518" y="408"/>
                  </a:lnTo>
                  <a:lnTo>
                    <a:pt x="518" y="406"/>
                  </a:lnTo>
                  <a:lnTo>
                    <a:pt x="516" y="404"/>
                  </a:lnTo>
                  <a:lnTo>
                    <a:pt x="514" y="402"/>
                  </a:lnTo>
                  <a:lnTo>
                    <a:pt x="514" y="402"/>
                  </a:lnTo>
                  <a:lnTo>
                    <a:pt x="512" y="402"/>
                  </a:lnTo>
                  <a:lnTo>
                    <a:pt x="512" y="402"/>
                  </a:lnTo>
                  <a:lnTo>
                    <a:pt x="512" y="402"/>
                  </a:lnTo>
                  <a:lnTo>
                    <a:pt x="512" y="402"/>
                  </a:lnTo>
                  <a:lnTo>
                    <a:pt x="512" y="400"/>
                  </a:lnTo>
                  <a:lnTo>
                    <a:pt x="512" y="400"/>
                  </a:lnTo>
                  <a:lnTo>
                    <a:pt x="512" y="400"/>
                  </a:lnTo>
                  <a:lnTo>
                    <a:pt x="512" y="399"/>
                  </a:lnTo>
                  <a:lnTo>
                    <a:pt x="501" y="391"/>
                  </a:lnTo>
                  <a:lnTo>
                    <a:pt x="497" y="391"/>
                  </a:lnTo>
                  <a:lnTo>
                    <a:pt x="495" y="389"/>
                  </a:lnTo>
                  <a:lnTo>
                    <a:pt x="491" y="389"/>
                  </a:lnTo>
                  <a:lnTo>
                    <a:pt x="487" y="389"/>
                  </a:lnTo>
                  <a:lnTo>
                    <a:pt x="485" y="389"/>
                  </a:lnTo>
                  <a:lnTo>
                    <a:pt x="485" y="393"/>
                  </a:lnTo>
                  <a:lnTo>
                    <a:pt x="491" y="397"/>
                  </a:lnTo>
                  <a:lnTo>
                    <a:pt x="493" y="399"/>
                  </a:lnTo>
                  <a:lnTo>
                    <a:pt x="491" y="400"/>
                  </a:lnTo>
                  <a:lnTo>
                    <a:pt x="485" y="404"/>
                  </a:lnTo>
                  <a:lnTo>
                    <a:pt x="480" y="408"/>
                  </a:lnTo>
                  <a:lnTo>
                    <a:pt x="478" y="410"/>
                  </a:lnTo>
                  <a:lnTo>
                    <a:pt x="476" y="410"/>
                  </a:lnTo>
                  <a:lnTo>
                    <a:pt x="476" y="406"/>
                  </a:lnTo>
                  <a:lnTo>
                    <a:pt x="474" y="408"/>
                  </a:lnTo>
                  <a:lnTo>
                    <a:pt x="474" y="408"/>
                  </a:lnTo>
                  <a:lnTo>
                    <a:pt x="472" y="410"/>
                  </a:lnTo>
                  <a:lnTo>
                    <a:pt x="472" y="410"/>
                  </a:lnTo>
                  <a:lnTo>
                    <a:pt x="470" y="410"/>
                  </a:lnTo>
                  <a:lnTo>
                    <a:pt x="468" y="410"/>
                  </a:lnTo>
                  <a:lnTo>
                    <a:pt x="468" y="410"/>
                  </a:lnTo>
                  <a:lnTo>
                    <a:pt x="467" y="410"/>
                  </a:lnTo>
                  <a:lnTo>
                    <a:pt x="470" y="406"/>
                  </a:lnTo>
                  <a:lnTo>
                    <a:pt x="472" y="404"/>
                  </a:lnTo>
                  <a:lnTo>
                    <a:pt x="474" y="402"/>
                  </a:lnTo>
                  <a:lnTo>
                    <a:pt x="476" y="400"/>
                  </a:lnTo>
                  <a:lnTo>
                    <a:pt x="476" y="399"/>
                  </a:lnTo>
                  <a:lnTo>
                    <a:pt x="472" y="397"/>
                  </a:lnTo>
                  <a:lnTo>
                    <a:pt x="459" y="391"/>
                  </a:lnTo>
                  <a:lnTo>
                    <a:pt x="453" y="389"/>
                  </a:lnTo>
                  <a:lnTo>
                    <a:pt x="448" y="389"/>
                  </a:lnTo>
                  <a:lnTo>
                    <a:pt x="444" y="391"/>
                  </a:lnTo>
                  <a:lnTo>
                    <a:pt x="442" y="393"/>
                  </a:lnTo>
                  <a:lnTo>
                    <a:pt x="442" y="395"/>
                  </a:lnTo>
                  <a:lnTo>
                    <a:pt x="440" y="399"/>
                  </a:lnTo>
                  <a:lnTo>
                    <a:pt x="438" y="400"/>
                  </a:lnTo>
                  <a:lnTo>
                    <a:pt x="438" y="400"/>
                  </a:lnTo>
                  <a:lnTo>
                    <a:pt x="434" y="400"/>
                  </a:lnTo>
                  <a:lnTo>
                    <a:pt x="427" y="402"/>
                  </a:lnTo>
                  <a:lnTo>
                    <a:pt x="425" y="402"/>
                  </a:lnTo>
                  <a:lnTo>
                    <a:pt x="425" y="400"/>
                  </a:lnTo>
                  <a:lnTo>
                    <a:pt x="430" y="395"/>
                  </a:lnTo>
                  <a:lnTo>
                    <a:pt x="432" y="389"/>
                  </a:lnTo>
                  <a:lnTo>
                    <a:pt x="430" y="383"/>
                  </a:lnTo>
                  <a:lnTo>
                    <a:pt x="430" y="380"/>
                  </a:lnTo>
                  <a:lnTo>
                    <a:pt x="427" y="376"/>
                  </a:lnTo>
                  <a:lnTo>
                    <a:pt x="421" y="376"/>
                  </a:lnTo>
                  <a:lnTo>
                    <a:pt x="413" y="378"/>
                  </a:lnTo>
                  <a:lnTo>
                    <a:pt x="379" y="393"/>
                  </a:lnTo>
                  <a:lnTo>
                    <a:pt x="368" y="399"/>
                  </a:lnTo>
                  <a:lnTo>
                    <a:pt x="362" y="404"/>
                  </a:lnTo>
                  <a:lnTo>
                    <a:pt x="360" y="408"/>
                  </a:lnTo>
                  <a:lnTo>
                    <a:pt x="362" y="410"/>
                  </a:lnTo>
                  <a:lnTo>
                    <a:pt x="364" y="412"/>
                  </a:lnTo>
                  <a:lnTo>
                    <a:pt x="364" y="412"/>
                  </a:lnTo>
                  <a:lnTo>
                    <a:pt x="362" y="414"/>
                  </a:lnTo>
                  <a:lnTo>
                    <a:pt x="357" y="418"/>
                  </a:lnTo>
                  <a:lnTo>
                    <a:pt x="355" y="419"/>
                  </a:lnTo>
                  <a:lnTo>
                    <a:pt x="353" y="423"/>
                  </a:lnTo>
                  <a:lnTo>
                    <a:pt x="353" y="429"/>
                  </a:lnTo>
                  <a:lnTo>
                    <a:pt x="360" y="431"/>
                  </a:lnTo>
                  <a:lnTo>
                    <a:pt x="372" y="429"/>
                  </a:lnTo>
                  <a:lnTo>
                    <a:pt x="370" y="431"/>
                  </a:lnTo>
                  <a:lnTo>
                    <a:pt x="368" y="433"/>
                  </a:lnTo>
                  <a:lnTo>
                    <a:pt x="366" y="435"/>
                  </a:lnTo>
                  <a:lnTo>
                    <a:pt x="366" y="437"/>
                  </a:lnTo>
                  <a:lnTo>
                    <a:pt x="368" y="437"/>
                  </a:lnTo>
                  <a:lnTo>
                    <a:pt x="374" y="437"/>
                  </a:lnTo>
                  <a:lnTo>
                    <a:pt x="379" y="437"/>
                  </a:lnTo>
                  <a:lnTo>
                    <a:pt x="396" y="435"/>
                  </a:lnTo>
                  <a:lnTo>
                    <a:pt x="404" y="433"/>
                  </a:lnTo>
                  <a:lnTo>
                    <a:pt x="408" y="433"/>
                  </a:lnTo>
                  <a:lnTo>
                    <a:pt x="412" y="435"/>
                  </a:lnTo>
                  <a:lnTo>
                    <a:pt x="408" y="435"/>
                  </a:lnTo>
                  <a:lnTo>
                    <a:pt x="404" y="435"/>
                  </a:lnTo>
                  <a:lnTo>
                    <a:pt x="400" y="437"/>
                  </a:lnTo>
                  <a:lnTo>
                    <a:pt x="402" y="438"/>
                  </a:lnTo>
                  <a:lnTo>
                    <a:pt x="372" y="444"/>
                  </a:lnTo>
                  <a:lnTo>
                    <a:pt x="370" y="444"/>
                  </a:lnTo>
                  <a:lnTo>
                    <a:pt x="366" y="446"/>
                  </a:lnTo>
                  <a:lnTo>
                    <a:pt x="364" y="448"/>
                  </a:lnTo>
                  <a:lnTo>
                    <a:pt x="362" y="450"/>
                  </a:lnTo>
                  <a:lnTo>
                    <a:pt x="366" y="452"/>
                  </a:lnTo>
                  <a:lnTo>
                    <a:pt x="368" y="456"/>
                  </a:lnTo>
                  <a:lnTo>
                    <a:pt x="374" y="457"/>
                  </a:lnTo>
                  <a:lnTo>
                    <a:pt x="376" y="459"/>
                  </a:lnTo>
                  <a:lnTo>
                    <a:pt x="381" y="459"/>
                  </a:lnTo>
                  <a:lnTo>
                    <a:pt x="394" y="459"/>
                  </a:lnTo>
                  <a:lnTo>
                    <a:pt x="408" y="459"/>
                  </a:lnTo>
                  <a:lnTo>
                    <a:pt x="430" y="457"/>
                  </a:lnTo>
                  <a:lnTo>
                    <a:pt x="436" y="457"/>
                  </a:lnTo>
                  <a:lnTo>
                    <a:pt x="440" y="457"/>
                  </a:lnTo>
                  <a:lnTo>
                    <a:pt x="463" y="463"/>
                  </a:lnTo>
                  <a:lnTo>
                    <a:pt x="467" y="465"/>
                  </a:lnTo>
                  <a:lnTo>
                    <a:pt x="470" y="469"/>
                  </a:lnTo>
                  <a:lnTo>
                    <a:pt x="468" y="469"/>
                  </a:lnTo>
                  <a:lnTo>
                    <a:pt x="467" y="469"/>
                  </a:lnTo>
                  <a:lnTo>
                    <a:pt x="463" y="469"/>
                  </a:lnTo>
                  <a:lnTo>
                    <a:pt x="461" y="469"/>
                  </a:lnTo>
                  <a:lnTo>
                    <a:pt x="453" y="471"/>
                  </a:lnTo>
                  <a:lnTo>
                    <a:pt x="425" y="467"/>
                  </a:lnTo>
                  <a:lnTo>
                    <a:pt x="389" y="473"/>
                  </a:lnTo>
                  <a:lnTo>
                    <a:pt x="385" y="474"/>
                  </a:lnTo>
                  <a:lnTo>
                    <a:pt x="381" y="476"/>
                  </a:lnTo>
                  <a:lnTo>
                    <a:pt x="381" y="480"/>
                  </a:lnTo>
                  <a:lnTo>
                    <a:pt x="383" y="484"/>
                  </a:lnTo>
                  <a:lnTo>
                    <a:pt x="391" y="490"/>
                  </a:lnTo>
                  <a:lnTo>
                    <a:pt x="393" y="492"/>
                  </a:lnTo>
                  <a:lnTo>
                    <a:pt x="394" y="492"/>
                  </a:lnTo>
                  <a:lnTo>
                    <a:pt x="398" y="493"/>
                  </a:lnTo>
                  <a:lnTo>
                    <a:pt x="404" y="493"/>
                  </a:lnTo>
                  <a:lnTo>
                    <a:pt x="430" y="495"/>
                  </a:lnTo>
                  <a:lnTo>
                    <a:pt x="434" y="495"/>
                  </a:lnTo>
                  <a:lnTo>
                    <a:pt x="436" y="495"/>
                  </a:lnTo>
                  <a:lnTo>
                    <a:pt x="438" y="497"/>
                  </a:lnTo>
                  <a:lnTo>
                    <a:pt x="438" y="499"/>
                  </a:lnTo>
                  <a:lnTo>
                    <a:pt x="438" y="501"/>
                  </a:lnTo>
                  <a:lnTo>
                    <a:pt x="438" y="505"/>
                  </a:lnTo>
                  <a:lnTo>
                    <a:pt x="442" y="509"/>
                  </a:lnTo>
                  <a:lnTo>
                    <a:pt x="446" y="511"/>
                  </a:lnTo>
                  <a:lnTo>
                    <a:pt x="449" y="512"/>
                  </a:lnTo>
                  <a:lnTo>
                    <a:pt x="497" y="509"/>
                  </a:lnTo>
                  <a:lnTo>
                    <a:pt x="506" y="507"/>
                  </a:lnTo>
                  <a:lnTo>
                    <a:pt x="521" y="503"/>
                  </a:lnTo>
                  <a:lnTo>
                    <a:pt x="533" y="501"/>
                  </a:lnTo>
                  <a:lnTo>
                    <a:pt x="539" y="501"/>
                  </a:lnTo>
                  <a:lnTo>
                    <a:pt x="542" y="497"/>
                  </a:lnTo>
                  <a:lnTo>
                    <a:pt x="546" y="493"/>
                  </a:lnTo>
                  <a:lnTo>
                    <a:pt x="550" y="492"/>
                  </a:lnTo>
                  <a:lnTo>
                    <a:pt x="554" y="492"/>
                  </a:lnTo>
                  <a:lnTo>
                    <a:pt x="556" y="493"/>
                  </a:lnTo>
                  <a:lnTo>
                    <a:pt x="556" y="495"/>
                  </a:lnTo>
                  <a:lnTo>
                    <a:pt x="556" y="495"/>
                  </a:lnTo>
                  <a:lnTo>
                    <a:pt x="557" y="497"/>
                  </a:lnTo>
                  <a:lnTo>
                    <a:pt x="559" y="497"/>
                  </a:lnTo>
                  <a:lnTo>
                    <a:pt x="561" y="497"/>
                  </a:lnTo>
                  <a:lnTo>
                    <a:pt x="567" y="497"/>
                  </a:lnTo>
                  <a:lnTo>
                    <a:pt x="575" y="499"/>
                  </a:lnTo>
                  <a:lnTo>
                    <a:pt x="576" y="499"/>
                  </a:lnTo>
                  <a:lnTo>
                    <a:pt x="576" y="501"/>
                  </a:lnTo>
                  <a:lnTo>
                    <a:pt x="575" y="501"/>
                  </a:lnTo>
                  <a:lnTo>
                    <a:pt x="575" y="501"/>
                  </a:lnTo>
                  <a:lnTo>
                    <a:pt x="576" y="503"/>
                  </a:lnTo>
                  <a:lnTo>
                    <a:pt x="580" y="503"/>
                  </a:lnTo>
                  <a:lnTo>
                    <a:pt x="586" y="503"/>
                  </a:lnTo>
                  <a:lnTo>
                    <a:pt x="590" y="503"/>
                  </a:lnTo>
                  <a:lnTo>
                    <a:pt x="599" y="505"/>
                  </a:lnTo>
                  <a:lnTo>
                    <a:pt x="601" y="505"/>
                  </a:lnTo>
                  <a:lnTo>
                    <a:pt x="607" y="505"/>
                  </a:lnTo>
                  <a:lnTo>
                    <a:pt x="612" y="505"/>
                  </a:lnTo>
                  <a:lnTo>
                    <a:pt x="620" y="503"/>
                  </a:lnTo>
                  <a:lnTo>
                    <a:pt x="624" y="501"/>
                  </a:lnTo>
                  <a:lnTo>
                    <a:pt x="626" y="499"/>
                  </a:lnTo>
                  <a:lnTo>
                    <a:pt x="628" y="499"/>
                  </a:lnTo>
                  <a:lnTo>
                    <a:pt x="628" y="497"/>
                  </a:lnTo>
                  <a:lnTo>
                    <a:pt x="626" y="495"/>
                  </a:lnTo>
                  <a:lnTo>
                    <a:pt x="626" y="495"/>
                  </a:lnTo>
                  <a:lnTo>
                    <a:pt x="626" y="495"/>
                  </a:lnTo>
                  <a:lnTo>
                    <a:pt x="624" y="495"/>
                  </a:lnTo>
                  <a:lnTo>
                    <a:pt x="624" y="495"/>
                  </a:lnTo>
                  <a:lnTo>
                    <a:pt x="624" y="493"/>
                  </a:lnTo>
                  <a:lnTo>
                    <a:pt x="624" y="493"/>
                  </a:lnTo>
                  <a:lnTo>
                    <a:pt x="624" y="493"/>
                  </a:lnTo>
                  <a:lnTo>
                    <a:pt x="624" y="493"/>
                  </a:lnTo>
                  <a:lnTo>
                    <a:pt x="624" y="492"/>
                  </a:lnTo>
                  <a:lnTo>
                    <a:pt x="624" y="492"/>
                  </a:lnTo>
                  <a:lnTo>
                    <a:pt x="624" y="492"/>
                  </a:lnTo>
                  <a:lnTo>
                    <a:pt x="622" y="490"/>
                  </a:lnTo>
                  <a:lnTo>
                    <a:pt x="622" y="490"/>
                  </a:lnTo>
                  <a:lnTo>
                    <a:pt x="620" y="490"/>
                  </a:lnTo>
                  <a:lnTo>
                    <a:pt x="616" y="492"/>
                  </a:lnTo>
                  <a:lnTo>
                    <a:pt x="614" y="492"/>
                  </a:lnTo>
                  <a:lnTo>
                    <a:pt x="611" y="493"/>
                  </a:lnTo>
                  <a:lnTo>
                    <a:pt x="607" y="495"/>
                  </a:lnTo>
                  <a:lnTo>
                    <a:pt x="607" y="492"/>
                  </a:lnTo>
                  <a:lnTo>
                    <a:pt x="607" y="490"/>
                  </a:lnTo>
                  <a:lnTo>
                    <a:pt x="601" y="488"/>
                  </a:lnTo>
                  <a:lnTo>
                    <a:pt x="603" y="486"/>
                  </a:lnTo>
                  <a:lnTo>
                    <a:pt x="607" y="488"/>
                  </a:lnTo>
                  <a:lnTo>
                    <a:pt x="609" y="488"/>
                  </a:lnTo>
                  <a:lnTo>
                    <a:pt x="611" y="488"/>
                  </a:lnTo>
                  <a:lnTo>
                    <a:pt x="612" y="488"/>
                  </a:lnTo>
                  <a:lnTo>
                    <a:pt x="614" y="488"/>
                  </a:lnTo>
                  <a:lnTo>
                    <a:pt x="616" y="488"/>
                  </a:lnTo>
                  <a:lnTo>
                    <a:pt x="614" y="486"/>
                  </a:lnTo>
                  <a:lnTo>
                    <a:pt x="618" y="484"/>
                  </a:lnTo>
                  <a:lnTo>
                    <a:pt x="620" y="482"/>
                  </a:lnTo>
                  <a:lnTo>
                    <a:pt x="622" y="484"/>
                  </a:lnTo>
                  <a:lnTo>
                    <a:pt x="628" y="486"/>
                  </a:lnTo>
                  <a:lnTo>
                    <a:pt x="630" y="486"/>
                  </a:lnTo>
                  <a:lnTo>
                    <a:pt x="631" y="484"/>
                  </a:lnTo>
                  <a:lnTo>
                    <a:pt x="633" y="482"/>
                  </a:lnTo>
                  <a:lnTo>
                    <a:pt x="635" y="484"/>
                  </a:lnTo>
                  <a:lnTo>
                    <a:pt x="637" y="486"/>
                  </a:lnTo>
                  <a:lnTo>
                    <a:pt x="639" y="486"/>
                  </a:lnTo>
                  <a:lnTo>
                    <a:pt x="641" y="484"/>
                  </a:lnTo>
                  <a:lnTo>
                    <a:pt x="643" y="480"/>
                  </a:lnTo>
                  <a:close/>
                  <a:moveTo>
                    <a:pt x="512" y="528"/>
                  </a:moveTo>
                  <a:lnTo>
                    <a:pt x="514" y="526"/>
                  </a:lnTo>
                  <a:lnTo>
                    <a:pt x="512" y="526"/>
                  </a:lnTo>
                  <a:lnTo>
                    <a:pt x="510" y="526"/>
                  </a:lnTo>
                  <a:lnTo>
                    <a:pt x="512" y="528"/>
                  </a:lnTo>
                  <a:close/>
                  <a:moveTo>
                    <a:pt x="635" y="218"/>
                  </a:moveTo>
                  <a:lnTo>
                    <a:pt x="630" y="218"/>
                  </a:lnTo>
                  <a:lnTo>
                    <a:pt x="624" y="218"/>
                  </a:lnTo>
                  <a:lnTo>
                    <a:pt x="620" y="218"/>
                  </a:lnTo>
                  <a:lnTo>
                    <a:pt x="618" y="218"/>
                  </a:lnTo>
                  <a:lnTo>
                    <a:pt x="616" y="220"/>
                  </a:lnTo>
                  <a:lnTo>
                    <a:pt x="616" y="222"/>
                  </a:lnTo>
                  <a:lnTo>
                    <a:pt x="618" y="224"/>
                  </a:lnTo>
                  <a:lnTo>
                    <a:pt x="620" y="226"/>
                  </a:lnTo>
                  <a:lnTo>
                    <a:pt x="624" y="226"/>
                  </a:lnTo>
                  <a:lnTo>
                    <a:pt x="628" y="226"/>
                  </a:lnTo>
                  <a:lnTo>
                    <a:pt x="641" y="224"/>
                  </a:lnTo>
                  <a:lnTo>
                    <a:pt x="639" y="220"/>
                  </a:lnTo>
                  <a:lnTo>
                    <a:pt x="635" y="218"/>
                  </a:lnTo>
                  <a:close/>
                  <a:moveTo>
                    <a:pt x="635" y="254"/>
                  </a:moveTo>
                  <a:lnTo>
                    <a:pt x="631" y="254"/>
                  </a:lnTo>
                  <a:lnTo>
                    <a:pt x="631" y="256"/>
                  </a:lnTo>
                  <a:lnTo>
                    <a:pt x="635" y="256"/>
                  </a:lnTo>
                  <a:lnTo>
                    <a:pt x="641" y="256"/>
                  </a:lnTo>
                  <a:lnTo>
                    <a:pt x="652" y="253"/>
                  </a:lnTo>
                  <a:lnTo>
                    <a:pt x="650" y="251"/>
                  </a:lnTo>
                  <a:lnTo>
                    <a:pt x="647" y="251"/>
                  </a:lnTo>
                  <a:lnTo>
                    <a:pt x="645" y="251"/>
                  </a:lnTo>
                  <a:lnTo>
                    <a:pt x="641" y="251"/>
                  </a:lnTo>
                  <a:lnTo>
                    <a:pt x="641" y="253"/>
                  </a:lnTo>
                  <a:lnTo>
                    <a:pt x="639" y="253"/>
                  </a:lnTo>
                  <a:lnTo>
                    <a:pt x="637" y="254"/>
                  </a:lnTo>
                  <a:lnTo>
                    <a:pt x="635" y="254"/>
                  </a:lnTo>
                  <a:close/>
                  <a:moveTo>
                    <a:pt x="506" y="524"/>
                  </a:moveTo>
                  <a:lnTo>
                    <a:pt x="506" y="522"/>
                  </a:lnTo>
                  <a:lnTo>
                    <a:pt x="504" y="522"/>
                  </a:lnTo>
                  <a:lnTo>
                    <a:pt x="504" y="524"/>
                  </a:lnTo>
                  <a:lnTo>
                    <a:pt x="504" y="524"/>
                  </a:lnTo>
                  <a:lnTo>
                    <a:pt x="506" y="524"/>
                  </a:lnTo>
                  <a:lnTo>
                    <a:pt x="506" y="524"/>
                  </a:lnTo>
                  <a:lnTo>
                    <a:pt x="506" y="524"/>
                  </a:lnTo>
                  <a:lnTo>
                    <a:pt x="506" y="524"/>
                  </a:lnTo>
                  <a:lnTo>
                    <a:pt x="506" y="524"/>
                  </a:lnTo>
                  <a:close/>
                  <a:moveTo>
                    <a:pt x="590" y="254"/>
                  </a:moveTo>
                  <a:lnTo>
                    <a:pt x="586" y="254"/>
                  </a:lnTo>
                  <a:lnTo>
                    <a:pt x="584" y="254"/>
                  </a:lnTo>
                  <a:lnTo>
                    <a:pt x="584" y="258"/>
                  </a:lnTo>
                  <a:lnTo>
                    <a:pt x="584" y="260"/>
                  </a:lnTo>
                  <a:lnTo>
                    <a:pt x="586" y="264"/>
                  </a:lnTo>
                  <a:lnTo>
                    <a:pt x="588" y="266"/>
                  </a:lnTo>
                  <a:lnTo>
                    <a:pt x="592" y="266"/>
                  </a:lnTo>
                  <a:lnTo>
                    <a:pt x="597" y="266"/>
                  </a:lnTo>
                  <a:lnTo>
                    <a:pt x="601" y="266"/>
                  </a:lnTo>
                  <a:lnTo>
                    <a:pt x="605" y="264"/>
                  </a:lnTo>
                  <a:lnTo>
                    <a:pt x="607" y="262"/>
                  </a:lnTo>
                  <a:lnTo>
                    <a:pt x="605" y="260"/>
                  </a:lnTo>
                  <a:lnTo>
                    <a:pt x="599" y="258"/>
                  </a:lnTo>
                  <a:lnTo>
                    <a:pt x="597" y="256"/>
                  </a:lnTo>
                  <a:lnTo>
                    <a:pt x="595" y="256"/>
                  </a:lnTo>
                  <a:lnTo>
                    <a:pt x="593" y="256"/>
                  </a:lnTo>
                  <a:lnTo>
                    <a:pt x="592" y="256"/>
                  </a:lnTo>
                  <a:lnTo>
                    <a:pt x="592" y="254"/>
                  </a:lnTo>
                  <a:lnTo>
                    <a:pt x="590" y="254"/>
                  </a:lnTo>
                  <a:close/>
                  <a:moveTo>
                    <a:pt x="796" y="376"/>
                  </a:moveTo>
                  <a:lnTo>
                    <a:pt x="800" y="372"/>
                  </a:lnTo>
                  <a:lnTo>
                    <a:pt x="802" y="370"/>
                  </a:lnTo>
                  <a:lnTo>
                    <a:pt x="806" y="368"/>
                  </a:lnTo>
                  <a:lnTo>
                    <a:pt x="808" y="366"/>
                  </a:lnTo>
                  <a:lnTo>
                    <a:pt x="810" y="363"/>
                  </a:lnTo>
                  <a:lnTo>
                    <a:pt x="810" y="361"/>
                  </a:lnTo>
                  <a:lnTo>
                    <a:pt x="810" y="361"/>
                  </a:lnTo>
                  <a:lnTo>
                    <a:pt x="806" y="359"/>
                  </a:lnTo>
                  <a:lnTo>
                    <a:pt x="802" y="357"/>
                  </a:lnTo>
                  <a:lnTo>
                    <a:pt x="798" y="357"/>
                  </a:lnTo>
                  <a:lnTo>
                    <a:pt x="791" y="357"/>
                  </a:lnTo>
                  <a:lnTo>
                    <a:pt x="783" y="357"/>
                  </a:lnTo>
                  <a:lnTo>
                    <a:pt x="779" y="357"/>
                  </a:lnTo>
                  <a:lnTo>
                    <a:pt x="772" y="353"/>
                  </a:lnTo>
                  <a:lnTo>
                    <a:pt x="768" y="353"/>
                  </a:lnTo>
                  <a:lnTo>
                    <a:pt x="764" y="353"/>
                  </a:lnTo>
                  <a:lnTo>
                    <a:pt x="762" y="353"/>
                  </a:lnTo>
                  <a:lnTo>
                    <a:pt x="756" y="353"/>
                  </a:lnTo>
                  <a:lnTo>
                    <a:pt x="753" y="353"/>
                  </a:lnTo>
                  <a:lnTo>
                    <a:pt x="747" y="353"/>
                  </a:lnTo>
                  <a:lnTo>
                    <a:pt x="745" y="353"/>
                  </a:lnTo>
                  <a:lnTo>
                    <a:pt x="741" y="355"/>
                  </a:lnTo>
                  <a:lnTo>
                    <a:pt x="738" y="355"/>
                  </a:lnTo>
                  <a:lnTo>
                    <a:pt x="736" y="357"/>
                  </a:lnTo>
                  <a:lnTo>
                    <a:pt x="734" y="359"/>
                  </a:lnTo>
                  <a:lnTo>
                    <a:pt x="734" y="361"/>
                  </a:lnTo>
                  <a:lnTo>
                    <a:pt x="736" y="364"/>
                  </a:lnTo>
                  <a:lnTo>
                    <a:pt x="739" y="366"/>
                  </a:lnTo>
                  <a:lnTo>
                    <a:pt x="741" y="366"/>
                  </a:lnTo>
                  <a:lnTo>
                    <a:pt x="738" y="366"/>
                  </a:lnTo>
                  <a:lnTo>
                    <a:pt x="732" y="364"/>
                  </a:lnTo>
                  <a:lnTo>
                    <a:pt x="728" y="364"/>
                  </a:lnTo>
                  <a:lnTo>
                    <a:pt x="726" y="368"/>
                  </a:lnTo>
                  <a:lnTo>
                    <a:pt x="726" y="382"/>
                  </a:lnTo>
                  <a:lnTo>
                    <a:pt x="726" y="391"/>
                  </a:lnTo>
                  <a:lnTo>
                    <a:pt x="726" y="393"/>
                  </a:lnTo>
                  <a:lnTo>
                    <a:pt x="728" y="397"/>
                  </a:lnTo>
                  <a:lnTo>
                    <a:pt x="732" y="406"/>
                  </a:lnTo>
                  <a:lnTo>
                    <a:pt x="734" y="406"/>
                  </a:lnTo>
                  <a:lnTo>
                    <a:pt x="734" y="412"/>
                  </a:lnTo>
                  <a:lnTo>
                    <a:pt x="734" y="418"/>
                  </a:lnTo>
                  <a:lnTo>
                    <a:pt x="734" y="419"/>
                  </a:lnTo>
                  <a:lnTo>
                    <a:pt x="736" y="419"/>
                  </a:lnTo>
                  <a:lnTo>
                    <a:pt x="739" y="419"/>
                  </a:lnTo>
                  <a:lnTo>
                    <a:pt x="743" y="419"/>
                  </a:lnTo>
                  <a:lnTo>
                    <a:pt x="745" y="419"/>
                  </a:lnTo>
                  <a:lnTo>
                    <a:pt x="751" y="419"/>
                  </a:lnTo>
                  <a:lnTo>
                    <a:pt x="751" y="419"/>
                  </a:lnTo>
                  <a:lnTo>
                    <a:pt x="755" y="414"/>
                  </a:lnTo>
                  <a:lnTo>
                    <a:pt x="756" y="410"/>
                  </a:lnTo>
                  <a:lnTo>
                    <a:pt x="758" y="410"/>
                  </a:lnTo>
                  <a:lnTo>
                    <a:pt x="760" y="406"/>
                  </a:lnTo>
                  <a:lnTo>
                    <a:pt x="760" y="404"/>
                  </a:lnTo>
                  <a:lnTo>
                    <a:pt x="758" y="400"/>
                  </a:lnTo>
                  <a:lnTo>
                    <a:pt x="755" y="400"/>
                  </a:lnTo>
                  <a:lnTo>
                    <a:pt x="753" y="399"/>
                  </a:lnTo>
                  <a:lnTo>
                    <a:pt x="749" y="397"/>
                  </a:lnTo>
                  <a:lnTo>
                    <a:pt x="760" y="397"/>
                  </a:lnTo>
                  <a:lnTo>
                    <a:pt x="764" y="397"/>
                  </a:lnTo>
                  <a:lnTo>
                    <a:pt x="774" y="399"/>
                  </a:lnTo>
                  <a:lnTo>
                    <a:pt x="777" y="399"/>
                  </a:lnTo>
                  <a:lnTo>
                    <a:pt x="783" y="397"/>
                  </a:lnTo>
                  <a:lnTo>
                    <a:pt x="789" y="389"/>
                  </a:lnTo>
                  <a:lnTo>
                    <a:pt x="793" y="383"/>
                  </a:lnTo>
                  <a:lnTo>
                    <a:pt x="793" y="380"/>
                  </a:lnTo>
                  <a:lnTo>
                    <a:pt x="794" y="378"/>
                  </a:lnTo>
                  <a:lnTo>
                    <a:pt x="796" y="376"/>
                  </a:lnTo>
                  <a:close/>
                  <a:moveTo>
                    <a:pt x="1164" y="740"/>
                  </a:moveTo>
                  <a:lnTo>
                    <a:pt x="1162" y="742"/>
                  </a:lnTo>
                  <a:lnTo>
                    <a:pt x="1164" y="744"/>
                  </a:lnTo>
                  <a:lnTo>
                    <a:pt x="1168" y="744"/>
                  </a:lnTo>
                  <a:lnTo>
                    <a:pt x="1170" y="742"/>
                  </a:lnTo>
                  <a:lnTo>
                    <a:pt x="1172" y="738"/>
                  </a:lnTo>
                  <a:lnTo>
                    <a:pt x="1170" y="736"/>
                  </a:lnTo>
                  <a:lnTo>
                    <a:pt x="1166" y="736"/>
                  </a:lnTo>
                  <a:lnTo>
                    <a:pt x="1164" y="740"/>
                  </a:lnTo>
                  <a:close/>
                  <a:moveTo>
                    <a:pt x="1217" y="706"/>
                  </a:moveTo>
                  <a:lnTo>
                    <a:pt x="1217" y="706"/>
                  </a:lnTo>
                  <a:lnTo>
                    <a:pt x="1219" y="704"/>
                  </a:lnTo>
                  <a:lnTo>
                    <a:pt x="1219" y="704"/>
                  </a:lnTo>
                  <a:lnTo>
                    <a:pt x="1219" y="704"/>
                  </a:lnTo>
                  <a:lnTo>
                    <a:pt x="1217" y="702"/>
                  </a:lnTo>
                  <a:lnTo>
                    <a:pt x="1215" y="700"/>
                  </a:lnTo>
                  <a:lnTo>
                    <a:pt x="1213" y="700"/>
                  </a:lnTo>
                  <a:lnTo>
                    <a:pt x="1213" y="700"/>
                  </a:lnTo>
                  <a:lnTo>
                    <a:pt x="1213" y="704"/>
                  </a:lnTo>
                  <a:lnTo>
                    <a:pt x="1215" y="704"/>
                  </a:lnTo>
                  <a:lnTo>
                    <a:pt x="1217" y="706"/>
                  </a:lnTo>
                  <a:close/>
                  <a:moveTo>
                    <a:pt x="1225" y="685"/>
                  </a:moveTo>
                  <a:lnTo>
                    <a:pt x="1225" y="685"/>
                  </a:lnTo>
                  <a:lnTo>
                    <a:pt x="1223" y="685"/>
                  </a:lnTo>
                  <a:lnTo>
                    <a:pt x="1221" y="685"/>
                  </a:lnTo>
                  <a:lnTo>
                    <a:pt x="1219" y="685"/>
                  </a:lnTo>
                  <a:lnTo>
                    <a:pt x="1219" y="685"/>
                  </a:lnTo>
                  <a:lnTo>
                    <a:pt x="1219" y="687"/>
                  </a:lnTo>
                  <a:lnTo>
                    <a:pt x="1217" y="689"/>
                  </a:lnTo>
                  <a:lnTo>
                    <a:pt x="1219" y="689"/>
                  </a:lnTo>
                  <a:lnTo>
                    <a:pt x="1219" y="689"/>
                  </a:lnTo>
                  <a:lnTo>
                    <a:pt x="1221" y="689"/>
                  </a:lnTo>
                  <a:lnTo>
                    <a:pt x="1223" y="689"/>
                  </a:lnTo>
                  <a:lnTo>
                    <a:pt x="1225" y="689"/>
                  </a:lnTo>
                  <a:lnTo>
                    <a:pt x="1227" y="687"/>
                  </a:lnTo>
                  <a:lnTo>
                    <a:pt x="1225" y="685"/>
                  </a:lnTo>
                  <a:close/>
                  <a:moveTo>
                    <a:pt x="1221" y="742"/>
                  </a:moveTo>
                  <a:lnTo>
                    <a:pt x="1223" y="742"/>
                  </a:lnTo>
                  <a:lnTo>
                    <a:pt x="1225" y="742"/>
                  </a:lnTo>
                  <a:lnTo>
                    <a:pt x="1227" y="740"/>
                  </a:lnTo>
                  <a:lnTo>
                    <a:pt x="1225" y="738"/>
                  </a:lnTo>
                  <a:lnTo>
                    <a:pt x="1221" y="738"/>
                  </a:lnTo>
                  <a:lnTo>
                    <a:pt x="1219" y="738"/>
                  </a:lnTo>
                  <a:lnTo>
                    <a:pt x="1219" y="740"/>
                  </a:lnTo>
                  <a:lnTo>
                    <a:pt x="1221" y="742"/>
                  </a:lnTo>
                  <a:close/>
                  <a:moveTo>
                    <a:pt x="1147" y="776"/>
                  </a:moveTo>
                  <a:lnTo>
                    <a:pt x="1149" y="776"/>
                  </a:lnTo>
                  <a:lnTo>
                    <a:pt x="1149" y="774"/>
                  </a:lnTo>
                  <a:lnTo>
                    <a:pt x="1151" y="772"/>
                  </a:lnTo>
                  <a:lnTo>
                    <a:pt x="1149" y="772"/>
                  </a:lnTo>
                  <a:lnTo>
                    <a:pt x="1149" y="770"/>
                  </a:lnTo>
                  <a:lnTo>
                    <a:pt x="1149" y="772"/>
                  </a:lnTo>
                  <a:lnTo>
                    <a:pt x="1147" y="772"/>
                  </a:lnTo>
                  <a:lnTo>
                    <a:pt x="1147" y="772"/>
                  </a:lnTo>
                  <a:lnTo>
                    <a:pt x="1147" y="772"/>
                  </a:lnTo>
                  <a:lnTo>
                    <a:pt x="1147" y="774"/>
                  </a:lnTo>
                  <a:lnTo>
                    <a:pt x="1147" y="774"/>
                  </a:lnTo>
                  <a:lnTo>
                    <a:pt x="1147" y="776"/>
                  </a:lnTo>
                  <a:close/>
                  <a:moveTo>
                    <a:pt x="1028" y="658"/>
                  </a:moveTo>
                  <a:lnTo>
                    <a:pt x="1024" y="657"/>
                  </a:lnTo>
                  <a:lnTo>
                    <a:pt x="1022" y="657"/>
                  </a:lnTo>
                  <a:lnTo>
                    <a:pt x="1020" y="657"/>
                  </a:lnTo>
                  <a:lnTo>
                    <a:pt x="1018" y="658"/>
                  </a:lnTo>
                  <a:lnTo>
                    <a:pt x="1022" y="660"/>
                  </a:lnTo>
                  <a:lnTo>
                    <a:pt x="1024" y="662"/>
                  </a:lnTo>
                  <a:lnTo>
                    <a:pt x="1028" y="664"/>
                  </a:lnTo>
                  <a:lnTo>
                    <a:pt x="1029" y="662"/>
                  </a:lnTo>
                  <a:lnTo>
                    <a:pt x="1029" y="660"/>
                  </a:lnTo>
                  <a:lnTo>
                    <a:pt x="1029" y="660"/>
                  </a:lnTo>
                  <a:lnTo>
                    <a:pt x="1028" y="658"/>
                  </a:lnTo>
                  <a:close/>
                  <a:moveTo>
                    <a:pt x="1067" y="681"/>
                  </a:moveTo>
                  <a:lnTo>
                    <a:pt x="1064" y="681"/>
                  </a:lnTo>
                  <a:lnTo>
                    <a:pt x="1062" y="681"/>
                  </a:lnTo>
                  <a:lnTo>
                    <a:pt x="1065" y="683"/>
                  </a:lnTo>
                  <a:lnTo>
                    <a:pt x="1067" y="683"/>
                  </a:lnTo>
                  <a:lnTo>
                    <a:pt x="1071" y="683"/>
                  </a:lnTo>
                  <a:lnTo>
                    <a:pt x="1073" y="683"/>
                  </a:lnTo>
                  <a:lnTo>
                    <a:pt x="1071" y="681"/>
                  </a:lnTo>
                  <a:lnTo>
                    <a:pt x="1067" y="681"/>
                  </a:lnTo>
                  <a:close/>
                  <a:moveTo>
                    <a:pt x="1126" y="679"/>
                  </a:moveTo>
                  <a:lnTo>
                    <a:pt x="1120" y="677"/>
                  </a:lnTo>
                  <a:lnTo>
                    <a:pt x="1117" y="677"/>
                  </a:lnTo>
                  <a:lnTo>
                    <a:pt x="1119" y="677"/>
                  </a:lnTo>
                  <a:lnTo>
                    <a:pt x="1119" y="679"/>
                  </a:lnTo>
                  <a:lnTo>
                    <a:pt x="1120" y="679"/>
                  </a:lnTo>
                  <a:lnTo>
                    <a:pt x="1120" y="679"/>
                  </a:lnTo>
                  <a:lnTo>
                    <a:pt x="1122" y="681"/>
                  </a:lnTo>
                  <a:lnTo>
                    <a:pt x="1124" y="683"/>
                  </a:lnTo>
                  <a:lnTo>
                    <a:pt x="1124" y="685"/>
                  </a:lnTo>
                  <a:lnTo>
                    <a:pt x="1126" y="685"/>
                  </a:lnTo>
                  <a:lnTo>
                    <a:pt x="1128" y="685"/>
                  </a:lnTo>
                  <a:lnTo>
                    <a:pt x="1130" y="685"/>
                  </a:lnTo>
                  <a:lnTo>
                    <a:pt x="1132" y="685"/>
                  </a:lnTo>
                  <a:lnTo>
                    <a:pt x="1132" y="681"/>
                  </a:lnTo>
                  <a:lnTo>
                    <a:pt x="1126" y="679"/>
                  </a:lnTo>
                  <a:close/>
                  <a:moveTo>
                    <a:pt x="1209" y="710"/>
                  </a:moveTo>
                  <a:lnTo>
                    <a:pt x="1211" y="712"/>
                  </a:lnTo>
                  <a:lnTo>
                    <a:pt x="1215" y="714"/>
                  </a:lnTo>
                  <a:lnTo>
                    <a:pt x="1217" y="714"/>
                  </a:lnTo>
                  <a:lnTo>
                    <a:pt x="1219" y="715"/>
                  </a:lnTo>
                  <a:lnTo>
                    <a:pt x="1219" y="715"/>
                  </a:lnTo>
                  <a:lnTo>
                    <a:pt x="1221" y="714"/>
                  </a:lnTo>
                  <a:lnTo>
                    <a:pt x="1221" y="710"/>
                  </a:lnTo>
                  <a:lnTo>
                    <a:pt x="1219" y="708"/>
                  </a:lnTo>
                  <a:lnTo>
                    <a:pt x="1213" y="708"/>
                  </a:lnTo>
                  <a:lnTo>
                    <a:pt x="1209" y="708"/>
                  </a:lnTo>
                  <a:lnTo>
                    <a:pt x="1209" y="710"/>
                  </a:lnTo>
                  <a:close/>
                  <a:moveTo>
                    <a:pt x="990" y="844"/>
                  </a:moveTo>
                  <a:lnTo>
                    <a:pt x="990" y="844"/>
                  </a:lnTo>
                  <a:lnTo>
                    <a:pt x="993" y="839"/>
                  </a:lnTo>
                  <a:lnTo>
                    <a:pt x="993" y="837"/>
                  </a:lnTo>
                  <a:lnTo>
                    <a:pt x="993" y="835"/>
                  </a:lnTo>
                  <a:lnTo>
                    <a:pt x="992" y="833"/>
                  </a:lnTo>
                  <a:lnTo>
                    <a:pt x="990" y="831"/>
                  </a:lnTo>
                  <a:lnTo>
                    <a:pt x="988" y="831"/>
                  </a:lnTo>
                  <a:lnTo>
                    <a:pt x="988" y="833"/>
                  </a:lnTo>
                  <a:lnTo>
                    <a:pt x="988" y="835"/>
                  </a:lnTo>
                  <a:lnTo>
                    <a:pt x="986" y="839"/>
                  </a:lnTo>
                  <a:lnTo>
                    <a:pt x="984" y="839"/>
                  </a:lnTo>
                  <a:lnTo>
                    <a:pt x="984" y="837"/>
                  </a:lnTo>
                  <a:lnTo>
                    <a:pt x="986" y="835"/>
                  </a:lnTo>
                  <a:lnTo>
                    <a:pt x="986" y="833"/>
                  </a:lnTo>
                  <a:lnTo>
                    <a:pt x="986" y="831"/>
                  </a:lnTo>
                  <a:lnTo>
                    <a:pt x="984" y="833"/>
                  </a:lnTo>
                  <a:lnTo>
                    <a:pt x="984" y="835"/>
                  </a:lnTo>
                  <a:lnTo>
                    <a:pt x="982" y="837"/>
                  </a:lnTo>
                  <a:lnTo>
                    <a:pt x="982" y="839"/>
                  </a:lnTo>
                  <a:lnTo>
                    <a:pt x="978" y="843"/>
                  </a:lnTo>
                  <a:lnTo>
                    <a:pt x="976" y="844"/>
                  </a:lnTo>
                  <a:lnTo>
                    <a:pt x="978" y="844"/>
                  </a:lnTo>
                  <a:lnTo>
                    <a:pt x="980" y="844"/>
                  </a:lnTo>
                  <a:lnTo>
                    <a:pt x="982" y="843"/>
                  </a:lnTo>
                  <a:lnTo>
                    <a:pt x="982" y="841"/>
                  </a:lnTo>
                  <a:lnTo>
                    <a:pt x="984" y="841"/>
                  </a:lnTo>
                  <a:lnTo>
                    <a:pt x="984" y="843"/>
                  </a:lnTo>
                  <a:lnTo>
                    <a:pt x="980" y="846"/>
                  </a:lnTo>
                  <a:lnTo>
                    <a:pt x="982" y="846"/>
                  </a:lnTo>
                  <a:lnTo>
                    <a:pt x="984" y="844"/>
                  </a:lnTo>
                  <a:lnTo>
                    <a:pt x="986" y="844"/>
                  </a:lnTo>
                  <a:lnTo>
                    <a:pt x="986" y="843"/>
                  </a:lnTo>
                  <a:lnTo>
                    <a:pt x="988" y="841"/>
                  </a:lnTo>
                  <a:lnTo>
                    <a:pt x="990" y="839"/>
                  </a:lnTo>
                  <a:lnTo>
                    <a:pt x="990" y="841"/>
                  </a:lnTo>
                  <a:lnTo>
                    <a:pt x="990" y="844"/>
                  </a:lnTo>
                  <a:lnTo>
                    <a:pt x="990" y="844"/>
                  </a:lnTo>
                  <a:close/>
                  <a:moveTo>
                    <a:pt x="1371" y="932"/>
                  </a:moveTo>
                  <a:lnTo>
                    <a:pt x="1372" y="930"/>
                  </a:lnTo>
                  <a:lnTo>
                    <a:pt x="1371" y="930"/>
                  </a:lnTo>
                  <a:lnTo>
                    <a:pt x="1371" y="932"/>
                  </a:lnTo>
                  <a:lnTo>
                    <a:pt x="1371" y="932"/>
                  </a:lnTo>
                  <a:close/>
                  <a:moveTo>
                    <a:pt x="1282" y="843"/>
                  </a:moveTo>
                  <a:lnTo>
                    <a:pt x="1282" y="843"/>
                  </a:lnTo>
                  <a:lnTo>
                    <a:pt x="1282" y="843"/>
                  </a:lnTo>
                  <a:lnTo>
                    <a:pt x="1282" y="841"/>
                  </a:lnTo>
                  <a:lnTo>
                    <a:pt x="1282" y="841"/>
                  </a:lnTo>
                  <a:lnTo>
                    <a:pt x="1280" y="841"/>
                  </a:lnTo>
                  <a:lnTo>
                    <a:pt x="1278" y="841"/>
                  </a:lnTo>
                  <a:lnTo>
                    <a:pt x="1278" y="843"/>
                  </a:lnTo>
                  <a:lnTo>
                    <a:pt x="1282" y="843"/>
                  </a:lnTo>
                  <a:close/>
                  <a:moveTo>
                    <a:pt x="1390" y="987"/>
                  </a:moveTo>
                  <a:lnTo>
                    <a:pt x="1393" y="985"/>
                  </a:lnTo>
                  <a:lnTo>
                    <a:pt x="1391" y="983"/>
                  </a:lnTo>
                  <a:lnTo>
                    <a:pt x="1391" y="983"/>
                  </a:lnTo>
                  <a:lnTo>
                    <a:pt x="1390" y="983"/>
                  </a:lnTo>
                  <a:lnTo>
                    <a:pt x="1390" y="985"/>
                  </a:lnTo>
                  <a:lnTo>
                    <a:pt x="1390" y="983"/>
                  </a:lnTo>
                  <a:lnTo>
                    <a:pt x="1388" y="983"/>
                  </a:lnTo>
                  <a:lnTo>
                    <a:pt x="1388" y="985"/>
                  </a:lnTo>
                  <a:lnTo>
                    <a:pt x="1388" y="987"/>
                  </a:lnTo>
                  <a:lnTo>
                    <a:pt x="1390" y="987"/>
                  </a:lnTo>
                  <a:close/>
                  <a:moveTo>
                    <a:pt x="1382" y="989"/>
                  </a:moveTo>
                  <a:lnTo>
                    <a:pt x="1382" y="987"/>
                  </a:lnTo>
                  <a:lnTo>
                    <a:pt x="1384" y="985"/>
                  </a:lnTo>
                  <a:lnTo>
                    <a:pt x="1382" y="985"/>
                  </a:lnTo>
                  <a:lnTo>
                    <a:pt x="1380" y="987"/>
                  </a:lnTo>
                  <a:lnTo>
                    <a:pt x="1378" y="987"/>
                  </a:lnTo>
                  <a:lnTo>
                    <a:pt x="1380" y="989"/>
                  </a:lnTo>
                  <a:lnTo>
                    <a:pt x="1382" y="989"/>
                  </a:lnTo>
                  <a:close/>
                  <a:moveTo>
                    <a:pt x="796" y="65"/>
                  </a:moveTo>
                  <a:lnTo>
                    <a:pt x="800" y="63"/>
                  </a:lnTo>
                  <a:lnTo>
                    <a:pt x="802" y="61"/>
                  </a:lnTo>
                  <a:lnTo>
                    <a:pt x="806" y="61"/>
                  </a:lnTo>
                  <a:lnTo>
                    <a:pt x="819" y="61"/>
                  </a:lnTo>
                  <a:lnTo>
                    <a:pt x="817" y="65"/>
                  </a:lnTo>
                  <a:lnTo>
                    <a:pt x="810" y="68"/>
                  </a:lnTo>
                  <a:lnTo>
                    <a:pt x="808" y="72"/>
                  </a:lnTo>
                  <a:lnTo>
                    <a:pt x="810" y="74"/>
                  </a:lnTo>
                  <a:lnTo>
                    <a:pt x="813" y="74"/>
                  </a:lnTo>
                  <a:lnTo>
                    <a:pt x="830" y="68"/>
                  </a:lnTo>
                  <a:lnTo>
                    <a:pt x="838" y="67"/>
                  </a:lnTo>
                  <a:lnTo>
                    <a:pt x="846" y="67"/>
                  </a:lnTo>
                  <a:lnTo>
                    <a:pt x="855" y="67"/>
                  </a:lnTo>
                  <a:lnTo>
                    <a:pt x="853" y="68"/>
                  </a:lnTo>
                  <a:lnTo>
                    <a:pt x="851" y="68"/>
                  </a:lnTo>
                  <a:lnTo>
                    <a:pt x="846" y="68"/>
                  </a:lnTo>
                  <a:lnTo>
                    <a:pt x="840" y="68"/>
                  </a:lnTo>
                  <a:lnTo>
                    <a:pt x="836" y="68"/>
                  </a:lnTo>
                  <a:lnTo>
                    <a:pt x="834" y="70"/>
                  </a:lnTo>
                  <a:lnTo>
                    <a:pt x="829" y="74"/>
                  </a:lnTo>
                  <a:lnTo>
                    <a:pt x="827" y="76"/>
                  </a:lnTo>
                  <a:lnTo>
                    <a:pt x="823" y="78"/>
                  </a:lnTo>
                  <a:lnTo>
                    <a:pt x="823" y="80"/>
                  </a:lnTo>
                  <a:lnTo>
                    <a:pt x="823" y="82"/>
                  </a:lnTo>
                  <a:lnTo>
                    <a:pt x="829" y="84"/>
                  </a:lnTo>
                  <a:lnTo>
                    <a:pt x="827" y="86"/>
                  </a:lnTo>
                  <a:lnTo>
                    <a:pt x="823" y="86"/>
                  </a:lnTo>
                  <a:lnTo>
                    <a:pt x="819" y="87"/>
                  </a:lnTo>
                  <a:lnTo>
                    <a:pt x="817" y="89"/>
                  </a:lnTo>
                  <a:lnTo>
                    <a:pt x="817" y="91"/>
                  </a:lnTo>
                  <a:lnTo>
                    <a:pt x="819" y="93"/>
                  </a:lnTo>
                  <a:lnTo>
                    <a:pt x="821" y="95"/>
                  </a:lnTo>
                  <a:lnTo>
                    <a:pt x="823" y="95"/>
                  </a:lnTo>
                  <a:lnTo>
                    <a:pt x="827" y="97"/>
                  </a:lnTo>
                  <a:lnTo>
                    <a:pt x="834" y="95"/>
                  </a:lnTo>
                  <a:lnTo>
                    <a:pt x="861" y="93"/>
                  </a:lnTo>
                  <a:lnTo>
                    <a:pt x="866" y="91"/>
                  </a:lnTo>
                  <a:lnTo>
                    <a:pt x="872" y="89"/>
                  </a:lnTo>
                  <a:lnTo>
                    <a:pt x="885" y="84"/>
                  </a:lnTo>
                  <a:lnTo>
                    <a:pt x="891" y="82"/>
                  </a:lnTo>
                  <a:lnTo>
                    <a:pt x="897" y="82"/>
                  </a:lnTo>
                  <a:lnTo>
                    <a:pt x="891" y="87"/>
                  </a:lnTo>
                  <a:lnTo>
                    <a:pt x="883" y="91"/>
                  </a:lnTo>
                  <a:lnTo>
                    <a:pt x="874" y="95"/>
                  </a:lnTo>
                  <a:lnTo>
                    <a:pt x="866" y="97"/>
                  </a:lnTo>
                  <a:lnTo>
                    <a:pt x="840" y="97"/>
                  </a:lnTo>
                  <a:lnTo>
                    <a:pt x="830" y="101"/>
                  </a:lnTo>
                  <a:lnTo>
                    <a:pt x="829" y="103"/>
                  </a:lnTo>
                  <a:lnTo>
                    <a:pt x="830" y="105"/>
                  </a:lnTo>
                  <a:lnTo>
                    <a:pt x="834" y="106"/>
                  </a:lnTo>
                  <a:lnTo>
                    <a:pt x="846" y="110"/>
                  </a:lnTo>
                  <a:lnTo>
                    <a:pt x="849" y="112"/>
                  </a:lnTo>
                  <a:lnTo>
                    <a:pt x="855" y="112"/>
                  </a:lnTo>
                  <a:lnTo>
                    <a:pt x="863" y="110"/>
                  </a:lnTo>
                  <a:lnTo>
                    <a:pt x="870" y="105"/>
                  </a:lnTo>
                  <a:lnTo>
                    <a:pt x="876" y="99"/>
                  </a:lnTo>
                  <a:lnTo>
                    <a:pt x="883" y="95"/>
                  </a:lnTo>
                  <a:lnTo>
                    <a:pt x="893" y="93"/>
                  </a:lnTo>
                  <a:lnTo>
                    <a:pt x="923" y="89"/>
                  </a:lnTo>
                  <a:lnTo>
                    <a:pt x="921" y="93"/>
                  </a:lnTo>
                  <a:lnTo>
                    <a:pt x="914" y="95"/>
                  </a:lnTo>
                  <a:lnTo>
                    <a:pt x="901" y="95"/>
                  </a:lnTo>
                  <a:lnTo>
                    <a:pt x="893" y="99"/>
                  </a:lnTo>
                  <a:lnTo>
                    <a:pt x="887" y="101"/>
                  </a:lnTo>
                  <a:lnTo>
                    <a:pt x="882" y="105"/>
                  </a:lnTo>
                  <a:lnTo>
                    <a:pt x="876" y="108"/>
                  </a:lnTo>
                  <a:lnTo>
                    <a:pt x="872" y="110"/>
                  </a:lnTo>
                  <a:lnTo>
                    <a:pt x="872" y="112"/>
                  </a:lnTo>
                  <a:lnTo>
                    <a:pt x="872" y="114"/>
                  </a:lnTo>
                  <a:lnTo>
                    <a:pt x="876" y="116"/>
                  </a:lnTo>
                  <a:lnTo>
                    <a:pt x="878" y="116"/>
                  </a:lnTo>
                  <a:lnTo>
                    <a:pt x="885" y="116"/>
                  </a:lnTo>
                  <a:lnTo>
                    <a:pt x="895" y="118"/>
                  </a:lnTo>
                  <a:lnTo>
                    <a:pt x="901" y="118"/>
                  </a:lnTo>
                  <a:lnTo>
                    <a:pt x="908" y="118"/>
                  </a:lnTo>
                  <a:lnTo>
                    <a:pt x="914" y="116"/>
                  </a:lnTo>
                  <a:lnTo>
                    <a:pt x="920" y="112"/>
                  </a:lnTo>
                  <a:lnTo>
                    <a:pt x="921" y="110"/>
                  </a:lnTo>
                  <a:lnTo>
                    <a:pt x="940" y="108"/>
                  </a:lnTo>
                  <a:lnTo>
                    <a:pt x="938" y="110"/>
                  </a:lnTo>
                  <a:lnTo>
                    <a:pt x="933" y="114"/>
                  </a:lnTo>
                  <a:lnTo>
                    <a:pt x="931" y="116"/>
                  </a:lnTo>
                  <a:lnTo>
                    <a:pt x="937" y="116"/>
                  </a:lnTo>
                  <a:lnTo>
                    <a:pt x="944" y="116"/>
                  </a:lnTo>
                  <a:lnTo>
                    <a:pt x="959" y="112"/>
                  </a:lnTo>
                  <a:lnTo>
                    <a:pt x="973" y="108"/>
                  </a:lnTo>
                  <a:lnTo>
                    <a:pt x="978" y="106"/>
                  </a:lnTo>
                  <a:lnTo>
                    <a:pt x="984" y="103"/>
                  </a:lnTo>
                  <a:lnTo>
                    <a:pt x="986" y="99"/>
                  </a:lnTo>
                  <a:lnTo>
                    <a:pt x="986" y="95"/>
                  </a:lnTo>
                  <a:lnTo>
                    <a:pt x="988" y="93"/>
                  </a:lnTo>
                  <a:lnTo>
                    <a:pt x="990" y="91"/>
                  </a:lnTo>
                  <a:lnTo>
                    <a:pt x="992" y="91"/>
                  </a:lnTo>
                  <a:lnTo>
                    <a:pt x="993" y="91"/>
                  </a:lnTo>
                  <a:lnTo>
                    <a:pt x="995" y="91"/>
                  </a:lnTo>
                  <a:lnTo>
                    <a:pt x="997" y="89"/>
                  </a:lnTo>
                  <a:lnTo>
                    <a:pt x="999" y="87"/>
                  </a:lnTo>
                  <a:lnTo>
                    <a:pt x="1001" y="86"/>
                  </a:lnTo>
                  <a:lnTo>
                    <a:pt x="1007" y="80"/>
                  </a:lnTo>
                  <a:lnTo>
                    <a:pt x="1012" y="78"/>
                  </a:lnTo>
                  <a:lnTo>
                    <a:pt x="1026" y="72"/>
                  </a:lnTo>
                  <a:lnTo>
                    <a:pt x="1024" y="76"/>
                  </a:lnTo>
                  <a:lnTo>
                    <a:pt x="1009" y="86"/>
                  </a:lnTo>
                  <a:lnTo>
                    <a:pt x="1005" y="87"/>
                  </a:lnTo>
                  <a:lnTo>
                    <a:pt x="1001" y="91"/>
                  </a:lnTo>
                  <a:lnTo>
                    <a:pt x="999" y="95"/>
                  </a:lnTo>
                  <a:lnTo>
                    <a:pt x="997" y="97"/>
                  </a:lnTo>
                  <a:lnTo>
                    <a:pt x="997" y="99"/>
                  </a:lnTo>
                  <a:lnTo>
                    <a:pt x="997" y="101"/>
                  </a:lnTo>
                  <a:lnTo>
                    <a:pt x="999" y="101"/>
                  </a:lnTo>
                  <a:lnTo>
                    <a:pt x="1001" y="101"/>
                  </a:lnTo>
                  <a:lnTo>
                    <a:pt x="1022" y="103"/>
                  </a:lnTo>
                  <a:lnTo>
                    <a:pt x="1028" y="103"/>
                  </a:lnTo>
                  <a:lnTo>
                    <a:pt x="1024" y="105"/>
                  </a:lnTo>
                  <a:lnTo>
                    <a:pt x="1022" y="105"/>
                  </a:lnTo>
                  <a:lnTo>
                    <a:pt x="1014" y="105"/>
                  </a:lnTo>
                  <a:lnTo>
                    <a:pt x="986" y="112"/>
                  </a:lnTo>
                  <a:lnTo>
                    <a:pt x="982" y="112"/>
                  </a:lnTo>
                  <a:lnTo>
                    <a:pt x="980" y="114"/>
                  </a:lnTo>
                  <a:lnTo>
                    <a:pt x="978" y="116"/>
                  </a:lnTo>
                  <a:lnTo>
                    <a:pt x="976" y="118"/>
                  </a:lnTo>
                  <a:lnTo>
                    <a:pt x="974" y="118"/>
                  </a:lnTo>
                  <a:lnTo>
                    <a:pt x="933" y="124"/>
                  </a:lnTo>
                  <a:lnTo>
                    <a:pt x="931" y="124"/>
                  </a:lnTo>
                  <a:lnTo>
                    <a:pt x="929" y="124"/>
                  </a:lnTo>
                  <a:lnTo>
                    <a:pt x="929" y="125"/>
                  </a:lnTo>
                  <a:lnTo>
                    <a:pt x="931" y="127"/>
                  </a:lnTo>
                  <a:lnTo>
                    <a:pt x="935" y="133"/>
                  </a:lnTo>
                  <a:lnTo>
                    <a:pt x="954" y="148"/>
                  </a:lnTo>
                  <a:lnTo>
                    <a:pt x="957" y="150"/>
                  </a:lnTo>
                  <a:lnTo>
                    <a:pt x="961" y="152"/>
                  </a:lnTo>
                  <a:lnTo>
                    <a:pt x="965" y="152"/>
                  </a:lnTo>
                  <a:lnTo>
                    <a:pt x="971" y="152"/>
                  </a:lnTo>
                  <a:lnTo>
                    <a:pt x="974" y="154"/>
                  </a:lnTo>
                  <a:lnTo>
                    <a:pt x="967" y="156"/>
                  </a:lnTo>
                  <a:lnTo>
                    <a:pt x="957" y="154"/>
                  </a:lnTo>
                  <a:lnTo>
                    <a:pt x="948" y="152"/>
                  </a:lnTo>
                  <a:lnTo>
                    <a:pt x="918" y="129"/>
                  </a:lnTo>
                  <a:lnTo>
                    <a:pt x="914" y="127"/>
                  </a:lnTo>
                  <a:lnTo>
                    <a:pt x="910" y="127"/>
                  </a:lnTo>
                  <a:lnTo>
                    <a:pt x="904" y="127"/>
                  </a:lnTo>
                  <a:lnTo>
                    <a:pt x="891" y="125"/>
                  </a:lnTo>
                  <a:lnTo>
                    <a:pt x="882" y="124"/>
                  </a:lnTo>
                  <a:lnTo>
                    <a:pt x="876" y="125"/>
                  </a:lnTo>
                  <a:lnTo>
                    <a:pt x="872" y="127"/>
                  </a:lnTo>
                  <a:lnTo>
                    <a:pt x="872" y="131"/>
                  </a:lnTo>
                  <a:lnTo>
                    <a:pt x="872" y="137"/>
                  </a:lnTo>
                  <a:lnTo>
                    <a:pt x="872" y="141"/>
                  </a:lnTo>
                  <a:lnTo>
                    <a:pt x="874" y="146"/>
                  </a:lnTo>
                  <a:lnTo>
                    <a:pt x="876" y="150"/>
                  </a:lnTo>
                  <a:lnTo>
                    <a:pt x="880" y="150"/>
                  </a:lnTo>
                  <a:lnTo>
                    <a:pt x="889" y="152"/>
                  </a:lnTo>
                  <a:lnTo>
                    <a:pt x="893" y="154"/>
                  </a:lnTo>
                  <a:lnTo>
                    <a:pt x="897" y="158"/>
                  </a:lnTo>
                  <a:lnTo>
                    <a:pt x="901" y="160"/>
                  </a:lnTo>
                  <a:lnTo>
                    <a:pt x="908" y="169"/>
                  </a:lnTo>
                  <a:lnTo>
                    <a:pt x="910" y="171"/>
                  </a:lnTo>
                  <a:lnTo>
                    <a:pt x="918" y="175"/>
                  </a:lnTo>
                  <a:lnTo>
                    <a:pt x="920" y="177"/>
                  </a:lnTo>
                  <a:lnTo>
                    <a:pt x="912" y="175"/>
                  </a:lnTo>
                  <a:lnTo>
                    <a:pt x="906" y="175"/>
                  </a:lnTo>
                  <a:lnTo>
                    <a:pt x="904" y="175"/>
                  </a:lnTo>
                  <a:lnTo>
                    <a:pt x="904" y="179"/>
                  </a:lnTo>
                  <a:lnTo>
                    <a:pt x="908" y="180"/>
                  </a:lnTo>
                  <a:lnTo>
                    <a:pt x="914" y="180"/>
                  </a:lnTo>
                  <a:lnTo>
                    <a:pt x="935" y="182"/>
                  </a:lnTo>
                  <a:lnTo>
                    <a:pt x="938" y="182"/>
                  </a:lnTo>
                  <a:lnTo>
                    <a:pt x="944" y="180"/>
                  </a:lnTo>
                  <a:lnTo>
                    <a:pt x="948" y="180"/>
                  </a:lnTo>
                  <a:lnTo>
                    <a:pt x="946" y="182"/>
                  </a:lnTo>
                  <a:lnTo>
                    <a:pt x="944" y="182"/>
                  </a:lnTo>
                  <a:lnTo>
                    <a:pt x="940" y="184"/>
                  </a:lnTo>
                  <a:lnTo>
                    <a:pt x="938" y="184"/>
                  </a:lnTo>
                  <a:lnTo>
                    <a:pt x="937" y="184"/>
                  </a:lnTo>
                  <a:lnTo>
                    <a:pt x="933" y="184"/>
                  </a:lnTo>
                  <a:lnTo>
                    <a:pt x="931" y="184"/>
                  </a:lnTo>
                  <a:lnTo>
                    <a:pt x="929" y="184"/>
                  </a:lnTo>
                  <a:lnTo>
                    <a:pt x="925" y="186"/>
                  </a:lnTo>
                  <a:lnTo>
                    <a:pt x="925" y="186"/>
                  </a:lnTo>
                  <a:lnTo>
                    <a:pt x="921" y="186"/>
                  </a:lnTo>
                  <a:lnTo>
                    <a:pt x="912" y="184"/>
                  </a:lnTo>
                  <a:lnTo>
                    <a:pt x="897" y="182"/>
                  </a:lnTo>
                  <a:lnTo>
                    <a:pt x="895" y="182"/>
                  </a:lnTo>
                  <a:lnTo>
                    <a:pt x="885" y="184"/>
                  </a:lnTo>
                  <a:lnTo>
                    <a:pt x="874" y="186"/>
                  </a:lnTo>
                  <a:lnTo>
                    <a:pt x="870" y="186"/>
                  </a:lnTo>
                  <a:lnTo>
                    <a:pt x="868" y="188"/>
                  </a:lnTo>
                  <a:lnTo>
                    <a:pt x="866" y="190"/>
                  </a:lnTo>
                  <a:lnTo>
                    <a:pt x="865" y="192"/>
                  </a:lnTo>
                  <a:lnTo>
                    <a:pt x="863" y="196"/>
                  </a:lnTo>
                  <a:lnTo>
                    <a:pt x="859" y="197"/>
                  </a:lnTo>
                  <a:lnTo>
                    <a:pt x="857" y="199"/>
                  </a:lnTo>
                  <a:lnTo>
                    <a:pt x="857" y="203"/>
                  </a:lnTo>
                  <a:lnTo>
                    <a:pt x="857" y="207"/>
                  </a:lnTo>
                  <a:lnTo>
                    <a:pt x="857" y="207"/>
                  </a:lnTo>
                  <a:lnTo>
                    <a:pt x="857" y="207"/>
                  </a:lnTo>
                  <a:lnTo>
                    <a:pt x="857" y="209"/>
                  </a:lnTo>
                  <a:lnTo>
                    <a:pt x="859" y="209"/>
                  </a:lnTo>
                  <a:lnTo>
                    <a:pt x="859" y="209"/>
                  </a:lnTo>
                  <a:lnTo>
                    <a:pt x="863" y="209"/>
                  </a:lnTo>
                  <a:lnTo>
                    <a:pt x="865" y="209"/>
                  </a:lnTo>
                  <a:lnTo>
                    <a:pt x="866" y="209"/>
                  </a:lnTo>
                  <a:lnTo>
                    <a:pt x="868" y="209"/>
                  </a:lnTo>
                  <a:lnTo>
                    <a:pt x="872" y="207"/>
                  </a:lnTo>
                  <a:lnTo>
                    <a:pt x="876" y="207"/>
                  </a:lnTo>
                  <a:lnTo>
                    <a:pt x="880" y="205"/>
                  </a:lnTo>
                  <a:lnTo>
                    <a:pt x="882" y="201"/>
                  </a:lnTo>
                  <a:lnTo>
                    <a:pt x="880" y="207"/>
                  </a:lnTo>
                  <a:lnTo>
                    <a:pt x="878" y="211"/>
                  </a:lnTo>
                  <a:lnTo>
                    <a:pt x="883" y="211"/>
                  </a:lnTo>
                  <a:lnTo>
                    <a:pt x="887" y="209"/>
                  </a:lnTo>
                  <a:lnTo>
                    <a:pt x="891" y="207"/>
                  </a:lnTo>
                  <a:lnTo>
                    <a:pt x="893" y="205"/>
                  </a:lnTo>
                  <a:lnTo>
                    <a:pt x="897" y="203"/>
                  </a:lnTo>
                  <a:lnTo>
                    <a:pt x="901" y="196"/>
                  </a:lnTo>
                  <a:lnTo>
                    <a:pt x="899" y="205"/>
                  </a:lnTo>
                  <a:lnTo>
                    <a:pt x="901" y="205"/>
                  </a:lnTo>
                  <a:lnTo>
                    <a:pt x="904" y="205"/>
                  </a:lnTo>
                  <a:lnTo>
                    <a:pt x="908" y="207"/>
                  </a:lnTo>
                  <a:lnTo>
                    <a:pt x="906" y="207"/>
                  </a:lnTo>
                  <a:lnTo>
                    <a:pt x="904" y="207"/>
                  </a:lnTo>
                  <a:lnTo>
                    <a:pt x="901" y="209"/>
                  </a:lnTo>
                  <a:lnTo>
                    <a:pt x="891" y="213"/>
                  </a:lnTo>
                  <a:lnTo>
                    <a:pt x="889" y="216"/>
                  </a:lnTo>
                  <a:lnTo>
                    <a:pt x="887" y="216"/>
                  </a:lnTo>
                  <a:lnTo>
                    <a:pt x="889" y="218"/>
                  </a:lnTo>
                  <a:lnTo>
                    <a:pt x="889" y="220"/>
                  </a:lnTo>
                  <a:lnTo>
                    <a:pt x="891" y="222"/>
                  </a:lnTo>
                  <a:lnTo>
                    <a:pt x="891" y="224"/>
                  </a:lnTo>
                  <a:lnTo>
                    <a:pt x="891" y="226"/>
                  </a:lnTo>
                  <a:lnTo>
                    <a:pt x="891" y="226"/>
                  </a:lnTo>
                  <a:lnTo>
                    <a:pt x="891" y="228"/>
                  </a:lnTo>
                  <a:lnTo>
                    <a:pt x="893" y="230"/>
                  </a:lnTo>
                  <a:lnTo>
                    <a:pt x="893" y="230"/>
                  </a:lnTo>
                  <a:lnTo>
                    <a:pt x="895" y="230"/>
                  </a:lnTo>
                  <a:lnTo>
                    <a:pt x="897" y="230"/>
                  </a:lnTo>
                  <a:lnTo>
                    <a:pt x="899" y="230"/>
                  </a:lnTo>
                  <a:lnTo>
                    <a:pt x="906" y="230"/>
                  </a:lnTo>
                  <a:lnTo>
                    <a:pt x="912" y="230"/>
                  </a:lnTo>
                  <a:lnTo>
                    <a:pt x="914" y="230"/>
                  </a:lnTo>
                  <a:lnTo>
                    <a:pt x="916" y="230"/>
                  </a:lnTo>
                  <a:lnTo>
                    <a:pt x="920" y="230"/>
                  </a:lnTo>
                  <a:lnTo>
                    <a:pt x="923" y="226"/>
                  </a:lnTo>
                  <a:lnTo>
                    <a:pt x="931" y="218"/>
                  </a:lnTo>
                  <a:lnTo>
                    <a:pt x="935" y="215"/>
                  </a:lnTo>
                  <a:lnTo>
                    <a:pt x="929" y="226"/>
                  </a:lnTo>
                  <a:lnTo>
                    <a:pt x="918" y="232"/>
                  </a:lnTo>
                  <a:lnTo>
                    <a:pt x="906" y="234"/>
                  </a:lnTo>
                  <a:lnTo>
                    <a:pt x="893" y="234"/>
                  </a:lnTo>
                  <a:lnTo>
                    <a:pt x="889" y="232"/>
                  </a:lnTo>
                  <a:lnTo>
                    <a:pt x="887" y="232"/>
                  </a:lnTo>
                  <a:lnTo>
                    <a:pt x="883" y="230"/>
                  </a:lnTo>
                  <a:lnTo>
                    <a:pt x="876" y="222"/>
                  </a:lnTo>
                  <a:lnTo>
                    <a:pt x="872" y="220"/>
                  </a:lnTo>
                  <a:lnTo>
                    <a:pt x="870" y="220"/>
                  </a:lnTo>
                  <a:lnTo>
                    <a:pt x="865" y="218"/>
                  </a:lnTo>
                  <a:lnTo>
                    <a:pt x="857" y="218"/>
                  </a:lnTo>
                  <a:lnTo>
                    <a:pt x="851" y="220"/>
                  </a:lnTo>
                  <a:lnTo>
                    <a:pt x="847" y="224"/>
                  </a:lnTo>
                  <a:lnTo>
                    <a:pt x="847" y="226"/>
                  </a:lnTo>
                  <a:lnTo>
                    <a:pt x="849" y="230"/>
                  </a:lnTo>
                  <a:lnTo>
                    <a:pt x="853" y="232"/>
                  </a:lnTo>
                  <a:lnTo>
                    <a:pt x="855" y="234"/>
                  </a:lnTo>
                  <a:lnTo>
                    <a:pt x="857" y="234"/>
                  </a:lnTo>
                  <a:lnTo>
                    <a:pt x="861" y="235"/>
                  </a:lnTo>
                  <a:lnTo>
                    <a:pt x="863" y="235"/>
                  </a:lnTo>
                  <a:lnTo>
                    <a:pt x="863" y="235"/>
                  </a:lnTo>
                  <a:lnTo>
                    <a:pt x="866" y="237"/>
                  </a:lnTo>
                  <a:lnTo>
                    <a:pt x="868" y="239"/>
                  </a:lnTo>
                  <a:lnTo>
                    <a:pt x="863" y="239"/>
                  </a:lnTo>
                  <a:lnTo>
                    <a:pt x="859" y="239"/>
                  </a:lnTo>
                  <a:lnTo>
                    <a:pt x="851" y="239"/>
                  </a:lnTo>
                  <a:lnTo>
                    <a:pt x="846" y="241"/>
                  </a:lnTo>
                  <a:lnTo>
                    <a:pt x="842" y="241"/>
                  </a:lnTo>
                  <a:lnTo>
                    <a:pt x="827" y="247"/>
                  </a:lnTo>
                  <a:lnTo>
                    <a:pt x="825" y="249"/>
                  </a:lnTo>
                  <a:lnTo>
                    <a:pt x="825" y="251"/>
                  </a:lnTo>
                  <a:lnTo>
                    <a:pt x="823" y="253"/>
                  </a:lnTo>
                  <a:lnTo>
                    <a:pt x="823" y="256"/>
                  </a:lnTo>
                  <a:lnTo>
                    <a:pt x="823" y="258"/>
                  </a:lnTo>
                  <a:lnTo>
                    <a:pt x="823" y="260"/>
                  </a:lnTo>
                  <a:lnTo>
                    <a:pt x="827" y="260"/>
                  </a:lnTo>
                  <a:lnTo>
                    <a:pt x="834" y="260"/>
                  </a:lnTo>
                  <a:lnTo>
                    <a:pt x="838" y="262"/>
                  </a:lnTo>
                  <a:lnTo>
                    <a:pt x="840" y="262"/>
                  </a:lnTo>
                  <a:lnTo>
                    <a:pt x="840" y="256"/>
                  </a:lnTo>
                  <a:lnTo>
                    <a:pt x="840" y="253"/>
                  </a:lnTo>
                  <a:lnTo>
                    <a:pt x="840" y="251"/>
                  </a:lnTo>
                  <a:lnTo>
                    <a:pt x="840" y="256"/>
                  </a:lnTo>
                  <a:lnTo>
                    <a:pt x="842" y="260"/>
                  </a:lnTo>
                  <a:lnTo>
                    <a:pt x="842" y="262"/>
                  </a:lnTo>
                  <a:lnTo>
                    <a:pt x="844" y="262"/>
                  </a:lnTo>
                  <a:lnTo>
                    <a:pt x="849" y="262"/>
                  </a:lnTo>
                  <a:lnTo>
                    <a:pt x="857" y="264"/>
                  </a:lnTo>
                  <a:lnTo>
                    <a:pt x="857" y="256"/>
                  </a:lnTo>
                  <a:lnTo>
                    <a:pt x="857" y="258"/>
                  </a:lnTo>
                  <a:lnTo>
                    <a:pt x="859" y="260"/>
                  </a:lnTo>
                  <a:lnTo>
                    <a:pt x="861" y="260"/>
                  </a:lnTo>
                  <a:lnTo>
                    <a:pt x="866" y="262"/>
                  </a:lnTo>
                  <a:lnTo>
                    <a:pt x="868" y="262"/>
                  </a:lnTo>
                  <a:lnTo>
                    <a:pt x="870" y="262"/>
                  </a:lnTo>
                  <a:lnTo>
                    <a:pt x="870" y="260"/>
                  </a:lnTo>
                  <a:lnTo>
                    <a:pt x="872" y="258"/>
                  </a:lnTo>
                  <a:lnTo>
                    <a:pt x="872" y="258"/>
                  </a:lnTo>
                  <a:lnTo>
                    <a:pt x="874" y="256"/>
                  </a:lnTo>
                  <a:lnTo>
                    <a:pt x="874" y="258"/>
                  </a:lnTo>
                  <a:lnTo>
                    <a:pt x="876" y="258"/>
                  </a:lnTo>
                  <a:lnTo>
                    <a:pt x="876" y="260"/>
                  </a:lnTo>
                  <a:lnTo>
                    <a:pt x="878" y="260"/>
                  </a:lnTo>
                  <a:lnTo>
                    <a:pt x="878" y="262"/>
                  </a:lnTo>
                  <a:lnTo>
                    <a:pt x="885" y="264"/>
                  </a:lnTo>
                  <a:lnTo>
                    <a:pt x="889" y="266"/>
                  </a:lnTo>
                  <a:lnTo>
                    <a:pt x="893" y="266"/>
                  </a:lnTo>
                  <a:lnTo>
                    <a:pt x="902" y="266"/>
                  </a:lnTo>
                  <a:lnTo>
                    <a:pt x="906" y="264"/>
                  </a:lnTo>
                  <a:lnTo>
                    <a:pt x="908" y="264"/>
                  </a:lnTo>
                  <a:lnTo>
                    <a:pt x="908" y="262"/>
                  </a:lnTo>
                  <a:lnTo>
                    <a:pt x="908" y="253"/>
                  </a:lnTo>
                  <a:lnTo>
                    <a:pt x="912" y="258"/>
                  </a:lnTo>
                  <a:lnTo>
                    <a:pt x="914" y="260"/>
                  </a:lnTo>
                  <a:lnTo>
                    <a:pt x="916" y="260"/>
                  </a:lnTo>
                  <a:lnTo>
                    <a:pt x="920" y="262"/>
                  </a:lnTo>
                  <a:lnTo>
                    <a:pt x="938" y="260"/>
                  </a:lnTo>
                  <a:lnTo>
                    <a:pt x="940" y="260"/>
                  </a:lnTo>
                  <a:lnTo>
                    <a:pt x="940" y="258"/>
                  </a:lnTo>
                  <a:lnTo>
                    <a:pt x="940" y="256"/>
                  </a:lnTo>
                  <a:lnTo>
                    <a:pt x="937" y="253"/>
                  </a:lnTo>
                  <a:lnTo>
                    <a:pt x="937" y="253"/>
                  </a:lnTo>
                  <a:lnTo>
                    <a:pt x="938" y="254"/>
                  </a:lnTo>
                  <a:lnTo>
                    <a:pt x="940" y="254"/>
                  </a:lnTo>
                  <a:lnTo>
                    <a:pt x="940" y="254"/>
                  </a:lnTo>
                  <a:lnTo>
                    <a:pt x="942" y="254"/>
                  </a:lnTo>
                  <a:lnTo>
                    <a:pt x="942" y="254"/>
                  </a:lnTo>
                  <a:lnTo>
                    <a:pt x="944" y="256"/>
                  </a:lnTo>
                  <a:lnTo>
                    <a:pt x="946" y="258"/>
                  </a:lnTo>
                  <a:lnTo>
                    <a:pt x="948" y="258"/>
                  </a:lnTo>
                  <a:lnTo>
                    <a:pt x="950" y="260"/>
                  </a:lnTo>
                  <a:lnTo>
                    <a:pt x="957" y="260"/>
                  </a:lnTo>
                  <a:lnTo>
                    <a:pt x="961" y="260"/>
                  </a:lnTo>
                  <a:lnTo>
                    <a:pt x="963" y="264"/>
                  </a:lnTo>
                  <a:lnTo>
                    <a:pt x="963" y="266"/>
                  </a:lnTo>
                  <a:lnTo>
                    <a:pt x="961" y="266"/>
                  </a:lnTo>
                  <a:lnTo>
                    <a:pt x="961" y="268"/>
                  </a:lnTo>
                  <a:lnTo>
                    <a:pt x="961" y="270"/>
                  </a:lnTo>
                  <a:lnTo>
                    <a:pt x="963" y="271"/>
                  </a:lnTo>
                  <a:lnTo>
                    <a:pt x="965" y="271"/>
                  </a:lnTo>
                  <a:lnTo>
                    <a:pt x="982" y="266"/>
                  </a:lnTo>
                  <a:lnTo>
                    <a:pt x="993" y="262"/>
                  </a:lnTo>
                  <a:lnTo>
                    <a:pt x="1003" y="256"/>
                  </a:lnTo>
                  <a:lnTo>
                    <a:pt x="1009" y="251"/>
                  </a:lnTo>
                  <a:lnTo>
                    <a:pt x="1005" y="245"/>
                  </a:lnTo>
                  <a:lnTo>
                    <a:pt x="1001" y="245"/>
                  </a:lnTo>
                  <a:lnTo>
                    <a:pt x="993" y="247"/>
                  </a:lnTo>
                  <a:lnTo>
                    <a:pt x="990" y="245"/>
                  </a:lnTo>
                  <a:lnTo>
                    <a:pt x="988" y="245"/>
                  </a:lnTo>
                  <a:lnTo>
                    <a:pt x="988" y="243"/>
                  </a:lnTo>
                  <a:lnTo>
                    <a:pt x="988" y="243"/>
                  </a:lnTo>
                  <a:lnTo>
                    <a:pt x="988" y="241"/>
                  </a:lnTo>
                  <a:lnTo>
                    <a:pt x="986" y="239"/>
                  </a:lnTo>
                  <a:lnTo>
                    <a:pt x="984" y="237"/>
                  </a:lnTo>
                  <a:lnTo>
                    <a:pt x="980" y="237"/>
                  </a:lnTo>
                  <a:lnTo>
                    <a:pt x="973" y="239"/>
                  </a:lnTo>
                  <a:lnTo>
                    <a:pt x="971" y="239"/>
                  </a:lnTo>
                  <a:lnTo>
                    <a:pt x="963" y="237"/>
                  </a:lnTo>
                  <a:lnTo>
                    <a:pt x="961" y="237"/>
                  </a:lnTo>
                  <a:lnTo>
                    <a:pt x="957" y="237"/>
                  </a:lnTo>
                  <a:lnTo>
                    <a:pt x="952" y="237"/>
                  </a:lnTo>
                  <a:lnTo>
                    <a:pt x="948" y="237"/>
                  </a:lnTo>
                  <a:lnTo>
                    <a:pt x="944" y="235"/>
                  </a:lnTo>
                  <a:lnTo>
                    <a:pt x="946" y="235"/>
                  </a:lnTo>
                  <a:lnTo>
                    <a:pt x="950" y="235"/>
                  </a:lnTo>
                  <a:lnTo>
                    <a:pt x="954" y="235"/>
                  </a:lnTo>
                  <a:lnTo>
                    <a:pt x="956" y="234"/>
                  </a:lnTo>
                  <a:lnTo>
                    <a:pt x="954" y="234"/>
                  </a:lnTo>
                  <a:lnTo>
                    <a:pt x="952" y="232"/>
                  </a:lnTo>
                  <a:lnTo>
                    <a:pt x="952" y="232"/>
                  </a:lnTo>
                  <a:lnTo>
                    <a:pt x="950" y="230"/>
                  </a:lnTo>
                  <a:lnTo>
                    <a:pt x="956" y="232"/>
                  </a:lnTo>
                  <a:lnTo>
                    <a:pt x="967" y="235"/>
                  </a:lnTo>
                  <a:lnTo>
                    <a:pt x="973" y="235"/>
                  </a:lnTo>
                  <a:lnTo>
                    <a:pt x="992" y="235"/>
                  </a:lnTo>
                  <a:lnTo>
                    <a:pt x="1001" y="234"/>
                  </a:lnTo>
                  <a:lnTo>
                    <a:pt x="1003" y="234"/>
                  </a:lnTo>
                  <a:lnTo>
                    <a:pt x="1007" y="232"/>
                  </a:lnTo>
                  <a:lnTo>
                    <a:pt x="1007" y="230"/>
                  </a:lnTo>
                  <a:lnTo>
                    <a:pt x="1009" y="228"/>
                  </a:lnTo>
                  <a:lnTo>
                    <a:pt x="1007" y="222"/>
                  </a:lnTo>
                  <a:lnTo>
                    <a:pt x="1007" y="218"/>
                  </a:lnTo>
                  <a:lnTo>
                    <a:pt x="1009" y="216"/>
                  </a:lnTo>
                  <a:lnTo>
                    <a:pt x="1010" y="216"/>
                  </a:lnTo>
                  <a:lnTo>
                    <a:pt x="1014" y="216"/>
                  </a:lnTo>
                  <a:lnTo>
                    <a:pt x="1026" y="216"/>
                  </a:lnTo>
                  <a:lnTo>
                    <a:pt x="1029" y="216"/>
                  </a:lnTo>
                  <a:lnTo>
                    <a:pt x="1035" y="215"/>
                  </a:lnTo>
                  <a:lnTo>
                    <a:pt x="1037" y="215"/>
                  </a:lnTo>
                  <a:lnTo>
                    <a:pt x="1039" y="215"/>
                  </a:lnTo>
                  <a:lnTo>
                    <a:pt x="1041" y="215"/>
                  </a:lnTo>
                  <a:lnTo>
                    <a:pt x="1043" y="213"/>
                  </a:lnTo>
                  <a:lnTo>
                    <a:pt x="1045" y="213"/>
                  </a:lnTo>
                  <a:lnTo>
                    <a:pt x="1046" y="209"/>
                  </a:lnTo>
                  <a:lnTo>
                    <a:pt x="1048" y="207"/>
                  </a:lnTo>
                  <a:lnTo>
                    <a:pt x="1048" y="205"/>
                  </a:lnTo>
                  <a:lnTo>
                    <a:pt x="1054" y="203"/>
                  </a:lnTo>
                  <a:lnTo>
                    <a:pt x="1050" y="199"/>
                  </a:lnTo>
                  <a:lnTo>
                    <a:pt x="1045" y="197"/>
                  </a:lnTo>
                  <a:lnTo>
                    <a:pt x="1033" y="197"/>
                  </a:lnTo>
                  <a:lnTo>
                    <a:pt x="1041" y="196"/>
                  </a:lnTo>
                  <a:lnTo>
                    <a:pt x="1054" y="196"/>
                  </a:lnTo>
                  <a:lnTo>
                    <a:pt x="1060" y="196"/>
                  </a:lnTo>
                  <a:lnTo>
                    <a:pt x="1062" y="194"/>
                  </a:lnTo>
                  <a:lnTo>
                    <a:pt x="1064" y="194"/>
                  </a:lnTo>
                  <a:lnTo>
                    <a:pt x="1064" y="192"/>
                  </a:lnTo>
                  <a:lnTo>
                    <a:pt x="1064" y="190"/>
                  </a:lnTo>
                  <a:lnTo>
                    <a:pt x="1065" y="188"/>
                  </a:lnTo>
                  <a:lnTo>
                    <a:pt x="1065" y="188"/>
                  </a:lnTo>
                  <a:lnTo>
                    <a:pt x="1062" y="188"/>
                  </a:lnTo>
                  <a:lnTo>
                    <a:pt x="1056" y="184"/>
                  </a:lnTo>
                  <a:lnTo>
                    <a:pt x="1052" y="184"/>
                  </a:lnTo>
                  <a:lnTo>
                    <a:pt x="1046" y="182"/>
                  </a:lnTo>
                  <a:lnTo>
                    <a:pt x="1045" y="182"/>
                  </a:lnTo>
                  <a:lnTo>
                    <a:pt x="1043" y="182"/>
                  </a:lnTo>
                  <a:lnTo>
                    <a:pt x="1039" y="179"/>
                  </a:lnTo>
                  <a:lnTo>
                    <a:pt x="1037" y="179"/>
                  </a:lnTo>
                  <a:lnTo>
                    <a:pt x="1033" y="179"/>
                  </a:lnTo>
                  <a:lnTo>
                    <a:pt x="1031" y="179"/>
                  </a:lnTo>
                  <a:lnTo>
                    <a:pt x="1024" y="179"/>
                  </a:lnTo>
                  <a:lnTo>
                    <a:pt x="1012" y="180"/>
                  </a:lnTo>
                  <a:lnTo>
                    <a:pt x="1010" y="180"/>
                  </a:lnTo>
                  <a:lnTo>
                    <a:pt x="1007" y="180"/>
                  </a:lnTo>
                  <a:lnTo>
                    <a:pt x="1001" y="177"/>
                  </a:lnTo>
                  <a:lnTo>
                    <a:pt x="999" y="177"/>
                  </a:lnTo>
                  <a:lnTo>
                    <a:pt x="1018" y="177"/>
                  </a:lnTo>
                  <a:lnTo>
                    <a:pt x="1035" y="175"/>
                  </a:lnTo>
                  <a:lnTo>
                    <a:pt x="1039" y="175"/>
                  </a:lnTo>
                  <a:lnTo>
                    <a:pt x="1054" y="179"/>
                  </a:lnTo>
                  <a:lnTo>
                    <a:pt x="1058" y="179"/>
                  </a:lnTo>
                  <a:lnTo>
                    <a:pt x="1060" y="179"/>
                  </a:lnTo>
                  <a:lnTo>
                    <a:pt x="1062" y="177"/>
                  </a:lnTo>
                  <a:lnTo>
                    <a:pt x="1064" y="177"/>
                  </a:lnTo>
                  <a:lnTo>
                    <a:pt x="1064" y="175"/>
                  </a:lnTo>
                  <a:lnTo>
                    <a:pt x="1065" y="171"/>
                  </a:lnTo>
                  <a:lnTo>
                    <a:pt x="1062" y="171"/>
                  </a:lnTo>
                  <a:lnTo>
                    <a:pt x="1056" y="171"/>
                  </a:lnTo>
                  <a:lnTo>
                    <a:pt x="1054" y="171"/>
                  </a:lnTo>
                  <a:lnTo>
                    <a:pt x="1052" y="171"/>
                  </a:lnTo>
                  <a:lnTo>
                    <a:pt x="1048" y="169"/>
                  </a:lnTo>
                  <a:lnTo>
                    <a:pt x="1041" y="167"/>
                  </a:lnTo>
                  <a:lnTo>
                    <a:pt x="1039" y="167"/>
                  </a:lnTo>
                  <a:lnTo>
                    <a:pt x="1039" y="165"/>
                  </a:lnTo>
                  <a:lnTo>
                    <a:pt x="1037" y="163"/>
                  </a:lnTo>
                  <a:lnTo>
                    <a:pt x="1035" y="163"/>
                  </a:lnTo>
                  <a:lnTo>
                    <a:pt x="1033" y="161"/>
                  </a:lnTo>
                  <a:lnTo>
                    <a:pt x="1028" y="160"/>
                  </a:lnTo>
                  <a:lnTo>
                    <a:pt x="1026" y="158"/>
                  </a:lnTo>
                  <a:lnTo>
                    <a:pt x="1035" y="160"/>
                  </a:lnTo>
                  <a:lnTo>
                    <a:pt x="1039" y="160"/>
                  </a:lnTo>
                  <a:lnTo>
                    <a:pt x="1046" y="161"/>
                  </a:lnTo>
                  <a:lnTo>
                    <a:pt x="1048" y="163"/>
                  </a:lnTo>
                  <a:lnTo>
                    <a:pt x="1052" y="161"/>
                  </a:lnTo>
                  <a:lnTo>
                    <a:pt x="1060" y="160"/>
                  </a:lnTo>
                  <a:lnTo>
                    <a:pt x="1083" y="158"/>
                  </a:lnTo>
                  <a:lnTo>
                    <a:pt x="1084" y="156"/>
                  </a:lnTo>
                  <a:lnTo>
                    <a:pt x="1083" y="152"/>
                  </a:lnTo>
                  <a:lnTo>
                    <a:pt x="1079" y="150"/>
                  </a:lnTo>
                  <a:lnTo>
                    <a:pt x="1073" y="148"/>
                  </a:lnTo>
                  <a:lnTo>
                    <a:pt x="1067" y="148"/>
                  </a:lnTo>
                  <a:lnTo>
                    <a:pt x="1062" y="146"/>
                  </a:lnTo>
                  <a:lnTo>
                    <a:pt x="1071" y="146"/>
                  </a:lnTo>
                  <a:lnTo>
                    <a:pt x="1079" y="146"/>
                  </a:lnTo>
                  <a:lnTo>
                    <a:pt x="1096" y="152"/>
                  </a:lnTo>
                  <a:lnTo>
                    <a:pt x="1100" y="152"/>
                  </a:lnTo>
                  <a:lnTo>
                    <a:pt x="1103" y="152"/>
                  </a:lnTo>
                  <a:lnTo>
                    <a:pt x="1109" y="150"/>
                  </a:lnTo>
                  <a:lnTo>
                    <a:pt x="1113" y="150"/>
                  </a:lnTo>
                  <a:lnTo>
                    <a:pt x="1117" y="148"/>
                  </a:lnTo>
                  <a:lnTo>
                    <a:pt x="1119" y="146"/>
                  </a:lnTo>
                  <a:lnTo>
                    <a:pt x="1115" y="144"/>
                  </a:lnTo>
                  <a:lnTo>
                    <a:pt x="1122" y="141"/>
                  </a:lnTo>
                  <a:lnTo>
                    <a:pt x="1124" y="141"/>
                  </a:lnTo>
                  <a:lnTo>
                    <a:pt x="1126" y="139"/>
                  </a:lnTo>
                  <a:lnTo>
                    <a:pt x="1126" y="137"/>
                  </a:lnTo>
                  <a:lnTo>
                    <a:pt x="1126" y="135"/>
                  </a:lnTo>
                  <a:lnTo>
                    <a:pt x="1122" y="135"/>
                  </a:lnTo>
                  <a:lnTo>
                    <a:pt x="1120" y="135"/>
                  </a:lnTo>
                  <a:lnTo>
                    <a:pt x="1113" y="137"/>
                  </a:lnTo>
                  <a:lnTo>
                    <a:pt x="1111" y="137"/>
                  </a:lnTo>
                  <a:lnTo>
                    <a:pt x="1109" y="137"/>
                  </a:lnTo>
                  <a:lnTo>
                    <a:pt x="1105" y="137"/>
                  </a:lnTo>
                  <a:lnTo>
                    <a:pt x="1103" y="135"/>
                  </a:lnTo>
                  <a:lnTo>
                    <a:pt x="1105" y="135"/>
                  </a:lnTo>
                  <a:lnTo>
                    <a:pt x="1107" y="133"/>
                  </a:lnTo>
                  <a:lnTo>
                    <a:pt x="1109" y="133"/>
                  </a:lnTo>
                  <a:lnTo>
                    <a:pt x="1111" y="133"/>
                  </a:lnTo>
                  <a:lnTo>
                    <a:pt x="1113" y="133"/>
                  </a:lnTo>
                  <a:lnTo>
                    <a:pt x="1124" y="131"/>
                  </a:lnTo>
                  <a:lnTo>
                    <a:pt x="1130" y="129"/>
                  </a:lnTo>
                  <a:lnTo>
                    <a:pt x="1132" y="129"/>
                  </a:lnTo>
                  <a:lnTo>
                    <a:pt x="1134" y="125"/>
                  </a:lnTo>
                  <a:lnTo>
                    <a:pt x="1132" y="124"/>
                  </a:lnTo>
                  <a:lnTo>
                    <a:pt x="1126" y="120"/>
                  </a:lnTo>
                  <a:lnTo>
                    <a:pt x="1126" y="116"/>
                  </a:lnTo>
                  <a:lnTo>
                    <a:pt x="1128" y="118"/>
                  </a:lnTo>
                  <a:lnTo>
                    <a:pt x="1134" y="122"/>
                  </a:lnTo>
                  <a:lnTo>
                    <a:pt x="1137" y="122"/>
                  </a:lnTo>
                  <a:lnTo>
                    <a:pt x="1141" y="124"/>
                  </a:lnTo>
                  <a:lnTo>
                    <a:pt x="1143" y="122"/>
                  </a:lnTo>
                  <a:lnTo>
                    <a:pt x="1147" y="120"/>
                  </a:lnTo>
                  <a:lnTo>
                    <a:pt x="1155" y="114"/>
                  </a:lnTo>
                  <a:lnTo>
                    <a:pt x="1189" y="95"/>
                  </a:lnTo>
                  <a:lnTo>
                    <a:pt x="1198" y="89"/>
                  </a:lnTo>
                  <a:lnTo>
                    <a:pt x="1208" y="84"/>
                  </a:lnTo>
                  <a:lnTo>
                    <a:pt x="1213" y="78"/>
                  </a:lnTo>
                  <a:lnTo>
                    <a:pt x="1217" y="76"/>
                  </a:lnTo>
                  <a:lnTo>
                    <a:pt x="1219" y="72"/>
                  </a:lnTo>
                  <a:lnTo>
                    <a:pt x="1221" y="68"/>
                  </a:lnTo>
                  <a:lnTo>
                    <a:pt x="1211" y="68"/>
                  </a:lnTo>
                  <a:lnTo>
                    <a:pt x="1206" y="70"/>
                  </a:lnTo>
                  <a:lnTo>
                    <a:pt x="1162" y="84"/>
                  </a:lnTo>
                  <a:lnTo>
                    <a:pt x="1160" y="84"/>
                  </a:lnTo>
                  <a:lnTo>
                    <a:pt x="1156" y="84"/>
                  </a:lnTo>
                  <a:lnTo>
                    <a:pt x="1158" y="82"/>
                  </a:lnTo>
                  <a:lnTo>
                    <a:pt x="1160" y="80"/>
                  </a:lnTo>
                  <a:lnTo>
                    <a:pt x="1185" y="70"/>
                  </a:lnTo>
                  <a:lnTo>
                    <a:pt x="1187" y="68"/>
                  </a:lnTo>
                  <a:lnTo>
                    <a:pt x="1189" y="65"/>
                  </a:lnTo>
                  <a:lnTo>
                    <a:pt x="1191" y="63"/>
                  </a:lnTo>
                  <a:lnTo>
                    <a:pt x="1192" y="63"/>
                  </a:lnTo>
                  <a:lnTo>
                    <a:pt x="1204" y="61"/>
                  </a:lnTo>
                  <a:lnTo>
                    <a:pt x="1208" y="61"/>
                  </a:lnTo>
                  <a:lnTo>
                    <a:pt x="1211" y="57"/>
                  </a:lnTo>
                  <a:lnTo>
                    <a:pt x="1213" y="57"/>
                  </a:lnTo>
                  <a:lnTo>
                    <a:pt x="1217" y="57"/>
                  </a:lnTo>
                  <a:lnTo>
                    <a:pt x="1223" y="57"/>
                  </a:lnTo>
                  <a:lnTo>
                    <a:pt x="1227" y="55"/>
                  </a:lnTo>
                  <a:lnTo>
                    <a:pt x="1261" y="42"/>
                  </a:lnTo>
                  <a:lnTo>
                    <a:pt x="1272" y="36"/>
                  </a:lnTo>
                  <a:lnTo>
                    <a:pt x="1276" y="34"/>
                  </a:lnTo>
                  <a:lnTo>
                    <a:pt x="1278" y="31"/>
                  </a:lnTo>
                  <a:lnTo>
                    <a:pt x="1270" y="27"/>
                  </a:lnTo>
                  <a:lnTo>
                    <a:pt x="1263" y="25"/>
                  </a:lnTo>
                  <a:lnTo>
                    <a:pt x="1253" y="27"/>
                  </a:lnTo>
                  <a:lnTo>
                    <a:pt x="1246" y="27"/>
                  </a:lnTo>
                  <a:lnTo>
                    <a:pt x="1246" y="25"/>
                  </a:lnTo>
                  <a:lnTo>
                    <a:pt x="1247" y="25"/>
                  </a:lnTo>
                  <a:lnTo>
                    <a:pt x="1246" y="23"/>
                  </a:lnTo>
                  <a:lnTo>
                    <a:pt x="1244" y="21"/>
                  </a:lnTo>
                  <a:lnTo>
                    <a:pt x="1242" y="19"/>
                  </a:lnTo>
                  <a:lnTo>
                    <a:pt x="1240" y="17"/>
                  </a:lnTo>
                  <a:lnTo>
                    <a:pt x="1240" y="15"/>
                  </a:lnTo>
                  <a:lnTo>
                    <a:pt x="1240" y="15"/>
                  </a:lnTo>
                  <a:lnTo>
                    <a:pt x="1240" y="15"/>
                  </a:lnTo>
                  <a:lnTo>
                    <a:pt x="1240" y="13"/>
                  </a:lnTo>
                  <a:lnTo>
                    <a:pt x="1240" y="13"/>
                  </a:lnTo>
                  <a:lnTo>
                    <a:pt x="1240" y="13"/>
                  </a:lnTo>
                  <a:lnTo>
                    <a:pt x="1240" y="12"/>
                  </a:lnTo>
                  <a:lnTo>
                    <a:pt x="1238" y="12"/>
                  </a:lnTo>
                  <a:lnTo>
                    <a:pt x="1238" y="12"/>
                  </a:lnTo>
                  <a:lnTo>
                    <a:pt x="1234" y="12"/>
                  </a:lnTo>
                  <a:lnTo>
                    <a:pt x="1232" y="12"/>
                  </a:lnTo>
                  <a:lnTo>
                    <a:pt x="1227" y="13"/>
                  </a:lnTo>
                  <a:lnTo>
                    <a:pt x="1225" y="13"/>
                  </a:lnTo>
                  <a:lnTo>
                    <a:pt x="1223" y="12"/>
                  </a:lnTo>
                  <a:lnTo>
                    <a:pt x="1221" y="10"/>
                  </a:lnTo>
                  <a:lnTo>
                    <a:pt x="1219" y="8"/>
                  </a:lnTo>
                  <a:lnTo>
                    <a:pt x="1217" y="8"/>
                  </a:lnTo>
                  <a:lnTo>
                    <a:pt x="1215" y="10"/>
                  </a:lnTo>
                  <a:lnTo>
                    <a:pt x="1213" y="10"/>
                  </a:lnTo>
                  <a:lnTo>
                    <a:pt x="1211" y="12"/>
                  </a:lnTo>
                  <a:lnTo>
                    <a:pt x="1209" y="12"/>
                  </a:lnTo>
                  <a:lnTo>
                    <a:pt x="1206" y="12"/>
                  </a:lnTo>
                  <a:lnTo>
                    <a:pt x="1204" y="12"/>
                  </a:lnTo>
                  <a:lnTo>
                    <a:pt x="1202" y="12"/>
                  </a:lnTo>
                  <a:lnTo>
                    <a:pt x="1198" y="12"/>
                  </a:lnTo>
                  <a:lnTo>
                    <a:pt x="1187" y="15"/>
                  </a:lnTo>
                  <a:lnTo>
                    <a:pt x="1173" y="19"/>
                  </a:lnTo>
                  <a:lnTo>
                    <a:pt x="1168" y="19"/>
                  </a:lnTo>
                  <a:lnTo>
                    <a:pt x="1160" y="19"/>
                  </a:lnTo>
                  <a:lnTo>
                    <a:pt x="1164" y="17"/>
                  </a:lnTo>
                  <a:lnTo>
                    <a:pt x="1168" y="15"/>
                  </a:lnTo>
                  <a:lnTo>
                    <a:pt x="1183" y="12"/>
                  </a:lnTo>
                  <a:lnTo>
                    <a:pt x="1187" y="12"/>
                  </a:lnTo>
                  <a:lnTo>
                    <a:pt x="1191" y="10"/>
                  </a:lnTo>
                  <a:lnTo>
                    <a:pt x="1192" y="8"/>
                  </a:lnTo>
                  <a:lnTo>
                    <a:pt x="1192" y="8"/>
                  </a:lnTo>
                  <a:lnTo>
                    <a:pt x="1189" y="6"/>
                  </a:lnTo>
                  <a:lnTo>
                    <a:pt x="1170" y="6"/>
                  </a:lnTo>
                  <a:lnTo>
                    <a:pt x="1166" y="6"/>
                  </a:lnTo>
                  <a:lnTo>
                    <a:pt x="1160" y="4"/>
                  </a:lnTo>
                  <a:lnTo>
                    <a:pt x="1149" y="4"/>
                  </a:lnTo>
                  <a:lnTo>
                    <a:pt x="1145" y="4"/>
                  </a:lnTo>
                  <a:lnTo>
                    <a:pt x="1139" y="0"/>
                  </a:lnTo>
                  <a:lnTo>
                    <a:pt x="1136" y="0"/>
                  </a:lnTo>
                  <a:lnTo>
                    <a:pt x="1132" y="0"/>
                  </a:lnTo>
                  <a:lnTo>
                    <a:pt x="1124" y="0"/>
                  </a:lnTo>
                  <a:lnTo>
                    <a:pt x="1120" y="0"/>
                  </a:lnTo>
                  <a:lnTo>
                    <a:pt x="1117" y="2"/>
                  </a:lnTo>
                  <a:lnTo>
                    <a:pt x="1115" y="4"/>
                  </a:lnTo>
                  <a:lnTo>
                    <a:pt x="1115" y="4"/>
                  </a:lnTo>
                  <a:lnTo>
                    <a:pt x="1120" y="8"/>
                  </a:lnTo>
                  <a:lnTo>
                    <a:pt x="1122" y="8"/>
                  </a:lnTo>
                  <a:lnTo>
                    <a:pt x="1119" y="8"/>
                  </a:lnTo>
                  <a:lnTo>
                    <a:pt x="1107" y="2"/>
                  </a:lnTo>
                  <a:lnTo>
                    <a:pt x="1103" y="0"/>
                  </a:lnTo>
                  <a:lnTo>
                    <a:pt x="1100" y="0"/>
                  </a:lnTo>
                  <a:lnTo>
                    <a:pt x="1096" y="0"/>
                  </a:lnTo>
                  <a:lnTo>
                    <a:pt x="1092" y="0"/>
                  </a:lnTo>
                  <a:lnTo>
                    <a:pt x="1090" y="2"/>
                  </a:lnTo>
                  <a:lnTo>
                    <a:pt x="1086" y="2"/>
                  </a:lnTo>
                  <a:lnTo>
                    <a:pt x="1083" y="6"/>
                  </a:lnTo>
                  <a:lnTo>
                    <a:pt x="1081" y="8"/>
                  </a:lnTo>
                  <a:lnTo>
                    <a:pt x="1084" y="10"/>
                  </a:lnTo>
                  <a:lnTo>
                    <a:pt x="1092" y="13"/>
                  </a:lnTo>
                  <a:lnTo>
                    <a:pt x="1094" y="15"/>
                  </a:lnTo>
                  <a:lnTo>
                    <a:pt x="1084" y="13"/>
                  </a:lnTo>
                  <a:lnTo>
                    <a:pt x="1081" y="12"/>
                  </a:lnTo>
                  <a:lnTo>
                    <a:pt x="1077" y="10"/>
                  </a:lnTo>
                  <a:lnTo>
                    <a:pt x="1069" y="6"/>
                  </a:lnTo>
                  <a:lnTo>
                    <a:pt x="1065" y="4"/>
                  </a:lnTo>
                  <a:lnTo>
                    <a:pt x="1062" y="4"/>
                  </a:lnTo>
                  <a:lnTo>
                    <a:pt x="1022" y="4"/>
                  </a:lnTo>
                  <a:lnTo>
                    <a:pt x="1026" y="6"/>
                  </a:lnTo>
                  <a:lnTo>
                    <a:pt x="1028" y="8"/>
                  </a:lnTo>
                  <a:lnTo>
                    <a:pt x="1041" y="15"/>
                  </a:lnTo>
                  <a:lnTo>
                    <a:pt x="1045" y="17"/>
                  </a:lnTo>
                  <a:lnTo>
                    <a:pt x="1046" y="19"/>
                  </a:lnTo>
                  <a:lnTo>
                    <a:pt x="1046" y="21"/>
                  </a:lnTo>
                  <a:lnTo>
                    <a:pt x="1046" y="21"/>
                  </a:lnTo>
                  <a:lnTo>
                    <a:pt x="1046" y="23"/>
                  </a:lnTo>
                  <a:lnTo>
                    <a:pt x="1045" y="23"/>
                  </a:lnTo>
                  <a:lnTo>
                    <a:pt x="1045" y="25"/>
                  </a:lnTo>
                  <a:lnTo>
                    <a:pt x="1043" y="25"/>
                  </a:lnTo>
                  <a:lnTo>
                    <a:pt x="1041" y="25"/>
                  </a:lnTo>
                  <a:lnTo>
                    <a:pt x="1039" y="25"/>
                  </a:lnTo>
                  <a:lnTo>
                    <a:pt x="1037" y="25"/>
                  </a:lnTo>
                  <a:lnTo>
                    <a:pt x="1037" y="23"/>
                  </a:lnTo>
                  <a:lnTo>
                    <a:pt x="1037" y="21"/>
                  </a:lnTo>
                  <a:lnTo>
                    <a:pt x="1035" y="19"/>
                  </a:lnTo>
                  <a:lnTo>
                    <a:pt x="1035" y="19"/>
                  </a:lnTo>
                  <a:lnTo>
                    <a:pt x="1033" y="17"/>
                  </a:lnTo>
                  <a:lnTo>
                    <a:pt x="1020" y="10"/>
                  </a:lnTo>
                  <a:lnTo>
                    <a:pt x="1016" y="10"/>
                  </a:lnTo>
                  <a:lnTo>
                    <a:pt x="1012" y="8"/>
                  </a:lnTo>
                  <a:lnTo>
                    <a:pt x="1003" y="8"/>
                  </a:lnTo>
                  <a:lnTo>
                    <a:pt x="982" y="8"/>
                  </a:lnTo>
                  <a:lnTo>
                    <a:pt x="974" y="8"/>
                  </a:lnTo>
                  <a:lnTo>
                    <a:pt x="976" y="10"/>
                  </a:lnTo>
                  <a:lnTo>
                    <a:pt x="978" y="12"/>
                  </a:lnTo>
                  <a:lnTo>
                    <a:pt x="984" y="13"/>
                  </a:lnTo>
                  <a:lnTo>
                    <a:pt x="993" y="15"/>
                  </a:lnTo>
                  <a:lnTo>
                    <a:pt x="997" y="17"/>
                  </a:lnTo>
                  <a:lnTo>
                    <a:pt x="986" y="17"/>
                  </a:lnTo>
                  <a:lnTo>
                    <a:pt x="980" y="17"/>
                  </a:lnTo>
                  <a:lnTo>
                    <a:pt x="974" y="15"/>
                  </a:lnTo>
                  <a:lnTo>
                    <a:pt x="965" y="13"/>
                  </a:lnTo>
                  <a:lnTo>
                    <a:pt x="959" y="13"/>
                  </a:lnTo>
                  <a:lnTo>
                    <a:pt x="957" y="15"/>
                  </a:lnTo>
                  <a:lnTo>
                    <a:pt x="959" y="17"/>
                  </a:lnTo>
                  <a:lnTo>
                    <a:pt x="961" y="19"/>
                  </a:lnTo>
                  <a:lnTo>
                    <a:pt x="963" y="23"/>
                  </a:lnTo>
                  <a:lnTo>
                    <a:pt x="963" y="23"/>
                  </a:lnTo>
                  <a:lnTo>
                    <a:pt x="961" y="23"/>
                  </a:lnTo>
                  <a:lnTo>
                    <a:pt x="957" y="23"/>
                  </a:lnTo>
                  <a:lnTo>
                    <a:pt x="952" y="21"/>
                  </a:lnTo>
                  <a:lnTo>
                    <a:pt x="950" y="19"/>
                  </a:lnTo>
                  <a:lnTo>
                    <a:pt x="948" y="19"/>
                  </a:lnTo>
                  <a:lnTo>
                    <a:pt x="944" y="19"/>
                  </a:lnTo>
                  <a:lnTo>
                    <a:pt x="942" y="21"/>
                  </a:lnTo>
                  <a:lnTo>
                    <a:pt x="942" y="23"/>
                  </a:lnTo>
                  <a:lnTo>
                    <a:pt x="944" y="23"/>
                  </a:lnTo>
                  <a:lnTo>
                    <a:pt x="948" y="25"/>
                  </a:lnTo>
                  <a:lnTo>
                    <a:pt x="950" y="25"/>
                  </a:lnTo>
                  <a:lnTo>
                    <a:pt x="942" y="27"/>
                  </a:lnTo>
                  <a:lnTo>
                    <a:pt x="938" y="27"/>
                  </a:lnTo>
                  <a:lnTo>
                    <a:pt x="938" y="31"/>
                  </a:lnTo>
                  <a:lnTo>
                    <a:pt x="940" y="32"/>
                  </a:lnTo>
                  <a:lnTo>
                    <a:pt x="944" y="34"/>
                  </a:lnTo>
                  <a:lnTo>
                    <a:pt x="971" y="42"/>
                  </a:lnTo>
                  <a:lnTo>
                    <a:pt x="978" y="46"/>
                  </a:lnTo>
                  <a:lnTo>
                    <a:pt x="986" y="51"/>
                  </a:lnTo>
                  <a:lnTo>
                    <a:pt x="982" y="51"/>
                  </a:lnTo>
                  <a:lnTo>
                    <a:pt x="980" y="50"/>
                  </a:lnTo>
                  <a:lnTo>
                    <a:pt x="976" y="48"/>
                  </a:lnTo>
                  <a:lnTo>
                    <a:pt x="974" y="46"/>
                  </a:lnTo>
                  <a:lnTo>
                    <a:pt x="948" y="38"/>
                  </a:lnTo>
                  <a:lnTo>
                    <a:pt x="940" y="36"/>
                  </a:lnTo>
                  <a:lnTo>
                    <a:pt x="937" y="34"/>
                  </a:lnTo>
                  <a:lnTo>
                    <a:pt x="935" y="34"/>
                  </a:lnTo>
                  <a:lnTo>
                    <a:pt x="933" y="36"/>
                  </a:lnTo>
                  <a:lnTo>
                    <a:pt x="937" y="38"/>
                  </a:lnTo>
                  <a:lnTo>
                    <a:pt x="938" y="40"/>
                  </a:lnTo>
                  <a:lnTo>
                    <a:pt x="938" y="42"/>
                  </a:lnTo>
                  <a:lnTo>
                    <a:pt x="935" y="42"/>
                  </a:lnTo>
                  <a:lnTo>
                    <a:pt x="931" y="40"/>
                  </a:lnTo>
                  <a:lnTo>
                    <a:pt x="929" y="38"/>
                  </a:lnTo>
                  <a:lnTo>
                    <a:pt x="920" y="32"/>
                  </a:lnTo>
                  <a:lnTo>
                    <a:pt x="918" y="32"/>
                  </a:lnTo>
                  <a:lnTo>
                    <a:pt x="901" y="29"/>
                  </a:lnTo>
                  <a:lnTo>
                    <a:pt x="897" y="29"/>
                  </a:lnTo>
                  <a:lnTo>
                    <a:pt x="893" y="29"/>
                  </a:lnTo>
                  <a:lnTo>
                    <a:pt x="882" y="32"/>
                  </a:lnTo>
                  <a:lnTo>
                    <a:pt x="870" y="36"/>
                  </a:lnTo>
                  <a:lnTo>
                    <a:pt x="874" y="38"/>
                  </a:lnTo>
                  <a:lnTo>
                    <a:pt x="878" y="40"/>
                  </a:lnTo>
                  <a:lnTo>
                    <a:pt x="891" y="42"/>
                  </a:lnTo>
                  <a:lnTo>
                    <a:pt x="893" y="44"/>
                  </a:lnTo>
                  <a:lnTo>
                    <a:pt x="895" y="46"/>
                  </a:lnTo>
                  <a:lnTo>
                    <a:pt x="893" y="46"/>
                  </a:lnTo>
                  <a:lnTo>
                    <a:pt x="887" y="46"/>
                  </a:lnTo>
                  <a:lnTo>
                    <a:pt x="885" y="46"/>
                  </a:lnTo>
                  <a:lnTo>
                    <a:pt x="883" y="46"/>
                  </a:lnTo>
                  <a:lnTo>
                    <a:pt x="878" y="44"/>
                  </a:lnTo>
                  <a:lnTo>
                    <a:pt x="874" y="42"/>
                  </a:lnTo>
                  <a:lnTo>
                    <a:pt x="870" y="42"/>
                  </a:lnTo>
                  <a:lnTo>
                    <a:pt x="866" y="44"/>
                  </a:lnTo>
                  <a:lnTo>
                    <a:pt x="865" y="46"/>
                  </a:lnTo>
                  <a:lnTo>
                    <a:pt x="857" y="42"/>
                  </a:lnTo>
                  <a:lnTo>
                    <a:pt x="855" y="42"/>
                  </a:lnTo>
                  <a:lnTo>
                    <a:pt x="849" y="40"/>
                  </a:lnTo>
                  <a:lnTo>
                    <a:pt x="847" y="40"/>
                  </a:lnTo>
                  <a:lnTo>
                    <a:pt x="844" y="42"/>
                  </a:lnTo>
                  <a:lnTo>
                    <a:pt x="840" y="42"/>
                  </a:lnTo>
                  <a:lnTo>
                    <a:pt x="836" y="42"/>
                  </a:lnTo>
                  <a:lnTo>
                    <a:pt x="827" y="48"/>
                  </a:lnTo>
                  <a:lnTo>
                    <a:pt x="823" y="50"/>
                  </a:lnTo>
                  <a:lnTo>
                    <a:pt x="821" y="50"/>
                  </a:lnTo>
                  <a:lnTo>
                    <a:pt x="813" y="50"/>
                  </a:lnTo>
                  <a:lnTo>
                    <a:pt x="810" y="50"/>
                  </a:lnTo>
                  <a:lnTo>
                    <a:pt x="804" y="51"/>
                  </a:lnTo>
                  <a:lnTo>
                    <a:pt x="794" y="55"/>
                  </a:lnTo>
                  <a:lnTo>
                    <a:pt x="791" y="61"/>
                  </a:lnTo>
                  <a:lnTo>
                    <a:pt x="793" y="65"/>
                  </a:lnTo>
                  <a:lnTo>
                    <a:pt x="796" y="65"/>
                  </a:lnTo>
                  <a:close/>
                  <a:moveTo>
                    <a:pt x="1268" y="810"/>
                  </a:moveTo>
                  <a:lnTo>
                    <a:pt x="1266" y="808"/>
                  </a:lnTo>
                  <a:lnTo>
                    <a:pt x="1264" y="810"/>
                  </a:lnTo>
                  <a:lnTo>
                    <a:pt x="1266" y="812"/>
                  </a:lnTo>
                  <a:lnTo>
                    <a:pt x="1268" y="812"/>
                  </a:lnTo>
                  <a:lnTo>
                    <a:pt x="1270" y="812"/>
                  </a:lnTo>
                  <a:lnTo>
                    <a:pt x="1270" y="812"/>
                  </a:lnTo>
                  <a:lnTo>
                    <a:pt x="1270" y="810"/>
                  </a:lnTo>
                  <a:lnTo>
                    <a:pt x="1268" y="810"/>
                  </a:lnTo>
                  <a:close/>
                  <a:moveTo>
                    <a:pt x="1270" y="564"/>
                  </a:moveTo>
                  <a:lnTo>
                    <a:pt x="1274" y="564"/>
                  </a:lnTo>
                  <a:lnTo>
                    <a:pt x="1276" y="562"/>
                  </a:lnTo>
                  <a:lnTo>
                    <a:pt x="1274" y="560"/>
                  </a:lnTo>
                  <a:lnTo>
                    <a:pt x="1268" y="554"/>
                  </a:lnTo>
                  <a:lnTo>
                    <a:pt x="1264" y="552"/>
                  </a:lnTo>
                  <a:lnTo>
                    <a:pt x="1264" y="550"/>
                  </a:lnTo>
                  <a:lnTo>
                    <a:pt x="1263" y="550"/>
                  </a:lnTo>
                  <a:lnTo>
                    <a:pt x="1261" y="550"/>
                  </a:lnTo>
                  <a:lnTo>
                    <a:pt x="1259" y="554"/>
                  </a:lnTo>
                  <a:lnTo>
                    <a:pt x="1259" y="554"/>
                  </a:lnTo>
                  <a:lnTo>
                    <a:pt x="1257" y="554"/>
                  </a:lnTo>
                  <a:lnTo>
                    <a:pt x="1251" y="554"/>
                  </a:lnTo>
                  <a:lnTo>
                    <a:pt x="1249" y="554"/>
                  </a:lnTo>
                  <a:lnTo>
                    <a:pt x="1246" y="554"/>
                  </a:lnTo>
                  <a:lnTo>
                    <a:pt x="1240" y="556"/>
                  </a:lnTo>
                  <a:lnTo>
                    <a:pt x="1238" y="556"/>
                  </a:lnTo>
                  <a:lnTo>
                    <a:pt x="1242" y="552"/>
                  </a:lnTo>
                  <a:lnTo>
                    <a:pt x="1244" y="552"/>
                  </a:lnTo>
                  <a:lnTo>
                    <a:pt x="1246" y="550"/>
                  </a:lnTo>
                  <a:lnTo>
                    <a:pt x="1246" y="548"/>
                  </a:lnTo>
                  <a:lnTo>
                    <a:pt x="1247" y="547"/>
                  </a:lnTo>
                  <a:lnTo>
                    <a:pt x="1247" y="545"/>
                  </a:lnTo>
                  <a:lnTo>
                    <a:pt x="1244" y="543"/>
                  </a:lnTo>
                  <a:lnTo>
                    <a:pt x="1242" y="543"/>
                  </a:lnTo>
                  <a:lnTo>
                    <a:pt x="1240" y="541"/>
                  </a:lnTo>
                  <a:lnTo>
                    <a:pt x="1240" y="541"/>
                  </a:lnTo>
                  <a:lnTo>
                    <a:pt x="1238" y="541"/>
                  </a:lnTo>
                  <a:lnTo>
                    <a:pt x="1238" y="543"/>
                  </a:lnTo>
                  <a:lnTo>
                    <a:pt x="1236" y="543"/>
                  </a:lnTo>
                  <a:lnTo>
                    <a:pt x="1236" y="545"/>
                  </a:lnTo>
                  <a:lnTo>
                    <a:pt x="1232" y="545"/>
                  </a:lnTo>
                  <a:lnTo>
                    <a:pt x="1228" y="545"/>
                  </a:lnTo>
                  <a:lnTo>
                    <a:pt x="1225" y="543"/>
                  </a:lnTo>
                  <a:lnTo>
                    <a:pt x="1221" y="541"/>
                  </a:lnTo>
                  <a:lnTo>
                    <a:pt x="1225" y="541"/>
                  </a:lnTo>
                  <a:lnTo>
                    <a:pt x="1232" y="541"/>
                  </a:lnTo>
                  <a:lnTo>
                    <a:pt x="1232" y="539"/>
                  </a:lnTo>
                  <a:lnTo>
                    <a:pt x="1232" y="537"/>
                  </a:lnTo>
                  <a:lnTo>
                    <a:pt x="1232" y="537"/>
                  </a:lnTo>
                  <a:lnTo>
                    <a:pt x="1234" y="535"/>
                  </a:lnTo>
                  <a:lnTo>
                    <a:pt x="1234" y="535"/>
                  </a:lnTo>
                  <a:lnTo>
                    <a:pt x="1232" y="533"/>
                  </a:lnTo>
                  <a:lnTo>
                    <a:pt x="1230" y="533"/>
                  </a:lnTo>
                  <a:lnTo>
                    <a:pt x="1228" y="533"/>
                  </a:lnTo>
                  <a:lnTo>
                    <a:pt x="1227" y="533"/>
                  </a:lnTo>
                  <a:lnTo>
                    <a:pt x="1225" y="529"/>
                  </a:lnTo>
                  <a:lnTo>
                    <a:pt x="1223" y="529"/>
                  </a:lnTo>
                  <a:lnTo>
                    <a:pt x="1221" y="529"/>
                  </a:lnTo>
                  <a:lnTo>
                    <a:pt x="1219" y="529"/>
                  </a:lnTo>
                  <a:lnTo>
                    <a:pt x="1217" y="529"/>
                  </a:lnTo>
                  <a:lnTo>
                    <a:pt x="1215" y="529"/>
                  </a:lnTo>
                  <a:lnTo>
                    <a:pt x="1215" y="528"/>
                  </a:lnTo>
                  <a:lnTo>
                    <a:pt x="1217" y="528"/>
                  </a:lnTo>
                  <a:lnTo>
                    <a:pt x="1219" y="524"/>
                  </a:lnTo>
                  <a:lnTo>
                    <a:pt x="1217" y="524"/>
                  </a:lnTo>
                  <a:lnTo>
                    <a:pt x="1215" y="524"/>
                  </a:lnTo>
                  <a:lnTo>
                    <a:pt x="1213" y="524"/>
                  </a:lnTo>
                  <a:lnTo>
                    <a:pt x="1211" y="526"/>
                  </a:lnTo>
                  <a:lnTo>
                    <a:pt x="1209" y="528"/>
                  </a:lnTo>
                  <a:lnTo>
                    <a:pt x="1209" y="529"/>
                  </a:lnTo>
                  <a:lnTo>
                    <a:pt x="1209" y="533"/>
                  </a:lnTo>
                  <a:lnTo>
                    <a:pt x="1209" y="531"/>
                  </a:lnTo>
                  <a:lnTo>
                    <a:pt x="1209" y="528"/>
                  </a:lnTo>
                  <a:lnTo>
                    <a:pt x="1209" y="526"/>
                  </a:lnTo>
                  <a:lnTo>
                    <a:pt x="1208" y="526"/>
                  </a:lnTo>
                  <a:lnTo>
                    <a:pt x="1206" y="526"/>
                  </a:lnTo>
                  <a:lnTo>
                    <a:pt x="1202" y="526"/>
                  </a:lnTo>
                  <a:lnTo>
                    <a:pt x="1202" y="526"/>
                  </a:lnTo>
                  <a:lnTo>
                    <a:pt x="1202" y="522"/>
                  </a:lnTo>
                  <a:lnTo>
                    <a:pt x="1200" y="524"/>
                  </a:lnTo>
                  <a:lnTo>
                    <a:pt x="1196" y="526"/>
                  </a:lnTo>
                  <a:lnTo>
                    <a:pt x="1194" y="528"/>
                  </a:lnTo>
                  <a:lnTo>
                    <a:pt x="1192" y="528"/>
                  </a:lnTo>
                  <a:lnTo>
                    <a:pt x="1194" y="526"/>
                  </a:lnTo>
                  <a:lnTo>
                    <a:pt x="1196" y="524"/>
                  </a:lnTo>
                  <a:lnTo>
                    <a:pt x="1198" y="518"/>
                  </a:lnTo>
                  <a:lnTo>
                    <a:pt x="1194" y="518"/>
                  </a:lnTo>
                  <a:lnTo>
                    <a:pt x="1192" y="518"/>
                  </a:lnTo>
                  <a:lnTo>
                    <a:pt x="1191" y="518"/>
                  </a:lnTo>
                  <a:lnTo>
                    <a:pt x="1191" y="520"/>
                  </a:lnTo>
                  <a:lnTo>
                    <a:pt x="1191" y="522"/>
                  </a:lnTo>
                  <a:lnTo>
                    <a:pt x="1191" y="522"/>
                  </a:lnTo>
                  <a:lnTo>
                    <a:pt x="1191" y="524"/>
                  </a:lnTo>
                  <a:lnTo>
                    <a:pt x="1189" y="522"/>
                  </a:lnTo>
                  <a:lnTo>
                    <a:pt x="1189" y="522"/>
                  </a:lnTo>
                  <a:lnTo>
                    <a:pt x="1187" y="522"/>
                  </a:lnTo>
                  <a:lnTo>
                    <a:pt x="1187" y="522"/>
                  </a:lnTo>
                  <a:lnTo>
                    <a:pt x="1187" y="520"/>
                  </a:lnTo>
                  <a:lnTo>
                    <a:pt x="1187" y="520"/>
                  </a:lnTo>
                  <a:lnTo>
                    <a:pt x="1185" y="518"/>
                  </a:lnTo>
                  <a:lnTo>
                    <a:pt x="1185" y="516"/>
                  </a:lnTo>
                  <a:lnTo>
                    <a:pt x="1185" y="516"/>
                  </a:lnTo>
                  <a:lnTo>
                    <a:pt x="1185" y="516"/>
                  </a:lnTo>
                  <a:lnTo>
                    <a:pt x="1185" y="514"/>
                  </a:lnTo>
                  <a:lnTo>
                    <a:pt x="1185" y="514"/>
                  </a:lnTo>
                  <a:lnTo>
                    <a:pt x="1189" y="514"/>
                  </a:lnTo>
                  <a:lnTo>
                    <a:pt x="1189" y="512"/>
                  </a:lnTo>
                  <a:lnTo>
                    <a:pt x="1187" y="512"/>
                  </a:lnTo>
                  <a:lnTo>
                    <a:pt x="1181" y="512"/>
                  </a:lnTo>
                  <a:lnTo>
                    <a:pt x="1179" y="512"/>
                  </a:lnTo>
                  <a:lnTo>
                    <a:pt x="1175" y="511"/>
                  </a:lnTo>
                  <a:lnTo>
                    <a:pt x="1173" y="511"/>
                  </a:lnTo>
                  <a:lnTo>
                    <a:pt x="1172" y="511"/>
                  </a:lnTo>
                  <a:lnTo>
                    <a:pt x="1170" y="511"/>
                  </a:lnTo>
                  <a:lnTo>
                    <a:pt x="1170" y="511"/>
                  </a:lnTo>
                  <a:lnTo>
                    <a:pt x="1168" y="511"/>
                  </a:lnTo>
                  <a:lnTo>
                    <a:pt x="1166" y="511"/>
                  </a:lnTo>
                  <a:lnTo>
                    <a:pt x="1166" y="509"/>
                  </a:lnTo>
                  <a:lnTo>
                    <a:pt x="1166" y="507"/>
                  </a:lnTo>
                  <a:lnTo>
                    <a:pt x="1164" y="507"/>
                  </a:lnTo>
                  <a:lnTo>
                    <a:pt x="1162" y="507"/>
                  </a:lnTo>
                  <a:lnTo>
                    <a:pt x="1153" y="505"/>
                  </a:lnTo>
                  <a:lnTo>
                    <a:pt x="1151" y="505"/>
                  </a:lnTo>
                  <a:lnTo>
                    <a:pt x="1147" y="503"/>
                  </a:lnTo>
                  <a:lnTo>
                    <a:pt x="1151" y="503"/>
                  </a:lnTo>
                  <a:lnTo>
                    <a:pt x="1156" y="505"/>
                  </a:lnTo>
                  <a:lnTo>
                    <a:pt x="1160" y="505"/>
                  </a:lnTo>
                  <a:lnTo>
                    <a:pt x="1162" y="505"/>
                  </a:lnTo>
                  <a:lnTo>
                    <a:pt x="1168" y="505"/>
                  </a:lnTo>
                  <a:lnTo>
                    <a:pt x="1172" y="505"/>
                  </a:lnTo>
                  <a:lnTo>
                    <a:pt x="1173" y="503"/>
                  </a:lnTo>
                  <a:lnTo>
                    <a:pt x="1172" y="499"/>
                  </a:lnTo>
                  <a:lnTo>
                    <a:pt x="1170" y="499"/>
                  </a:lnTo>
                  <a:lnTo>
                    <a:pt x="1166" y="497"/>
                  </a:lnTo>
                  <a:lnTo>
                    <a:pt x="1162" y="497"/>
                  </a:lnTo>
                  <a:lnTo>
                    <a:pt x="1155" y="499"/>
                  </a:lnTo>
                  <a:lnTo>
                    <a:pt x="1153" y="499"/>
                  </a:lnTo>
                  <a:lnTo>
                    <a:pt x="1156" y="497"/>
                  </a:lnTo>
                  <a:lnTo>
                    <a:pt x="1162" y="495"/>
                  </a:lnTo>
                  <a:lnTo>
                    <a:pt x="1168" y="495"/>
                  </a:lnTo>
                  <a:lnTo>
                    <a:pt x="1183" y="497"/>
                  </a:lnTo>
                  <a:lnTo>
                    <a:pt x="1189" y="497"/>
                  </a:lnTo>
                  <a:lnTo>
                    <a:pt x="1191" y="493"/>
                  </a:lnTo>
                  <a:lnTo>
                    <a:pt x="1187" y="492"/>
                  </a:lnTo>
                  <a:lnTo>
                    <a:pt x="1181" y="490"/>
                  </a:lnTo>
                  <a:lnTo>
                    <a:pt x="1172" y="490"/>
                  </a:lnTo>
                  <a:lnTo>
                    <a:pt x="1168" y="490"/>
                  </a:lnTo>
                  <a:lnTo>
                    <a:pt x="1162" y="490"/>
                  </a:lnTo>
                  <a:lnTo>
                    <a:pt x="1160" y="488"/>
                  </a:lnTo>
                  <a:lnTo>
                    <a:pt x="1158" y="488"/>
                  </a:lnTo>
                  <a:lnTo>
                    <a:pt x="1151" y="490"/>
                  </a:lnTo>
                  <a:lnTo>
                    <a:pt x="1149" y="490"/>
                  </a:lnTo>
                  <a:lnTo>
                    <a:pt x="1151" y="488"/>
                  </a:lnTo>
                  <a:lnTo>
                    <a:pt x="1156" y="486"/>
                  </a:lnTo>
                  <a:lnTo>
                    <a:pt x="1160" y="486"/>
                  </a:lnTo>
                  <a:lnTo>
                    <a:pt x="1164" y="486"/>
                  </a:lnTo>
                  <a:lnTo>
                    <a:pt x="1168" y="484"/>
                  </a:lnTo>
                  <a:lnTo>
                    <a:pt x="1170" y="484"/>
                  </a:lnTo>
                  <a:lnTo>
                    <a:pt x="1172" y="484"/>
                  </a:lnTo>
                  <a:lnTo>
                    <a:pt x="1179" y="486"/>
                  </a:lnTo>
                  <a:lnTo>
                    <a:pt x="1181" y="486"/>
                  </a:lnTo>
                  <a:lnTo>
                    <a:pt x="1181" y="482"/>
                  </a:lnTo>
                  <a:lnTo>
                    <a:pt x="1179" y="478"/>
                  </a:lnTo>
                  <a:lnTo>
                    <a:pt x="1175" y="474"/>
                  </a:lnTo>
                  <a:lnTo>
                    <a:pt x="1172" y="471"/>
                  </a:lnTo>
                  <a:lnTo>
                    <a:pt x="1170" y="469"/>
                  </a:lnTo>
                  <a:lnTo>
                    <a:pt x="1168" y="467"/>
                  </a:lnTo>
                  <a:lnTo>
                    <a:pt x="1166" y="467"/>
                  </a:lnTo>
                  <a:lnTo>
                    <a:pt x="1166" y="469"/>
                  </a:lnTo>
                  <a:lnTo>
                    <a:pt x="1164" y="471"/>
                  </a:lnTo>
                  <a:lnTo>
                    <a:pt x="1164" y="473"/>
                  </a:lnTo>
                  <a:lnTo>
                    <a:pt x="1166" y="473"/>
                  </a:lnTo>
                  <a:lnTo>
                    <a:pt x="1164" y="474"/>
                  </a:lnTo>
                  <a:lnTo>
                    <a:pt x="1162" y="474"/>
                  </a:lnTo>
                  <a:lnTo>
                    <a:pt x="1160" y="476"/>
                  </a:lnTo>
                  <a:lnTo>
                    <a:pt x="1160" y="476"/>
                  </a:lnTo>
                  <a:lnTo>
                    <a:pt x="1156" y="478"/>
                  </a:lnTo>
                  <a:lnTo>
                    <a:pt x="1155" y="478"/>
                  </a:lnTo>
                  <a:lnTo>
                    <a:pt x="1153" y="478"/>
                  </a:lnTo>
                  <a:lnTo>
                    <a:pt x="1156" y="474"/>
                  </a:lnTo>
                  <a:lnTo>
                    <a:pt x="1156" y="473"/>
                  </a:lnTo>
                  <a:lnTo>
                    <a:pt x="1156" y="471"/>
                  </a:lnTo>
                  <a:lnTo>
                    <a:pt x="1153" y="471"/>
                  </a:lnTo>
                  <a:lnTo>
                    <a:pt x="1149" y="471"/>
                  </a:lnTo>
                  <a:lnTo>
                    <a:pt x="1145" y="473"/>
                  </a:lnTo>
                  <a:lnTo>
                    <a:pt x="1143" y="473"/>
                  </a:lnTo>
                  <a:lnTo>
                    <a:pt x="1141" y="474"/>
                  </a:lnTo>
                  <a:lnTo>
                    <a:pt x="1139" y="474"/>
                  </a:lnTo>
                  <a:lnTo>
                    <a:pt x="1139" y="476"/>
                  </a:lnTo>
                  <a:lnTo>
                    <a:pt x="1137" y="476"/>
                  </a:lnTo>
                  <a:lnTo>
                    <a:pt x="1136" y="476"/>
                  </a:lnTo>
                  <a:lnTo>
                    <a:pt x="1136" y="474"/>
                  </a:lnTo>
                  <a:lnTo>
                    <a:pt x="1137" y="474"/>
                  </a:lnTo>
                  <a:lnTo>
                    <a:pt x="1141" y="471"/>
                  </a:lnTo>
                  <a:lnTo>
                    <a:pt x="1145" y="471"/>
                  </a:lnTo>
                  <a:lnTo>
                    <a:pt x="1147" y="469"/>
                  </a:lnTo>
                  <a:lnTo>
                    <a:pt x="1153" y="469"/>
                  </a:lnTo>
                  <a:lnTo>
                    <a:pt x="1156" y="467"/>
                  </a:lnTo>
                  <a:lnTo>
                    <a:pt x="1158" y="465"/>
                  </a:lnTo>
                  <a:lnTo>
                    <a:pt x="1162" y="465"/>
                  </a:lnTo>
                  <a:lnTo>
                    <a:pt x="1162" y="461"/>
                  </a:lnTo>
                  <a:lnTo>
                    <a:pt x="1162" y="459"/>
                  </a:lnTo>
                  <a:lnTo>
                    <a:pt x="1160" y="459"/>
                  </a:lnTo>
                  <a:lnTo>
                    <a:pt x="1153" y="457"/>
                  </a:lnTo>
                  <a:lnTo>
                    <a:pt x="1147" y="456"/>
                  </a:lnTo>
                  <a:lnTo>
                    <a:pt x="1139" y="454"/>
                  </a:lnTo>
                  <a:lnTo>
                    <a:pt x="1136" y="454"/>
                  </a:lnTo>
                  <a:lnTo>
                    <a:pt x="1134" y="454"/>
                  </a:lnTo>
                  <a:lnTo>
                    <a:pt x="1130" y="454"/>
                  </a:lnTo>
                  <a:lnTo>
                    <a:pt x="1126" y="456"/>
                  </a:lnTo>
                  <a:lnTo>
                    <a:pt x="1122" y="457"/>
                  </a:lnTo>
                  <a:lnTo>
                    <a:pt x="1120" y="461"/>
                  </a:lnTo>
                  <a:lnTo>
                    <a:pt x="1119" y="463"/>
                  </a:lnTo>
                  <a:lnTo>
                    <a:pt x="1117" y="471"/>
                  </a:lnTo>
                  <a:lnTo>
                    <a:pt x="1113" y="473"/>
                  </a:lnTo>
                  <a:lnTo>
                    <a:pt x="1117" y="467"/>
                  </a:lnTo>
                  <a:lnTo>
                    <a:pt x="1117" y="463"/>
                  </a:lnTo>
                  <a:lnTo>
                    <a:pt x="1115" y="461"/>
                  </a:lnTo>
                  <a:lnTo>
                    <a:pt x="1113" y="461"/>
                  </a:lnTo>
                  <a:lnTo>
                    <a:pt x="1111" y="463"/>
                  </a:lnTo>
                  <a:lnTo>
                    <a:pt x="1109" y="465"/>
                  </a:lnTo>
                  <a:lnTo>
                    <a:pt x="1107" y="465"/>
                  </a:lnTo>
                  <a:lnTo>
                    <a:pt x="1107" y="463"/>
                  </a:lnTo>
                  <a:lnTo>
                    <a:pt x="1111" y="461"/>
                  </a:lnTo>
                  <a:lnTo>
                    <a:pt x="1113" y="459"/>
                  </a:lnTo>
                  <a:lnTo>
                    <a:pt x="1115" y="459"/>
                  </a:lnTo>
                  <a:lnTo>
                    <a:pt x="1119" y="457"/>
                  </a:lnTo>
                  <a:lnTo>
                    <a:pt x="1120" y="457"/>
                  </a:lnTo>
                  <a:lnTo>
                    <a:pt x="1122" y="456"/>
                  </a:lnTo>
                  <a:lnTo>
                    <a:pt x="1126" y="452"/>
                  </a:lnTo>
                  <a:lnTo>
                    <a:pt x="1126" y="448"/>
                  </a:lnTo>
                  <a:lnTo>
                    <a:pt x="1124" y="446"/>
                  </a:lnTo>
                  <a:lnTo>
                    <a:pt x="1122" y="446"/>
                  </a:lnTo>
                  <a:lnTo>
                    <a:pt x="1120" y="446"/>
                  </a:lnTo>
                  <a:lnTo>
                    <a:pt x="1119" y="448"/>
                  </a:lnTo>
                  <a:lnTo>
                    <a:pt x="1119" y="448"/>
                  </a:lnTo>
                  <a:lnTo>
                    <a:pt x="1115" y="448"/>
                  </a:lnTo>
                  <a:lnTo>
                    <a:pt x="1113" y="448"/>
                  </a:lnTo>
                  <a:lnTo>
                    <a:pt x="1111" y="448"/>
                  </a:lnTo>
                  <a:lnTo>
                    <a:pt x="1109" y="446"/>
                  </a:lnTo>
                  <a:lnTo>
                    <a:pt x="1107" y="448"/>
                  </a:lnTo>
                  <a:lnTo>
                    <a:pt x="1105" y="448"/>
                  </a:lnTo>
                  <a:lnTo>
                    <a:pt x="1103" y="448"/>
                  </a:lnTo>
                  <a:lnTo>
                    <a:pt x="1100" y="452"/>
                  </a:lnTo>
                  <a:lnTo>
                    <a:pt x="1100" y="452"/>
                  </a:lnTo>
                  <a:lnTo>
                    <a:pt x="1098" y="454"/>
                  </a:lnTo>
                  <a:lnTo>
                    <a:pt x="1094" y="454"/>
                  </a:lnTo>
                  <a:lnTo>
                    <a:pt x="1105" y="446"/>
                  </a:lnTo>
                  <a:lnTo>
                    <a:pt x="1105" y="446"/>
                  </a:lnTo>
                  <a:lnTo>
                    <a:pt x="1111" y="446"/>
                  </a:lnTo>
                  <a:lnTo>
                    <a:pt x="1113" y="444"/>
                  </a:lnTo>
                  <a:lnTo>
                    <a:pt x="1115" y="444"/>
                  </a:lnTo>
                  <a:lnTo>
                    <a:pt x="1117" y="442"/>
                  </a:lnTo>
                  <a:lnTo>
                    <a:pt x="1117" y="440"/>
                  </a:lnTo>
                  <a:lnTo>
                    <a:pt x="1117" y="438"/>
                  </a:lnTo>
                  <a:lnTo>
                    <a:pt x="1115" y="437"/>
                  </a:lnTo>
                  <a:lnTo>
                    <a:pt x="1115" y="437"/>
                  </a:lnTo>
                  <a:lnTo>
                    <a:pt x="1113" y="435"/>
                  </a:lnTo>
                  <a:lnTo>
                    <a:pt x="1107" y="433"/>
                  </a:lnTo>
                  <a:lnTo>
                    <a:pt x="1092" y="431"/>
                  </a:lnTo>
                  <a:lnTo>
                    <a:pt x="1090" y="431"/>
                  </a:lnTo>
                  <a:lnTo>
                    <a:pt x="1088" y="431"/>
                  </a:lnTo>
                  <a:lnTo>
                    <a:pt x="1086" y="433"/>
                  </a:lnTo>
                  <a:lnTo>
                    <a:pt x="1084" y="435"/>
                  </a:lnTo>
                  <a:lnTo>
                    <a:pt x="1084" y="437"/>
                  </a:lnTo>
                  <a:lnTo>
                    <a:pt x="1084" y="438"/>
                  </a:lnTo>
                  <a:lnTo>
                    <a:pt x="1086" y="440"/>
                  </a:lnTo>
                  <a:lnTo>
                    <a:pt x="1083" y="437"/>
                  </a:lnTo>
                  <a:lnTo>
                    <a:pt x="1081" y="437"/>
                  </a:lnTo>
                  <a:lnTo>
                    <a:pt x="1081" y="435"/>
                  </a:lnTo>
                  <a:lnTo>
                    <a:pt x="1079" y="435"/>
                  </a:lnTo>
                  <a:lnTo>
                    <a:pt x="1079" y="433"/>
                  </a:lnTo>
                  <a:lnTo>
                    <a:pt x="1077" y="433"/>
                  </a:lnTo>
                  <a:lnTo>
                    <a:pt x="1077" y="433"/>
                  </a:lnTo>
                  <a:lnTo>
                    <a:pt x="1075" y="433"/>
                  </a:lnTo>
                  <a:lnTo>
                    <a:pt x="1071" y="437"/>
                  </a:lnTo>
                  <a:lnTo>
                    <a:pt x="1071" y="437"/>
                  </a:lnTo>
                  <a:lnTo>
                    <a:pt x="1069" y="437"/>
                  </a:lnTo>
                  <a:lnTo>
                    <a:pt x="1073" y="433"/>
                  </a:lnTo>
                  <a:lnTo>
                    <a:pt x="1077" y="431"/>
                  </a:lnTo>
                  <a:lnTo>
                    <a:pt x="1077" y="429"/>
                  </a:lnTo>
                  <a:lnTo>
                    <a:pt x="1077" y="427"/>
                  </a:lnTo>
                  <a:lnTo>
                    <a:pt x="1075" y="427"/>
                  </a:lnTo>
                  <a:lnTo>
                    <a:pt x="1071" y="429"/>
                  </a:lnTo>
                  <a:lnTo>
                    <a:pt x="1065" y="431"/>
                  </a:lnTo>
                  <a:lnTo>
                    <a:pt x="1064" y="431"/>
                  </a:lnTo>
                  <a:lnTo>
                    <a:pt x="1062" y="433"/>
                  </a:lnTo>
                  <a:lnTo>
                    <a:pt x="1060" y="438"/>
                  </a:lnTo>
                  <a:lnTo>
                    <a:pt x="1058" y="440"/>
                  </a:lnTo>
                  <a:lnTo>
                    <a:pt x="1056" y="442"/>
                  </a:lnTo>
                  <a:lnTo>
                    <a:pt x="1058" y="440"/>
                  </a:lnTo>
                  <a:lnTo>
                    <a:pt x="1058" y="438"/>
                  </a:lnTo>
                  <a:lnTo>
                    <a:pt x="1058" y="437"/>
                  </a:lnTo>
                  <a:lnTo>
                    <a:pt x="1060" y="435"/>
                  </a:lnTo>
                  <a:lnTo>
                    <a:pt x="1062" y="429"/>
                  </a:lnTo>
                  <a:lnTo>
                    <a:pt x="1058" y="429"/>
                  </a:lnTo>
                  <a:lnTo>
                    <a:pt x="1054" y="429"/>
                  </a:lnTo>
                  <a:lnTo>
                    <a:pt x="1054" y="429"/>
                  </a:lnTo>
                  <a:lnTo>
                    <a:pt x="1060" y="427"/>
                  </a:lnTo>
                  <a:lnTo>
                    <a:pt x="1065" y="427"/>
                  </a:lnTo>
                  <a:lnTo>
                    <a:pt x="1067" y="425"/>
                  </a:lnTo>
                  <a:lnTo>
                    <a:pt x="1069" y="423"/>
                  </a:lnTo>
                  <a:lnTo>
                    <a:pt x="1069" y="419"/>
                  </a:lnTo>
                  <a:lnTo>
                    <a:pt x="1067" y="419"/>
                  </a:lnTo>
                  <a:lnTo>
                    <a:pt x="1064" y="418"/>
                  </a:lnTo>
                  <a:lnTo>
                    <a:pt x="1062" y="418"/>
                  </a:lnTo>
                  <a:lnTo>
                    <a:pt x="1058" y="418"/>
                  </a:lnTo>
                  <a:lnTo>
                    <a:pt x="1054" y="419"/>
                  </a:lnTo>
                  <a:lnTo>
                    <a:pt x="1052" y="419"/>
                  </a:lnTo>
                  <a:lnTo>
                    <a:pt x="1048" y="421"/>
                  </a:lnTo>
                  <a:lnTo>
                    <a:pt x="1045" y="427"/>
                  </a:lnTo>
                  <a:lnTo>
                    <a:pt x="1043" y="429"/>
                  </a:lnTo>
                  <a:lnTo>
                    <a:pt x="1046" y="423"/>
                  </a:lnTo>
                  <a:lnTo>
                    <a:pt x="1054" y="416"/>
                  </a:lnTo>
                  <a:lnTo>
                    <a:pt x="1056" y="414"/>
                  </a:lnTo>
                  <a:lnTo>
                    <a:pt x="1056" y="412"/>
                  </a:lnTo>
                  <a:lnTo>
                    <a:pt x="1054" y="408"/>
                  </a:lnTo>
                  <a:lnTo>
                    <a:pt x="1052" y="406"/>
                  </a:lnTo>
                  <a:lnTo>
                    <a:pt x="1048" y="404"/>
                  </a:lnTo>
                  <a:lnTo>
                    <a:pt x="1045" y="404"/>
                  </a:lnTo>
                  <a:lnTo>
                    <a:pt x="1039" y="402"/>
                  </a:lnTo>
                  <a:lnTo>
                    <a:pt x="1035" y="402"/>
                  </a:lnTo>
                  <a:lnTo>
                    <a:pt x="1029" y="399"/>
                  </a:lnTo>
                  <a:lnTo>
                    <a:pt x="1024" y="399"/>
                  </a:lnTo>
                  <a:lnTo>
                    <a:pt x="1016" y="399"/>
                  </a:lnTo>
                  <a:lnTo>
                    <a:pt x="1009" y="399"/>
                  </a:lnTo>
                  <a:lnTo>
                    <a:pt x="1003" y="402"/>
                  </a:lnTo>
                  <a:lnTo>
                    <a:pt x="1001" y="408"/>
                  </a:lnTo>
                  <a:lnTo>
                    <a:pt x="1007" y="410"/>
                  </a:lnTo>
                  <a:lnTo>
                    <a:pt x="1012" y="412"/>
                  </a:lnTo>
                  <a:lnTo>
                    <a:pt x="1016" y="416"/>
                  </a:lnTo>
                  <a:lnTo>
                    <a:pt x="1014" y="416"/>
                  </a:lnTo>
                  <a:lnTo>
                    <a:pt x="1012" y="414"/>
                  </a:lnTo>
                  <a:lnTo>
                    <a:pt x="1009" y="414"/>
                  </a:lnTo>
                  <a:lnTo>
                    <a:pt x="1007" y="412"/>
                  </a:lnTo>
                  <a:lnTo>
                    <a:pt x="1007" y="412"/>
                  </a:lnTo>
                  <a:lnTo>
                    <a:pt x="1005" y="412"/>
                  </a:lnTo>
                  <a:lnTo>
                    <a:pt x="1003" y="412"/>
                  </a:lnTo>
                  <a:lnTo>
                    <a:pt x="1001" y="412"/>
                  </a:lnTo>
                  <a:lnTo>
                    <a:pt x="999" y="410"/>
                  </a:lnTo>
                  <a:lnTo>
                    <a:pt x="999" y="410"/>
                  </a:lnTo>
                  <a:lnTo>
                    <a:pt x="997" y="412"/>
                  </a:lnTo>
                  <a:lnTo>
                    <a:pt x="995" y="414"/>
                  </a:lnTo>
                  <a:lnTo>
                    <a:pt x="995" y="416"/>
                  </a:lnTo>
                  <a:lnTo>
                    <a:pt x="995" y="418"/>
                  </a:lnTo>
                  <a:lnTo>
                    <a:pt x="995" y="419"/>
                  </a:lnTo>
                  <a:lnTo>
                    <a:pt x="999" y="421"/>
                  </a:lnTo>
                  <a:lnTo>
                    <a:pt x="999" y="423"/>
                  </a:lnTo>
                  <a:lnTo>
                    <a:pt x="997" y="423"/>
                  </a:lnTo>
                  <a:lnTo>
                    <a:pt x="995" y="423"/>
                  </a:lnTo>
                  <a:lnTo>
                    <a:pt x="995" y="421"/>
                  </a:lnTo>
                  <a:lnTo>
                    <a:pt x="993" y="419"/>
                  </a:lnTo>
                  <a:lnTo>
                    <a:pt x="993" y="419"/>
                  </a:lnTo>
                  <a:lnTo>
                    <a:pt x="993" y="418"/>
                  </a:lnTo>
                  <a:lnTo>
                    <a:pt x="992" y="412"/>
                  </a:lnTo>
                  <a:lnTo>
                    <a:pt x="992" y="412"/>
                  </a:lnTo>
                  <a:lnTo>
                    <a:pt x="990" y="410"/>
                  </a:lnTo>
                  <a:lnTo>
                    <a:pt x="988" y="410"/>
                  </a:lnTo>
                  <a:lnTo>
                    <a:pt x="988" y="410"/>
                  </a:lnTo>
                  <a:lnTo>
                    <a:pt x="986" y="410"/>
                  </a:lnTo>
                  <a:lnTo>
                    <a:pt x="986" y="410"/>
                  </a:lnTo>
                  <a:lnTo>
                    <a:pt x="982" y="410"/>
                  </a:lnTo>
                  <a:lnTo>
                    <a:pt x="980" y="408"/>
                  </a:lnTo>
                  <a:lnTo>
                    <a:pt x="978" y="408"/>
                  </a:lnTo>
                  <a:lnTo>
                    <a:pt x="974" y="410"/>
                  </a:lnTo>
                  <a:lnTo>
                    <a:pt x="974" y="412"/>
                  </a:lnTo>
                  <a:lnTo>
                    <a:pt x="976" y="414"/>
                  </a:lnTo>
                  <a:lnTo>
                    <a:pt x="978" y="416"/>
                  </a:lnTo>
                  <a:lnTo>
                    <a:pt x="974" y="416"/>
                  </a:lnTo>
                  <a:lnTo>
                    <a:pt x="973" y="416"/>
                  </a:lnTo>
                  <a:lnTo>
                    <a:pt x="969" y="418"/>
                  </a:lnTo>
                  <a:lnTo>
                    <a:pt x="965" y="421"/>
                  </a:lnTo>
                  <a:lnTo>
                    <a:pt x="963" y="423"/>
                  </a:lnTo>
                  <a:lnTo>
                    <a:pt x="961" y="423"/>
                  </a:lnTo>
                  <a:lnTo>
                    <a:pt x="961" y="419"/>
                  </a:lnTo>
                  <a:lnTo>
                    <a:pt x="963" y="418"/>
                  </a:lnTo>
                  <a:lnTo>
                    <a:pt x="965" y="418"/>
                  </a:lnTo>
                  <a:lnTo>
                    <a:pt x="963" y="416"/>
                  </a:lnTo>
                  <a:lnTo>
                    <a:pt x="963" y="416"/>
                  </a:lnTo>
                  <a:lnTo>
                    <a:pt x="961" y="414"/>
                  </a:lnTo>
                  <a:lnTo>
                    <a:pt x="963" y="412"/>
                  </a:lnTo>
                  <a:lnTo>
                    <a:pt x="965" y="412"/>
                  </a:lnTo>
                  <a:lnTo>
                    <a:pt x="967" y="410"/>
                  </a:lnTo>
                  <a:lnTo>
                    <a:pt x="967" y="408"/>
                  </a:lnTo>
                  <a:lnTo>
                    <a:pt x="965" y="406"/>
                  </a:lnTo>
                  <a:lnTo>
                    <a:pt x="961" y="408"/>
                  </a:lnTo>
                  <a:lnTo>
                    <a:pt x="957" y="412"/>
                  </a:lnTo>
                  <a:lnTo>
                    <a:pt x="957" y="410"/>
                  </a:lnTo>
                  <a:lnTo>
                    <a:pt x="961" y="408"/>
                  </a:lnTo>
                  <a:lnTo>
                    <a:pt x="971" y="400"/>
                  </a:lnTo>
                  <a:lnTo>
                    <a:pt x="971" y="399"/>
                  </a:lnTo>
                  <a:lnTo>
                    <a:pt x="973" y="397"/>
                  </a:lnTo>
                  <a:lnTo>
                    <a:pt x="971" y="397"/>
                  </a:lnTo>
                  <a:lnTo>
                    <a:pt x="971" y="397"/>
                  </a:lnTo>
                  <a:lnTo>
                    <a:pt x="969" y="395"/>
                  </a:lnTo>
                  <a:lnTo>
                    <a:pt x="969" y="393"/>
                  </a:lnTo>
                  <a:lnTo>
                    <a:pt x="967" y="385"/>
                  </a:lnTo>
                  <a:lnTo>
                    <a:pt x="965" y="383"/>
                  </a:lnTo>
                  <a:lnTo>
                    <a:pt x="965" y="382"/>
                  </a:lnTo>
                  <a:lnTo>
                    <a:pt x="963" y="382"/>
                  </a:lnTo>
                  <a:lnTo>
                    <a:pt x="961" y="382"/>
                  </a:lnTo>
                  <a:lnTo>
                    <a:pt x="961" y="380"/>
                  </a:lnTo>
                  <a:lnTo>
                    <a:pt x="959" y="378"/>
                  </a:lnTo>
                  <a:lnTo>
                    <a:pt x="959" y="378"/>
                  </a:lnTo>
                  <a:lnTo>
                    <a:pt x="956" y="372"/>
                  </a:lnTo>
                  <a:lnTo>
                    <a:pt x="956" y="368"/>
                  </a:lnTo>
                  <a:lnTo>
                    <a:pt x="952" y="366"/>
                  </a:lnTo>
                  <a:lnTo>
                    <a:pt x="950" y="366"/>
                  </a:lnTo>
                  <a:lnTo>
                    <a:pt x="946" y="364"/>
                  </a:lnTo>
                  <a:lnTo>
                    <a:pt x="942" y="364"/>
                  </a:lnTo>
                  <a:lnTo>
                    <a:pt x="935" y="364"/>
                  </a:lnTo>
                  <a:lnTo>
                    <a:pt x="931" y="364"/>
                  </a:lnTo>
                  <a:lnTo>
                    <a:pt x="920" y="368"/>
                  </a:lnTo>
                  <a:lnTo>
                    <a:pt x="916" y="370"/>
                  </a:lnTo>
                  <a:lnTo>
                    <a:pt x="914" y="370"/>
                  </a:lnTo>
                  <a:lnTo>
                    <a:pt x="916" y="374"/>
                  </a:lnTo>
                  <a:lnTo>
                    <a:pt x="908" y="372"/>
                  </a:lnTo>
                  <a:lnTo>
                    <a:pt x="902" y="374"/>
                  </a:lnTo>
                  <a:lnTo>
                    <a:pt x="897" y="378"/>
                  </a:lnTo>
                  <a:lnTo>
                    <a:pt x="891" y="382"/>
                  </a:lnTo>
                  <a:lnTo>
                    <a:pt x="889" y="385"/>
                  </a:lnTo>
                  <a:lnTo>
                    <a:pt x="891" y="387"/>
                  </a:lnTo>
                  <a:lnTo>
                    <a:pt x="893" y="387"/>
                  </a:lnTo>
                  <a:lnTo>
                    <a:pt x="902" y="391"/>
                  </a:lnTo>
                  <a:lnTo>
                    <a:pt x="906" y="393"/>
                  </a:lnTo>
                  <a:lnTo>
                    <a:pt x="908" y="397"/>
                  </a:lnTo>
                  <a:lnTo>
                    <a:pt x="902" y="393"/>
                  </a:lnTo>
                  <a:lnTo>
                    <a:pt x="895" y="391"/>
                  </a:lnTo>
                  <a:lnTo>
                    <a:pt x="889" y="391"/>
                  </a:lnTo>
                  <a:lnTo>
                    <a:pt x="885" y="397"/>
                  </a:lnTo>
                  <a:lnTo>
                    <a:pt x="885" y="399"/>
                  </a:lnTo>
                  <a:lnTo>
                    <a:pt x="887" y="402"/>
                  </a:lnTo>
                  <a:lnTo>
                    <a:pt x="889" y="404"/>
                  </a:lnTo>
                  <a:lnTo>
                    <a:pt x="891" y="408"/>
                  </a:lnTo>
                  <a:lnTo>
                    <a:pt x="893" y="408"/>
                  </a:lnTo>
                  <a:lnTo>
                    <a:pt x="897" y="410"/>
                  </a:lnTo>
                  <a:lnTo>
                    <a:pt x="899" y="408"/>
                  </a:lnTo>
                  <a:lnTo>
                    <a:pt x="902" y="410"/>
                  </a:lnTo>
                  <a:lnTo>
                    <a:pt x="901" y="410"/>
                  </a:lnTo>
                  <a:lnTo>
                    <a:pt x="901" y="412"/>
                  </a:lnTo>
                  <a:lnTo>
                    <a:pt x="901" y="412"/>
                  </a:lnTo>
                  <a:lnTo>
                    <a:pt x="901" y="414"/>
                  </a:lnTo>
                  <a:lnTo>
                    <a:pt x="902" y="416"/>
                  </a:lnTo>
                  <a:lnTo>
                    <a:pt x="904" y="416"/>
                  </a:lnTo>
                  <a:lnTo>
                    <a:pt x="906" y="418"/>
                  </a:lnTo>
                  <a:lnTo>
                    <a:pt x="908" y="419"/>
                  </a:lnTo>
                  <a:lnTo>
                    <a:pt x="904" y="418"/>
                  </a:lnTo>
                  <a:lnTo>
                    <a:pt x="901" y="416"/>
                  </a:lnTo>
                  <a:lnTo>
                    <a:pt x="897" y="414"/>
                  </a:lnTo>
                  <a:lnTo>
                    <a:pt x="893" y="414"/>
                  </a:lnTo>
                  <a:lnTo>
                    <a:pt x="891" y="414"/>
                  </a:lnTo>
                  <a:lnTo>
                    <a:pt x="889" y="416"/>
                  </a:lnTo>
                  <a:lnTo>
                    <a:pt x="889" y="416"/>
                  </a:lnTo>
                  <a:lnTo>
                    <a:pt x="887" y="418"/>
                  </a:lnTo>
                  <a:lnTo>
                    <a:pt x="885" y="418"/>
                  </a:lnTo>
                  <a:lnTo>
                    <a:pt x="883" y="419"/>
                  </a:lnTo>
                  <a:lnTo>
                    <a:pt x="882" y="421"/>
                  </a:lnTo>
                  <a:lnTo>
                    <a:pt x="885" y="423"/>
                  </a:lnTo>
                  <a:lnTo>
                    <a:pt x="889" y="427"/>
                  </a:lnTo>
                  <a:lnTo>
                    <a:pt x="891" y="429"/>
                  </a:lnTo>
                  <a:lnTo>
                    <a:pt x="895" y="429"/>
                  </a:lnTo>
                  <a:lnTo>
                    <a:pt x="897" y="429"/>
                  </a:lnTo>
                  <a:lnTo>
                    <a:pt x="901" y="431"/>
                  </a:lnTo>
                  <a:lnTo>
                    <a:pt x="902" y="433"/>
                  </a:lnTo>
                  <a:lnTo>
                    <a:pt x="902" y="435"/>
                  </a:lnTo>
                  <a:lnTo>
                    <a:pt x="902" y="438"/>
                  </a:lnTo>
                  <a:lnTo>
                    <a:pt x="901" y="442"/>
                  </a:lnTo>
                  <a:lnTo>
                    <a:pt x="901" y="446"/>
                  </a:lnTo>
                  <a:lnTo>
                    <a:pt x="899" y="448"/>
                  </a:lnTo>
                  <a:lnTo>
                    <a:pt x="899" y="448"/>
                  </a:lnTo>
                  <a:lnTo>
                    <a:pt x="897" y="448"/>
                  </a:lnTo>
                  <a:lnTo>
                    <a:pt x="897" y="446"/>
                  </a:lnTo>
                  <a:lnTo>
                    <a:pt x="895" y="446"/>
                  </a:lnTo>
                  <a:lnTo>
                    <a:pt x="895" y="446"/>
                  </a:lnTo>
                  <a:lnTo>
                    <a:pt x="897" y="444"/>
                  </a:lnTo>
                  <a:lnTo>
                    <a:pt x="893" y="444"/>
                  </a:lnTo>
                  <a:lnTo>
                    <a:pt x="889" y="444"/>
                  </a:lnTo>
                  <a:lnTo>
                    <a:pt x="885" y="444"/>
                  </a:lnTo>
                  <a:lnTo>
                    <a:pt x="883" y="444"/>
                  </a:lnTo>
                  <a:lnTo>
                    <a:pt x="878" y="448"/>
                  </a:lnTo>
                  <a:lnTo>
                    <a:pt x="874" y="448"/>
                  </a:lnTo>
                  <a:lnTo>
                    <a:pt x="870" y="448"/>
                  </a:lnTo>
                  <a:lnTo>
                    <a:pt x="882" y="444"/>
                  </a:lnTo>
                  <a:lnTo>
                    <a:pt x="891" y="442"/>
                  </a:lnTo>
                  <a:lnTo>
                    <a:pt x="893" y="440"/>
                  </a:lnTo>
                  <a:lnTo>
                    <a:pt x="895" y="438"/>
                  </a:lnTo>
                  <a:lnTo>
                    <a:pt x="895" y="437"/>
                  </a:lnTo>
                  <a:lnTo>
                    <a:pt x="882" y="429"/>
                  </a:lnTo>
                  <a:lnTo>
                    <a:pt x="880" y="427"/>
                  </a:lnTo>
                  <a:lnTo>
                    <a:pt x="878" y="425"/>
                  </a:lnTo>
                  <a:lnTo>
                    <a:pt x="876" y="421"/>
                  </a:lnTo>
                  <a:lnTo>
                    <a:pt x="876" y="419"/>
                  </a:lnTo>
                  <a:lnTo>
                    <a:pt x="874" y="416"/>
                  </a:lnTo>
                  <a:lnTo>
                    <a:pt x="874" y="414"/>
                  </a:lnTo>
                  <a:lnTo>
                    <a:pt x="876" y="410"/>
                  </a:lnTo>
                  <a:lnTo>
                    <a:pt x="876" y="408"/>
                  </a:lnTo>
                  <a:lnTo>
                    <a:pt x="874" y="404"/>
                  </a:lnTo>
                  <a:lnTo>
                    <a:pt x="874" y="402"/>
                  </a:lnTo>
                  <a:lnTo>
                    <a:pt x="872" y="400"/>
                  </a:lnTo>
                  <a:lnTo>
                    <a:pt x="870" y="399"/>
                  </a:lnTo>
                  <a:lnTo>
                    <a:pt x="870" y="397"/>
                  </a:lnTo>
                  <a:lnTo>
                    <a:pt x="870" y="393"/>
                  </a:lnTo>
                  <a:lnTo>
                    <a:pt x="880" y="378"/>
                  </a:lnTo>
                  <a:lnTo>
                    <a:pt x="882" y="376"/>
                  </a:lnTo>
                  <a:lnTo>
                    <a:pt x="885" y="372"/>
                  </a:lnTo>
                  <a:lnTo>
                    <a:pt x="887" y="372"/>
                  </a:lnTo>
                  <a:lnTo>
                    <a:pt x="893" y="368"/>
                  </a:lnTo>
                  <a:lnTo>
                    <a:pt x="897" y="364"/>
                  </a:lnTo>
                  <a:lnTo>
                    <a:pt x="893" y="363"/>
                  </a:lnTo>
                  <a:lnTo>
                    <a:pt x="887" y="363"/>
                  </a:lnTo>
                  <a:lnTo>
                    <a:pt x="876" y="361"/>
                  </a:lnTo>
                  <a:lnTo>
                    <a:pt x="863" y="363"/>
                  </a:lnTo>
                  <a:lnTo>
                    <a:pt x="857" y="364"/>
                  </a:lnTo>
                  <a:lnTo>
                    <a:pt x="851" y="366"/>
                  </a:lnTo>
                  <a:lnTo>
                    <a:pt x="846" y="368"/>
                  </a:lnTo>
                  <a:lnTo>
                    <a:pt x="840" y="370"/>
                  </a:lnTo>
                  <a:lnTo>
                    <a:pt x="836" y="374"/>
                  </a:lnTo>
                  <a:lnTo>
                    <a:pt x="836" y="376"/>
                  </a:lnTo>
                  <a:lnTo>
                    <a:pt x="836" y="376"/>
                  </a:lnTo>
                  <a:lnTo>
                    <a:pt x="836" y="378"/>
                  </a:lnTo>
                  <a:lnTo>
                    <a:pt x="834" y="378"/>
                  </a:lnTo>
                  <a:lnTo>
                    <a:pt x="832" y="382"/>
                  </a:lnTo>
                  <a:lnTo>
                    <a:pt x="830" y="382"/>
                  </a:lnTo>
                  <a:lnTo>
                    <a:pt x="829" y="385"/>
                  </a:lnTo>
                  <a:lnTo>
                    <a:pt x="829" y="387"/>
                  </a:lnTo>
                  <a:lnTo>
                    <a:pt x="829" y="391"/>
                  </a:lnTo>
                  <a:lnTo>
                    <a:pt x="827" y="395"/>
                  </a:lnTo>
                  <a:lnTo>
                    <a:pt x="821" y="406"/>
                  </a:lnTo>
                  <a:lnTo>
                    <a:pt x="819" y="412"/>
                  </a:lnTo>
                  <a:lnTo>
                    <a:pt x="823" y="416"/>
                  </a:lnTo>
                  <a:lnTo>
                    <a:pt x="821" y="418"/>
                  </a:lnTo>
                  <a:lnTo>
                    <a:pt x="817" y="419"/>
                  </a:lnTo>
                  <a:lnTo>
                    <a:pt x="817" y="419"/>
                  </a:lnTo>
                  <a:lnTo>
                    <a:pt x="817" y="421"/>
                  </a:lnTo>
                  <a:lnTo>
                    <a:pt x="817" y="423"/>
                  </a:lnTo>
                  <a:lnTo>
                    <a:pt x="819" y="433"/>
                  </a:lnTo>
                  <a:lnTo>
                    <a:pt x="821" y="435"/>
                  </a:lnTo>
                  <a:lnTo>
                    <a:pt x="823" y="437"/>
                  </a:lnTo>
                  <a:lnTo>
                    <a:pt x="827" y="438"/>
                  </a:lnTo>
                  <a:lnTo>
                    <a:pt x="832" y="440"/>
                  </a:lnTo>
                  <a:lnTo>
                    <a:pt x="846" y="442"/>
                  </a:lnTo>
                  <a:lnTo>
                    <a:pt x="851" y="442"/>
                  </a:lnTo>
                  <a:lnTo>
                    <a:pt x="863" y="448"/>
                  </a:lnTo>
                  <a:lnTo>
                    <a:pt x="859" y="450"/>
                  </a:lnTo>
                  <a:lnTo>
                    <a:pt x="853" y="450"/>
                  </a:lnTo>
                  <a:lnTo>
                    <a:pt x="847" y="450"/>
                  </a:lnTo>
                  <a:lnTo>
                    <a:pt x="834" y="446"/>
                  </a:lnTo>
                  <a:lnTo>
                    <a:pt x="830" y="446"/>
                  </a:lnTo>
                  <a:lnTo>
                    <a:pt x="825" y="446"/>
                  </a:lnTo>
                  <a:lnTo>
                    <a:pt x="827" y="448"/>
                  </a:lnTo>
                  <a:lnTo>
                    <a:pt x="829" y="454"/>
                  </a:lnTo>
                  <a:lnTo>
                    <a:pt x="830" y="457"/>
                  </a:lnTo>
                  <a:lnTo>
                    <a:pt x="834" y="459"/>
                  </a:lnTo>
                  <a:lnTo>
                    <a:pt x="836" y="461"/>
                  </a:lnTo>
                  <a:lnTo>
                    <a:pt x="838" y="463"/>
                  </a:lnTo>
                  <a:lnTo>
                    <a:pt x="842" y="463"/>
                  </a:lnTo>
                  <a:lnTo>
                    <a:pt x="844" y="465"/>
                  </a:lnTo>
                  <a:lnTo>
                    <a:pt x="847" y="467"/>
                  </a:lnTo>
                  <a:lnTo>
                    <a:pt x="849" y="469"/>
                  </a:lnTo>
                  <a:lnTo>
                    <a:pt x="851" y="469"/>
                  </a:lnTo>
                  <a:lnTo>
                    <a:pt x="853" y="469"/>
                  </a:lnTo>
                  <a:lnTo>
                    <a:pt x="855" y="467"/>
                  </a:lnTo>
                  <a:lnTo>
                    <a:pt x="857" y="467"/>
                  </a:lnTo>
                  <a:lnTo>
                    <a:pt x="859" y="467"/>
                  </a:lnTo>
                  <a:lnTo>
                    <a:pt x="861" y="467"/>
                  </a:lnTo>
                  <a:lnTo>
                    <a:pt x="863" y="467"/>
                  </a:lnTo>
                  <a:lnTo>
                    <a:pt x="863" y="467"/>
                  </a:lnTo>
                  <a:lnTo>
                    <a:pt x="863" y="465"/>
                  </a:lnTo>
                  <a:lnTo>
                    <a:pt x="863" y="465"/>
                  </a:lnTo>
                  <a:lnTo>
                    <a:pt x="863" y="465"/>
                  </a:lnTo>
                  <a:lnTo>
                    <a:pt x="866" y="465"/>
                  </a:lnTo>
                  <a:lnTo>
                    <a:pt x="868" y="465"/>
                  </a:lnTo>
                  <a:lnTo>
                    <a:pt x="870" y="465"/>
                  </a:lnTo>
                  <a:lnTo>
                    <a:pt x="870" y="465"/>
                  </a:lnTo>
                  <a:lnTo>
                    <a:pt x="874" y="463"/>
                  </a:lnTo>
                  <a:lnTo>
                    <a:pt x="872" y="469"/>
                  </a:lnTo>
                  <a:lnTo>
                    <a:pt x="876" y="473"/>
                  </a:lnTo>
                  <a:lnTo>
                    <a:pt x="882" y="474"/>
                  </a:lnTo>
                  <a:lnTo>
                    <a:pt x="885" y="474"/>
                  </a:lnTo>
                  <a:lnTo>
                    <a:pt x="893" y="474"/>
                  </a:lnTo>
                  <a:lnTo>
                    <a:pt x="899" y="474"/>
                  </a:lnTo>
                  <a:lnTo>
                    <a:pt x="910" y="478"/>
                  </a:lnTo>
                  <a:lnTo>
                    <a:pt x="916" y="478"/>
                  </a:lnTo>
                  <a:lnTo>
                    <a:pt x="921" y="478"/>
                  </a:lnTo>
                  <a:lnTo>
                    <a:pt x="927" y="478"/>
                  </a:lnTo>
                  <a:lnTo>
                    <a:pt x="933" y="480"/>
                  </a:lnTo>
                  <a:lnTo>
                    <a:pt x="938" y="482"/>
                  </a:lnTo>
                  <a:lnTo>
                    <a:pt x="940" y="482"/>
                  </a:lnTo>
                  <a:lnTo>
                    <a:pt x="944" y="482"/>
                  </a:lnTo>
                  <a:lnTo>
                    <a:pt x="950" y="480"/>
                  </a:lnTo>
                  <a:lnTo>
                    <a:pt x="952" y="480"/>
                  </a:lnTo>
                  <a:lnTo>
                    <a:pt x="956" y="480"/>
                  </a:lnTo>
                  <a:lnTo>
                    <a:pt x="957" y="482"/>
                  </a:lnTo>
                  <a:lnTo>
                    <a:pt x="961" y="484"/>
                  </a:lnTo>
                  <a:lnTo>
                    <a:pt x="963" y="484"/>
                  </a:lnTo>
                  <a:lnTo>
                    <a:pt x="961" y="482"/>
                  </a:lnTo>
                  <a:lnTo>
                    <a:pt x="957" y="478"/>
                  </a:lnTo>
                  <a:lnTo>
                    <a:pt x="954" y="476"/>
                  </a:lnTo>
                  <a:lnTo>
                    <a:pt x="950" y="474"/>
                  </a:lnTo>
                  <a:lnTo>
                    <a:pt x="954" y="474"/>
                  </a:lnTo>
                  <a:lnTo>
                    <a:pt x="957" y="474"/>
                  </a:lnTo>
                  <a:lnTo>
                    <a:pt x="984" y="480"/>
                  </a:lnTo>
                  <a:lnTo>
                    <a:pt x="988" y="480"/>
                  </a:lnTo>
                  <a:lnTo>
                    <a:pt x="992" y="480"/>
                  </a:lnTo>
                  <a:lnTo>
                    <a:pt x="993" y="478"/>
                  </a:lnTo>
                  <a:lnTo>
                    <a:pt x="995" y="476"/>
                  </a:lnTo>
                  <a:lnTo>
                    <a:pt x="995" y="474"/>
                  </a:lnTo>
                  <a:lnTo>
                    <a:pt x="995" y="471"/>
                  </a:lnTo>
                  <a:lnTo>
                    <a:pt x="993" y="469"/>
                  </a:lnTo>
                  <a:lnTo>
                    <a:pt x="990" y="467"/>
                  </a:lnTo>
                  <a:lnTo>
                    <a:pt x="988" y="465"/>
                  </a:lnTo>
                  <a:lnTo>
                    <a:pt x="986" y="463"/>
                  </a:lnTo>
                  <a:lnTo>
                    <a:pt x="988" y="463"/>
                  </a:lnTo>
                  <a:lnTo>
                    <a:pt x="988" y="461"/>
                  </a:lnTo>
                  <a:lnTo>
                    <a:pt x="990" y="459"/>
                  </a:lnTo>
                  <a:lnTo>
                    <a:pt x="992" y="459"/>
                  </a:lnTo>
                  <a:lnTo>
                    <a:pt x="992" y="459"/>
                  </a:lnTo>
                  <a:lnTo>
                    <a:pt x="993" y="461"/>
                  </a:lnTo>
                  <a:lnTo>
                    <a:pt x="995" y="463"/>
                  </a:lnTo>
                  <a:lnTo>
                    <a:pt x="997" y="465"/>
                  </a:lnTo>
                  <a:lnTo>
                    <a:pt x="999" y="467"/>
                  </a:lnTo>
                  <a:lnTo>
                    <a:pt x="1003" y="469"/>
                  </a:lnTo>
                  <a:lnTo>
                    <a:pt x="1005" y="471"/>
                  </a:lnTo>
                  <a:lnTo>
                    <a:pt x="1009" y="471"/>
                  </a:lnTo>
                  <a:lnTo>
                    <a:pt x="1010" y="471"/>
                  </a:lnTo>
                  <a:lnTo>
                    <a:pt x="1012" y="471"/>
                  </a:lnTo>
                  <a:lnTo>
                    <a:pt x="1012" y="473"/>
                  </a:lnTo>
                  <a:lnTo>
                    <a:pt x="1014" y="478"/>
                  </a:lnTo>
                  <a:lnTo>
                    <a:pt x="1014" y="480"/>
                  </a:lnTo>
                  <a:lnTo>
                    <a:pt x="1016" y="482"/>
                  </a:lnTo>
                  <a:lnTo>
                    <a:pt x="1016" y="482"/>
                  </a:lnTo>
                  <a:lnTo>
                    <a:pt x="1020" y="482"/>
                  </a:lnTo>
                  <a:lnTo>
                    <a:pt x="1022" y="482"/>
                  </a:lnTo>
                  <a:lnTo>
                    <a:pt x="1024" y="482"/>
                  </a:lnTo>
                  <a:lnTo>
                    <a:pt x="1026" y="484"/>
                  </a:lnTo>
                  <a:lnTo>
                    <a:pt x="1026" y="484"/>
                  </a:lnTo>
                  <a:lnTo>
                    <a:pt x="1026" y="486"/>
                  </a:lnTo>
                  <a:lnTo>
                    <a:pt x="1026" y="486"/>
                  </a:lnTo>
                  <a:lnTo>
                    <a:pt x="1022" y="486"/>
                  </a:lnTo>
                  <a:lnTo>
                    <a:pt x="1024" y="488"/>
                  </a:lnTo>
                  <a:lnTo>
                    <a:pt x="1026" y="488"/>
                  </a:lnTo>
                  <a:lnTo>
                    <a:pt x="1028" y="488"/>
                  </a:lnTo>
                  <a:lnTo>
                    <a:pt x="1029" y="488"/>
                  </a:lnTo>
                  <a:lnTo>
                    <a:pt x="1031" y="488"/>
                  </a:lnTo>
                  <a:lnTo>
                    <a:pt x="1033" y="486"/>
                  </a:lnTo>
                  <a:lnTo>
                    <a:pt x="1035" y="486"/>
                  </a:lnTo>
                  <a:lnTo>
                    <a:pt x="1037" y="486"/>
                  </a:lnTo>
                  <a:lnTo>
                    <a:pt x="1035" y="488"/>
                  </a:lnTo>
                  <a:lnTo>
                    <a:pt x="1033" y="488"/>
                  </a:lnTo>
                  <a:lnTo>
                    <a:pt x="1031" y="490"/>
                  </a:lnTo>
                  <a:lnTo>
                    <a:pt x="1033" y="492"/>
                  </a:lnTo>
                  <a:lnTo>
                    <a:pt x="1037" y="492"/>
                  </a:lnTo>
                  <a:lnTo>
                    <a:pt x="1041" y="493"/>
                  </a:lnTo>
                  <a:lnTo>
                    <a:pt x="1045" y="493"/>
                  </a:lnTo>
                  <a:lnTo>
                    <a:pt x="1046" y="497"/>
                  </a:lnTo>
                  <a:lnTo>
                    <a:pt x="1041" y="499"/>
                  </a:lnTo>
                  <a:lnTo>
                    <a:pt x="1035" y="499"/>
                  </a:lnTo>
                  <a:lnTo>
                    <a:pt x="1031" y="501"/>
                  </a:lnTo>
                  <a:lnTo>
                    <a:pt x="1031" y="503"/>
                  </a:lnTo>
                  <a:lnTo>
                    <a:pt x="1031" y="507"/>
                  </a:lnTo>
                  <a:lnTo>
                    <a:pt x="1031" y="507"/>
                  </a:lnTo>
                  <a:lnTo>
                    <a:pt x="1033" y="509"/>
                  </a:lnTo>
                  <a:lnTo>
                    <a:pt x="1037" y="507"/>
                  </a:lnTo>
                  <a:lnTo>
                    <a:pt x="1046" y="503"/>
                  </a:lnTo>
                  <a:lnTo>
                    <a:pt x="1048" y="503"/>
                  </a:lnTo>
                  <a:lnTo>
                    <a:pt x="1054" y="501"/>
                  </a:lnTo>
                  <a:lnTo>
                    <a:pt x="1054" y="501"/>
                  </a:lnTo>
                  <a:lnTo>
                    <a:pt x="1060" y="499"/>
                  </a:lnTo>
                  <a:lnTo>
                    <a:pt x="1060" y="499"/>
                  </a:lnTo>
                  <a:lnTo>
                    <a:pt x="1062" y="499"/>
                  </a:lnTo>
                  <a:lnTo>
                    <a:pt x="1058" y="501"/>
                  </a:lnTo>
                  <a:lnTo>
                    <a:pt x="1060" y="503"/>
                  </a:lnTo>
                  <a:lnTo>
                    <a:pt x="1060" y="503"/>
                  </a:lnTo>
                  <a:lnTo>
                    <a:pt x="1058" y="505"/>
                  </a:lnTo>
                  <a:lnTo>
                    <a:pt x="1058" y="505"/>
                  </a:lnTo>
                  <a:lnTo>
                    <a:pt x="1060" y="505"/>
                  </a:lnTo>
                  <a:lnTo>
                    <a:pt x="1062" y="505"/>
                  </a:lnTo>
                  <a:lnTo>
                    <a:pt x="1062" y="505"/>
                  </a:lnTo>
                  <a:lnTo>
                    <a:pt x="1062" y="507"/>
                  </a:lnTo>
                  <a:lnTo>
                    <a:pt x="1064" y="509"/>
                  </a:lnTo>
                  <a:lnTo>
                    <a:pt x="1065" y="511"/>
                  </a:lnTo>
                  <a:lnTo>
                    <a:pt x="1069" y="511"/>
                  </a:lnTo>
                  <a:lnTo>
                    <a:pt x="1071" y="511"/>
                  </a:lnTo>
                  <a:lnTo>
                    <a:pt x="1073" y="511"/>
                  </a:lnTo>
                  <a:lnTo>
                    <a:pt x="1071" y="507"/>
                  </a:lnTo>
                  <a:lnTo>
                    <a:pt x="1073" y="507"/>
                  </a:lnTo>
                  <a:lnTo>
                    <a:pt x="1075" y="509"/>
                  </a:lnTo>
                  <a:lnTo>
                    <a:pt x="1075" y="511"/>
                  </a:lnTo>
                  <a:lnTo>
                    <a:pt x="1075" y="512"/>
                  </a:lnTo>
                  <a:lnTo>
                    <a:pt x="1075" y="516"/>
                  </a:lnTo>
                  <a:lnTo>
                    <a:pt x="1079" y="516"/>
                  </a:lnTo>
                  <a:lnTo>
                    <a:pt x="1081" y="516"/>
                  </a:lnTo>
                  <a:lnTo>
                    <a:pt x="1084" y="516"/>
                  </a:lnTo>
                  <a:lnTo>
                    <a:pt x="1084" y="518"/>
                  </a:lnTo>
                  <a:lnTo>
                    <a:pt x="1096" y="533"/>
                  </a:lnTo>
                  <a:lnTo>
                    <a:pt x="1100" y="541"/>
                  </a:lnTo>
                  <a:lnTo>
                    <a:pt x="1100" y="543"/>
                  </a:lnTo>
                  <a:lnTo>
                    <a:pt x="1100" y="547"/>
                  </a:lnTo>
                  <a:lnTo>
                    <a:pt x="1100" y="547"/>
                  </a:lnTo>
                  <a:lnTo>
                    <a:pt x="1098" y="548"/>
                  </a:lnTo>
                  <a:lnTo>
                    <a:pt x="1094" y="550"/>
                  </a:lnTo>
                  <a:lnTo>
                    <a:pt x="1092" y="550"/>
                  </a:lnTo>
                  <a:lnTo>
                    <a:pt x="1090" y="554"/>
                  </a:lnTo>
                  <a:lnTo>
                    <a:pt x="1090" y="556"/>
                  </a:lnTo>
                  <a:lnTo>
                    <a:pt x="1088" y="558"/>
                  </a:lnTo>
                  <a:lnTo>
                    <a:pt x="1088" y="560"/>
                  </a:lnTo>
                  <a:lnTo>
                    <a:pt x="1071" y="571"/>
                  </a:lnTo>
                  <a:lnTo>
                    <a:pt x="1067" y="577"/>
                  </a:lnTo>
                  <a:lnTo>
                    <a:pt x="1065" y="581"/>
                  </a:lnTo>
                  <a:lnTo>
                    <a:pt x="1069" y="586"/>
                  </a:lnTo>
                  <a:lnTo>
                    <a:pt x="1073" y="590"/>
                  </a:lnTo>
                  <a:lnTo>
                    <a:pt x="1079" y="596"/>
                  </a:lnTo>
                  <a:lnTo>
                    <a:pt x="1081" y="602"/>
                  </a:lnTo>
                  <a:lnTo>
                    <a:pt x="1079" y="602"/>
                  </a:lnTo>
                  <a:lnTo>
                    <a:pt x="1075" y="602"/>
                  </a:lnTo>
                  <a:lnTo>
                    <a:pt x="1073" y="602"/>
                  </a:lnTo>
                  <a:lnTo>
                    <a:pt x="1069" y="602"/>
                  </a:lnTo>
                  <a:lnTo>
                    <a:pt x="1069" y="602"/>
                  </a:lnTo>
                  <a:lnTo>
                    <a:pt x="1067" y="603"/>
                  </a:lnTo>
                  <a:lnTo>
                    <a:pt x="1065" y="605"/>
                  </a:lnTo>
                  <a:lnTo>
                    <a:pt x="1064" y="605"/>
                  </a:lnTo>
                  <a:lnTo>
                    <a:pt x="1062" y="605"/>
                  </a:lnTo>
                  <a:lnTo>
                    <a:pt x="1060" y="605"/>
                  </a:lnTo>
                  <a:lnTo>
                    <a:pt x="1060" y="605"/>
                  </a:lnTo>
                  <a:lnTo>
                    <a:pt x="1058" y="605"/>
                  </a:lnTo>
                  <a:lnTo>
                    <a:pt x="1056" y="605"/>
                  </a:lnTo>
                  <a:lnTo>
                    <a:pt x="1056" y="607"/>
                  </a:lnTo>
                  <a:lnTo>
                    <a:pt x="1054" y="609"/>
                  </a:lnTo>
                  <a:lnTo>
                    <a:pt x="1050" y="609"/>
                  </a:lnTo>
                  <a:lnTo>
                    <a:pt x="1046" y="607"/>
                  </a:lnTo>
                  <a:lnTo>
                    <a:pt x="1045" y="609"/>
                  </a:lnTo>
                  <a:lnTo>
                    <a:pt x="1046" y="611"/>
                  </a:lnTo>
                  <a:lnTo>
                    <a:pt x="1050" y="615"/>
                  </a:lnTo>
                  <a:lnTo>
                    <a:pt x="1050" y="615"/>
                  </a:lnTo>
                  <a:lnTo>
                    <a:pt x="1050" y="617"/>
                  </a:lnTo>
                  <a:lnTo>
                    <a:pt x="1050" y="619"/>
                  </a:lnTo>
                  <a:lnTo>
                    <a:pt x="1050" y="621"/>
                  </a:lnTo>
                  <a:lnTo>
                    <a:pt x="1048" y="622"/>
                  </a:lnTo>
                  <a:lnTo>
                    <a:pt x="1048" y="621"/>
                  </a:lnTo>
                  <a:lnTo>
                    <a:pt x="1046" y="621"/>
                  </a:lnTo>
                  <a:lnTo>
                    <a:pt x="1048" y="619"/>
                  </a:lnTo>
                  <a:lnTo>
                    <a:pt x="1048" y="617"/>
                  </a:lnTo>
                  <a:lnTo>
                    <a:pt x="1048" y="615"/>
                  </a:lnTo>
                  <a:lnTo>
                    <a:pt x="1046" y="613"/>
                  </a:lnTo>
                  <a:lnTo>
                    <a:pt x="1043" y="611"/>
                  </a:lnTo>
                  <a:lnTo>
                    <a:pt x="1041" y="609"/>
                  </a:lnTo>
                  <a:lnTo>
                    <a:pt x="1037" y="607"/>
                  </a:lnTo>
                  <a:lnTo>
                    <a:pt x="1026" y="603"/>
                  </a:lnTo>
                  <a:lnTo>
                    <a:pt x="1022" y="603"/>
                  </a:lnTo>
                  <a:lnTo>
                    <a:pt x="1020" y="602"/>
                  </a:lnTo>
                  <a:lnTo>
                    <a:pt x="1020" y="603"/>
                  </a:lnTo>
                  <a:lnTo>
                    <a:pt x="1018" y="603"/>
                  </a:lnTo>
                  <a:lnTo>
                    <a:pt x="1018" y="605"/>
                  </a:lnTo>
                  <a:lnTo>
                    <a:pt x="1018" y="607"/>
                  </a:lnTo>
                  <a:lnTo>
                    <a:pt x="1018" y="609"/>
                  </a:lnTo>
                  <a:lnTo>
                    <a:pt x="1018" y="609"/>
                  </a:lnTo>
                  <a:lnTo>
                    <a:pt x="1018" y="611"/>
                  </a:lnTo>
                  <a:lnTo>
                    <a:pt x="1018" y="611"/>
                  </a:lnTo>
                  <a:lnTo>
                    <a:pt x="1016" y="613"/>
                  </a:lnTo>
                  <a:lnTo>
                    <a:pt x="1014" y="613"/>
                  </a:lnTo>
                  <a:lnTo>
                    <a:pt x="1012" y="615"/>
                  </a:lnTo>
                  <a:lnTo>
                    <a:pt x="1012" y="615"/>
                  </a:lnTo>
                  <a:lnTo>
                    <a:pt x="1009" y="617"/>
                  </a:lnTo>
                  <a:lnTo>
                    <a:pt x="1007" y="622"/>
                  </a:lnTo>
                  <a:lnTo>
                    <a:pt x="1005" y="626"/>
                  </a:lnTo>
                  <a:lnTo>
                    <a:pt x="1007" y="630"/>
                  </a:lnTo>
                  <a:lnTo>
                    <a:pt x="1009" y="634"/>
                  </a:lnTo>
                  <a:lnTo>
                    <a:pt x="1012" y="638"/>
                  </a:lnTo>
                  <a:lnTo>
                    <a:pt x="1018" y="638"/>
                  </a:lnTo>
                  <a:lnTo>
                    <a:pt x="1022" y="640"/>
                  </a:lnTo>
                  <a:lnTo>
                    <a:pt x="1026" y="640"/>
                  </a:lnTo>
                  <a:lnTo>
                    <a:pt x="1028" y="641"/>
                  </a:lnTo>
                  <a:lnTo>
                    <a:pt x="1028" y="640"/>
                  </a:lnTo>
                  <a:lnTo>
                    <a:pt x="1029" y="640"/>
                  </a:lnTo>
                  <a:lnTo>
                    <a:pt x="1029" y="640"/>
                  </a:lnTo>
                  <a:lnTo>
                    <a:pt x="1031" y="640"/>
                  </a:lnTo>
                  <a:lnTo>
                    <a:pt x="1041" y="636"/>
                  </a:lnTo>
                  <a:lnTo>
                    <a:pt x="1041" y="636"/>
                  </a:lnTo>
                  <a:lnTo>
                    <a:pt x="1043" y="636"/>
                  </a:lnTo>
                  <a:lnTo>
                    <a:pt x="1043" y="636"/>
                  </a:lnTo>
                  <a:lnTo>
                    <a:pt x="1045" y="636"/>
                  </a:lnTo>
                  <a:lnTo>
                    <a:pt x="1045" y="636"/>
                  </a:lnTo>
                  <a:lnTo>
                    <a:pt x="1045" y="634"/>
                  </a:lnTo>
                  <a:lnTo>
                    <a:pt x="1045" y="632"/>
                  </a:lnTo>
                  <a:lnTo>
                    <a:pt x="1046" y="632"/>
                  </a:lnTo>
                  <a:lnTo>
                    <a:pt x="1050" y="632"/>
                  </a:lnTo>
                  <a:lnTo>
                    <a:pt x="1054" y="634"/>
                  </a:lnTo>
                  <a:lnTo>
                    <a:pt x="1058" y="634"/>
                  </a:lnTo>
                  <a:lnTo>
                    <a:pt x="1060" y="634"/>
                  </a:lnTo>
                  <a:lnTo>
                    <a:pt x="1062" y="632"/>
                  </a:lnTo>
                  <a:lnTo>
                    <a:pt x="1062" y="630"/>
                  </a:lnTo>
                  <a:lnTo>
                    <a:pt x="1060" y="628"/>
                  </a:lnTo>
                  <a:lnTo>
                    <a:pt x="1058" y="624"/>
                  </a:lnTo>
                  <a:lnTo>
                    <a:pt x="1058" y="624"/>
                  </a:lnTo>
                  <a:lnTo>
                    <a:pt x="1058" y="624"/>
                  </a:lnTo>
                  <a:lnTo>
                    <a:pt x="1060" y="622"/>
                  </a:lnTo>
                  <a:lnTo>
                    <a:pt x="1062" y="622"/>
                  </a:lnTo>
                  <a:lnTo>
                    <a:pt x="1064" y="624"/>
                  </a:lnTo>
                  <a:lnTo>
                    <a:pt x="1064" y="626"/>
                  </a:lnTo>
                  <a:lnTo>
                    <a:pt x="1064" y="626"/>
                  </a:lnTo>
                  <a:lnTo>
                    <a:pt x="1065" y="628"/>
                  </a:lnTo>
                  <a:lnTo>
                    <a:pt x="1065" y="628"/>
                  </a:lnTo>
                  <a:lnTo>
                    <a:pt x="1069" y="628"/>
                  </a:lnTo>
                  <a:lnTo>
                    <a:pt x="1069" y="630"/>
                  </a:lnTo>
                  <a:lnTo>
                    <a:pt x="1071" y="630"/>
                  </a:lnTo>
                  <a:lnTo>
                    <a:pt x="1071" y="634"/>
                  </a:lnTo>
                  <a:lnTo>
                    <a:pt x="1071" y="634"/>
                  </a:lnTo>
                  <a:lnTo>
                    <a:pt x="1073" y="636"/>
                  </a:lnTo>
                  <a:lnTo>
                    <a:pt x="1073" y="634"/>
                  </a:lnTo>
                  <a:lnTo>
                    <a:pt x="1073" y="632"/>
                  </a:lnTo>
                  <a:lnTo>
                    <a:pt x="1075" y="630"/>
                  </a:lnTo>
                  <a:lnTo>
                    <a:pt x="1075" y="630"/>
                  </a:lnTo>
                  <a:lnTo>
                    <a:pt x="1079" y="630"/>
                  </a:lnTo>
                  <a:lnTo>
                    <a:pt x="1079" y="630"/>
                  </a:lnTo>
                  <a:lnTo>
                    <a:pt x="1081" y="630"/>
                  </a:lnTo>
                  <a:lnTo>
                    <a:pt x="1081" y="630"/>
                  </a:lnTo>
                  <a:lnTo>
                    <a:pt x="1083" y="630"/>
                  </a:lnTo>
                  <a:lnTo>
                    <a:pt x="1084" y="630"/>
                  </a:lnTo>
                  <a:lnTo>
                    <a:pt x="1084" y="632"/>
                  </a:lnTo>
                  <a:lnTo>
                    <a:pt x="1083" y="634"/>
                  </a:lnTo>
                  <a:lnTo>
                    <a:pt x="1083" y="634"/>
                  </a:lnTo>
                  <a:lnTo>
                    <a:pt x="1083" y="636"/>
                  </a:lnTo>
                  <a:lnTo>
                    <a:pt x="1083" y="636"/>
                  </a:lnTo>
                  <a:lnTo>
                    <a:pt x="1083" y="636"/>
                  </a:lnTo>
                  <a:lnTo>
                    <a:pt x="1083" y="638"/>
                  </a:lnTo>
                  <a:lnTo>
                    <a:pt x="1084" y="640"/>
                  </a:lnTo>
                  <a:lnTo>
                    <a:pt x="1090" y="643"/>
                  </a:lnTo>
                  <a:lnTo>
                    <a:pt x="1090" y="645"/>
                  </a:lnTo>
                  <a:lnTo>
                    <a:pt x="1094" y="645"/>
                  </a:lnTo>
                  <a:lnTo>
                    <a:pt x="1094" y="647"/>
                  </a:lnTo>
                  <a:lnTo>
                    <a:pt x="1094" y="647"/>
                  </a:lnTo>
                  <a:lnTo>
                    <a:pt x="1096" y="649"/>
                  </a:lnTo>
                  <a:lnTo>
                    <a:pt x="1096" y="651"/>
                  </a:lnTo>
                  <a:lnTo>
                    <a:pt x="1098" y="653"/>
                  </a:lnTo>
                  <a:lnTo>
                    <a:pt x="1098" y="651"/>
                  </a:lnTo>
                  <a:lnTo>
                    <a:pt x="1100" y="651"/>
                  </a:lnTo>
                  <a:lnTo>
                    <a:pt x="1101" y="651"/>
                  </a:lnTo>
                  <a:lnTo>
                    <a:pt x="1101" y="653"/>
                  </a:lnTo>
                  <a:lnTo>
                    <a:pt x="1101" y="655"/>
                  </a:lnTo>
                  <a:lnTo>
                    <a:pt x="1101" y="655"/>
                  </a:lnTo>
                  <a:lnTo>
                    <a:pt x="1105" y="655"/>
                  </a:lnTo>
                  <a:lnTo>
                    <a:pt x="1107" y="657"/>
                  </a:lnTo>
                  <a:lnTo>
                    <a:pt x="1113" y="658"/>
                  </a:lnTo>
                  <a:lnTo>
                    <a:pt x="1115" y="658"/>
                  </a:lnTo>
                  <a:lnTo>
                    <a:pt x="1113" y="662"/>
                  </a:lnTo>
                  <a:lnTo>
                    <a:pt x="1111" y="662"/>
                  </a:lnTo>
                  <a:lnTo>
                    <a:pt x="1107" y="662"/>
                  </a:lnTo>
                  <a:lnTo>
                    <a:pt x="1105" y="664"/>
                  </a:lnTo>
                  <a:lnTo>
                    <a:pt x="1107" y="664"/>
                  </a:lnTo>
                  <a:lnTo>
                    <a:pt x="1111" y="670"/>
                  </a:lnTo>
                  <a:lnTo>
                    <a:pt x="1113" y="672"/>
                  </a:lnTo>
                  <a:lnTo>
                    <a:pt x="1115" y="672"/>
                  </a:lnTo>
                  <a:lnTo>
                    <a:pt x="1117" y="672"/>
                  </a:lnTo>
                  <a:lnTo>
                    <a:pt x="1122" y="672"/>
                  </a:lnTo>
                  <a:lnTo>
                    <a:pt x="1120" y="672"/>
                  </a:lnTo>
                  <a:lnTo>
                    <a:pt x="1119" y="674"/>
                  </a:lnTo>
                  <a:lnTo>
                    <a:pt x="1119" y="674"/>
                  </a:lnTo>
                  <a:lnTo>
                    <a:pt x="1128" y="679"/>
                  </a:lnTo>
                  <a:lnTo>
                    <a:pt x="1132" y="679"/>
                  </a:lnTo>
                  <a:lnTo>
                    <a:pt x="1136" y="679"/>
                  </a:lnTo>
                  <a:lnTo>
                    <a:pt x="1137" y="679"/>
                  </a:lnTo>
                  <a:lnTo>
                    <a:pt x="1141" y="679"/>
                  </a:lnTo>
                  <a:lnTo>
                    <a:pt x="1143" y="681"/>
                  </a:lnTo>
                  <a:lnTo>
                    <a:pt x="1147" y="683"/>
                  </a:lnTo>
                  <a:lnTo>
                    <a:pt x="1149" y="685"/>
                  </a:lnTo>
                  <a:lnTo>
                    <a:pt x="1151" y="689"/>
                  </a:lnTo>
                  <a:lnTo>
                    <a:pt x="1153" y="689"/>
                  </a:lnTo>
                  <a:lnTo>
                    <a:pt x="1160" y="693"/>
                  </a:lnTo>
                  <a:lnTo>
                    <a:pt x="1162" y="693"/>
                  </a:lnTo>
                  <a:lnTo>
                    <a:pt x="1177" y="695"/>
                  </a:lnTo>
                  <a:lnTo>
                    <a:pt x="1194" y="702"/>
                  </a:lnTo>
                  <a:lnTo>
                    <a:pt x="1196" y="702"/>
                  </a:lnTo>
                  <a:lnTo>
                    <a:pt x="1198" y="702"/>
                  </a:lnTo>
                  <a:lnTo>
                    <a:pt x="1198" y="700"/>
                  </a:lnTo>
                  <a:lnTo>
                    <a:pt x="1200" y="700"/>
                  </a:lnTo>
                  <a:lnTo>
                    <a:pt x="1200" y="698"/>
                  </a:lnTo>
                  <a:lnTo>
                    <a:pt x="1198" y="698"/>
                  </a:lnTo>
                  <a:lnTo>
                    <a:pt x="1198" y="696"/>
                  </a:lnTo>
                  <a:lnTo>
                    <a:pt x="1200" y="696"/>
                  </a:lnTo>
                  <a:lnTo>
                    <a:pt x="1200" y="695"/>
                  </a:lnTo>
                  <a:lnTo>
                    <a:pt x="1200" y="695"/>
                  </a:lnTo>
                  <a:lnTo>
                    <a:pt x="1200" y="693"/>
                  </a:lnTo>
                  <a:lnTo>
                    <a:pt x="1200" y="693"/>
                  </a:lnTo>
                  <a:lnTo>
                    <a:pt x="1196" y="691"/>
                  </a:lnTo>
                  <a:lnTo>
                    <a:pt x="1196" y="691"/>
                  </a:lnTo>
                  <a:lnTo>
                    <a:pt x="1194" y="689"/>
                  </a:lnTo>
                  <a:lnTo>
                    <a:pt x="1192" y="687"/>
                  </a:lnTo>
                  <a:lnTo>
                    <a:pt x="1191" y="685"/>
                  </a:lnTo>
                  <a:lnTo>
                    <a:pt x="1189" y="683"/>
                  </a:lnTo>
                  <a:lnTo>
                    <a:pt x="1187" y="683"/>
                  </a:lnTo>
                  <a:lnTo>
                    <a:pt x="1185" y="681"/>
                  </a:lnTo>
                  <a:lnTo>
                    <a:pt x="1175" y="676"/>
                  </a:lnTo>
                  <a:lnTo>
                    <a:pt x="1173" y="674"/>
                  </a:lnTo>
                  <a:lnTo>
                    <a:pt x="1173" y="672"/>
                  </a:lnTo>
                  <a:lnTo>
                    <a:pt x="1172" y="672"/>
                  </a:lnTo>
                  <a:lnTo>
                    <a:pt x="1168" y="670"/>
                  </a:lnTo>
                  <a:lnTo>
                    <a:pt x="1166" y="668"/>
                  </a:lnTo>
                  <a:lnTo>
                    <a:pt x="1156" y="658"/>
                  </a:lnTo>
                  <a:lnTo>
                    <a:pt x="1155" y="657"/>
                  </a:lnTo>
                  <a:lnTo>
                    <a:pt x="1156" y="655"/>
                  </a:lnTo>
                  <a:lnTo>
                    <a:pt x="1158" y="655"/>
                  </a:lnTo>
                  <a:lnTo>
                    <a:pt x="1162" y="657"/>
                  </a:lnTo>
                  <a:lnTo>
                    <a:pt x="1164" y="658"/>
                  </a:lnTo>
                  <a:lnTo>
                    <a:pt x="1170" y="662"/>
                  </a:lnTo>
                  <a:lnTo>
                    <a:pt x="1173" y="662"/>
                  </a:lnTo>
                  <a:lnTo>
                    <a:pt x="1173" y="660"/>
                  </a:lnTo>
                  <a:lnTo>
                    <a:pt x="1172" y="658"/>
                  </a:lnTo>
                  <a:lnTo>
                    <a:pt x="1170" y="655"/>
                  </a:lnTo>
                  <a:lnTo>
                    <a:pt x="1172" y="657"/>
                  </a:lnTo>
                  <a:lnTo>
                    <a:pt x="1179" y="664"/>
                  </a:lnTo>
                  <a:lnTo>
                    <a:pt x="1181" y="666"/>
                  </a:lnTo>
                  <a:lnTo>
                    <a:pt x="1181" y="666"/>
                  </a:lnTo>
                  <a:lnTo>
                    <a:pt x="1183" y="666"/>
                  </a:lnTo>
                  <a:lnTo>
                    <a:pt x="1185" y="666"/>
                  </a:lnTo>
                  <a:lnTo>
                    <a:pt x="1185" y="668"/>
                  </a:lnTo>
                  <a:lnTo>
                    <a:pt x="1189" y="670"/>
                  </a:lnTo>
                  <a:lnTo>
                    <a:pt x="1189" y="672"/>
                  </a:lnTo>
                  <a:lnTo>
                    <a:pt x="1191" y="672"/>
                  </a:lnTo>
                  <a:lnTo>
                    <a:pt x="1191" y="672"/>
                  </a:lnTo>
                  <a:lnTo>
                    <a:pt x="1191" y="668"/>
                  </a:lnTo>
                  <a:lnTo>
                    <a:pt x="1191" y="670"/>
                  </a:lnTo>
                  <a:lnTo>
                    <a:pt x="1192" y="670"/>
                  </a:lnTo>
                  <a:lnTo>
                    <a:pt x="1192" y="672"/>
                  </a:lnTo>
                  <a:lnTo>
                    <a:pt x="1194" y="674"/>
                  </a:lnTo>
                  <a:lnTo>
                    <a:pt x="1196" y="674"/>
                  </a:lnTo>
                  <a:lnTo>
                    <a:pt x="1196" y="674"/>
                  </a:lnTo>
                  <a:lnTo>
                    <a:pt x="1198" y="674"/>
                  </a:lnTo>
                  <a:lnTo>
                    <a:pt x="1196" y="672"/>
                  </a:lnTo>
                  <a:lnTo>
                    <a:pt x="1198" y="672"/>
                  </a:lnTo>
                  <a:lnTo>
                    <a:pt x="1202" y="676"/>
                  </a:lnTo>
                  <a:lnTo>
                    <a:pt x="1204" y="677"/>
                  </a:lnTo>
                  <a:lnTo>
                    <a:pt x="1204" y="676"/>
                  </a:lnTo>
                  <a:lnTo>
                    <a:pt x="1204" y="676"/>
                  </a:lnTo>
                  <a:lnTo>
                    <a:pt x="1204" y="676"/>
                  </a:lnTo>
                  <a:lnTo>
                    <a:pt x="1206" y="676"/>
                  </a:lnTo>
                  <a:lnTo>
                    <a:pt x="1208" y="677"/>
                  </a:lnTo>
                  <a:lnTo>
                    <a:pt x="1209" y="679"/>
                  </a:lnTo>
                  <a:lnTo>
                    <a:pt x="1213" y="681"/>
                  </a:lnTo>
                  <a:lnTo>
                    <a:pt x="1215" y="683"/>
                  </a:lnTo>
                  <a:lnTo>
                    <a:pt x="1215" y="683"/>
                  </a:lnTo>
                  <a:lnTo>
                    <a:pt x="1215" y="681"/>
                  </a:lnTo>
                  <a:lnTo>
                    <a:pt x="1213" y="677"/>
                  </a:lnTo>
                  <a:lnTo>
                    <a:pt x="1215" y="676"/>
                  </a:lnTo>
                  <a:lnTo>
                    <a:pt x="1217" y="676"/>
                  </a:lnTo>
                  <a:lnTo>
                    <a:pt x="1219" y="677"/>
                  </a:lnTo>
                  <a:lnTo>
                    <a:pt x="1221" y="677"/>
                  </a:lnTo>
                  <a:lnTo>
                    <a:pt x="1221" y="676"/>
                  </a:lnTo>
                  <a:lnTo>
                    <a:pt x="1221" y="674"/>
                  </a:lnTo>
                  <a:lnTo>
                    <a:pt x="1217" y="670"/>
                  </a:lnTo>
                  <a:lnTo>
                    <a:pt x="1217" y="668"/>
                  </a:lnTo>
                  <a:lnTo>
                    <a:pt x="1215" y="668"/>
                  </a:lnTo>
                  <a:lnTo>
                    <a:pt x="1217" y="664"/>
                  </a:lnTo>
                  <a:lnTo>
                    <a:pt x="1215" y="662"/>
                  </a:lnTo>
                  <a:lnTo>
                    <a:pt x="1215" y="660"/>
                  </a:lnTo>
                  <a:lnTo>
                    <a:pt x="1215" y="658"/>
                  </a:lnTo>
                  <a:lnTo>
                    <a:pt x="1215" y="657"/>
                  </a:lnTo>
                  <a:lnTo>
                    <a:pt x="1213" y="655"/>
                  </a:lnTo>
                  <a:lnTo>
                    <a:pt x="1217" y="657"/>
                  </a:lnTo>
                  <a:lnTo>
                    <a:pt x="1217" y="658"/>
                  </a:lnTo>
                  <a:lnTo>
                    <a:pt x="1219" y="660"/>
                  </a:lnTo>
                  <a:lnTo>
                    <a:pt x="1221" y="664"/>
                  </a:lnTo>
                  <a:lnTo>
                    <a:pt x="1221" y="666"/>
                  </a:lnTo>
                  <a:lnTo>
                    <a:pt x="1223" y="668"/>
                  </a:lnTo>
                  <a:lnTo>
                    <a:pt x="1225" y="666"/>
                  </a:lnTo>
                  <a:lnTo>
                    <a:pt x="1225" y="658"/>
                  </a:lnTo>
                  <a:lnTo>
                    <a:pt x="1227" y="655"/>
                  </a:lnTo>
                  <a:lnTo>
                    <a:pt x="1223" y="651"/>
                  </a:lnTo>
                  <a:lnTo>
                    <a:pt x="1223" y="651"/>
                  </a:lnTo>
                  <a:lnTo>
                    <a:pt x="1219" y="649"/>
                  </a:lnTo>
                  <a:lnTo>
                    <a:pt x="1221" y="649"/>
                  </a:lnTo>
                  <a:lnTo>
                    <a:pt x="1221" y="647"/>
                  </a:lnTo>
                  <a:lnTo>
                    <a:pt x="1221" y="647"/>
                  </a:lnTo>
                  <a:lnTo>
                    <a:pt x="1221" y="647"/>
                  </a:lnTo>
                  <a:lnTo>
                    <a:pt x="1219" y="647"/>
                  </a:lnTo>
                  <a:lnTo>
                    <a:pt x="1217" y="647"/>
                  </a:lnTo>
                  <a:lnTo>
                    <a:pt x="1215" y="647"/>
                  </a:lnTo>
                  <a:lnTo>
                    <a:pt x="1213" y="647"/>
                  </a:lnTo>
                  <a:lnTo>
                    <a:pt x="1213" y="643"/>
                  </a:lnTo>
                  <a:lnTo>
                    <a:pt x="1211" y="641"/>
                  </a:lnTo>
                  <a:lnTo>
                    <a:pt x="1208" y="638"/>
                  </a:lnTo>
                  <a:lnTo>
                    <a:pt x="1211" y="638"/>
                  </a:lnTo>
                  <a:lnTo>
                    <a:pt x="1215" y="638"/>
                  </a:lnTo>
                  <a:lnTo>
                    <a:pt x="1215" y="636"/>
                  </a:lnTo>
                  <a:lnTo>
                    <a:pt x="1215" y="634"/>
                  </a:lnTo>
                  <a:lnTo>
                    <a:pt x="1213" y="632"/>
                  </a:lnTo>
                  <a:lnTo>
                    <a:pt x="1211" y="632"/>
                  </a:lnTo>
                  <a:lnTo>
                    <a:pt x="1208" y="632"/>
                  </a:lnTo>
                  <a:lnTo>
                    <a:pt x="1209" y="632"/>
                  </a:lnTo>
                  <a:lnTo>
                    <a:pt x="1211" y="630"/>
                  </a:lnTo>
                  <a:lnTo>
                    <a:pt x="1211" y="628"/>
                  </a:lnTo>
                  <a:lnTo>
                    <a:pt x="1211" y="628"/>
                  </a:lnTo>
                  <a:lnTo>
                    <a:pt x="1209" y="626"/>
                  </a:lnTo>
                  <a:lnTo>
                    <a:pt x="1209" y="626"/>
                  </a:lnTo>
                  <a:lnTo>
                    <a:pt x="1208" y="626"/>
                  </a:lnTo>
                  <a:lnTo>
                    <a:pt x="1206" y="624"/>
                  </a:lnTo>
                  <a:lnTo>
                    <a:pt x="1206" y="624"/>
                  </a:lnTo>
                  <a:lnTo>
                    <a:pt x="1206" y="622"/>
                  </a:lnTo>
                  <a:lnTo>
                    <a:pt x="1204" y="622"/>
                  </a:lnTo>
                  <a:lnTo>
                    <a:pt x="1202" y="621"/>
                  </a:lnTo>
                  <a:lnTo>
                    <a:pt x="1200" y="622"/>
                  </a:lnTo>
                  <a:lnTo>
                    <a:pt x="1198" y="624"/>
                  </a:lnTo>
                  <a:lnTo>
                    <a:pt x="1198" y="626"/>
                  </a:lnTo>
                  <a:lnTo>
                    <a:pt x="1196" y="626"/>
                  </a:lnTo>
                  <a:lnTo>
                    <a:pt x="1196" y="624"/>
                  </a:lnTo>
                  <a:lnTo>
                    <a:pt x="1196" y="624"/>
                  </a:lnTo>
                  <a:lnTo>
                    <a:pt x="1196" y="624"/>
                  </a:lnTo>
                  <a:lnTo>
                    <a:pt x="1196" y="622"/>
                  </a:lnTo>
                  <a:lnTo>
                    <a:pt x="1198" y="622"/>
                  </a:lnTo>
                  <a:lnTo>
                    <a:pt x="1196" y="622"/>
                  </a:lnTo>
                  <a:lnTo>
                    <a:pt x="1196" y="622"/>
                  </a:lnTo>
                  <a:lnTo>
                    <a:pt x="1196" y="621"/>
                  </a:lnTo>
                  <a:lnTo>
                    <a:pt x="1196" y="621"/>
                  </a:lnTo>
                  <a:lnTo>
                    <a:pt x="1194" y="621"/>
                  </a:lnTo>
                  <a:lnTo>
                    <a:pt x="1194" y="619"/>
                  </a:lnTo>
                  <a:lnTo>
                    <a:pt x="1192" y="619"/>
                  </a:lnTo>
                  <a:lnTo>
                    <a:pt x="1191" y="619"/>
                  </a:lnTo>
                  <a:lnTo>
                    <a:pt x="1191" y="619"/>
                  </a:lnTo>
                  <a:lnTo>
                    <a:pt x="1191" y="621"/>
                  </a:lnTo>
                  <a:lnTo>
                    <a:pt x="1191" y="622"/>
                  </a:lnTo>
                  <a:lnTo>
                    <a:pt x="1189" y="622"/>
                  </a:lnTo>
                  <a:lnTo>
                    <a:pt x="1189" y="619"/>
                  </a:lnTo>
                  <a:lnTo>
                    <a:pt x="1187" y="615"/>
                  </a:lnTo>
                  <a:lnTo>
                    <a:pt x="1187" y="615"/>
                  </a:lnTo>
                  <a:lnTo>
                    <a:pt x="1187" y="615"/>
                  </a:lnTo>
                  <a:lnTo>
                    <a:pt x="1187" y="615"/>
                  </a:lnTo>
                  <a:lnTo>
                    <a:pt x="1185" y="615"/>
                  </a:lnTo>
                  <a:lnTo>
                    <a:pt x="1185" y="615"/>
                  </a:lnTo>
                  <a:lnTo>
                    <a:pt x="1183" y="609"/>
                  </a:lnTo>
                  <a:lnTo>
                    <a:pt x="1181" y="607"/>
                  </a:lnTo>
                  <a:lnTo>
                    <a:pt x="1179" y="605"/>
                  </a:lnTo>
                  <a:lnTo>
                    <a:pt x="1181" y="603"/>
                  </a:lnTo>
                  <a:lnTo>
                    <a:pt x="1183" y="603"/>
                  </a:lnTo>
                  <a:lnTo>
                    <a:pt x="1181" y="602"/>
                  </a:lnTo>
                  <a:lnTo>
                    <a:pt x="1179" y="600"/>
                  </a:lnTo>
                  <a:lnTo>
                    <a:pt x="1177" y="598"/>
                  </a:lnTo>
                  <a:lnTo>
                    <a:pt x="1173" y="596"/>
                  </a:lnTo>
                  <a:lnTo>
                    <a:pt x="1173" y="598"/>
                  </a:lnTo>
                  <a:lnTo>
                    <a:pt x="1172" y="598"/>
                  </a:lnTo>
                  <a:lnTo>
                    <a:pt x="1170" y="600"/>
                  </a:lnTo>
                  <a:lnTo>
                    <a:pt x="1170" y="598"/>
                  </a:lnTo>
                  <a:lnTo>
                    <a:pt x="1170" y="598"/>
                  </a:lnTo>
                  <a:lnTo>
                    <a:pt x="1170" y="596"/>
                  </a:lnTo>
                  <a:lnTo>
                    <a:pt x="1170" y="594"/>
                  </a:lnTo>
                  <a:lnTo>
                    <a:pt x="1170" y="592"/>
                  </a:lnTo>
                  <a:lnTo>
                    <a:pt x="1170" y="592"/>
                  </a:lnTo>
                  <a:lnTo>
                    <a:pt x="1170" y="590"/>
                  </a:lnTo>
                  <a:lnTo>
                    <a:pt x="1168" y="590"/>
                  </a:lnTo>
                  <a:lnTo>
                    <a:pt x="1166" y="590"/>
                  </a:lnTo>
                  <a:lnTo>
                    <a:pt x="1166" y="588"/>
                  </a:lnTo>
                  <a:lnTo>
                    <a:pt x="1166" y="586"/>
                  </a:lnTo>
                  <a:lnTo>
                    <a:pt x="1164" y="583"/>
                  </a:lnTo>
                  <a:lnTo>
                    <a:pt x="1164" y="581"/>
                  </a:lnTo>
                  <a:lnTo>
                    <a:pt x="1162" y="579"/>
                  </a:lnTo>
                  <a:lnTo>
                    <a:pt x="1160" y="577"/>
                  </a:lnTo>
                  <a:lnTo>
                    <a:pt x="1156" y="577"/>
                  </a:lnTo>
                  <a:lnTo>
                    <a:pt x="1160" y="575"/>
                  </a:lnTo>
                  <a:lnTo>
                    <a:pt x="1162" y="575"/>
                  </a:lnTo>
                  <a:lnTo>
                    <a:pt x="1164" y="577"/>
                  </a:lnTo>
                  <a:lnTo>
                    <a:pt x="1170" y="583"/>
                  </a:lnTo>
                  <a:lnTo>
                    <a:pt x="1172" y="585"/>
                  </a:lnTo>
                  <a:lnTo>
                    <a:pt x="1175" y="586"/>
                  </a:lnTo>
                  <a:lnTo>
                    <a:pt x="1179" y="586"/>
                  </a:lnTo>
                  <a:lnTo>
                    <a:pt x="1181" y="585"/>
                  </a:lnTo>
                  <a:lnTo>
                    <a:pt x="1181" y="583"/>
                  </a:lnTo>
                  <a:lnTo>
                    <a:pt x="1179" y="579"/>
                  </a:lnTo>
                  <a:lnTo>
                    <a:pt x="1175" y="575"/>
                  </a:lnTo>
                  <a:lnTo>
                    <a:pt x="1172" y="573"/>
                  </a:lnTo>
                  <a:lnTo>
                    <a:pt x="1172" y="569"/>
                  </a:lnTo>
                  <a:lnTo>
                    <a:pt x="1172" y="567"/>
                  </a:lnTo>
                  <a:lnTo>
                    <a:pt x="1177" y="573"/>
                  </a:lnTo>
                  <a:lnTo>
                    <a:pt x="1179" y="573"/>
                  </a:lnTo>
                  <a:lnTo>
                    <a:pt x="1181" y="571"/>
                  </a:lnTo>
                  <a:lnTo>
                    <a:pt x="1181" y="569"/>
                  </a:lnTo>
                  <a:lnTo>
                    <a:pt x="1181" y="567"/>
                  </a:lnTo>
                  <a:lnTo>
                    <a:pt x="1179" y="566"/>
                  </a:lnTo>
                  <a:lnTo>
                    <a:pt x="1181" y="566"/>
                  </a:lnTo>
                  <a:lnTo>
                    <a:pt x="1183" y="566"/>
                  </a:lnTo>
                  <a:lnTo>
                    <a:pt x="1185" y="566"/>
                  </a:lnTo>
                  <a:lnTo>
                    <a:pt x="1185" y="564"/>
                  </a:lnTo>
                  <a:lnTo>
                    <a:pt x="1187" y="564"/>
                  </a:lnTo>
                  <a:lnTo>
                    <a:pt x="1189" y="567"/>
                  </a:lnTo>
                  <a:lnTo>
                    <a:pt x="1191" y="571"/>
                  </a:lnTo>
                  <a:lnTo>
                    <a:pt x="1194" y="575"/>
                  </a:lnTo>
                  <a:lnTo>
                    <a:pt x="1196" y="577"/>
                  </a:lnTo>
                  <a:lnTo>
                    <a:pt x="1200" y="579"/>
                  </a:lnTo>
                  <a:lnTo>
                    <a:pt x="1202" y="579"/>
                  </a:lnTo>
                  <a:lnTo>
                    <a:pt x="1206" y="577"/>
                  </a:lnTo>
                  <a:lnTo>
                    <a:pt x="1206" y="577"/>
                  </a:lnTo>
                  <a:lnTo>
                    <a:pt x="1204" y="581"/>
                  </a:lnTo>
                  <a:lnTo>
                    <a:pt x="1202" y="583"/>
                  </a:lnTo>
                  <a:lnTo>
                    <a:pt x="1204" y="585"/>
                  </a:lnTo>
                  <a:lnTo>
                    <a:pt x="1206" y="585"/>
                  </a:lnTo>
                  <a:lnTo>
                    <a:pt x="1208" y="585"/>
                  </a:lnTo>
                  <a:lnTo>
                    <a:pt x="1209" y="585"/>
                  </a:lnTo>
                  <a:lnTo>
                    <a:pt x="1211" y="583"/>
                  </a:lnTo>
                  <a:lnTo>
                    <a:pt x="1213" y="583"/>
                  </a:lnTo>
                  <a:lnTo>
                    <a:pt x="1215" y="581"/>
                  </a:lnTo>
                  <a:lnTo>
                    <a:pt x="1217" y="581"/>
                  </a:lnTo>
                  <a:lnTo>
                    <a:pt x="1219" y="579"/>
                  </a:lnTo>
                  <a:lnTo>
                    <a:pt x="1221" y="575"/>
                  </a:lnTo>
                  <a:lnTo>
                    <a:pt x="1223" y="573"/>
                  </a:lnTo>
                  <a:lnTo>
                    <a:pt x="1225" y="573"/>
                  </a:lnTo>
                  <a:lnTo>
                    <a:pt x="1223" y="575"/>
                  </a:lnTo>
                  <a:lnTo>
                    <a:pt x="1221" y="581"/>
                  </a:lnTo>
                  <a:lnTo>
                    <a:pt x="1219" y="583"/>
                  </a:lnTo>
                  <a:lnTo>
                    <a:pt x="1213" y="586"/>
                  </a:lnTo>
                  <a:lnTo>
                    <a:pt x="1211" y="590"/>
                  </a:lnTo>
                  <a:lnTo>
                    <a:pt x="1211" y="592"/>
                  </a:lnTo>
                  <a:lnTo>
                    <a:pt x="1211" y="596"/>
                  </a:lnTo>
                  <a:lnTo>
                    <a:pt x="1217" y="605"/>
                  </a:lnTo>
                  <a:lnTo>
                    <a:pt x="1219" y="609"/>
                  </a:lnTo>
                  <a:lnTo>
                    <a:pt x="1221" y="611"/>
                  </a:lnTo>
                  <a:lnTo>
                    <a:pt x="1225" y="613"/>
                  </a:lnTo>
                  <a:lnTo>
                    <a:pt x="1225" y="609"/>
                  </a:lnTo>
                  <a:lnTo>
                    <a:pt x="1227" y="607"/>
                  </a:lnTo>
                  <a:lnTo>
                    <a:pt x="1228" y="605"/>
                  </a:lnTo>
                  <a:lnTo>
                    <a:pt x="1227" y="607"/>
                  </a:lnTo>
                  <a:lnTo>
                    <a:pt x="1227" y="611"/>
                  </a:lnTo>
                  <a:lnTo>
                    <a:pt x="1228" y="613"/>
                  </a:lnTo>
                  <a:lnTo>
                    <a:pt x="1230" y="615"/>
                  </a:lnTo>
                  <a:lnTo>
                    <a:pt x="1232" y="613"/>
                  </a:lnTo>
                  <a:lnTo>
                    <a:pt x="1234" y="615"/>
                  </a:lnTo>
                  <a:lnTo>
                    <a:pt x="1240" y="621"/>
                  </a:lnTo>
                  <a:lnTo>
                    <a:pt x="1242" y="617"/>
                  </a:lnTo>
                  <a:lnTo>
                    <a:pt x="1242" y="613"/>
                  </a:lnTo>
                  <a:lnTo>
                    <a:pt x="1242" y="609"/>
                  </a:lnTo>
                  <a:lnTo>
                    <a:pt x="1244" y="600"/>
                  </a:lnTo>
                  <a:lnTo>
                    <a:pt x="1244" y="598"/>
                  </a:lnTo>
                  <a:lnTo>
                    <a:pt x="1242" y="598"/>
                  </a:lnTo>
                  <a:lnTo>
                    <a:pt x="1242" y="596"/>
                  </a:lnTo>
                  <a:lnTo>
                    <a:pt x="1240" y="596"/>
                  </a:lnTo>
                  <a:lnTo>
                    <a:pt x="1238" y="596"/>
                  </a:lnTo>
                  <a:lnTo>
                    <a:pt x="1240" y="594"/>
                  </a:lnTo>
                  <a:lnTo>
                    <a:pt x="1242" y="594"/>
                  </a:lnTo>
                  <a:lnTo>
                    <a:pt x="1242" y="592"/>
                  </a:lnTo>
                  <a:lnTo>
                    <a:pt x="1242" y="588"/>
                  </a:lnTo>
                  <a:lnTo>
                    <a:pt x="1244" y="592"/>
                  </a:lnTo>
                  <a:lnTo>
                    <a:pt x="1246" y="594"/>
                  </a:lnTo>
                  <a:lnTo>
                    <a:pt x="1246" y="596"/>
                  </a:lnTo>
                  <a:lnTo>
                    <a:pt x="1247" y="596"/>
                  </a:lnTo>
                  <a:lnTo>
                    <a:pt x="1251" y="596"/>
                  </a:lnTo>
                  <a:lnTo>
                    <a:pt x="1253" y="596"/>
                  </a:lnTo>
                  <a:lnTo>
                    <a:pt x="1255" y="596"/>
                  </a:lnTo>
                  <a:lnTo>
                    <a:pt x="1259" y="590"/>
                  </a:lnTo>
                  <a:lnTo>
                    <a:pt x="1259" y="588"/>
                  </a:lnTo>
                  <a:lnTo>
                    <a:pt x="1257" y="586"/>
                  </a:lnTo>
                  <a:lnTo>
                    <a:pt x="1257" y="585"/>
                  </a:lnTo>
                  <a:lnTo>
                    <a:pt x="1255" y="583"/>
                  </a:lnTo>
                  <a:lnTo>
                    <a:pt x="1257" y="583"/>
                  </a:lnTo>
                  <a:lnTo>
                    <a:pt x="1263" y="583"/>
                  </a:lnTo>
                  <a:lnTo>
                    <a:pt x="1264" y="583"/>
                  </a:lnTo>
                  <a:lnTo>
                    <a:pt x="1263" y="581"/>
                  </a:lnTo>
                  <a:lnTo>
                    <a:pt x="1259" y="577"/>
                  </a:lnTo>
                  <a:lnTo>
                    <a:pt x="1257" y="577"/>
                  </a:lnTo>
                  <a:lnTo>
                    <a:pt x="1257" y="575"/>
                  </a:lnTo>
                  <a:lnTo>
                    <a:pt x="1257" y="573"/>
                  </a:lnTo>
                  <a:lnTo>
                    <a:pt x="1257" y="571"/>
                  </a:lnTo>
                  <a:lnTo>
                    <a:pt x="1255" y="569"/>
                  </a:lnTo>
                  <a:lnTo>
                    <a:pt x="1259" y="569"/>
                  </a:lnTo>
                  <a:lnTo>
                    <a:pt x="1263" y="571"/>
                  </a:lnTo>
                  <a:lnTo>
                    <a:pt x="1264" y="573"/>
                  </a:lnTo>
                  <a:lnTo>
                    <a:pt x="1268" y="571"/>
                  </a:lnTo>
                  <a:lnTo>
                    <a:pt x="1272" y="569"/>
                  </a:lnTo>
                  <a:lnTo>
                    <a:pt x="1270" y="567"/>
                  </a:lnTo>
                  <a:lnTo>
                    <a:pt x="1263" y="562"/>
                  </a:lnTo>
                  <a:lnTo>
                    <a:pt x="1266" y="562"/>
                  </a:lnTo>
                  <a:lnTo>
                    <a:pt x="1270" y="564"/>
                  </a:lnTo>
                  <a:close/>
                  <a:moveTo>
                    <a:pt x="950" y="909"/>
                  </a:moveTo>
                  <a:lnTo>
                    <a:pt x="956" y="911"/>
                  </a:lnTo>
                  <a:lnTo>
                    <a:pt x="959" y="911"/>
                  </a:lnTo>
                  <a:lnTo>
                    <a:pt x="961" y="913"/>
                  </a:lnTo>
                  <a:lnTo>
                    <a:pt x="965" y="911"/>
                  </a:lnTo>
                  <a:lnTo>
                    <a:pt x="965" y="909"/>
                  </a:lnTo>
                  <a:lnTo>
                    <a:pt x="961" y="903"/>
                  </a:lnTo>
                  <a:lnTo>
                    <a:pt x="956" y="901"/>
                  </a:lnTo>
                  <a:lnTo>
                    <a:pt x="948" y="901"/>
                  </a:lnTo>
                  <a:lnTo>
                    <a:pt x="944" y="905"/>
                  </a:lnTo>
                  <a:lnTo>
                    <a:pt x="946" y="907"/>
                  </a:lnTo>
                  <a:lnTo>
                    <a:pt x="950" y="909"/>
                  </a:lnTo>
                  <a:close/>
                  <a:moveTo>
                    <a:pt x="918" y="695"/>
                  </a:moveTo>
                  <a:lnTo>
                    <a:pt x="920" y="695"/>
                  </a:lnTo>
                  <a:lnTo>
                    <a:pt x="921" y="695"/>
                  </a:lnTo>
                  <a:lnTo>
                    <a:pt x="923" y="693"/>
                  </a:lnTo>
                  <a:lnTo>
                    <a:pt x="925" y="693"/>
                  </a:lnTo>
                  <a:lnTo>
                    <a:pt x="925" y="693"/>
                  </a:lnTo>
                  <a:lnTo>
                    <a:pt x="927" y="693"/>
                  </a:lnTo>
                  <a:lnTo>
                    <a:pt x="927" y="693"/>
                  </a:lnTo>
                  <a:lnTo>
                    <a:pt x="929" y="693"/>
                  </a:lnTo>
                  <a:lnTo>
                    <a:pt x="933" y="691"/>
                  </a:lnTo>
                  <a:lnTo>
                    <a:pt x="938" y="687"/>
                  </a:lnTo>
                  <a:lnTo>
                    <a:pt x="942" y="683"/>
                  </a:lnTo>
                  <a:lnTo>
                    <a:pt x="944" y="679"/>
                  </a:lnTo>
                  <a:lnTo>
                    <a:pt x="944" y="676"/>
                  </a:lnTo>
                  <a:lnTo>
                    <a:pt x="938" y="676"/>
                  </a:lnTo>
                  <a:lnTo>
                    <a:pt x="929" y="677"/>
                  </a:lnTo>
                  <a:lnTo>
                    <a:pt x="925" y="677"/>
                  </a:lnTo>
                  <a:lnTo>
                    <a:pt x="923" y="677"/>
                  </a:lnTo>
                  <a:lnTo>
                    <a:pt x="921" y="677"/>
                  </a:lnTo>
                  <a:lnTo>
                    <a:pt x="916" y="687"/>
                  </a:lnTo>
                  <a:lnTo>
                    <a:pt x="914" y="689"/>
                  </a:lnTo>
                  <a:lnTo>
                    <a:pt x="914" y="689"/>
                  </a:lnTo>
                  <a:lnTo>
                    <a:pt x="916" y="693"/>
                  </a:lnTo>
                  <a:lnTo>
                    <a:pt x="918" y="693"/>
                  </a:lnTo>
                  <a:lnTo>
                    <a:pt x="918" y="695"/>
                  </a:lnTo>
                  <a:lnTo>
                    <a:pt x="918" y="695"/>
                  </a:lnTo>
                  <a:close/>
                  <a:moveTo>
                    <a:pt x="984" y="827"/>
                  </a:moveTo>
                  <a:lnTo>
                    <a:pt x="984" y="829"/>
                  </a:lnTo>
                  <a:lnTo>
                    <a:pt x="984" y="829"/>
                  </a:lnTo>
                  <a:lnTo>
                    <a:pt x="984" y="829"/>
                  </a:lnTo>
                  <a:lnTo>
                    <a:pt x="984" y="827"/>
                  </a:lnTo>
                  <a:lnTo>
                    <a:pt x="984" y="827"/>
                  </a:lnTo>
                  <a:lnTo>
                    <a:pt x="984" y="827"/>
                  </a:lnTo>
                  <a:lnTo>
                    <a:pt x="984" y="827"/>
                  </a:lnTo>
                  <a:close/>
                  <a:moveTo>
                    <a:pt x="980" y="810"/>
                  </a:moveTo>
                  <a:lnTo>
                    <a:pt x="980" y="812"/>
                  </a:lnTo>
                  <a:lnTo>
                    <a:pt x="980" y="810"/>
                  </a:lnTo>
                  <a:lnTo>
                    <a:pt x="982" y="810"/>
                  </a:lnTo>
                  <a:lnTo>
                    <a:pt x="980" y="808"/>
                  </a:lnTo>
                  <a:lnTo>
                    <a:pt x="980" y="810"/>
                  </a:lnTo>
                  <a:lnTo>
                    <a:pt x="980" y="810"/>
                  </a:lnTo>
                  <a:close/>
                  <a:moveTo>
                    <a:pt x="973" y="759"/>
                  </a:moveTo>
                  <a:lnTo>
                    <a:pt x="973" y="759"/>
                  </a:lnTo>
                  <a:lnTo>
                    <a:pt x="974" y="757"/>
                  </a:lnTo>
                  <a:lnTo>
                    <a:pt x="973" y="757"/>
                  </a:lnTo>
                  <a:lnTo>
                    <a:pt x="973" y="759"/>
                  </a:lnTo>
                  <a:lnTo>
                    <a:pt x="973" y="759"/>
                  </a:lnTo>
                  <a:lnTo>
                    <a:pt x="971" y="759"/>
                  </a:lnTo>
                  <a:lnTo>
                    <a:pt x="973" y="759"/>
                  </a:lnTo>
                  <a:lnTo>
                    <a:pt x="973" y="759"/>
                  </a:lnTo>
                  <a:close/>
                  <a:moveTo>
                    <a:pt x="978" y="708"/>
                  </a:moveTo>
                  <a:lnTo>
                    <a:pt x="980" y="708"/>
                  </a:lnTo>
                  <a:lnTo>
                    <a:pt x="982" y="708"/>
                  </a:lnTo>
                  <a:lnTo>
                    <a:pt x="986" y="700"/>
                  </a:lnTo>
                  <a:lnTo>
                    <a:pt x="988" y="696"/>
                  </a:lnTo>
                  <a:lnTo>
                    <a:pt x="988" y="693"/>
                  </a:lnTo>
                  <a:lnTo>
                    <a:pt x="986" y="689"/>
                  </a:lnTo>
                  <a:lnTo>
                    <a:pt x="978" y="689"/>
                  </a:lnTo>
                  <a:lnTo>
                    <a:pt x="973" y="695"/>
                  </a:lnTo>
                  <a:lnTo>
                    <a:pt x="973" y="700"/>
                  </a:lnTo>
                  <a:lnTo>
                    <a:pt x="974" y="706"/>
                  </a:lnTo>
                  <a:lnTo>
                    <a:pt x="978" y="708"/>
                  </a:lnTo>
                  <a:close/>
                  <a:moveTo>
                    <a:pt x="980" y="837"/>
                  </a:moveTo>
                  <a:lnTo>
                    <a:pt x="982" y="835"/>
                  </a:lnTo>
                  <a:lnTo>
                    <a:pt x="984" y="833"/>
                  </a:lnTo>
                  <a:lnTo>
                    <a:pt x="982" y="835"/>
                  </a:lnTo>
                  <a:lnTo>
                    <a:pt x="978" y="835"/>
                  </a:lnTo>
                  <a:lnTo>
                    <a:pt x="976" y="837"/>
                  </a:lnTo>
                  <a:lnTo>
                    <a:pt x="974" y="839"/>
                  </a:lnTo>
                  <a:lnTo>
                    <a:pt x="978" y="839"/>
                  </a:lnTo>
                  <a:lnTo>
                    <a:pt x="980" y="837"/>
                  </a:lnTo>
                  <a:close/>
                  <a:moveTo>
                    <a:pt x="976" y="755"/>
                  </a:moveTo>
                  <a:lnTo>
                    <a:pt x="976" y="755"/>
                  </a:lnTo>
                  <a:lnTo>
                    <a:pt x="978" y="753"/>
                  </a:lnTo>
                  <a:lnTo>
                    <a:pt x="976" y="753"/>
                  </a:lnTo>
                  <a:lnTo>
                    <a:pt x="976" y="753"/>
                  </a:lnTo>
                  <a:lnTo>
                    <a:pt x="974" y="755"/>
                  </a:lnTo>
                  <a:lnTo>
                    <a:pt x="974" y="757"/>
                  </a:lnTo>
                  <a:lnTo>
                    <a:pt x="974" y="755"/>
                  </a:lnTo>
                  <a:lnTo>
                    <a:pt x="976" y="755"/>
                  </a:lnTo>
                  <a:close/>
                  <a:moveTo>
                    <a:pt x="978" y="827"/>
                  </a:moveTo>
                  <a:lnTo>
                    <a:pt x="978" y="827"/>
                  </a:lnTo>
                  <a:lnTo>
                    <a:pt x="978" y="825"/>
                  </a:lnTo>
                  <a:lnTo>
                    <a:pt x="978" y="825"/>
                  </a:lnTo>
                  <a:lnTo>
                    <a:pt x="978" y="827"/>
                  </a:lnTo>
                  <a:close/>
                  <a:moveTo>
                    <a:pt x="984" y="484"/>
                  </a:moveTo>
                  <a:lnTo>
                    <a:pt x="982" y="484"/>
                  </a:lnTo>
                  <a:lnTo>
                    <a:pt x="978" y="484"/>
                  </a:lnTo>
                  <a:lnTo>
                    <a:pt x="976" y="484"/>
                  </a:lnTo>
                  <a:lnTo>
                    <a:pt x="974" y="484"/>
                  </a:lnTo>
                  <a:lnTo>
                    <a:pt x="974" y="484"/>
                  </a:lnTo>
                  <a:lnTo>
                    <a:pt x="973" y="484"/>
                  </a:lnTo>
                  <a:lnTo>
                    <a:pt x="971" y="484"/>
                  </a:lnTo>
                  <a:lnTo>
                    <a:pt x="969" y="484"/>
                  </a:lnTo>
                  <a:lnTo>
                    <a:pt x="967" y="484"/>
                  </a:lnTo>
                  <a:lnTo>
                    <a:pt x="965" y="486"/>
                  </a:lnTo>
                  <a:lnTo>
                    <a:pt x="963" y="486"/>
                  </a:lnTo>
                  <a:lnTo>
                    <a:pt x="965" y="486"/>
                  </a:lnTo>
                  <a:lnTo>
                    <a:pt x="971" y="488"/>
                  </a:lnTo>
                  <a:lnTo>
                    <a:pt x="973" y="488"/>
                  </a:lnTo>
                  <a:lnTo>
                    <a:pt x="974" y="488"/>
                  </a:lnTo>
                  <a:lnTo>
                    <a:pt x="976" y="490"/>
                  </a:lnTo>
                  <a:lnTo>
                    <a:pt x="976" y="490"/>
                  </a:lnTo>
                  <a:lnTo>
                    <a:pt x="976" y="488"/>
                  </a:lnTo>
                  <a:lnTo>
                    <a:pt x="978" y="488"/>
                  </a:lnTo>
                  <a:lnTo>
                    <a:pt x="982" y="488"/>
                  </a:lnTo>
                  <a:lnTo>
                    <a:pt x="984" y="488"/>
                  </a:lnTo>
                  <a:lnTo>
                    <a:pt x="986" y="486"/>
                  </a:lnTo>
                  <a:lnTo>
                    <a:pt x="986" y="484"/>
                  </a:lnTo>
                  <a:lnTo>
                    <a:pt x="984" y="484"/>
                  </a:lnTo>
                  <a:close/>
                  <a:moveTo>
                    <a:pt x="969" y="657"/>
                  </a:moveTo>
                  <a:lnTo>
                    <a:pt x="973" y="653"/>
                  </a:lnTo>
                  <a:lnTo>
                    <a:pt x="971" y="653"/>
                  </a:lnTo>
                  <a:lnTo>
                    <a:pt x="969" y="651"/>
                  </a:lnTo>
                  <a:lnTo>
                    <a:pt x="965" y="651"/>
                  </a:lnTo>
                  <a:lnTo>
                    <a:pt x="967" y="649"/>
                  </a:lnTo>
                  <a:lnTo>
                    <a:pt x="967" y="649"/>
                  </a:lnTo>
                  <a:lnTo>
                    <a:pt x="967" y="647"/>
                  </a:lnTo>
                  <a:lnTo>
                    <a:pt x="965" y="647"/>
                  </a:lnTo>
                  <a:lnTo>
                    <a:pt x="963" y="645"/>
                  </a:lnTo>
                  <a:lnTo>
                    <a:pt x="961" y="645"/>
                  </a:lnTo>
                  <a:lnTo>
                    <a:pt x="961" y="647"/>
                  </a:lnTo>
                  <a:lnTo>
                    <a:pt x="959" y="647"/>
                  </a:lnTo>
                  <a:lnTo>
                    <a:pt x="956" y="645"/>
                  </a:lnTo>
                  <a:lnTo>
                    <a:pt x="950" y="647"/>
                  </a:lnTo>
                  <a:lnTo>
                    <a:pt x="946" y="647"/>
                  </a:lnTo>
                  <a:lnTo>
                    <a:pt x="948" y="643"/>
                  </a:lnTo>
                  <a:lnTo>
                    <a:pt x="950" y="640"/>
                  </a:lnTo>
                  <a:lnTo>
                    <a:pt x="948" y="636"/>
                  </a:lnTo>
                  <a:lnTo>
                    <a:pt x="946" y="632"/>
                  </a:lnTo>
                  <a:lnTo>
                    <a:pt x="944" y="630"/>
                  </a:lnTo>
                  <a:lnTo>
                    <a:pt x="940" y="628"/>
                  </a:lnTo>
                  <a:lnTo>
                    <a:pt x="935" y="624"/>
                  </a:lnTo>
                  <a:lnTo>
                    <a:pt x="929" y="622"/>
                  </a:lnTo>
                  <a:lnTo>
                    <a:pt x="925" y="619"/>
                  </a:lnTo>
                  <a:lnTo>
                    <a:pt x="925" y="617"/>
                  </a:lnTo>
                  <a:lnTo>
                    <a:pt x="921" y="615"/>
                  </a:lnTo>
                  <a:lnTo>
                    <a:pt x="921" y="613"/>
                  </a:lnTo>
                  <a:lnTo>
                    <a:pt x="920" y="613"/>
                  </a:lnTo>
                  <a:lnTo>
                    <a:pt x="914" y="611"/>
                  </a:lnTo>
                  <a:lnTo>
                    <a:pt x="912" y="611"/>
                  </a:lnTo>
                  <a:lnTo>
                    <a:pt x="910" y="609"/>
                  </a:lnTo>
                  <a:lnTo>
                    <a:pt x="908" y="607"/>
                  </a:lnTo>
                  <a:lnTo>
                    <a:pt x="908" y="605"/>
                  </a:lnTo>
                  <a:lnTo>
                    <a:pt x="904" y="603"/>
                  </a:lnTo>
                  <a:lnTo>
                    <a:pt x="902" y="605"/>
                  </a:lnTo>
                  <a:lnTo>
                    <a:pt x="901" y="609"/>
                  </a:lnTo>
                  <a:lnTo>
                    <a:pt x="899" y="609"/>
                  </a:lnTo>
                  <a:lnTo>
                    <a:pt x="893" y="600"/>
                  </a:lnTo>
                  <a:lnTo>
                    <a:pt x="893" y="600"/>
                  </a:lnTo>
                  <a:lnTo>
                    <a:pt x="895" y="600"/>
                  </a:lnTo>
                  <a:lnTo>
                    <a:pt x="895" y="598"/>
                  </a:lnTo>
                  <a:lnTo>
                    <a:pt x="895" y="594"/>
                  </a:lnTo>
                  <a:lnTo>
                    <a:pt x="893" y="590"/>
                  </a:lnTo>
                  <a:lnTo>
                    <a:pt x="889" y="588"/>
                  </a:lnTo>
                  <a:lnTo>
                    <a:pt x="887" y="586"/>
                  </a:lnTo>
                  <a:lnTo>
                    <a:pt x="883" y="590"/>
                  </a:lnTo>
                  <a:lnTo>
                    <a:pt x="882" y="594"/>
                  </a:lnTo>
                  <a:lnTo>
                    <a:pt x="880" y="600"/>
                  </a:lnTo>
                  <a:lnTo>
                    <a:pt x="876" y="630"/>
                  </a:lnTo>
                  <a:lnTo>
                    <a:pt x="876" y="636"/>
                  </a:lnTo>
                  <a:lnTo>
                    <a:pt x="876" y="640"/>
                  </a:lnTo>
                  <a:lnTo>
                    <a:pt x="876" y="643"/>
                  </a:lnTo>
                  <a:lnTo>
                    <a:pt x="872" y="647"/>
                  </a:lnTo>
                  <a:lnTo>
                    <a:pt x="870" y="647"/>
                  </a:lnTo>
                  <a:lnTo>
                    <a:pt x="866" y="649"/>
                  </a:lnTo>
                  <a:lnTo>
                    <a:pt x="863" y="653"/>
                  </a:lnTo>
                  <a:lnTo>
                    <a:pt x="863" y="657"/>
                  </a:lnTo>
                  <a:lnTo>
                    <a:pt x="863" y="658"/>
                  </a:lnTo>
                  <a:lnTo>
                    <a:pt x="866" y="658"/>
                  </a:lnTo>
                  <a:lnTo>
                    <a:pt x="868" y="658"/>
                  </a:lnTo>
                  <a:lnTo>
                    <a:pt x="872" y="657"/>
                  </a:lnTo>
                  <a:lnTo>
                    <a:pt x="882" y="655"/>
                  </a:lnTo>
                  <a:lnTo>
                    <a:pt x="883" y="655"/>
                  </a:lnTo>
                  <a:lnTo>
                    <a:pt x="885" y="658"/>
                  </a:lnTo>
                  <a:lnTo>
                    <a:pt x="887" y="666"/>
                  </a:lnTo>
                  <a:lnTo>
                    <a:pt x="889" y="670"/>
                  </a:lnTo>
                  <a:lnTo>
                    <a:pt x="891" y="672"/>
                  </a:lnTo>
                  <a:lnTo>
                    <a:pt x="897" y="670"/>
                  </a:lnTo>
                  <a:lnTo>
                    <a:pt x="901" y="668"/>
                  </a:lnTo>
                  <a:lnTo>
                    <a:pt x="902" y="666"/>
                  </a:lnTo>
                  <a:lnTo>
                    <a:pt x="904" y="664"/>
                  </a:lnTo>
                  <a:lnTo>
                    <a:pt x="906" y="660"/>
                  </a:lnTo>
                  <a:lnTo>
                    <a:pt x="908" y="658"/>
                  </a:lnTo>
                  <a:lnTo>
                    <a:pt x="910" y="658"/>
                  </a:lnTo>
                  <a:lnTo>
                    <a:pt x="912" y="657"/>
                  </a:lnTo>
                  <a:lnTo>
                    <a:pt x="914" y="655"/>
                  </a:lnTo>
                  <a:lnTo>
                    <a:pt x="916" y="653"/>
                  </a:lnTo>
                  <a:lnTo>
                    <a:pt x="918" y="651"/>
                  </a:lnTo>
                  <a:lnTo>
                    <a:pt x="918" y="649"/>
                  </a:lnTo>
                  <a:lnTo>
                    <a:pt x="920" y="647"/>
                  </a:lnTo>
                  <a:lnTo>
                    <a:pt x="920" y="645"/>
                  </a:lnTo>
                  <a:lnTo>
                    <a:pt x="923" y="643"/>
                  </a:lnTo>
                  <a:lnTo>
                    <a:pt x="925" y="643"/>
                  </a:lnTo>
                  <a:lnTo>
                    <a:pt x="927" y="643"/>
                  </a:lnTo>
                  <a:lnTo>
                    <a:pt x="927" y="643"/>
                  </a:lnTo>
                  <a:lnTo>
                    <a:pt x="927" y="645"/>
                  </a:lnTo>
                  <a:lnTo>
                    <a:pt x="927" y="645"/>
                  </a:lnTo>
                  <a:lnTo>
                    <a:pt x="927" y="647"/>
                  </a:lnTo>
                  <a:lnTo>
                    <a:pt x="929" y="647"/>
                  </a:lnTo>
                  <a:lnTo>
                    <a:pt x="929" y="647"/>
                  </a:lnTo>
                  <a:lnTo>
                    <a:pt x="935" y="649"/>
                  </a:lnTo>
                  <a:lnTo>
                    <a:pt x="937" y="649"/>
                  </a:lnTo>
                  <a:lnTo>
                    <a:pt x="937" y="649"/>
                  </a:lnTo>
                  <a:lnTo>
                    <a:pt x="937" y="651"/>
                  </a:lnTo>
                  <a:lnTo>
                    <a:pt x="937" y="653"/>
                  </a:lnTo>
                  <a:lnTo>
                    <a:pt x="938" y="655"/>
                  </a:lnTo>
                  <a:lnTo>
                    <a:pt x="940" y="657"/>
                  </a:lnTo>
                  <a:lnTo>
                    <a:pt x="946" y="657"/>
                  </a:lnTo>
                  <a:lnTo>
                    <a:pt x="957" y="662"/>
                  </a:lnTo>
                  <a:lnTo>
                    <a:pt x="961" y="660"/>
                  </a:lnTo>
                  <a:lnTo>
                    <a:pt x="965" y="658"/>
                  </a:lnTo>
                  <a:lnTo>
                    <a:pt x="969" y="657"/>
                  </a:lnTo>
                  <a:close/>
                  <a:moveTo>
                    <a:pt x="897" y="596"/>
                  </a:moveTo>
                  <a:lnTo>
                    <a:pt x="901" y="598"/>
                  </a:lnTo>
                  <a:lnTo>
                    <a:pt x="902" y="596"/>
                  </a:lnTo>
                  <a:lnTo>
                    <a:pt x="902" y="592"/>
                  </a:lnTo>
                  <a:lnTo>
                    <a:pt x="899" y="586"/>
                  </a:lnTo>
                  <a:lnTo>
                    <a:pt x="895" y="583"/>
                  </a:lnTo>
                  <a:lnTo>
                    <a:pt x="893" y="586"/>
                  </a:lnTo>
                  <a:lnTo>
                    <a:pt x="895" y="590"/>
                  </a:lnTo>
                  <a:lnTo>
                    <a:pt x="897" y="596"/>
                  </a:lnTo>
                  <a:close/>
                  <a:moveTo>
                    <a:pt x="976" y="899"/>
                  </a:moveTo>
                  <a:lnTo>
                    <a:pt x="976" y="899"/>
                  </a:lnTo>
                  <a:lnTo>
                    <a:pt x="978" y="899"/>
                  </a:lnTo>
                  <a:lnTo>
                    <a:pt x="976" y="899"/>
                  </a:lnTo>
                  <a:lnTo>
                    <a:pt x="976" y="899"/>
                  </a:lnTo>
                  <a:lnTo>
                    <a:pt x="976" y="898"/>
                  </a:lnTo>
                  <a:lnTo>
                    <a:pt x="974" y="899"/>
                  </a:lnTo>
                  <a:lnTo>
                    <a:pt x="976" y="899"/>
                  </a:lnTo>
                  <a:lnTo>
                    <a:pt x="976" y="899"/>
                  </a:lnTo>
                  <a:close/>
                  <a:moveTo>
                    <a:pt x="918" y="588"/>
                  </a:moveTo>
                  <a:lnTo>
                    <a:pt x="918" y="586"/>
                  </a:lnTo>
                  <a:lnTo>
                    <a:pt x="916" y="585"/>
                  </a:lnTo>
                  <a:lnTo>
                    <a:pt x="912" y="583"/>
                  </a:lnTo>
                  <a:lnTo>
                    <a:pt x="908" y="579"/>
                  </a:lnTo>
                  <a:lnTo>
                    <a:pt x="906" y="579"/>
                  </a:lnTo>
                  <a:lnTo>
                    <a:pt x="904" y="581"/>
                  </a:lnTo>
                  <a:lnTo>
                    <a:pt x="906" y="583"/>
                  </a:lnTo>
                  <a:lnTo>
                    <a:pt x="910" y="586"/>
                  </a:lnTo>
                  <a:lnTo>
                    <a:pt x="910" y="588"/>
                  </a:lnTo>
                  <a:lnTo>
                    <a:pt x="910" y="590"/>
                  </a:lnTo>
                  <a:lnTo>
                    <a:pt x="910" y="592"/>
                  </a:lnTo>
                  <a:lnTo>
                    <a:pt x="912" y="592"/>
                  </a:lnTo>
                  <a:lnTo>
                    <a:pt x="914" y="592"/>
                  </a:lnTo>
                  <a:lnTo>
                    <a:pt x="916" y="592"/>
                  </a:lnTo>
                  <a:lnTo>
                    <a:pt x="916" y="592"/>
                  </a:lnTo>
                  <a:lnTo>
                    <a:pt x="918" y="592"/>
                  </a:lnTo>
                  <a:lnTo>
                    <a:pt x="916" y="594"/>
                  </a:lnTo>
                  <a:lnTo>
                    <a:pt x="916" y="594"/>
                  </a:lnTo>
                  <a:lnTo>
                    <a:pt x="916" y="596"/>
                  </a:lnTo>
                  <a:lnTo>
                    <a:pt x="918" y="596"/>
                  </a:lnTo>
                  <a:lnTo>
                    <a:pt x="920" y="594"/>
                  </a:lnTo>
                  <a:lnTo>
                    <a:pt x="920" y="594"/>
                  </a:lnTo>
                  <a:lnTo>
                    <a:pt x="920" y="596"/>
                  </a:lnTo>
                  <a:lnTo>
                    <a:pt x="921" y="596"/>
                  </a:lnTo>
                  <a:lnTo>
                    <a:pt x="923" y="596"/>
                  </a:lnTo>
                  <a:lnTo>
                    <a:pt x="923" y="596"/>
                  </a:lnTo>
                  <a:lnTo>
                    <a:pt x="925" y="594"/>
                  </a:lnTo>
                  <a:lnTo>
                    <a:pt x="925" y="594"/>
                  </a:lnTo>
                  <a:lnTo>
                    <a:pt x="923" y="594"/>
                  </a:lnTo>
                  <a:lnTo>
                    <a:pt x="921" y="594"/>
                  </a:lnTo>
                  <a:lnTo>
                    <a:pt x="920" y="592"/>
                  </a:lnTo>
                  <a:lnTo>
                    <a:pt x="918" y="592"/>
                  </a:lnTo>
                  <a:lnTo>
                    <a:pt x="918" y="590"/>
                  </a:lnTo>
                  <a:lnTo>
                    <a:pt x="918" y="590"/>
                  </a:lnTo>
                  <a:lnTo>
                    <a:pt x="918" y="588"/>
                  </a:lnTo>
                  <a:close/>
                  <a:moveTo>
                    <a:pt x="993" y="497"/>
                  </a:moveTo>
                  <a:lnTo>
                    <a:pt x="992" y="497"/>
                  </a:lnTo>
                  <a:lnTo>
                    <a:pt x="990" y="499"/>
                  </a:lnTo>
                  <a:lnTo>
                    <a:pt x="988" y="499"/>
                  </a:lnTo>
                  <a:lnTo>
                    <a:pt x="988" y="501"/>
                  </a:lnTo>
                  <a:lnTo>
                    <a:pt x="986" y="503"/>
                  </a:lnTo>
                  <a:lnTo>
                    <a:pt x="988" y="505"/>
                  </a:lnTo>
                  <a:lnTo>
                    <a:pt x="992" y="503"/>
                  </a:lnTo>
                  <a:lnTo>
                    <a:pt x="997" y="501"/>
                  </a:lnTo>
                  <a:lnTo>
                    <a:pt x="1005" y="493"/>
                  </a:lnTo>
                  <a:lnTo>
                    <a:pt x="1003" y="492"/>
                  </a:lnTo>
                  <a:lnTo>
                    <a:pt x="1001" y="492"/>
                  </a:lnTo>
                  <a:lnTo>
                    <a:pt x="999" y="493"/>
                  </a:lnTo>
                  <a:lnTo>
                    <a:pt x="997" y="495"/>
                  </a:lnTo>
                  <a:lnTo>
                    <a:pt x="997" y="495"/>
                  </a:lnTo>
                  <a:lnTo>
                    <a:pt x="995" y="495"/>
                  </a:lnTo>
                  <a:lnTo>
                    <a:pt x="995" y="497"/>
                  </a:lnTo>
                  <a:lnTo>
                    <a:pt x="995" y="497"/>
                  </a:lnTo>
                  <a:lnTo>
                    <a:pt x="993" y="497"/>
                  </a:lnTo>
                  <a:close/>
                  <a:moveTo>
                    <a:pt x="929" y="577"/>
                  </a:moveTo>
                  <a:lnTo>
                    <a:pt x="929" y="575"/>
                  </a:lnTo>
                  <a:lnTo>
                    <a:pt x="927" y="573"/>
                  </a:lnTo>
                  <a:lnTo>
                    <a:pt x="925" y="573"/>
                  </a:lnTo>
                  <a:lnTo>
                    <a:pt x="925" y="571"/>
                  </a:lnTo>
                  <a:lnTo>
                    <a:pt x="925" y="573"/>
                  </a:lnTo>
                  <a:lnTo>
                    <a:pt x="927" y="575"/>
                  </a:lnTo>
                  <a:lnTo>
                    <a:pt x="929" y="577"/>
                  </a:lnTo>
                  <a:close/>
                  <a:moveTo>
                    <a:pt x="1009" y="488"/>
                  </a:moveTo>
                  <a:lnTo>
                    <a:pt x="1009" y="486"/>
                  </a:lnTo>
                  <a:lnTo>
                    <a:pt x="1009" y="486"/>
                  </a:lnTo>
                  <a:lnTo>
                    <a:pt x="1007" y="486"/>
                  </a:lnTo>
                  <a:lnTo>
                    <a:pt x="1007" y="484"/>
                  </a:lnTo>
                  <a:lnTo>
                    <a:pt x="1005" y="486"/>
                  </a:lnTo>
                  <a:lnTo>
                    <a:pt x="1005" y="486"/>
                  </a:lnTo>
                  <a:lnTo>
                    <a:pt x="1005" y="486"/>
                  </a:lnTo>
                  <a:lnTo>
                    <a:pt x="1005" y="486"/>
                  </a:lnTo>
                  <a:lnTo>
                    <a:pt x="999" y="488"/>
                  </a:lnTo>
                  <a:lnTo>
                    <a:pt x="997" y="488"/>
                  </a:lnTo>
                  <a:lnTo>
                    <a:pt x="995" y="490"/>
                  </a:lnTo>
                  <a:lnTo>
                    <a:pt x="1001" y="490"/>
                  </a:lnTo>
                  <a:lnTo>
                    <a:pt x="1009" y="488"/>
                  </a:lnTo>
                  <a:close/>
                  <a:moveTo>
                    <a:pt x="237" y="992"/>
                  </a:moveTo>
                  <a:lnTo>
                    <a:pt x="237" y="992"/>
                  </a:lnTo>
                  <a:lnTo>
                    <a:pt x="239" y="994"/>
                  </a:lnTo>
                  <a:lnTo>
                    <a:pt x="239" y="990"/>
                  </a:lnTo>
                  <a:lnTo>
                    <a:pt x="237" y="992"/>
                  </a:lnTo>
                  <a:close/>
                  <a:moveTo>
                    <a:pt x="281" y="1002"/>
                  </a:moveTo>
                  <a:lnTo>
                    <a:pt x="279" y="1002"/>
                  </a:lnTo>
                  <a:lnTo>
                    <a:pt x="279" y="1004"/>
                  </a:lnTo>
                  <a:lnTo>
                    <a:pt x="281" y="1006"/>
                  </a:lnTo>
                  <a:lnTo>
                    <a:pt x="283" y="1006"/>
                  </a:lnTo>
                  <a:lnTo>
                    <a:pt x="281" y="1004"/>
                  </a:lnTo>
                  <a:lnTo>
                    <a:pt x="281" y="1004"/>
                  </a:lnTo>
                  <a:lnTo>
                    <a:pt x="281" y="1002"/>
                  </a:lnTo>
                  <a:close/>
                  <a:moveTo>
                    <a:pt x="1187" y="1091"/>
                  </a:moveTo>
                  <a:lnTo>
                    <a:pt x="1187" y="1091"/>
                  </a:lnTo>
                  <a:lnTo>
                    <a:pt x="1187" y="1093"/>
                  </a:lnTo>
                  <a:lnTo>
                    <a:pt x="1187" y="1095"/>
                  </a:lnTo>
                  <a:lnTo>
                    <a:pt x="1187" y="1093"/>
                  </a:lnTo>
                  <a:lnTo>
                    <a:pt x="1189" y="1093"/>
                  </a:lnTo>
                  <a:lnTo>
                    <a:pt x="1189" y="1091"/>
                  </a:lnTo>
                  <a:lnTo>
                    <a:pt x="1189" y="1091"/>
                  </a:lnTo>
                  <a:lnTo>
                    <a:pt x="1187" y="1091"/>
                  </a:lnTo>
                  <a:close/>
                  <a:moveTo>
                    <a:pt x="1196" y="1101"/>
                  </a:moveTo>
                  <a:lnTo>
                    <a:pt x="1196" y="1101"/>
                  </a:lnTo>
                  <a:lnTo>
                    <a:pt x="1196" y="1102"/>
                  </a:lnTo>
                  <a:lnTo>
                    <a:pt x="1196" y="1101"/>
                  </a:lnTo>
                  <a:lnTo>
                    <a:pt x="1196" y="1101"/>
                  </a:lnTo>
                  <a:lnTo>
                    <a:pt x="1196" y="1101"/>
                  </a:lnTo>
                  <a:lnTo>
                    <a:pt x="1198" y="1099"/>
                  </a:lnTo>
                  <a:lnTo>
                    <a:pt x="1196" y="1099"/>
                  </a:lnTo>
                  <a:lnTo>
                    <a:pt x="1196" y="1101"/>
                  </a:lnTo>
                  <a:close/>
                  <a:moveTo>
                    <a:pt x="277" y="998"/>
                  </a:moveTo>
                  <a:lnTo>
                    <a:pt x="279" y="1000"/>
                  </a:lnTo>
                  <a:lnTo>
                    <a:pt x="279" y="1000"/>
                  </a:lnTo>
                  <a:lnTo>
                    <a:pt x="281" y="1002"/>
                  </a:lnTo>
                  <a:lnTo>
                    <a:pt x="283" y="1002"/>
                  </a:lnTo>
                  <a:lnTo>
                    <a:pt x="277" y="998"/>
                  </a:lnTo>
                  <a:close/>
                  <a:moveTo>
                    <a:pt x="1278" y="1078"/>
                  </a:moveTo>
                  <a:lnTo>
                    <a:pt x="1278" y="1078"/>
                  </a:lnTo>
                  <a:lnTo>
                    <a:pt x="1274" y="1078"/>
                  </a:lnTo>
                  <a:lnTo>
                    <a:pt x="1276" y="1078"/>
                  </a:lnTo>
                  <a:lnTo>
                    <a:pt x="1276" y="1076"/>
                  </a:lnTo>
                  <a:lnTo>
                    <a:pt x="1276" y="1074"/>
                  </a:lnTo>
                  <a:lnTo>
                    <a:pt x="1274" y="1072"/>
                  </a:lnTo>
                  <a:lnTo>
                    <a:pt x="1272" y="1072"/>
                  </a:lnTo>
                  <a:lnTo>
                    <a:pt x="1270" y="1072"/>
                  </a:lnTo>
                  <a:lnTo>
                    <a:pt x="1268" y="1072"/>
                  </a:lnTo>
                  <a:lnTo>
                    <a:pt x="1268" y="1072"/>
                  </a:lnTo>
                  <a:lnTo>
                    <a:pt x="1266" y="1070"/>
                  </a:lnTo>
                  <a:lnTo>
                    <a:pt x="1266" y="1070"/>
                  </a:lnTo>
                  <a:lnTo>
                    <a:pt x="1266" y="1068"/>
                  </a:lnTo>
                  <a:lnTo>
                    <a:pt x="1266" y="1068"/>
                  </a:lnTo>
                  <a:lnTo>
                    <a:pt x="1266" y="1068"/>
                  </a:lnTo>
                  <a:lnTo>
                    <a:pt x="1264" y="1068"/>
                  </a:lnTo>
                  <a:lnTo>
                    <a:pt x="1264" y="1068"/>
                  </a:lnTo>
                  <a:lnTo>
                    <a:pt x="1261" y="1070"/>
                  </a:lnTo>
                  <a:lnTo>
                    <a:pt x="1259" y="1072"/>
                  </a:lnTo>
                  <a:lnTo>
                    <a:pt x="1257" y="1072"/>
                  </a:lnTo>
                  <a:lnTo>
                    <a:pt x="1257" y="1072"/>
                  </a:lnTo>
                  <a:lnTo>
                    <a:pt x="1253" y="1072"/>
                  </a:lnTo>
                  <a:lnTo>
                    <a:pt x="1253" y="1072"/>
                  </a:lnTo>
                  <a:lnTo>
                    <a:pt x="1253" y="1072"/>
                  </a:lnTo>
                  <a:lnTo>
                    <a:pt x="1253" y="1070"/>
                  </a:lnTo>
                  <a:lnTo>
                    <a:pt x="1253" y="1070"/>
                  </a:lnTo>
                  <a:lnTo>
                    <a:pt x="1249" y="1070"/>
                  </a:lnTo>
                  <a:lnTo>
                    <a:pt x="1246" y="1070"/>
                  </a:lnTo>
                  <a:lnTo>
                    <a:pt x="1244" y="1070"/>
                  </a:lnTo>
                  <a:lnTo>
                    <a:pt x="1244" y="1068"/>
                  </a:lnTo>
                  <a:lnTo>
                    <a:pt x="1242" y="1068"/>
                  </a:lnTo>
                  <a:lnTo>
                    <a:pt x="1240" y="1068"/>
                  </a:lnTo>
                  <a:lnTo>
                    <a:pt x="1240" y="1068"/>
                  </a:lnTo>
                  <a:lnTo>
                    <a:pt x="1240" y="1068"/>
                  </a:lnTo>
                  <a:lnTo>
                    <a:pt x="1238" y="1068"/>
                  </a:lnTo>
                  <a:lnTo>
                    <a:pt x="1238" y="1068"/>
                  </a:lnTo>
                  <a:lnTo>
                    <a:pt x="1236" y="1066"/>
                  </a:lnTo>
                  <a:lnTo>
                    <a:pt x="1232" y="1064"/>
                  </a:lnTo>
                  <a:lnTo>
                    <a:pt x="1232" y="1064"/>
                  </a:lnTo>
                  <a:lnTo>
                    <a:pt x="1236" y="1063"/>
                  </a:lnTo>
                  <a:lnTo>
                    <a:pt x="1234" y="1061"/>
                  </a:lnTo>
                  <a:lnTo>
                    <a:pt x="1230" y="1061"/>
                  </a:lnTo>
                  <a:lnTo>
                    <a:pt x="1228" y="1061"/>
                  </a:lnTo>
                  <a:lnTo>
                    <a:pt x="1227" y="1061"/>
                  </a:lnTo>
                  <a:lnTo>
                    <a:pt x="1225" y="1059"/>
                  </a:lnTo>
                  <a:lnTo>
                    <a:pt x="1223" y="1057"/>
                  </a:lnTo>
                  <a:lnTo>
                    <a:pt x="1221" y="1053"/>
                  </a:lnTo>
                  <a:lnTo>
                    <a:pt x="1221" y="1051"/>
                  </a:lnTo>
                  <a:lnTo>
                    <a:pt x="1219" y="1049"/>
                  </a:lnTo>
                  <a:lnTo>
                    <a:pt x="1219" y="1047"/>
                  </a:lnTo>
                  <a:lnTo>
                    <a:pt x="1219" y="1047"/>
                  </a:lnTo>
                  <a:lnTo>
                    <a:pt x="1219" y="1046"/>
                  </a:lnTo>
                  <a:lnTo>
                    <a:pt x="1219" y="1044"/>
                  </a:lnTo>
                  <a:lnTo>
                    <a:pt x="1219" y="1044"/>
                  </a:lnTo>
                  <a:lnTo>
                    <a:pt x="1219" y="1042"/>
                  </a:lnTo>
                  <a:lnTo>
                    <a:pt x="1217" y="1042"/>
                  </a:lnTo>
                  <a:lnTo>
                    <a:pt x="1215" y="1042"/>
                  </a:lnTo>
                  <a:lnTo>
                    <a:pt x="1215" y="1042"/>
                  </a:lnTo>
                  <a:lnTo>
                    <a:pt x="1213" y="1042"/>
                  </a:lnTo>
                  <a:lnTo>
                    <a:pt x="1213" y="1042"/>
                  </a:lnTo>
                  <a:lnTo>
                    <a:pt x="1211" y="1042"/>
                  </a:lnTo>
                  <a:lnTo>
                    <a:pt x="1215" y="1040"/>
                  </a:lnTo>
                  <a:lnTo>
                    <a:pt x="1217" y="1038"/>
                  </a:lnTo>
                  <a:lnTo>
                    <a:pt x="1219" y="1036"/>
                  </a:lnTo>
                  <a:lnTo>
                    <a:pt x="1219" y="1034"/>
                  </a:lnTo>
                  <a:lnTo>
                    <a:pt x="1219" y="1032"/>
                  </a:lnTo>
                  <a:lnTo>
                    <a:pt x="1221" y="1030"/>
                  </a:lnTo>
                  <a:lnTo>
                    <a:pt x="1221" y="1028"/>
                  </a:lnTo>
                  <a:lnTo>
                    <a:pt x="1221" y="1027"/>
                  </a:lnTo>
                  <a:lnTo>
                    <a:pt x="1219" y="1027"/>
                  </a:lnTo>
                  <a:lnTo>
                    <a:pt x="1217" y="1027"/>
                  </a:lnTo>
                  <a:lnTo>
                    <a:pt x="1215" y="1027"/>
                  </a:lnTo>
                  <a:lnTo>
                    <a:pt x="1217" y="1025"/>
                  </a:lnTo>
                  <a:lnTo>
                    <a:pt x="1215" y="1027"/>
                  </a:lnTo>
                  <a:lnTo>
                    <a:pt x="1209" y="1028"/>
                  </a:lnTo>
                  <a:lnTo>
                    <a:pt x="1208" y="1028"/>
                  </a:lnTo>
                  <a:lnTo>
                    <a:pt x="1206" y="1028"/>
                  </a:lnTo>
                  <a:lnTo>
                    <a:pt x="1206" y="1027"/>
                  </a:lnTo>
                  <a:lnTo>
                    <a:pt x="1204" y="1025"/>
                  </a:lnTo>
                  <a:lnTo>
                    <a:pt x="1202" y="1025"/>
                  </a:lnTo>
                  <a:lnTo>
                    <a:pt x="1200" y="1023"/>
                  </a:lnTo>
                  <a:lnTo>
                    <a:pt x="1196" y="1021"/>
                  </a:lnTo>
                  <a:lnTo>
                    <a:pt x="1194" y="1021"/>
                  </a:lnTo>
                  <a:lnTo>
                    <a:pt x="1191" y="1023"/>
                  </a:lnTo>
                  <a:lnTo>
                    <a:pt x="1189" y="1021"/>
                  </a:lnTo>
                  <a:lnTo>
                    <a:pt x="1191" y="1021"/>
                  </a:lnTo>
                  <a:lnTo>
                    <a:pt x="1192" y="1021"/>
                  </a:lnTo>
                  <a:lnTo>
                    <a:pt x="1194" y="1021"/>
                  </a:lnTo>
                  <a:lnTo>
                    <a:pt x="1198" y="1021"/>
                  </a:lnTo>
                  <a:lnTo>
                    <a:pt x="1198" y="1019"/>
                  </a:lnTo>
                  <a:lnTo>
                    <a:pt x="1200" y="1019"/>
                  </a:lnTo>
                  <a:lnTo>
                    <a:pt x="1200" y="1019"/>
                  </a:lnTo>
                  <a:lnTo>
                    <a:pt x="1202" y="1019"/>
                  </a:lnTo>
                  <a:lnTo>
                    <a:pt x="1204" y="1019"/>
                  </a:lnTo>
                  <a:lnTo>
                    <a:pt x="1208" y="1021"/>
                  </a:lnTo>
                  <a:lnTo>
                    <a:pt x="1211" y="1021"/>
                  </a:lnTo>
                  <a:lnTo>
                    <a:pt x="1215" y="1021"/>
                  </a:lnTo>
                  <a:lnTo>
                    <a:pt x="1217" y="1019"/>
                  </a:lnTo>
                  <a:lnTo>
                    <a:pt x="1225" y="1013"/>
                  </a:lnTo>
                  <a:lnTo>
                    <a:pt x="1227" y="1011"/>
                  </a:lnTo>
                  <a:lnTo>
                    <a:pt x="1228" y="1008"/>
                  </a:lnTo>
                  <a:lnTo>
                    <a:pt x="1228" y="1006"/>
                  </a:lnTo>
                  <a:lnTo>
                    <a:pt x="1225" y="1004"/>
                  </a:lnTo>
                  <a:lnTo>
                    <a:pt x="1227" y="1004"/>
                  </a:lnTo>
                  <a:lnTo>
                    <a:pt x="1227" y="1004"/>
                  </a:lnTo>
                  <a:lnTo>
                    <a:pt x="1228" y="1004"/>
                  </a:lnTo>
                  <a:lnTo>
                    <a:pt x="1228" y="1004"/>
                  </a:lnTo>
                  <a:lnTo>
                    <a:pt x="1227" y="1000"/>
                  </a:lnTo>
                  <a:lnTo>
                    <a:pt x="1223" y="996"/>
                  </a:lnTo>
                  <a:lnTo>
                    <a:pt x="1217" y="994"/>
                  </a:lnTo>
                  <a:lnTo>
                    <a:pt x="1211" y="994"/>
                  </a:lnTo>
                  <a:lnTo>
                    <a:pt x="1208" y="994"/>
                  </a:lnTo>
                  <a:lnTo>
                    <a:pt x="1202" y="994"/>
                  </a:lnTo>
                  <a:lnTo>
                    <a:pt x="1196" y="994"/>
                  </a:lnTo>
                  <a:lnTo>
                    <a:pt x="1192" y="996"/>
                  </a:lnTo>
                  <a:lnTo>
                    <a:pt x="1173" y="1004"/>
                  </a:lnTo>
                  <a:lnTo>
                    <a:pt x="1155" y="1015"/>
                  </a:lnTo>
                  <a:lnTo>
                    <a:pt x="1151" y="1017"/>
                  </a:lnTo>
                  <a:lnTo>
                    <a:pt x="1147" y="1021"/>
                  </a:lnTo>
                  <a:lnTo>
                    <a:pt x="1132" y="1040"/>
                  </a:lnTo>
                  <a:lnTo>
                    <a:pt x="1128" y="1044"/>
                  </a:lnTo>
                  <a:lnTo>
                    <a:pt x="1124" y="1046"/>
                  </a:lnTo>
                  <a:lnTo>
                    <a:pt x="1119" y="1047"/>
                  </a:lnTo>
                  <a:lnTo>
                    <a:pt x="1105" y="1053"/>
                  </a:lnTo>
                  <a:lnTo>
                    <a:pt x="1101" y="1055"/>
                  </a:lnTo>
                  <a:lnTo>
                    <a:pt x="1094" y="1061"/>
                  </a:lnTo>
                  <a:lnTo>
                    <a:pt x="1088" y="1064"/>
                  </a:lnTo>
                  <a:lnTo>
                    <a:pt x="1086" y="1064"/>
                  </a:lnTo>
                  <a:lnTo>
                    <a:pt x="1084" y="1066"/>
                  </a:lnTo>
                  <a:lnTo>
                    <a:pt x="1084" y="1070"/>
                  </a:lnTo>
                  <a:lnTo>
                    <a:pt x="1081" y="1074"/>
                  </a:lnTo>
                  <a:lnTo>
                    <a:pt x="1081" y="1076"/>
                  </a:lnTo>
                  <a:lnTo>
                    <a:pt x="1079" y="1078"/>
                  </a:lnTo>
                  <a:lnTo>
                    <a:pt x="1064" y="1085"/>
                  </a:lnTo>
                  <a:lnTo>
                    <a:pt x="1062" y="1085"/>
                  </a:lnTo>
                  <a:lnTo>
                    <a:pt x="1109" y="1085"/>
                  </a:lnTo>
                  <a:lnTo>
                    <a:pt x="1111" y="1085"/>
                  </a:lnTo>
                  <a:lnTo>
                    <a:pt x="1113" y="1085"/>
                  </a:lnTo>
                  <a:lnTo>
                    <a:pt x="1113" y="1083"/>
                  </a:lnTo>
                  <a:lnTo>
                    <a:pt x="1113" y="1083"/>
                  </a:lnTo>
                  <a:lnTo>
                    <a:pt x="1115" y="1082"/>
                  </a:lnTo>
                  <a:lnTo>
                    <a:pt x="1115" y="1082"/>
                  </a:lnTo>
                  <a:lnTo>
                    <a:pt x="1115" y="1080"/>
                  </a:lnTo>
                  <a:lnTo>
                    <a:pt x="1115" y="1080"/>
                  </a:lnTo>
                  <a:lnTo>
                    <a:pt x="1117" y="1082"/>
                  </a:lnTo>
                  <a:lnTo>
                    <a:pt x="1117" y="1082"/>
                  </a:lnTo>
                  <a:lnTo>
                    <a:pt x="1120" y="1080"/>
                  </a:lnTo>
                  <a:lnTo>
                    <a:pt x="1120" y="1080"/>
                  </a:lnTo>
                  <a:lnTo>
                    <a:pt x="1122" y="1080"/>
                  </a:lnTo>
                  <a:lnTo>
                    <a:pt x="1122" y="1080"/>
                  </a:lnTo>
                  <a:lnTo>
                    <a:pt x="1122" y="1080"/>
                  </a:lnTo>
                  <a:lnTo>
                    <a:pt x="1122" y="1080"/>
                  </a:lnTo>
                  <a:lnTo>
                    <a:pt x="1124" y="1080"/>
                  </a:lnTo>
                  <a:lnTo>
                    <a:pt x="1128" y="1072"/>
                  </a:lnTo>
                  <a:lnTo>
                    <a:pt x="1130" y="1070"/>
                  </a:lnTo>
                  <a:lnTo>
                    <a:pt x="1130" y="1068"/>
                  </a:lnTo>
                  <a:lnTo>
                    <a:pt x="1132" y="1068"/>
                  </a:lnTo>
                  <a:lnTo>
                    <a:pt x="1132" y="1066"/>
                  </a:lnTo>
                  <a:lnTo>
                    <a:pt x="1132" y="1061"/>
                  </a:lnTo>
                  <a:lnTo>
                    <a:pt x="1134" y="1059"/>
                  </a:lnTo>
                  <a:lnTo>
                    <a:pt x="1136" y="1055"/>
                  </a:lnTo>
                  <a:lnTo>
                    <a:pt x="1136" y="1053"/>
                  </a:lnTo>
                  <a:lnTo>
                    <a:pt x="1137" y="1049"/>
                  </a:lnTo>
                  <a:lnTo>
                    <a:pt x="1137" y="1049"/>
                  </a:lnTo>
                  <a:lnTo>
                    <a:pt x="1149" y="1034"/>
                  </a:lnTo>
                  <a:lnTo>
                    <a:pt x="1149" y="1034"/>
                  </a:lnTo>
                  <a:lnTo>
                    <a:pt x="1151" y="1034"/>
                  </a:lnTo>
                  <a:lnTo>
                    <a:pt x="1151" y="1036"/>
                  </a:lnTo>
                  <a:lnTo>
                    <a:pt x="1151" y="1036"/>
                  </a:lnTo>
                  <a:lnTo>
                    <a:pt x="1153" y="1038"/>
                  </a:lnTo>
                  <a:lnTo>
                    <a:pt x="1153" y="1038"/>
                  </a:lnTo>
                  <a:lnTo>
                    <a:pt x="1155" y="1040"/>
                  </a:lnTo>
                  <a:lnTo>
                    <a:pt x="1156" y="1040"/>
                  </a:lnTo>
                  <a:lnTo>
                    <a:pt x="1162" y="1038"/>
                  </a:lnTo>
                  <a:lnTo>
                    <a:pt x="1164" y="1038"/>
                  </a:lnTo>
                  <a:lnTo>
                    <a:pt x="1166" y="1038"/>
                  </a:lnTo>
                  <a:lnTo>
                    <a:pt x="1168" y="1038"/>
                  </a:lnTo>
                  <a:lnTo>
                    <a:pt x="1170" y="1040"/>
                  </a:lnTo>
                  <a:lnTo>
                    <a:pt x="1172" y="1044"/>
                  </a:lnTo>
                  <a:lnTo>
                    <a:pt x="1172" y="1046"/>
                  </a:lnTo>
                  <a:lnTo>
                    <a:pt x="1172" y="1064"/>
                  </a:lnTo>
                  <a:lnTo>
                    <a:pt x="1172" y="1068"/>
                  </a:lnTo>
                  <a:lnTo>
                    <a:pt x="1172" y="1070"/>
                  </a:lnTo>
                  <a:lnTo>
                    <a:pt x="1172" y="1072"/>
                  </a:lnTo>
                  <a:lnTo>
                    <a:pt x="1173" y="1072"/>
                  </a:lnTo>
                  <a:lnTo>
                    <a:pt x="1175" y="1072"/>
                  </a:lnTo>
                  <a:lnTo>
                    <a:pt x="1175" y="1074"/>
                  </a:lnTo>
                  <a:lnTo>
                    <a:pt x="1177" y="1074"/>
                  </a:lnTo>
                  <a:lnTo>
                    <a:pt x="1177" y="1074"/>
                  </a:lnTo>
                  <a:lnTo>
                    <a:pt x="1177" y="1076"/>
                  </a:lnTo>
                  <a:lnTo>
                    <a:pt x="1177" y="1076"/>
                  </a:lnTo>
                  <a:lnTo>
                    <a:pt x="1177" y="1078"/>
                  </a:lnTo>
                  <a:lnTo>
                    <a:pt x="1177" y="1080"/>
                  </a:lnTo>
                  <a:lnTo>
                    <a:pt x="1177" y="1080"/>
                  </a:lnTo>
                  <a:lnTo>
                    <a:pt x="1177" y="1082"/>
                  </a:lnTo>
                  <a:lnTo>
                    <a:pt x="1179" y="1082"/>
                  </a:lnTo>
                  <a:lnTo>
                    <a:pt x="1179" y="1082"/>
                  </a:lnTo>
                  <a:lnTo>
                    <a:pt x="1181" y="1082"/>
                  </a:lnTo>
                  <a:lnTo>
                    <a:pt x="1183" y="1083"/>
                  </a:lnTo>
                  <a:lnTo>
                    <a:pt x="1183" y="1083"/>
                  </a:lnTo>
                  <a:lnTo>
                    <a:pt x="1187" y="1083"/>
                  </a:lnTo>
                  <a:lnTo>
                    <a:pt x="1187" y="1083"/>
                  </a:lnTo>
                  <a:lnTo>
                    <a:pt x="1189" y="1083"/>
                  </a:lnTo>
                  <a:lnTo>
                    <a:pt x="1192" y="1083"/>
                  </a:lnTo>
                  <a:lnTo>
                    <a:pt x="1196" y="1083"/>
                  </a:lnTo>
                  <a:lnTo>
                    <a:pt x="1198" y="1082"/>
                  </a:lnTo>
                  <a:lnTo>
                    <a:pt x="1198" y="1080"/>
                  </a:lnTo>
                  <a:lnTo>
                    <a:pt x="1200" y="1078"/>
                  </a:lnTo>
                  <a:lnTo>
                    <a:pt x="1200" y="1078"/>
                  </a:lnTo>
                  <a:lnTo>
                    <a:pt x="1200" y="1080"/>
                  </a:lnTo>
                  <a:lnTo>
                    <a:pt x="1200" y="1080"/>
                  </a:lnTo>
                  <a:lnTo>
                    <a:pt x="1200" y="1082"/>
                  </a:lnTo>
                  <a:lnTo>
                    <a:pt x="1202" y="1082"/>
                  </a:lnTo>
                  <a:lnTo>
                    <a:pt x="1206" y="1082"/>
                  </a:lnTo>
                  <a:lnTo>
                    <a:pt x="1208" y="1080"/>
                  </a:lnTo>
                  <a:lnTo>
                    <a:pt x="1211" y="1076"/>
                  </a:lnTo>
                  <a:lnTo>
                    <a:pt x="1219" y="1072"/>
                  </a:lnTo>
                  <a:lnTo>
                    <a:pt x="1223" y="1070"/>
                  </a:lnTo>
                  <a:lnTo>
                    <a:pt x="1223" y="1066"/>
                  </a:lnTo>
                  <a:lnTo>
                    <a:pt x="1225" y="1068"/>
                  </a:lnTo>
                  <a:lnTo>
                    <a:pt x="1227" y="1068"/>
                  </a:lnTo>
                  <a:lnTo>
                    <a:pt x="1228" y="1068"/>
                  </a:lnTo>
                  <a:lnTo>
                    <a:pt x="1225" y="1070"/>
                  </a:lnTo>
                  <a:lnTo>
                    <a:pt x="1221" y="1076"/>
                  </a:lnTo>
                  <a:lnTo>
                    <a:pt x="1217" y="1078"/>
                  </a:lnTo>
                  <a:lnTo>
                    <a:pt x="1219" y="1080"/>
                  </a:lnTo>
                  <a:lnTo>
                    <a:pt x="1221" y="1080"/>
                  </a:lnTo>
                  <a:lnTo>
                    <a:pt x="1221" y="1078"/>
                  </a:lnTo>
                  <a:lnTo>
                    <a:pt x="1221" y="1078"/>
                  </a:lnTo>
                  <a:lnTo>
                    <a:pt x="1236" y="1078"/>
                  </a:lnTo>
                  <a:lnTo>
                    <a:pt x="1244" y="1078"/>
                  </a:lnTo>
                  <a:lnTo>
                    <a:pt x="1240" y="1080"/>
                  </a:lnTo>
                  <a:lnTo>
                    <a:pt x="1234" y="1080"/>
                  </a:lnTo>
                  <a:lnTo>
                    <a:pt x="1230" y="1082"/>
                  </a:lnTo>
                  <a:lnTo>
                    <a:pt x="1230" y="1085"/>
                  </a:lnTo>
                  <a:lnTo>
                    <a:pt x="1230" y="1085"/>
                  </a:lnTo>
                  <a:lnTo>
                    <a:pt x="1228" y="1083"/>
                  </a:lnTo>
                  <a:lnTo>
                    <a:pt x="1227" y="1082"/>
                  </a:lnTo>
                  <a:lnTo>
                    <a:pt x="1227" y="1082"/>
                  </a:lnTo>
                  <a:lnTo>
                    <a:pt x="1227" y="1080"/>
                  </a:lnTo>
                  <a:lnTo>
                    <a:pt x="1227" y="1080"/>
                  </a:lnTo>
                  <a:lnTo>
                    <a:pt x="1225" y="1080"/>
                  </a:lnTo>
                  <a:lnTo>
                    <a:pt x="1225" y="1082"/>
                  </a:lnTo>
                  <a:lnTo>
                    <a:pt x="1223" y="1082"/>
                  </a:lnTo>
                  <a:lnTo>
                    <a:pt x="1217" y="1085"/>
                  </a:lnTo>
                  <a:lnTo>
                    <a:pt x="1211" y="1087"/>
                  </a:lnTo>
                  <a:lnTo>
                    <a:pt x="1208" y="1091"/>
                  </a:lnTo>
                  <a:lnTo>
                    <a:pt x="1206" y="1093"/>
                  </a:lnTo>
                  <a:lnTo>
                    <a:pt x="1208" y="1093"/>
                  </a:lnTo>
                  <a:lnTo>
                    <a:pt x="1208" y="1091"/>
                  </a:lnTo>
                  <a:lnTo>
                    <a:pt x="1209" y="1091"/>
                  </a:lnTo>
                  <a:lnTo>
                    <a:pt x="1206" y="1093"/>
                  </a:lnTo>
                  <a:lnTo>
                    <a:pt x="1200" y="1095"/>
                  </a:lnTo>
                  <a:lnTo>
                    <a:pt x="1198" y="1099"/>
                  </a:lnTo>
                  <a:lnTo>
                    <a:pt x="1200" y="1097"/>
                  </a:lnTo>
                  <a:lnTo>
                    <a:pt x="1202" y="1095"/>
                  </a:lnTo>
                  <a:lnTo>
                    <a:pt x="1202" y="1095"/>
                  </a:lnTo>
                  <a:lnTo>
                    <a:pt x="1200" y="1099"/>
                  </a:lnTo>
                  <a:lnTo>
                    <a:pt x="1198" y="1104"/>
                  </a:lnTo>
                  <a:lnTo>
                    <a:pt x="1198" y="1108"/>
                  </a:lnTo>
                  <a:lnTo>
                    <a:pt x="1200" y="1112"/>
                  </a:lnTo>
                  <a:lnTo>
                    <a:pt x="1202" y="1110"/>
                  </a:lnTo>
                  <a:lnTo>
                    <a:pt x="1204" y="1112"/>
                  </a:lnTo>
                  <a:lnTo>
                    <a:pt x="1204" y="1114"/>
                  </a:lnTo>
                  <a:lnTo>
                    <a:pt x="1206" y="1116"/>
                  </a:lnTo>
                  <a:lnTo>
                    <a:pt x="1208" y="1118"/>
                  </a:lnTo>
                  <a:lnTo>
                    <a:pt x="1208" y="1118"/>
                  </a:lnTo>
                  <a:lnTo>
                    <a:pt x="1209" y="1116"/>
                  </a:lnTo>
                  <a:lnTo>
                    <a:pt x="1211" y="1116"/>
                  </a:lnTo>
                  <a:lnTo>
                    <a:pt x="1211" y="1114"/>
                  </a:lnTo>
                  <a:lnTo>
                    <a:pt x="1213" y="1114"/>
                  </a:lnTo>
                  <a:lnTo>
                    <a:pt x="1217" y="1112"/>
                  </a:lnTo>
                  <a:lnTo>
                    <a:pt x="1219" y="1110"/>
                  </a:lnTo>
                  <a:lnTo>
                    <a:pt x="1223" y="1104"/>
                  </a:lnTo>
                  <a:lnTo>
                    <a:pt x="1227" y="1102"/>
                  </a:lnTo>
                  <a:lnTo>
                    <a:pt x="1227" y="1101"/>
                  </a:lnTo>
                  <a:lnTo>
                    <a:pt x="1227" y="1101"/>
                  </a:lnTo>
                  <a:lnTo>
                    <a:pt x="1227" y="1101"/>
                  </a:lnTo>
                  <a:lnTo>
                    <a:pt x="1227" y="1101"/>
                  </a:lnTo>
                  <a:lnTo>
                    <a:pt x="1228" y="1101"/>
                  </a:lnTo>
                  <a:lnTo>
                    <a:pt x="1228" y="1101"/>
                  </a:lnTo>
                  <a:lnTo>
                    <a:pt x="1228" y="1099"/>
                  </a:lnTo>
                  <a:lnTo>
                    <a:pt x="1228" y="1099"/>
                  </a:lnTo>
                  <a:lnTo>
                    <a:pt x="1228" y="1099"/>
                  </a:lnTo>
                  <a:lnTo>
                    <a:pt x="1228" y="1097"/>
                  </a:lnTo>
                  <a:lnTo>
                    <a:pt x="1227" y="1097"/>
                  </a:lnTo>
                  <a:lnTo>
                    <a:pt x="1228" y="1095"/>
                  </a:lnTo>
                  <a:lnTo>
                    <a:pt x="1228" y="1095"/>
                  </a:lnTo>
                  <a:lnTo>
                    <a:pt x="1230" y="1095"/>
                  </a:lnTo>
                  <a:lnTo>
                    <a:pt x="1230" y="1097"/>
                  </a:lnTo>
                  <a:lnTo>
                    <a:pt x="1230" y="1097"/>
                  </a:lnTo>
                  <a:lnTo>
                    <a:pt x="1232" y="1095"/>
                  </a:lnTo>
                  <a:lnTo>
                    <a:pt x="1232" y="1093"/>
                  </a:lnTo>
                  <a:lnTo>
                    <a:pt x="1234" y="1097"/>
                  </a:lnTo>
                  <a:lnTo>
                    <a:pt x="1236" y="1097"/>
                  </a:lnTo>
                  <a:lnTo>
                    <a:pt x="1238" y="1097"/>
                  </a:lnTo>
                  <a:lnTo>
                    <a:pt x="1240" y="1097"/>
                  </a:lnTo>
                  <a:lnTo>
                    <a:pt x="1240" y="1095"/>
                  </a:lnTo>
                  <a:lnTo>
                    <a:pt x="1240" y="1095"/>
                  </a:lnTo>
                  <a:lnTo>
                    <a:pt x="1240" y="1093"/>
                  </a:lnTo>
                  <a:lnTo>
                    <a:pt x="1242" y="1093"/>
                  </a:lnTo>
                  <a:lnTo>
                    <a:pt x="1244" y="1093"/>
                  </a:lnTo>
                  <a:lnTo>
                    <a:pt x="1257" y="1089"/>
                  </a:lnTo>
                  <a:lnTo>
                    <a:pt x="1276" y="1082"/>
                  </a:lnTo>
                  <a:lnTo>
                    <a:pt x="1280" y="1082"/>
                  </a:lnTo>
                  <a:lnTo>
                    <a:pt x="1280" y="1082"/>
                  </a:lnTo>
                  <a:lnTo>
                    <a:pt x="1280" y="1080"/>
                  </a:lnTo>
                  <a:lnTo>
                    <a:pt x="1278" y="1078"/>
                  </a:lnTo>
                  <a:close/>
                  <a:moveTo>
                    <a:pt x="527" y="533"/>
                  </a:moveTo>
                  <a:lnTo>
                    <a:pt x="527" y="533"/>
                  </a:lnTo>
                  <a:lnTo>
                    <a:pt x="527" y="535"/>
                  </a:lnTo>
                  <a:lnTo>
                    <a:pt x="525" y="535"/>
                  </a:lnTo>
                  <a:lnTo>
                    <a:pt x="525" y="537"/>
                  </a:lnTo>
                  <a:lnTo>
                    <a:pt x="525" y="539"/>
                  </a:lnTo>
                  <a:lnTo>
                    <a:pt x="525" y="539"/>
                  </a:lnTo>
                  <a:lnTo>
                    <a:pt x="527" y="541"/>
                  </a:lnTo>
                  <a:lnTo>
                    <a:pt x="527" y="541"/>
                  </a:lnTo>
                  <a:lnTo>
                    <a:pt x="529" y="541"/>
                  </a:lnTo>
                  <a:lnTo>
                    <a:pt x="529" y="543"/>
                  </a:lnTo>
                  <a:lnTo>
                    <a:pt x="529" y="541"/>
                  </a:lnTo>
                  <a:lnTo>
                    <a:pt x="529" y="539"/>
                  </a:lnTo>
                  <a:lnTo>
                    <a:pt x="529" y="537"/>
                  </a:lnTo>
                  <a:lnTo>
                    <a:pt x="527" y="533"/>
                  </a:lnTo>
                  <a:close/>
                  <a:moveTo>
                    <a:pt x="267" y="987"/>
                  </a:moveTo>
                  <a:lnTo>
                    <a:pt x="269" y="989"/>
                  </a:lnTo>
                  <a:lnTo>
                    <a:pt x="269" y="987"/>
                  </a:lnTo>
                  <a:lnTo>
                    <a:pt x="267" y="983"/>
                  </a:lnTo>
                  <a:lnTo>
                    <a:pt x="264" y="983"/>
                  </a:lnTo>
                  <a:lnTo>
                    <a:pt x="262" y="983"/>
                  </a:lnTo>
                  <a:lnTo>
                    <a:pt x="266" y="985"/>
                  </a:lnTo>
                  <a:lnTo>
                    <a:pt x="267" y="987"/>
                  </a:lnTo>
                  <a:close/>
                  <a:moveTo>
                    <a:pt x="1071" y="1080"/>
                  </a:moveTo>
                  <a:lnTo>
                    <a:pt x="1071" y="1080"/>
                  </a:lnTo>
                  <a:lnTo>
                    <a:pt x="1073" y="1078"/>
                  </a:lnTo>
                  <a:lnTo>
                    <a:pt x="1073" y="1078"/>
                  </a:lnTo>
                  <a:lnTo>
                    <a:pt x="1073" y="1078"/>
                  </a:lnTo>
                  <a:lnTo>
                    <a:pt x="1071" y="1076"/>
                  </a:lnTo>
                  <a:lnTo>
                    <a:pt x="1069" y="1076"/>
                  </a:lnTo>
                  <a:lnTo>
                    <a:pt x="1067" y="1074"/>
                  </a:lnTo>
                  <a:lnTo>
                    <a:pt x="1071" y="1076"/>
                  </a:lnTo>
                  <a:lnTo>
                    <a:pt x="1073" y="1074"/>
                  </a:lnTo>
                  <a:lnTo>
                    <a:pt x="1075" y="1072"/>
                  </a:lnTo>
                  <a:lnTo>
                    <a:pt x="1077" y="1070"/>
                  </a:lnTo>
                  <a:lnTo>
                    <a:pt x="1079" y="1070"/>
                  </a:lnTo>
                  <a:lnTo>
                    <a:pt x="1081" y="1070"/>
                  </a:lnTo>
                  <a:lnTo>
                    <a:pt x="1081" y="1070"/>
                  </a:lnTo>
                  <a:lnTo>
                    <a:pt x="1083" y="1068"/>
                  </a:lnTo>
                  <a:lnTo>
                    <a:pt x="1083" y="1068"/>
                  </a:lnTo>
                  <a:lnTo>
                    <a:pt x="1086" y="1064"/>
                  </a:lnTo>
                  <a:lnTo>
                    <a:pt x="1090" y="1061"/>
                  </a:lnTo>
                  <a:lnTo>
                    <a:pt x="1094" y="1057"/>
                  </a:lnTo>
                  <a:lnTo>
                    <a:pt x="1103" y="1053"/>
                  </a:lnTo>
                  <a:lnTo>
                    <a:pt x="1107" y="1051"/>
                  </a:lnTo>
                  <a:lnTo>
                    <a:pt x="1113" y="1049"/>
                  </a:lnTo>
                  <a:lnTo>
                    <a:pt x="1115" y="1049"/>
                  </a:lnTo>
                  <a:lnTo>
                    <a:pt x="1117" y="1047"/>
                  </a:lnTo>
                  <a:lnTo>
                    <a:pt x="1124" y="1042"/>
                  </a:lnTo>
                  <a:lnTo>
                    <a:pt x="1126" y="1040"/>
                  </a:lnTo>
                  <a:lnTo>
                    <a:pt x="1130" y="1036"/>
                  </a:lnTo>
                  <a:lnTo>
                    <a:pt x="1136" y="1028"/>
                  </a:lnTo>
                  <a:lnTo>
                    <a:pt x="1137" y="1027"/>
                  </a:lnTo>
                  <a:lnTo>
                    <a:pt x="1139" y="1023"/>
                  </a:lnTo>
                  <a:lnTo>
                    <a:pt x="1139" y="1021"/>
                  </a:lnTo>
                  <a:lnTo>
                    <a:pt x="1139" y="1019"/>
                  </a:lnTo>
                  <a:lnTo>
                    <a:pt x="1136" y="1017"/>
                  </a:lnTo>
                  <a:lnTo>
                    <a:pt x="1124" y="1013"/>
                  </a:lnTo>
                  <a:lnTo>
                    <a:pt x="1120" y="1011"/>
                  </a:lnTo>
                  <a:lnTo>
                    <a:pt x="1128" y="1013"/>
                  </a:lnTo>
                  <a:lnTo>
                    <a:pt x="1137" y="1017"/>
                  </a:lnTo>
                  <a:lnTo>
                    <a:pt x="1141" y="1017"/>
                  </a:lnTo>
                  <a:lnTo>
                    <a:pt x="1143" y="1017"/>
                  </a:lnTo>
                  <a:lnTo>
                    <a:pt x="1145" y="1015"/>
                  </a:lnTo>
                  <a:lnTo>
                    <a:pt x="1151" y="1006"/>
                  </a:lnTo>
                  <a:lnTo>
                    <a:pt x="1155" y="1004"/>
                  </a:lnTo>
                  <a:lnTo>
                    <a:pt x="1156" y="1002"/>
                  </a:lnTo>
                  <a:lnTo>
                    <a:pt x="1166" y="996"/>
                  </a:lnTo>
                  <a:lnTo>
                    <a:pt x="1164" y="996"/>
                  </a:lnTo>
                  <a:lnTo>
                    <a:pt x="1168" y="994"/>
                  </a:lnTo>
                  <a:lnTo>
                    <a:pt x="1175" y="992"/>
                  </a:lnTo>
                  <a:lnTo>
                    <a:pt x="1179" y="990"/>
                  </a:lnTo>
                  <a:lnTo>
                    <a:pt x="1179" y="989"/>
                  </a:lnTo>
                  <a:lnTo>
                    <a:pt x="1181" y="983"/>
                  </a:lnTo>
                  <a:lnTo>
                    <a:pt x="1183" y="981"/>
                  </a:lnTo>
                  <a:lnTo>
                    <a:pt x="1185" y="977"/>
                  </a:lnTo>
                  <a:lnTo>
                    <a:pt x="1187" y="975"/>
                  </a:lnTo>
                  <a:lnTo>
                    <a:pt x="1191" y="973"/>
                  </a:lnTo>
                  <a:lnTo>
                    <a:pt x="1192" y="972"/>
                  </a:lnTo>
                  <a:lnTo>
                    <a:pt x="1194" y="972"/>
                  </a:lnTo>
                  <a:lnTo>
                    <a:pt x="1196" y="972"/>
                  </a:lnTo>
                  <a:lnTo>
                    <a:pt x="1198" y="972"/>
                  </a:lnTo>
                  <a:lnTo>
                    <a:pt x="1202" y="970"/>
                  </a:lnTo>
                  <a:lnTo>
                    <a:pt x="1202" y="970"/>
                  </a:lnTo>
                  <a:lnTo>
                    <a:pt x="1209" y="970"/>
                  </a:lnTo>
                  <a:lnTo>
                    <a:pt x="1225" y="970"/>
                  </a:lnTo>
                  <a:lnTo>
                    <a:pt x="1227" y="970"/>
                  </a:lnTo>
                  <a:lnTo>
                    <a:pt x="1228" y="970"/>
                  </a:lnTo>
                  <a:lnTo>
                    <a:pt x="1230" y="970"/>
                  </a:lnTo>
                  <a:lnTo>
                    <a:pt x="1232" y="970"/>
                  </a:lnTo>
                  <a:lnTo>
                    <a:pt x="1234" y="970"/>
                  </a:lnTo>
                  <a:lnTo>
                    <a:pt x="1244" y="970"/>
                  </a:lnTo>
                  <a:lnTo>
                    <a:pt x="1253" y="970"/>
                  </a:lnTo>
                  <a:lnTo>
                    <a:pt x="1255" y="970"/>
                  </a:lnTo>
                  <a:lnTo>
                    <a:pt x="1263" y="972"/>
                  </a:lnTo>
                  <a:lnTo>
                    <a:pt x="1264" y="972"/>
                  </a:lnTo>
                  <a:lnTo>
                    <a:pt x="1266" y="972"/>
                  </a:lnTo>
                  <a:lnTo>
                    <a:pt x="1268" y="973"/>
                  </a:lnTo>
                  <a:lnTo>
                    <a:pt x="1268" y="973"/>
                  </a:lnTo>
                  <a:lnTo>
                    <a:pt x="1270" y="973"/>
                  </a:lnTo>
                  <a:lnTo>
                    <a:pt x="1274" y="972"/>
                  </a:lnTo>
                  <a:lnTo>
                    <a:pt x="1276" y="972"/>
                  </a:lnTo>
                  <a:lnTo>
                    <a:pt x="1278" y="972"/>
                  </a:lnTo>
                  <a:lnTo>
                    <a:pt x="1280" y="972"/>
                  </a:lnTo>
                  <a:lnTo>
                    <a:pt x="1295" y="970"/>
                  </a:lnTo>
                  <a:lnTo>
                    <a:pt x="1297" y="970"/>
                  </a:lnTo>
                  <a:lnTo>
                    <a:pt x="1299" y="968"/>
                  </a:lnTo>
                  <a:lnTo>
                    <a:pt x="1308" y="960"/>
                  </a:lnTo>
                  <a:lnTo>
                    <a:pt x="1316" y="951"/>
                  </a:lnTo>
                  <a:lnTo>
                    <a:pt x="1318" y="947"/>
                  </a:lnTo>
                  <a:lnTo>
                    <a:pt x="1319" y="947"/>
                  </a:lnTo>
                  <a:lnTo>
                    <a:pt x="1321" y="945"/>
                  </a:lnTo>
                  <a:lnTo>
                    <a:pt x="1327" y="945"/>
                  </a:lnTo>
                  <a:lnTo>
                    <a:pt x="1329" y="945"/>
                  </a:lnTo>
                  <a:lnTo>
                    <a:pt x="1333" y="943"/>
                  </a:lnTo>
                  <a:lnTo>
                    <a:pt x="1335" y="941"/>
                  </a:lnTo>
                  <a:lnTo>
                    <a:pt x="1342" y="941"/>
                  </a:lnTo>
                  <a:lnTo>
                    <a:pt x="1344" y="941"/>
                  </a:lnTo>
                  <a:lnTo>
                    <a:pt x="1348" y="939"/>
                  </a:lnTo>
                  <a:lnTo>
                    <a:pt x="1352" y="935"/>
                  </a:lnTo>
                  <a:lnTo>
                    <a:pt x="1359" y="932"/>
                  </a:lnTo>
                  <a:lnTo>
                    <a:pt x="1361" y="930"/>
                  </a:lnTo>
                  <a:lnTo>
                    <a:pt x="1365" y="926"/>
                  </a:lnTo>
                  <a:lnTo>
                    <a:pt x="1365" y="924"/>
                  </a:lnTo>
                  <a:lnTo>
                    <a:pt x="1365" y="922"/>
                  </a:lnTo>
                  <a:lnTo>
                    <a:pt x="1363" y="922"/>
                  </a:lnTo>
                  <a:lnTo>
                    <a:pt x="1361" y="920"/>
                  </a:lnTo>
                  <a:lnTo>
                    <a:pt x="1363" y="920"/>
                  </a:lnTo>
                  <a:lnTo>
                    <a:pt x="1365" y="920"/>
                  </a:lnTo>
                  <a:lnTo>
                    <a:pt x="1365" y="920"/>
                  </a:lnTo>
                  <a:lnTo>
                    <a:pt x="1365" y="918"/>
                  </a:lnTo>
                  <a:lnTo>
                    <a:pt x="1363" y="917"/>
                  </a:lnTo>
                  <a:lnTo>
                    <a:pt x="1359" y="917"/>
                  </a:lnTo>
                  <a:lnTo>
                    <a:pt x="1355" y="917"/>
                  </a:lnTo>
                  <a:lnTo>
                    <a:pt x="1357" y="917"/>
                  </a:lnTo>
                  <a:lnTo>
                    <a:pt x="1361" y="915"/>
                  </a:lnTo>
                  <a:lnTo>
                    <a:pt x="1363" y="915"/>
                  </a:lnTo>
                  <a:lnTo>
                    <a:pt x="1363" y="915"/>
                  </a:lnTo>
                  <a:lnTo>
                    <a:pt x="1363" y="913"/>
                  </a:lnTo>
                  <a:lnTo>
                    <a:pt x="1363" y="909"/>
                  </a:lnTo>
                  <a:lnTo>
                    <a:pt x="1363" y="907"/>
                  </a:lnTo>
                  <a:lnTo>
                    <a:pt x="1363" y="903"/>
                  </a:lnTo>
                  <a:lnTo>
                    <a:pt x="1363" y="901"/>
                  </a:lnTo>
                  <a:lnTo>
                    <a:pt x="1363" y="898"/>
                  </a:lnTo>
                  <a:lnTo>
                    <a:pt x="1361" y="896"/>
                  </a:lnTo>
                  <a:lnTo>
                    <a:pt x="1361" y="896"/>
                  </a:lnTo>
                  <a:lnTo>
                    <a:pt x="1359" y="894"/>
                  </a:lnTo>
                  <a:lnTo>
                    <a:pt x="1357" y="894"/>
                  </a:lnTo>
                  <a:lnTo>
                    <a:pt x="1357" y="894"/>
                  </a:lnTo>
                  <a:lnTo>
                    <a:pt x="1355" y="892"/>
                  </a:lnTo>
                  <a:lnTo>
                    <a:pt x="1355" y="892"/>
                  </a:lnTo>
                  <a:lnTo>
                    <a:pt x="1354" y="892"/>
                  </a:lnTo>
                  <a:lnTo>
                    <a:pt x="1354" y="890"/>
                  </a:lnTo>
                  <a:lnTo>
                    <a:pt x="1354" y="890"/>
                  </a:lnTo>
                  <a:lnTo>
                    <a:pt x="1350" y="890"/>
                  </a:lnTo>
                  <a:lnTo>
                    <a:pt x="1346" y="892"/>
                  </a:lnTo>
                  <a:lnTo>
                    <a:pt x="1338" y="896"/>
                  </a:lnTo>
                  <a:lnTo>
                    <a:pt x="1338" y="894"/>
                  </a:lnTo>
                  <a:lnTo>
                    <a:pt x="1338" y="894"/>
                  </a:lnTo>
                  <a:lnTo>
                    <a:pt x="1336" y="894"/>
                  </a:lnTo>
                  <a:lnTo>
                    <a:pt x="1336" y="894"/>
                  </a:lnTo>
                  <a:lnTo>
                    <a:pt x="1338" y="892"/>
                  </a:lnTo>
                  <a:lnTo>
                    <a:pt x="1340" y="892"/>
                  </a:lnTo>
                  <a:lnTo>
                    <a:pt x="1342" y="890"/>
                  </a:lnTo>
                  <a:lnTo>
                    <a:pt x="1342" y="888"/>
                  </a:lnTo>
                  <a:lnTo>
                    <a:pt x="1342" y="886"/>
                  </a:lnTo>
                  <a:lnTo>
                    <a:pt x="1340" y="882"/>
                  </a:lnTo>
                  <a:lnTo>
                    <a:pt x="1338" y="880"/>
                  </a:lnTo>
                  <a:lnTo>
                    <a:pt x="1335" y="880"/>
                  </a:lnTo>
                  <a:lnTo>
                    <a:pt x="1333" y="880"/>
                  </a:lnTo>
                  <a:lnTo>
                    <a:pt x="1329" y="879"/>
                  </a:lnTo>
                  <a:lnTo>
                    <a:pt x="1327" y="879"/>
                  </a:lnTo>
                  <a:lnTo>
                    <a:pt x="1323" y="880"/>
                  </a:lnTo>
                  <a:lnTo>
                    <a:pt x="1323" y="880"/>
                  </a:lnTo>
                  <a:lnTo>
                    <a:pt x="1325" y="882"/>
                  </a:lnTo>
                  <a:lnTo>
                    <a:pt x="1329" y="882"/>
                  </a:lnTo>
                  <a:lnTo>
                    <a:pt x="1325" y="882"/>
                  </a:lnTo>
                  <a:lnTo>
                    <a:pt x="1319" y="884"/>
                  </a:lnTo>
                  <a:lnTo>
                    <a:pt x="1314" y="888"/>
                  </a:lnTo>
                  <a:lnTo>
                    <a:pt x="1308" y="892"/>
                  </a:lnTo>
                  <a:lnTo>
                    <a:pt x="1300" y="896"/>
                  </a:lnTo>
                  <a:lnTo>
                    <a:pt x="1299" y="896"/>
                  </a:lnTo>
                  <a:lnTo>
                    <a:pt x="1297" y="898"/>
                  </a:lnTo>
                  <a:lnTo>
                    <a:pt x="1295" y="899"/>
                  </a:lnTo>
                  <a:lnTo>
                    <a:pt x="1291" y="899"/>
                  </a:lnTo>
                  <a:lnTo>
                    <a:pt x="1291" y="899"/>
                  </a:lnTo>
                  <a:lnTo>
                    <a:pt x="1291" y="899"/>
                  </a:lnTo>
                  <a:lnTo>
                    <a:pt x="1291" y="899"/>
                  </a:lnTo>
                  <a:lnTo>
                    <a:pt x="1293" y="899"/>
                  </a:lnTo>
                  <a:lnTo>
                    <a:pt x="1291" y="898"/>
                  </a:lnTo>
                  <a:lnTo>
                    <a:pt x="1293" y="898"/>
                  </a:lnTo>
                  <a:lnTo>
                    <a:pt x="1295" y="896"/>
                  </a:lnTo>
                  <a:lnTo>
                    <a:pt x="1293" y="894"/>
                  </a:lnTo>
                  <a:lnTo>
                    <a:pt x="1293" y="894"/>
                  </a:lnTo>
                  <a:lnTo>
                    <a:pt x="1291" y="894"/>
                  </a:lnTo>
                  <a:lnTo>
                    <a:pt x="1291" y="892"/>
                  </a:lnTo>
                  <a:lnTo>
                    <a:pt x="1293" y="894"/>
                  </a:lnTo>
                  <a:lnTo>
                    <a:pt x="1295" y="892"/>
                  </a:lnTo>
                  <a:lnTo>
                    <a:pt x="1297" y="890"/>
                  </a:lnTo>
                  <a:lnTo>
                    <a:pt x="1299" y="888"/>
                  </a:lnTo>
                  <a:lnTo>
                    <a:pt x="1300" y="888"/>
                  </a:lnTo>
                  <a:lnTo>
                    <a:pt x="1302" y="888"/>
                  </a:lnTo>
                  <a:lnTo>
                    <a:pt x="1304" y="888"/>
                  </a:lnTo>
                  <a:lnTo>
                    <a:pt x="1308" y="886"/>
                  </a:lnTo>
                  <a:lnTo>
                    <a:pt x="1312" y="884"/>
                  </a:lnTo>
                  <a:lnTo>
                    <a:pt x="1314" y="884"/>
                  </a:lnTo>
                  <a:lnTo>
                    <a:pt x="1316" y="884"/>
                  </a:lnTo>
                  <a:lnTo>
                    <a:pt x="1316" y="884"/>
                  </a:lnTo>
                  <a:lnTo>
                    <a:pt x="1318" y="882"/>
                  </a:lnTo>
                  <a:lnTo>
                    <a:pt x="1319" y="882"/>
                  </a:lnTo>
                  <a:lnTo>
                    <a:pt x="1319" y="882"/>
                  </a:lnTo>
                  <a:lnTo>
                    <a:pt x="1321" y="880"/>
                  </a:lnTo>
                  <a:lnTo>
                    <a:pt x="1323" y="879"/>
                  </a:lnTo>
                  <a:lnTo>
                    <a:pt x="1333" y="875"/>
                  </a:lnTo>
                  <a:lnTo>
                    <a:pt x="1336" y="873"/>
                  </a:lnTo>
                  <a:lnTo>
                    <a:pt x="1336" y="871"/>
                  </a:lnTo>
                  <a:lnTo>
                    <a:pt x="1335" y="871"/>
                  </a:lnTo>
                  <a:lnTo>
                    <a:pt x="1333" y="869"/>
                  </a:lnTo>
                  <a:lnTo>
                    <a:pt x="1331" y="869"/>
                  </a:lnTo>
                  <a:lnTo>
                    <a:pt x="1331" y="867"/>
                  </a:lnTo>
                  <a:lnTo>
                    <a:pt x="1329" y="867"/>
                  </a:lnTo>
                  <a:lnTo>
                    <a:pt x="1329" y="865"/>
                  </a:lnTo>
                  <a:lnTo>
                    <a:pt x="1327" y="865"/>
                  </a:lnTo>
                  <a:lnTo>
                    <a:pt x="1327" y="865"/>
                  </a:lnTo>
                  <a:lnTo>
                    <a:pt x="1325" y="867"/>
                  </a:lnTo>
                  <a:lnTo>
                    <a:pt x="1325" y="867"/>
                  </a:lnTo>
                  <a:lnTo>
                    <a:pt x="1323" y="867"/>
                  </a:lnTo>
                  <a:lnTo>
                    <a:pt x="1321" y="867"/>
                  </a:lnTo>
                  <a:lnTo>
                    <a:pt x="1319" y="867"/>
                  </a:lnTo>
                  <a:lnTo>
                    <a:pt x="1318" y="867"/>
                  </a:lnTo>
                  <a:lnTo>
                    <a:pt x="1318" y="867"/>
                  </a:lnTo>
                  <a:lnTo>
                    <a:pt x="1316" y="865"/>
                  </a:lnTo>
                  <a:lnTo>
                    <a:pt x="1314" y="861"/>
                  </a:lnTo>
                  <a:lnTo>
                    <a:pt x="1312" y="860"/>
                  </a:lnTo>
                  <a:lnTo>
                    <a:pt x="1308" y="860"/>
                  </a:lnTo>
                  <a:lnTo>
                    <a:pt x="1308" y="860"/>
                  </a:lnTo>
                  <a:lnTo>
                    <a:pt x="1304" y="863"/>
                  </a:lnTo>
                  <a:lnTo>
                    <a:pt x="1300" y="865"/>
                  </a:lnTo>
                  <a:lnTo>
                    <a:pt x="1299" y="867"/>
                  </a:lnTo>
                  <a:lnTo>
                    <a:pt x="1300" y="865"/>
                  </a:lnTo>
                  <a:lnTo>
                    <a:pt x="1306" y="860"/>
                  </a:lnTo>
                  <a:lnTo>
                    <a:pt x="1304" y="860"/>
                  </a:lnTo>
                  <a:lnTo>
                    <a:pt x="1302" y="860"/>
                  </a:lnTo>
                  <a:lnTo>
                    <a:pt x="1302" y="858"/>
                  </a:lnTo>
                  <a:lnTo>
                    <a:pt x="1300" y="858"/>
                  </a:lnTo>
                  <a:lnTo>
                    <a:pt x="1300" y="858"/>
                  </a:lnTo>
                  <a:lnTo>
                    <a:pt x="1300" y="858"/>
                  </a:lnTo>
                  <a:lnTo>
                    <a:pt x="1300" y="858"/>
                  </a:lnTo>
                  <a:lnTo>
                    <a:pt x="1299" y="858"/>
                  </a:lnTo>
                  <a:lnTo>
                    <a:pt x="1299" y="858"/>
                  </a:lnTo>
                  <a:lnTo>
                    <a:pt x="1299" y="858"/>
                  </a:lnTo>
                  <a:lnTo>
                    <a:pt x="1297" y="858"/>
                  </a:lnTo>
                  <a:lnTo>
                    <a:pt x="1295" y="858"/>
                  </a:lnTo>
                  <a:lnTo>
                    <a:pt x="1293" y="858"/>
                  </a:lnTo>
                  <a:lnTo>
                    <a:pt x="1291" y="860"/>
                  </a:lnTo>
                  <a:lnTo>
                    <a:pt x="1291" y="860"/>
                  </a:lnTo>
                  <a:lnTo>
                    <a:pt x="1287" y="861"/>
                  </a:lnTo>
                  <a:lnTo>
                    <a:pt x="1287" y="861"/>
                  </a:lnTo>
                  <a:lnTo>
                    <a:pt x="1287" y="861"/>
                  </a:lnTo>
                  <a:lnTo>
                    <a:pt x="1289" y="860"/>
                  </a:lnTo>
                  <a:lnTo>
                    <a:pt x="1293" y="854"/>
                  </a:lnTo>
                  <a:lnTo>
                    <a:pt x="1293" y="854"/>
                  </a:lnTo>
                  <a:lnTo>
                    <a:pt x="1293" y="852"/>
                  </a:lnTo>
                  <a:lnTo>
                    <a:pt x="1291" y="850"/>
                  </a:lnTo>
                  <a:lnTo>
                    <a:pt x="1291" y="850"/>
                  </a:lnTo>
                  <a:lnTo>
                    <a:pt x="1291" y="846"/>
                  </a:lnTo>
                  <a:lnTo>
                    <a:pt x="1291" y="846"/>
                  </a:lnTo>
                  <a:lnTo>
                    <a:pt x="1289" y="846"/>
                  </a:lnTo>
                  <a:lnTo>
                    <a:pt x="1289" y="848"/>
                  </a:lnTo>
                  <a:lnTo>
                    <a:pt x="1287" y="848"/>
                  </a:lnTo>
                  <a:lnTo>
                    <a:pt x="1287" y="846"/>
                  </a:lnTo>
                  <a:lnTo>
                    <a:pt x="1287" y="846"/>
                  </a:lnTo>
                  <a:lnTo>
                    <a:pt x="1285" y="844"/>
                  </a:lnTo>
                  <a:lnTo>
                    <a:pt x="1285" y="844"/>
                  </a:lnTo>
                  <a:lnTo>
                    <a:pt x="1283" y="844"/>
                  </a:lnTo>
                  <a:lnTo>
                    <a:pt x="1283" y="844"/>
                  </a:lnTo>
                  <a:lnTo>
                    <a:pt x="1282" y="844"/>
                  </a:lnTo>
                  <a:lnTo>
                    <a:pt x="1282" y="846"/>
                  </a:lnTo>
                  <a:lnTo>
                    <a:pt x="1280" y="844"/>
                  </a:lnTo>
                  <a:lnTo>
                    <a:pt x="1274" y="843"/>
                  </a:lnTo>
                  <a:lnTo>
                    <a:pt x="1274" y="843"/>
                  </a:lnTo>
                  <a:lnTo>
                    <a:pt x="1274" y="843"/>
                  </a:lnTo>
                  <a:lnTo>
                    <a:pt x="1276" y="843"/>
                  </a:lnTo>
                  <a:lnTo>
                    <a:pt x="1276" y="843"/>
                  </a:lnTo>
                  <a:lnTo>
                    <a:pt x="1276" y="839"/>
                  </a:lnTo>
                  <a:lnTo>
                    <a:pt x="1274" y="839"/>
                  </a:lnTo>
                  <a:lnTo>
                    <a:pt x="1274" y="839"/>
                  </a:lnTo>
                  <a:lnTo>
                    <a:pt x="1272" y="839"/>
                  </a:lnTo>
                  <a:lnTo>
                    <a:pt x="1270" y="837"/>
                  </a:lnTo>
                  <a:lnTo>
                    <a:pt x="1270" y="837"/>
                  </a:lnTo>
                  <a:lnTo>
                    <a:pt x="1272" y="837"/>
                  </a:lnTo>
                  <a:lnTo>
                    <a:pt x="1274" y="835"/>
                  </a:lnTo>
                  <a:lnTo>
                    <a:pt x="1272" y="835"/>
                  </a:lnTo>
                  <a:lnTo>
                    <a:pt x="1266" y="835"/>
                  </a:lnTo>
                  <a:lnTo>
                    <a:pt x="1264" y="833"/>
                  </a:lnTo>
                  <a:lnTo>
                    <a:pt x="1266" y="833"/>
                  </a:lnTo>
                  <a:lnTo>
                    <a:pt x="1266" y="833"/>
                  </a:lnTo>
                  <a:lnTo>
                    <a:pt x="1268" y="833"/>
                  </a:lnTo>
                  <a:lnTo>
                    <a:pt x="1268" y="831"/>
                  </a:lnTo>
                  <a:lnTo>
                    <a:pt x="1266" y="831"/>
                  </a:lnTo>
                  <a:lnTo>
                    <a:pt x="1259" y="829"/>
                  </a:lnTo>
                  <a:lnTo>
                    <a:pt x="1257" y="827"/>
                  </a:lnTo>
                  <a:lnTo>
                    <a:pt x="1257" y="825"/>
                  </a:lnTo>
                  <a:lnTo>
                    <a:pt x="1259" y="825"/>
                  </a:lnTo>
                  <a:lnTo>
                    <a:pt x="1259" y="825"/>
                  </a:lnTo>
                  <a:lnTo>
                    <a:pt x="1261" y="825"/>
                  </a:lnTo>
                  <a:lnTo>
                    <a:pt x="1259" y="827"/>
                  </a:lnTo>
                  <a:lnTo>
                    <a:pt x="1261" y="827"/>
                  </a:lnTo>
                  <a:lnTo>
                    <a:pt x="1263" y="829"/>
                  </a:lnTo>
                  <a:lnTo>
                    <a:pt x="1272" y="829"/>
                  </a:lnTo>
                  <a:lnTo>
                    <a:pt x="1272" y="829"/>
                  </a:lnTo>
                  <a:lnTo>
                    <a:pt x="1274" y="829"/>
                  </a:lnTo>
                  <a:lnTo>
                    <a:pt x="1274" y="829"/>
                  </a:lnTo>
                  <a:lnTo>
                    <a:pt x="1274" y="827"/>
                  </a:lnTo>
                  <a:lnTo>
                    <a:pt x="1276" y="824"/>
                  </a:lnTo>
                  <a:lnTo>
                    <a:pt x="1274" y="822"/>
                  </a:lnTo>
                  <a:lnTo>
                    <a:pt x="1274" y="820"/>
                  </a:lnTo>
                  <a:lnTo>
                    <a:pt x="1270" y="820"/>
                  </a:lnTo>
                  <a:lnTo>
                    <a:pt x="1270" y="818"/>
                  </a:lnTo>
                  <a:lnTo>
                    <a:pt x="1268" y="818"/>
                  </a:lnTo>
                  <a:lnTo>
                    <a:pt x="1266" y="818"/>
                  </a:lnTo>
                  <a:lnTo>
                    <a:pt x="1264" y="818"/>
                  </a:lnTo>
                  <a:lnTo>
                    <a:pt x="1266" y="814"/>
                  </a:lnTo>
                  <a:lnTo>
                    <a:pt x="1264" y="812"/>
                  </a:lnTo>
                  <a:lnTo>
                    <a:pt x="1261" y="812"/>
                  </a:lnTo>
                  <a:lnTo>
                    <a:pt x="1257" y="812"/>
                  </a:lnTo>
                  <a:lnTo>
                    <a:pt x="1259" y="812"/>
                  </a:lnTo>
                  <a:lnTo>
                    <a:pt x="1261" y="810"/>
                  </a:lnTo>
                  <a:lnTo>
                    <a:pt x="1264" y="808"/>
                  </a:lnTo>
                  <a:lnTo>
                    <a:pt x="1266" y="808"/>
                  </a:lnTo>
                  <a:lnTo>
                    <a:pt x="1266" y="803"/>
                  </a:lnTo>
                  <a:lnTo>
                    <a:pt x="1264" y="801"/>
                  </a:lnTo>
                  <a:lnTo>
                    <a:pt x="1264" y="801"/>
                  </a:lnTo>
                  <a:lnTo>
                    <a:pt x="1263" y="801"/>
                  </a:lnTo>
                  <a:lnTo>
                    <a:pt x="1261" y="801"/>
                  </a:lnTo>
                  <a:lnTo>
                    <a:pt x="1259" y="799"/>
                  </a:lnTo>
                  <a:lnTo>
                    <a:pt x="1259" y="799"/>
                  </a:lnTo>
                  <a:lnTo>
                    <a:pt x="1257" y="797"/>
                  </a:lnTo>
                  <a:lnTo>
                    <a:pt x="1257" y="795"/>
                  </a:lnTo>
                  <a:lnTo>
                    <a:pt x="1255" y="795"/>
                  </a:lnTo>
                  <a:lnTo>
                    <a:pt x="1253" y="795"/>
                  </a:lnTo>
                  <a:lnTo>
                    <a:pt x="1247" y="799"/>
                  </a:lnTo>
                  <a:lnTo>
                    <a:pt x="1244" y="799"/>
                  </a:lnTo>
                  <a:lnTo>
                    <a:pt x="1247" y="797"/>
                  </a:lnTo>
                  <a:lnTo>
                    <a:pt x="1251" y="795"/>
                  </a:lnTo>
                  <a:lnTo>
                    <a:pt x="1253" y="793"/>
                  </a:lnTo>
                  <a:lnTo>
                    <a:pt x="1255" y="789"/>
                  </a:lnTo>
                  <a:lnTo>
                    <a:pt x="1253" y="788"/>
                  </a:lnTo>
                  <a:lnTo>
                    <a:pt x="1251" y="788"/>
                  </a:lnTo>
                  <a:lnTo>
                    <a:pt x="1247" y="789"/>
                  </a:lnTo>
                  <a:lnTo>
                    <a:pt x="1246" y="788"/>
                  </a:lnTo>
                  <a:lnTo>
                    <a:pt x="1244" y="789"/>
                  </a:lnTo>
                  <a:lnTo>
                    <a:pt x="1242" y="789"/>
                  </a:lnTo>
                  <a:lnTo>
                    <a:pt x="1240" y="791"/>
                  </a:lnTo>
                  <a:lnTo>
                    <a:pt x="1244" y="788"/>
                  </a:lnTo>
                  <a:lnTo>
                    <a:pt x="1244" y="788"/>
                  </a:lnTo>
                  <a:lnTo>
                    <a:pt x="1246" y="786"/>
                  </a:lnTo>
                  <a:lnTo>
                    <a:pt x="1247" y="786"/>
                  </a:lnTo>
                  <a:lnTo>
                    <a:pt x="1249" y="786"/>
                  </a:lnTo>
                  <a:lnTo>
                    <a:pt x="1249" y="784"/>
                  </a:lnTo>
                  <a:lnTo>
                    <a:pt x="1249" y="782"/>
                  </a:lnTo>
                  <a:lnTo>
                    <a:pt x="1249" y="782"/>
                  </a:lnTo>
                  <a:lnTo>
                    <a:pt x="1249" y="780"/>
                  </a:lnTo>
                  <a:lnTo>
                    <a:pt x="1249" y="778"/>
                  </a:lnTo>
                  <a:lnTo>
                    <a:pt x="1247" y="778"/>
                  </a:lnTo>
                  <a:lnTo>
                    <a:pt x="1247" y="778"/>
                  </a:lnTo>
                  <a:lnTo>
                    <a:pt x="1246" y="778"/>
                  </a:lnTo>
                  <a:lnTo>
                    <a:pt x="1244" y="778"/>
                  </a:lnTo>
                  <a:lnTo>
                    <a:pt x="1246" y="776"/>
                  </a:lnTo>
                  <a:lnTo>
                    <a:pt x="1244" y="774"/>
                  </a:lnTo>
                  <a:lnTo>
                    <a:pt x="1246" y="774"/>
                  </a:lnTo>
                  <a:lnTo>
                    <a:pt x="1242" y="772"/>
                  </a:lnTo>
                  <a:lnTo>
                    <a:pt x="1236" y="774"/>
                  </a:lnTo>
                  <a:lnTo>
                    <a:pt x="1232" y="774"/>
                  </a:lnTo>
                  <a:lnTo>
                    <a:pt x="1238" y="772"/>
                  </a:lnTo>
                  <a:lnTo>
                    <a:pt x="1240" y="772"/>
                  </a:lnTo>
                  <a:lnTo>
                    <a:pt x="1242" y="770"/>
                  </a:lnTo>
                  <a:lnTo>
                    <a:pt x="1242" y="769"/>
                  </a:lnTo>
                  <a:lnTo>
                    <a:pt x="1240" y="767"/>
                  </a:lnTo>
                  <a:lnTo>
                    <a:pt x="1238" y="767"/>
                  </a:lnTo>
                  <a:lnTo>
                    <a:pt x="1236" y="769"/>
                  </a:lnTo>
                  <a:lnTo>
                    <a:pt x="1236" y="767"/>
                  </a:lnTo>
                  <a:lnTo>
                    <a:pt x="1236" y="767"/>
                  </a:lnTo>
                  <a:lnTo>
                    <a:pt x="1234" y="765"/>
                  </a:lnTo>
                  <a:lnTo>
                    <a:pt x="1232" y="765"/>
                  </a:lnTo>
                  <a:lnTo>
                    <a:pt x="1236" y="765"/>
                  </a:lnTo>
                  <a:lnTo>
                    <a:pt x="1236" y="763"/>
                  </a:lnTo>
                  <a:lnTo>
                    <a:pt x="1236" y="761"/>
                  </a:lnTo>
                  <a:lnTo>
                    <a:pt x="1234" y="759"/>
                  </a:lnTo>
                  <a:lnTo>
                    <a:pt x="1232" y="755"/>
                  </a:lnTo>
                  <a:lnTo>
                    <a:pt x="1230" y="755"/>
                  </a:lnTo>
                  <a:lnTo>
                    <a:pt x="1228" y="757"/>
                  </a:lnTo>
                  <a:lnTo>
                    <a:pt x="1230" y="755"/>
                  </a:lnTo>
                  <a:lnTo>
                    <a:pt x="1230" y="753"/>
                  </a:lnTo>
                  <a:lnTo>
                    <a:pt x="1230" y="750"/>
                  </a:lnTo>
                  <a:lnTo>
                    <a:pt x="1228" y="750"/>
                  </a:lnTo>
                  <a:lnTo>
                    <a:pt x="1227" y="748"/>
                  </a:lnTo>
                  <a:lnTo>
                    <a:pt x="1223" y="750"/>
                  </a:lnTo>
                  <a:lnTo>
                    <a:pt x="1221" y="750"/>
                  </a:lnTo>
                  <a:lnTo>
                    <a:pt x="1225" y="748"/>
                  </a:lnTo>
                  <a:lnTo>
                    <a:pt x="1225" y="746"/>
                  </a:lnTo>
                  <a:lnTo>
                    <a:pt x="1227" y="744"/>
                  </a:lnTo>
                  <a:lnTo>
                    <a:pt x="1225" y="744"/>
                  </a:lnTo>
                  <a:lnTo>
                    <a:pt x="1223" y="742"/>
                  </a:lnTo>
                  <a:lnTo>
                    <a:pt x="1221" y="742"/>
                  </a:lnTo>
                  <a:lnTo>
                    <a:pt x="1219" y="742"/>
                  </a:lnTo>
                  <a:lnTo>
                    <a:pt x="1217" y="746"/>
                  </a:lnTo>
                  <a:lnTo>
                    <a:pt x="1215" y="750"/>
                  </a:lnTo>
                  <a:lnTo>
                    <a:pt x="1213" y="753"/>
                  </a:lnTo>
                  <a:lnTo>
                    <a:pt x="1217" y="755"/>
                  </a:lnTo>
                  <a:lnTo>
                    <a:pt x="1215" y="757"/>
                  </a:lnTo>
                  <a:lnTo>
                    <a:pt x="1213" y="755"/>
                  </a:lnTo>
                  <a:lnTo>
                    <a:pt x="1211" y="755"/>
                  </a:lnTo>
                  <a:lnTo>
                    <a:pt x="1209" y="757"/>
                  </a:lnTo>
                  <a:lnTo>
                    <a:pt x="1209" y="759"/>
                  </a:lnTo>
                  <a:lnTo>
                    <a:pt x="1209" y="761"/>
                  </a:lnTo>
                  <a:lnTo>
                    <a:pt x="1211" y="763"/>
                  </a:lnTo>
                  <a:lnTo>
                    <a:pt x="1213" y="765"/>
                  </a:lnTo>
                  <a:lnTo>
                    <a:pt x="1215" y="765"/>
                  </a:lnTo>
                  <a:lnTo>
                    <a:pt x="1213" y="765"/>
                  </a:lnTo>
                  <a:lnTo>
                    <a:pt x="1211" y="763"/>
                  </a:lnTo>
                  <a:lnTo>
                    <a:pt x="1209" y="765"/>
                  </a:lnTo>
                  <a:lnTo>
                    <a:pt x="1209" y="767"/>
                  </a:lnTo>
                  <a:lnTo>
                    <a:pt x="1209" y="767"/>
                  </a:lnTo>
                  <a:lnTo>
                    <a:pt x="1208" y="767"/>
                  </a:lnTo>
                  <a:lnTo>
                    <a:pt x="1208" y="769"/>
                  </a:lnTo>
                  <a:lnTo>
                    <a:pt x="1208" y="769"/>
                  </a:lnTo>
                  <a:lnTo>
                    <a:pt x="1208" y="769"/>
                  </a:lnTo>
                  <a:lnTo>
                    <a:pt x="1206" y="769"/>
                  </a:lnTo>
                  <a:lnTo>
                    <a:pt x="1206" y="770"/>
                  </a:lnTo>
                  <a:lnTo>
                    <a:pt x="1206" y="769"/>
                  </a:lnTo>
                  <a:lnTo>
                    <a:pt x="1206" y="770"/>
                  </a:lnTo>
                  <a:lnTo>
                    <a:pt x="1208" y="772"/>
                  </a:lnTo>
                  <a:lnTo>
                    <a:pt x="1211" y="774"/>
                  </a:lnTo>
                  <a:lnTo>
                    <a:pt x="1209" y="774"/>
                  </a:lnTo>
                  <a:lnTo>
                    <a:pt x="1208" y="774"/>
                  </a:lnTo>
                  <a:lnTo>
                    <a:pt x="1206" y="774"/>
                  </a:lnTo>
                  <a:lnTo>
                    <a:pt x="1206" y="776"/>
                  </a:lnTo>
                  <a:lnTo>
                    <a:pt x="1204" y="776"/>
                  </a:lnTo>
                  <a:lnTo>
                    <a:pt x="1202" y="776"/>
                  </a:lnTo>
                  <a:lnTo>
                    <a:pt x="1202" y="778"/>
                  </a:lnTo>
                  <a:lnTo>
                    <a:pt x="1204" y="778"/>
                  </a:lnTo>
                  <a:lnTo>
                    <a:pt x="1200" y="780"/>
                  </a:lnTo>
                  <a:lnTo>
                    <a:pt x="1200" y="782"/>
                  </a:lnTo>
                  <a:lnTo>
                    <a:pt x="1202" y="786"/>
                  </a:lnTo>
                  <a:lnTo>
                    <a:pt x="1200" y="789"/>
                  </a:lnTo>
                  <a:lnTo>
                    <a:pt x="1200" y="786"/>
                  </a:lnTo>
                  <a:lnTo>
                    <a:pt x="1200" y="784"/>
                  </a:lnTo>
                  <a:lnTo>
                    <a:pt x="1198" y="782"/>
                  </a:lnTo>
                  <a:lnTo>
                    <a:pt x="1196" y="780"/>
                  </a:lnTo>
                  <a:lnTo>
                    <a:pt x="1194" y="780"/>
                  </a:lnTo>
                  <a:lnTo>
                    <a:pt x="1192" y="782"/>
                  </a:lnTo>
                  <a:lnTo>
                    <a:pt x="1192" y="784"/>
                  </a:lnTo>
                  <a:lnTo>
                    <a:pt x="1191" y="786"/>
                  </a:lnTo>
                  <a:lnTo>
                    <a:pt x="1189" y="788"/>
                  </a:lnTo>
                  <a:lnTo>
                    <a:pt x="1179" y="791"/>
                  </a:lnTo>
                  <a:lnTo>
                    <a:pt x="1177" y="793"/>
                  </a:lnTo>
                  <a:lnTo>
                    <a:pt x="1175" y="795"/>
                  </a:lnTo>
                  <a:lnTo>
                    <a:pt x="1173" y="799"/>
                  </a:lnTo>
                  <a:lnTo>
                    <a:pt x="1173" y="791"/>
                  </a:lnTo>
                  <a:lnTo>
                    <a:pt x="1172" y="789"/>
                  </a:lnTo>
                  <a:lnTo>
                    <a:pt x="1170" y="793"/>
                  </a:lnTo>
                  <a:lnTo>
                    <a:pt x="1170" y="795"/>
                  </a:lnTo>
                  <a:lnTo>
                    <a:pt x="1168" y="795"/>
                  </a:lnTo>
                  <a:lnTo>
                    <a:pt x="1170" y="795"/>
                  </a:lnTo>
                  <a:lnTo>
                    <a:pt x="1170" y="793"/>
                  </a:lnTo>
                  <a:lnTo>
                    <a:pt x="1170" y="791"/>
                  </a:lnTo>
                  <a:lnTo>
                    <a:pt x="1170" y="789"/>
                  </a:lnTo>
                  <a:lnTo>
                    <a:pt x="1168" y="788"/>
                  </a:lnTo>
                  <a:lnTo>
                    <a:pt x="1168" y="788"/>
                  </a:lnTo>
                  <a:lnTo>
                    <a:pt x="1166" y="789"/>
                  </a:lnTo>
                  <a:lnTo>
                    <a:pt x="1164" y="795"/>
                  </a:lnTo>
                  <a:lnTo>
                    <a:pt x="1162" y="797"/>
                  </a:lnTo>
                  <a:lnTo>
                    <a:pt x="1160" y="799"/>
                  </a:lnTo>
                  <a:lnTo>
                    <a:pt x="1158" y="799"/>
                  </a:lnTo>
                  <a:lnTo>
                    <a:pt x="1153" y="801"/>
                  </a:lnTo>
                  <a:lnTo>
                    <a:pt x="1155" y="799"/>
                  </a:lnTo>
                  <a:lnTo>
                    <a:pt x="1160" y="797"/>
                  </a:lnTo>
                  <a:lnTo>
                    <a:pt x="1164" y="793"/>
                  </a:lnTo>
                  <a:lnTo>
                    <a:pt x="1164" y="789"/>
                  </a:lnTo>
                  <a:lnTo>
                    <a:pt x="1164" y="788"/>
                  </a:lnTo>
                  <a:lnTo>
                    <a:pt x="1164" y="784"/>
                  </a:lnTo>
                  <a:lnTo>
                    <a:pt x="1162" y="780"/>
                  </a:lnTo>
                  <a:lnTo>
                    <a:pt x="1160" y="778"/>
                  </a:lnTo>
                  <a:lnTo>
                    <a:pt x="1155" y="778"/>
                  </a:lnTo>
                  <a:lnTo>
                    <a:pt x="1151" y="778"/>
                  </a:lnTo>
                  <a:lnTo>
                    <a:pt x="1147" y="778"/>
                  </a:lnTo>
                  <a:lnTo>
                    <a:pt x="1141" y="782"/>
                  </a:lnTo>
                  <a:lnTo>
                    <a:pt x="1137" y="782"/>
                  </a:lnTo>
                  <a:lnTo>
                    <a:pt x="1134" y="780"/>
                  </a:lnTo>
                  <a:lnTo>
                    <a:pt x="1136" y="780"/>
                  </a:lnTo>
                  <a:lnTo>
                    <a:pt x="1136" y="780"/>
                  </a:lnTo>
                  <a:lnTo>
                    <a:pt x="1137" y="780"/>
                  </a:lnTo>
                  <a:lnTo>
                    <a:pt x="1139" y="778"/>
                  </a:lnTo>
                  <a:lnTo>
                    <a:pt x="1139" y="778"/>
                  </a:lnTo>
                  <a:lnTo>
                    <a:pt x="1139" y="778"/>
                  </a:lnTo>
                  <a:lnTo>
                    <a:pt x="1139" y="776"/>
                  </a:lnTo>
                  <a:lnTo>
                    <a:pt x="1141" y="776"/>
                  </a:lnTo>
                  <a:lnTo>
                    <a:pt x="1141" y="778"/>
                  </a:lnTo>
                  <a:lnTo>
                    <a:pt x="1143" y="780"/>
                  </a:lnTo>
                  <a:lnTo>
                    <a:pt x="1143" y="778"/>
                  </a:lnTo>
                  <a:lnTo>
                    <a:pt x="1145" y="776"/>
                  </a:lnTo>
                  <a:lnTo>
                    <a:pt x="1145" y="774"/>
                  </a:lnTo>
                  <a:lnTo>
                    <a:pt x="1145" y="774"/>
                  </a:lnTo>
                  <a:lnTo>
                    <a:pt x="1145" y="772"/>
                  </a:lnTo>
                  <a:lnTo>
                    <a:pt x="1145" y="770"/>
                  </a:lnTo>
                  <a:lnTo>
                    <a:pt x="1145" y="770"/>
                  </a:lnTo>
                  <a:lnTo>
                    <a:pt x="1145" y="770"/>
                  </a:lnTo>
                  <a:lnTo>
                    <a:pt x="1147" y="769"/>
                  </a:lnTo>
                  <a:lnTo>
                    <a:pt x="1147" y="769"/>
                  </a:lnTo>
                  <a:lnTo>
                    <a:pt x="1147" y="767"/>
                  </a:lnTo>
                  <a:lnTo>
                    <a:pt x="1145" y="767"/>
                  </a:lnTo>
                  <a:lnTo>
                    <a:pt x="1143" y="767"/>
                  </a:lnTo>
                  <a:lnTo>
                    <a:pt x="1141" y="767"/>
                  </a:lnTo>
                  <a:lnTo>
                    <a:pt x="1141" y="763"/>
                  </a:lnTo>
                  <a:lnTo>
                    <a:pt x="1141" y="761"/>
                  </a:lnTo>
                  <a:lnTo>
                    <a:pt x="1143" y="759"/>
                  </a:lnTo>
                  <a:lnTo>
                    <a:pt x="1143" y="757"/>
                  </a:lnTo>
                  <a:lnTo>
                    <a:pt x="1143" y="755"/>
                  </a:lnTo>
                  <a:lnTo>
                    <a:pt x="1139" y="751"/>
                  </a:lnTo>
                  <a:lnTo>
                    <a:pt x="1130" y="751"/>
                  </a:lnTo>
                  <a:lnTo>
                    <a:pt x="1126" y="750"/>
                  </a:lnTo>
                  <a:lnTo>
                    <a:pt x="1134" y="750"/>
                  </a:lnTo>
                  <a:lnTo>
                    <a:pt x="1137" y="750"/>
                  </a:lnTo>
                  <a:lnTo>
                    <a:pt x="1141" y="750"/>
                  </a:lnTo>
                  <a:lnTo>
                    <a:pt x="1143" y="748"/>
                  </a:lnTo>
                  <a:lnTo>
                    <a:pt x="1143" y="746"/>
                  </a:lnTo>
                  <a:lnTo>
                    <a:pt x="1141" y="742"/>
                  </a:lnTo>
                  <a:lnTo>
                    <a:pt x="1141" y="738"/>
                  </a:lnTo>
                  <a:lnTo>
                    <a:pt x="1141" y="736"/>
                  </a:lnTo>
                  <a:lnTo>
                    <a:pt x="1143" y="734"/>
                  </a:lnTo>
                  <a:lnTo>
                    <a:pt x="1145" y="729"/>
                  </a:lnTo>
                  <a:lnTo>
                    <a:pt x="1145" y="727"/>
                  </a:lnTo>
                  <a:lnTo>
                    <a:pt x="1145" y="725"/>
                  </a:lnTo>
                  <a:lnTo>
                    <a:pt x="1143" y="723"/>
                  </a:lnTo>
                  <a:lnTo>
                    <a:pt x="1143" y="725"/>
                  </a:lnTo>
                  <a:lnTo>
                    <a:pt x="1141" y="727"/>
                  </a:lnTo>
                  <a:lnTo>
                    <a:pt x="1139" y="729"/>
                  </a:lnTo>
                  <a:lnTo>
                    <a:pt x="1137" y="729"/>
                  </a:lnTo>
                  <a:lnTo>
                    <a:pt x="1136" y="727"/>
                  </a:lnTo>
                  <a:lnTo>
                    <a:pt x="1136" y="727"/>
                  </a:lnTo>
                  <a:lnTo>
                    <a:pt x="1134" y="725"/>
                  </a:lnTo>
                  <a:lnTo>
                    <a:pt x="1134" y="725"/>
                  </a:lnTo>
                  <a:lnTo>
                    <a:pt x="1134" y="723"/>
                  </a:lnTo>
                  <a:lnTo>
                    <a:pt x="1132" y="723"/>
                  </a:lnTo>
                  <a:lnTo>
                    <a:pt x="1130" y="723"/>
                  </a:lnTo>
                  <a:lnTo>
                    <a:pt x="1126" y="723"/>
                  </a:lnTo>
                  <a:lnTo>
                    <a:pt x="1117" y="721"/>
                  </a:lnTo>
                  <a:lnTo>
                    <a:pt x="1113" y="719"/>
                  </a:lnTo>
                  <a:lnTo>
                    <a:pt x="1111" y="717"/>
                  </a:lnTo>
                  <a:lnTo>
                    <a:pt x="1109" y="715"/>
                  </a:lnTo>
                  <a:lnTo>
                    <a:pt x="1111" y="714"/>
                  </a:lnTo>
                  <a:lnTo>
                    <a:pt x="1107" y="714"/>
                  </a:lnTo>
                  <a:lnTo>
                    <a:pt x="1107" y="712"/>
                  </a:lnTo>
                  <a:lnTo>
                    <a:pt x="1109" y="710"/>
                  </a:lnTo>
                  <a:lnTo>
                    <a:pt x="1111" y="708"/>
                  </a:lnTo>
                  <a:lnTo>
                    <a:pt x="1109" y="708"/>
                  </a:lnTo>
                  <a:lnTo>
                    <a:pt x="1105" y="708"/>
                  </a:lnTo>
                  <a:lnTo>
                    <a:pt x="1103" y="708"/>
                  </a:lnTo>
                  <a:lnTo>
                    <a:pt x="1101" y="710"/>
                  </a:lnTo>
                  <a:lnTo>
                    <a:pt x="1103" y="708"/>
                  </a:lnTo>
                  <a:lnTo>
                    <a:pt x="1103" y="706"/>
                  </a:lnTo>
                  <a:lnTo>
                    <a:pt x="1103" y="704"/>
                  </a:lnTo>
                  <a:lnTo>
                    <a:pt x="1101" y="702"/>
                  </a:lnTo>
                  <a:lnTo>
                    <a:pt x="1098" y="700"/>
                  </a:lnTo>
                  <a:lnTo>
                    <a:pt x="1096" y="700"/>
                  </a:lnTo>
                  <a:lnTo>
                    <a:pt x="1094" y="702"/>
                  </a:lnTo>
                  <a:lnTo>
                    <a:pt x="1092" y="702"/>
                  </a:lnTo>
                  <a:lnTo>
                    <a:pt x="1094" y="700"/>
                  </a:lnTo>
                  <a:lnTo>
                    <a:pt x="1094" y="698"/>
                  </a:lnTo>
                  <a:lnTo>
                    <a:pt x="1094" y="696"/>
                  </a:lnTo>
                  <a:lnTo>
                    <a:pt x="1092" y="695"/>
                  </a:lnTo>
                  <a:lnTo>
                    <a:pt x="1092" y="695"/>
                  </a:lnTo>
                  <a:lnTo>
                    <a:pt x="1088" y="695"/>
                  </a:lnTo>
                  <a:lnTo>
                    <a:pt x="1088" y="695"/>
                  </a:lnTo>
                  <a:lnTo>
                    <a:pt x="1083" y="691"/>
                  </a:lnTo>
                  <a:lnTo>
                    <a:pt x="1079" y="689"/>
                  </a:lnTo>
                  <a:lnTo>
                    <a:pt x="1077" y="687"/>
                  </a:lnTo>
                  <a:lnTo>
                    <a:pt x="1075" y="689"/>
                  </a:lnTo>
                  <a:lnTo>
                    <a:pt x="1071" y="689"/>
                  </a:lnTo>
                  <a:lnTo>
                    <a:pt x="1065" y="693"/>
                  </a:lnTo>
                  <a:lnTo>
                    <a:pt x="1062" y="695"/>
                  </a:lnTo>
                  <a:lnTo>
                    <a:pt x="1064" y="696"/>
                  </a:lnTo>
                  <a:lnTo>
                    <a:pt x="1060" y="695"/>
                  </a:lnTo>
                  <a:lnTo>
                    <a:pt x="1056" y="693"/>
                  </a:lnTo>
                  <a:lnTo>
                    <a:pt x="1052" y="691"/>
                  </a:lnTo>
                  <a:lnTo>
                    <a:pt x="1050" y="693"/>
                  </a:lnTo>
                  <a:lnTo>
                    <a:pt x="1046" y="695"/>
                  </a:lnTo>
                  <a:lnTo>
                    <a:pt x="1043" y="695"/>
                  </a:lnTo>
                  <a:lnTo>
                    <a:pt x="1045" y="695"/>
                  </a:lnTo>
                  <a:lnTo>
                    <a:pt x="1046" y="693"/>
                  </a:lnTo>
                  <a:lnTo>
                    <a:pt x="1043" y="691"/>
                  </a:lnTo>
                  <a:lnTo>
                    <a:pt x="1037" y="689"/>
                  </a:lnTo>
                  <a:lnTo>
                    <a:pt x="1026" y="685"/>
                  </a:lnTo>
                  <a:lnTo>
                    <a:pt x="1020" y="685"/>
                  </a:lnTo>
                  <a:lnTo>
                    <a:pt x="1016" y="685"/>
                  </a:lnTo>
                  <a:lnTo>
                    <a:pt x="1012" y="687"/>
                  </a:lnTo>
                  <a:lnTo>
                    <a:pt x="1009" y="689"/>
                  </a:lnTo>
                  <a:lnTo>
                    <a:pt x="1007" y="691"/>
                  </a:lnTo>
                  <a:lnTo>
                    <a:pt x="1007" y="695"/>
                  </a:lnTo>
                  <a:lnTo>
                    <a:pt x="1007" y="698"/>
                  </a:lnTo>
                  <a:lnTo>
                    <a:pt x="1009" y="702"/>
                  </a:lnTo>
                  <a:lnTo>
                    <a:pt x="1010" y="706"/>
                  </a:lnTo>
                  <a:lnTo>
                    <a:pt x="1012" y="708"/>
                  </a:lnTo>
                  <a:lnTo>
                    <a:pt x="1016" y="710"/>
                  </a:lnTo>
                  <a:lnTo>
                    <a:pt x="1014" y="712"/>
                  </a:lnTo>
                  <a:lnTo>
                    <a:pt x="1012" y="714"/>
                  </a:lnTo>
                  <a:lnTo>
                    <a:pt x="1012" y="715"/>
                  </a:lnTo>
                  <a:lnTo>
                    <a:pt x="1012" y="715"/>
                  </a:lnTo>
                  <a:lnTo>
                    <a:pt x="1012" y="719"/>
                  </a:lnTo>
                  <a:lnTo>
                    <a:pt x="1012" y="719"/>
                  </a:lnTo>
                  <a:lnTo>
                    <a:pt x="1010" y="723"/>
                  </a:lnTo>
                  <a:lnTo>
                    <a:pt x="1007" y="727"/>
                  </a:lnTo>
                  <a:lnTo>
                    <a:pt x="1005" y="729"/>
                  </a:lnTo>
                  <a:lnTo>
                    <a:pt x="1007" y="729"/>
                  </a:lnTo>
                  <a:lnTo>
                    <a:pt x="1009" y="731"/>
                  </a:lnTo>
                  <a:lnTo>
                    <a:pt x="1010" y="731"/>
                  </a:lnTo>
                  <a:lnTo>
                    <a:pt x="1014" y="731"/>
                  </a:lnTo>
                  <a:lnTo>
                    <a:pt x="1014" y="731"/>
                  </a:lnTo>
                  <a:lnTo>
                    <a:pt x="1014" y="731"/>
                  </a:lnTo>
                  <a:lnTo>
                    <a:pt x="1012" y="731"/>
                  </a:lnTo>
                  <a:lnTo>
                    <a:pt x="1012" y="732"/>
                  </a:lnTo>
                  <a:lnTo>
                    <a:pt x="1012" y="734"/>
                  </a:lnTo>
                  <a:lnTo>
                    <a:pt x="1012" y="734"/>
                  </a:lnTo>
                  <a:lnTo>
                    <a:pt x="1014" y="736"/>
                  </a:lnTo>
                  <a:lnTo>
                    <a:pt x="1016" y="736"/>
                  </a:lnTo>
                  <a:lnTo>
                    <a:pt x="1016" y="736"/>
                  </a:lnTo>
                  <a:lnTo>
                    <a:pt x="1014" y="738"/>
                  </a:lnTo>
                  <a:lnTo>
                    <a:pt x="1014" y="740"/>
                  </a:lnTo>
                  <a:lnTo>
                    <a:pt x="1016" y="742"/>
                  </a:lnTo>
                  <a:lnTo>
                    <a:pt x="1016" y="746"/>
                  </a:lnTo>
                  <a:lnTo>
                    <a:pt x="1016" y="746"/>
                  </a:lnTo>
                  <a:lnTo>
                    <a:pt x="1018" y="748"/>
                  </a:lnTo>
                  <a:lnTo>
                    <a:pt x="1016" y="748"/>
                  </a:lnTo>
                  <a:lnTo>
                    <a:pt x="1016" y="748"/>
                  </a:lnTo>
                  <a:lnTo>
                    <a:pt x="1016" y="748"/>
                  </a:lnTo>
                  <a:lnTo>
                    <a:pt x="1018" y="750"/>
                  </a:lnTo>
                  <a:lnTo>
                    <a:pt x="1018" y="750"/>
                  </a:lnTo>
                  <a:lnTo>
                    <a:pt x="1020" y="751"/>
                  </a:lnTo>
                  <a:lnTo>
                    <a:pt x="1020" y="753"/>
                  </a:lnTo>
                  <a:lnTo>
                    <a:pt x="1020" y="755"/>
                  </a:lnTo>
                  <a:lnTo>
                    <a:pt x="1018" y="757"/>
                  </a:lnTo>
                  <a:lnTo>
                    <a:pt x="1018" y="757"/>
                  </a:lnTo>
                  <a:lnTo>
                    <a:pt x="1018" y="759"/>
                  </a:lnTo>
                  <a:lnTo>
                    <a:pt x="1018" y="761"/>
                  </a:lnTo>
                  <a:lnTo>
                    <a:pt x="1018" y="761"/>
                  </a:lnTo>
                  <a:lnTo>
                    <a:pt x="1016" y="759"/>
                  </a:lnTo>
                  <a:lnTo>
                    <a:pt x="1014" y="759"/>
                  </a:lnTo>
                  <a:lnTo>
                    <a:pt x="1012" y="759"/>
                  </a:lnTo>
                  <a:lnTo>
                    <a:pt x="1012" y="759"/>
                  </a:lnTo>
                  <a:lnTo>
                    <a:pt x="1010" y="763"/>
                  </a:lnTo>
                  <a:lnTo>
                    <a:pt x="1010" y="765"/>
                  </a:lnTo>
                  <a:lnTo>
                    <a:pt x="1012" y="765"/>
                  </a:lnTo>
                  <a:lnTo>
                    <a:pt x="1012" y="767"/>
                  </a:lnTo>
                  <a:lnTo>
                    <a:pt x="1010" y="769"/>
                  </a:lnTo>
                  <a:lnTo>
                    <a:pt x="1005" y="774"/>
                  </a:lnTo>
                  <a:lnTo>
                    <a:pt x="1003" y="778"/>
                  </a:lnTo>
                  <a:lnTo>
                    <a:pt x="1001" y="780"/>
                  </a:lnTo>
                  <a:lnTo>
                    <a:pt x="1001" y="782"/>
                  </a:lnTo>
                  <a:lnTo>
                    <a:pt x="1003" y="786"/>
                  </a:lnTo>
                  <a:lnTo>
                    <a:pt x="1007" y="788"/>
                  </a:lnTo>
                  <a:lnTo>
                    <a:pt x="1016" y="795"/>
                  </a:lnTo>
                  <a:lnTo>
                    <a:pt x="1024" y="801"/>
                  </a:lnTo>
                  <a:lnTo>
                    <a:pt x="1028" y="808"/>
                  </a:lnTo>
                  <a:lnTo>
                    <a:pt x="1031" y="818"/>
                  </a:lnTo>
                  <a:lnTo>
                    <a:pt x="1031" y="827"/>
                  </a:lnTo>
                  <a:lnTo>
                    <a:pt x="1031" y="831"/>
                  </a:lnTo>
                  <a:lnTo>
                    <a:pt x="1031" y="835"/>
                  </a:lnTo>
                  <a:lnTo>
                    <a:pt x="1029" y="839"/>
                  </a:lnTo>
                  <a:lnTo>
                    <a:pt x="1028" y="843"/>
                  </a:lnTo>
                  <a:lnTo>
                    <a:pt x="1022" y="850"/>
                  </a:lnTo>
                  <a:lnTo>
                    <a:pt x="1014" y="856"/>
                  </a:lnTo>
                  <a:lnTo>
                    <a:pt x="1010" y="858"/>
                  </a:lnTo>
                  <a:lnTo>
                    <a:pt x="1007" y="860"/>
                  </a:lnTo>
                  <a:lnTo>
                    <a:pt x="999" y="863"/>
                  </a:lnTo>
                  <a:lnTo>
                    <a:pt x="984" y="867"/>
                  </a:lnTo>
                  <a:lnTo>
                    <a:pt x="980" y="871"/>
                  </a:lnTo>
                  <a:lnTo>
                    <a:pt x="982" y="871"/>
                  </a:lnTo>
                  <a:lnTo>
                    <a:pt x="984" y="873"/>
                  </a:lnTo>
                  <a:lnTo>
                    <a:pt x="986" y="877"/>
                  </a:lnTo>
                  <a:lnTo>
                    <a:pt x="988" y="879"/>
                  </a:lnTo>
                  <a:lnTo>
                    <a:pt x="990" y="880"/>
                  </a:lnTo>
                  <a:lnTo>
                    <a:pt x="990" y="880"/>
                  </a:lnTo>
                  <a:lnTo>
                    <a:pt x="988" y="882"/>
                  </a:lnTo>
                  <a:lnTo>
                    <a:pt x="992" y="884"/>
                  </a:lnTo>
                  <a:lnTo>
                    <a:pt x="992" y="884"/>
                  </a:lnTo>
                  <a:lnTo>
                    <a:pt x="992" y="886"/>
                  </a:lnTo>
                  <a:lnTo>
                    <a:pt x="993" y="888"/>
                  </a:lnTo>
                  <a:lnTo>
                    <a:pt x="992" y="890"/>
                  </a:lnTo>
                  <a:lnTo>
                    <a:pt x="992" y="896"/>
                  </a:lnTo>
                  <a:lnTo>
                    <a:pt x="993" y="903"/>
                  </a:lnTo>
                  <a:lnTo>
                    <a:pt x="995" y="907"/>
                  </a:lnTo>
                  <a:lnTo>
                    <a:pt x="997" y="909"/>
                  </a:lnTo>
                  <a:lnTo>
                    <a:pt x="997" y="909"/>
                  </a:lnTo>
                  <a:lnTo>
                    <a:pt x="997" y="911"/>
                  </a:lnTo>
                  <a:lnTo>
                    <a:pt x="997" y="913"/>
                  </a:lnTo>
                  <a:lnTo>
                    <a:pt x="997" y="915"/>
                  </a:lnTo>
                  <a:lnTo>
                    <a:pt x="997" y="915"/>
                  </a:lnTo>
                  <a:lnTo>
                    <a:pt x="999" y="917"/>
                  </a:lnTo>
                  <a:lnTo>
                    <a:pt x="999" y="918"/>
                  </a:lnTo>
                  <a:lnTo>
                    <a:pt x="999" y="920"/>
                  </a:lnTo>
                  <a:lnTo>
                    <a:pt x="1001" y="920"/>
                  </a:lnTo>
                  <a:lnTo>
                    <a:pt x="1001" y="922"/>
                  </a:lnTo>
                  <a:lnTo>
                    <a:pt x="1001" y="922"/>
                  </a:lnTo>
                  <a:lnTo>
                    <a:pt x="999" y="924"/>
                  </a:lnTo>
                  <a:lnTo>
                    <a:pt x="995" y="928"/>
                  </a:lnTo>
                  <a:lnTo>
                    <a:pt x="993" y="932"/>
                  </a:lnTo>
                  <a:lnTo>
                    <a:pt x="993" y="934"/>
                  </a:lnTo>
                  <a:lnTo>
                    <a:pt x="993" y="935"/>
                  </a:lnTo>
                  <a:lnTo>
                    <a:pt x="995" y="939"/>
                  </a:lnTo>
                  <a:lnTo>
                    <a:pt x="997" y="939"/>
                  </a:lnTo>
                  <a:lnTo>
                    <a:pt x="997" y="941"/>
                  </a:lnTo>
                  <a:lnTo>
                    <a:pt x="995" y="945"/>
                  </a:lnTo>
                  <a:lnTo>
                    <a:pt x="993" y="947"/>
                  </a:lnTo>
                  <a:lnTo>
                    <a:pt x="992" y="943"/>
                  </a:lnTo>
                  <a:lnTo>
                    <a:pt x="990" y="939"/>
                  </a:lnTo>
                  <a:lnTo>
                    <a:pt x="988" y="937"/>
                  </a:lnTo>
                  <a:lnTo>
                    <a:pt x="984" y="941"/>
                  </a:lnTo>
                  <a:lnTo>
                    <a:pt x="982" y="945"/>
                  </a:lnTo>
                  <a:lnTo>
                    <a:pt x="982" y="949"/>
                  </a:lnTo>
                  <a:lnTo>
                    <a:pt x="984" y="953"/>
                  </a:lnTo>
                  <a:lnTo>
                    <a:pt x="988" y="958"/>
                  </a:lnTo>
                  <a:lnTo>
                    <a:pt x="984" y="954"/>
                  </a:lnTo>
                  <a:lnTo>
                    <a:pt x="982" y="951"/>
                  </a:lnTo>
                  <a:lnTo>
                    <a:pt x="978" y="949"/>
                  </a:lnTo>
                  <a:lnTo>
                    <a:pt x="976" y="947"/>
                  </a:lnTo>
                  <a:lnTo>
                    <a:pt x="973" y="945"/>
                  </a:lnTo>
                  <a:lnTo>
                    <a:pt x="969" y="945"/>
                  </a:lnTo>
                  <a:lnTo>
                    <a:pt x="967" y="947"/>
                  </a:lnTo>
                  <a:lnTo>
                    <a:pt x="963" y="949"/>
                  </a:lnTo>
                  <a:lnTo>
                    <a:pt x="967" y="945"/>
                  </a:lnTo>
                  <a:lnTo>
                    <a:pt x="969" y="943"/>
                  </a:lnTo>
                  <a:lnTo>
                    <a:pt x="969" y="941"/>
                  </a:lnTo>
                  <a:lnTo>
                    <a:pt x="969" y="939"/>
                  </a:lnTo>
                  <a:lnTo>
                    <a:pt x="969" y="937"/>
                  </a:lnTo>
                  <a:lnTo>
                    <a:pt x="967" y="935"/>
                  </a:lnTo>
                  <a:lnTo>
                    <a:pt x="965" y="934"/>
                  </a:lnTo>
                  <a:lnTo>
                    <a:pt x="961" y="930"/>
                  </a:lnTo>
                  <a:lnTo>
                    <a:pt x="957" y="926"/>
                  </a:lnTo>
                  <a:lnTo>
                    <a:pt x="952" y="924"/>
                  </a:lnTo>
                  <a:lnTo>
                    <a:pt x="948" y="924"/>
                  </a:lnTo>
                  <a:lnTo>
                    <a:pt x="950" y="922"/>
                  </a:lnTo>
                  <a:lnTo>
                    <a:pt x="950" y="920"/>
                  </a:lnTo>
                  <a:lnTo>
                    <a:pt x="950" y="918"/>
                  </a:lnTo>
                  <a:lnTo>
                    <a:pt x="944" y="911"/>
                  </a:lnTo>
                  <a:lnTo>
                    <a:pt x="940" y="909"/>
                  </a:lnTo>
                  <a:lnTo>
                    <a:pt x="940" y="907"/>
                  </a:lnTo>
                  <a:lnTo>
                    <a:pt x="940" y="905"/>
                  </a:lnTo>
                  <a:lnTo>
                    <a:pt x="940" y="903"/>
                  </a:lnTo>
                  <a:lnTo>
                    <a:pt x="942" y="899"/>
                  </a:lnTo>
                  <a:lnTo>
                    <a:pt x="942" y="898"/>
                  </a:lnTo>
                  <a:lnTo>
                    <a:pt x="942" y="892"/>
                  </a:lnTo>
                  <a:lnTo>
                    <a:pt x="942" y="888"/>
                  </a:lnTo>
                  <a:lnTo>
                    <a:pt x="940" y="884"/>
                  </a:lnTo>
                  <a:lnTo>
                    <a:pt x="938" y="880"/>
                  </a:lnTo>
                  <a:lnTo>
                    <a:pt x="938" y="879"/>
                  </a:lnTo>
                  <a:lnTo>
                    <a:pt x="938" y="875"/>
                  </a:lnTo>
                  <a:lnTo>
                    <a:pt x="940" y="869"/>
                  </a:lnTo>
                  <a:lnTo>
                    <a:pt x="940" y="865"/>
                  </a:lnTo>
                  <a:lnTo>
                    <a:pt x="940" y="863"/>
                  </a:lnTo>
                  <a:lnTo>
                    <a:pt x="938" y="861"/>
                  </a:lnTo>
                  <a:lnTo>
                    <a:pt x="937" y="861"/>
                  </a:lnTo>
                  <a:lnTo>
                    <a:pt x="937" y="860"/>
                  </a:lnTo>
                  <a:lnTo>
                    <a:pt x="935" y="860"/>
                  </a:lnTo>
                  <a:lnTo>
                    <a:pt x="933" y="860"/>
                  </a:lnTo>
                  <a:lnTo>
                    <a:pt x="933" y="860"/>
                  </a:lnTo>
                  <a:lnTo>
                    <a:pt x="931" y="860"/>
                  </a:lnTo>
                  <a:lnTo>
                    <a:pt x="931" y="860"/>
                  </a:lnTo>
                  <a:lnTo>
                    <a:pt x="929" y="860"/>
                  </a:lnTo>
                  <a:lnTo>
                    <a:pt x="929" y="858"/>
                  </a:lnTo>
                  <a:lnTo>
                    <a:pt x="912" y="858"/>
                  </a:lnTo>
                  <a:lnTo>
                    <a:pt x="904" y="858"/>
                  </a:lnTo>
                  <a:lnTo>
                    <a:pt x="897" y="858"/>
                  </a:lnTo>
                  <a:lnTo>
                    <a:pt x="893" y="860"/>
                  </a:lnTo>
                  <a:lnTo>
                    <a:pt x="891" y="861"/>
                  </a:lnTo>
                  <a:lnTo>
                    <a:pt x="893" y="858"/>
                  </a:lnTo>
                  <a:lnTo>
                    <a:pt x="893" y="858"/>
                  </a:lnTo>
                  <a:lnTo>
                    <a:pt x="891" y="856"/>
                  </a:lnTo>
                  <a:lnTo>
                    <a:pt x="887" y="852"/>
                  </a:lnTo>
                  <a:lnTo>
                    <a:pt x="883" y="850"/>
                  </a:lnTo>
                  <a:lnTo>
                    <a:pt x="882" y="850"/>
                  </a:lnTo>
                  <a:lnTo>
                    <a:pt x="859" y="843"/>
                  </a:lnTo>
                  <a:lnTo>
                    <a:pt x="857" y="843"/>
                  </a:lnTo>
                  <a:lnTo>
                    <a:pt x="853" y="841"/>
                  </a:lnTo>
                  <a:lnTo>
                    <a:pt x="849" y="835"/>
                  </a:lnTo>
                  <a:lnTo>
                    <a:pt x="844" y="831"/>
                  </a:lnTo>
                  <a:lnTo>
                    <a:pt x="838" y="827"/>
                  </a:lnTo>
                  <a:lnTo>
                    <a:pt x="834" y="825"/>
                  </a:lnTo>
                  <a:lnTo>
                    <a:pt x="830" y="825"/>
                  </a:lnTo>
                  <a:lnTo>
                    <a:pt x="821" y="824"/>
                  </a:lnTo>
                  <a:lnTo>
                    <a:pt x="817" y="822"/>
                  </a:lnTo>
                  <a:lnTo>
                    <a:pt x="808" y="818"/>
                  </a:lnTo>
                  <a:lnTo>
                    <a:pt x="800" y="818"/>
                  </a:lnTo>
                  <a:lnTo>
                    <a:pt x="793" y="818"/>
                  </a:lnTo>
                  <a:lnTo>
                    <a:pt x="779" y="824"/>
                  </a:lnTo>
                  <a:lnTo>
                    <a:pt x="779" y="824"/>
                  </a:lnTo>
                  <a:lnTo>
                    <a:pt x="779" y="822"/>
                  </a:lnTo>
                  <a:lnTo>
                    <a:pt x="779" y="822"/>
                  </a:lnTo>
                  <a:lnTo>
                    <a:pt x="779" y="822"/>
                  </a:lnTo>
                  <a:lnTo>
                    <a:pt x="777" y="822"/>
                  </a:lnTo>
                  <a:lnTo>
                    <a:pt x="774" y="824"/>
                  </a:lnTo>
                  <a:lnTo>
                    <a:pt x="772" y="824"/>
                  </a:lnTo>
                  <a:lnTo>
                    <a:pt x="775" y="822"/>
                  </a:lnTo>
                  <a:lnTo>
                    <a:pt x="777" y="818"/>
                  </a:lnTo>
                  <a:lnTo>
                    <a:pt x="777" y="814"/>
                  </a:lnTo>
                  <a:lnTo>
                    <a:pt x="775" y="812"/>
                  </a:lnTo>
                  <a:lnTo>
                    <a:pt x="770" y="793"/>
                  </a:lnTo>
                  <a:lnTo>
                    <a:pt x="766" y="784"/>
                  </a:lnTo>
                  <a:lnTo>
                    <a:pt x="766" y="782"/>
                  </a:lnTo>
                  <a:lnTo>
                    <a:pt x="764" y="782"/>
                  </a:lnTo>
                  <a:lnTo>
                    <a:pt x="762" y="782"/>
                  </a:lnTo>
                  <a:lnTo>
                    <a:pt x="755" y="780"/>
                  </a:lnTo>
                  <a:lnTo>
                    <a:pt x="753" y="780"/>
                  </a:lnTo>
                  <a:lnTo>
                    <a:pt x="751" y="782"/>
                  </a:lnTo>
                  <a:lnTo>
                    <a:pt x="749" y="784"/>
                  </a:lnTo>
                  <a:lnTo>
                    <a:pt x="749" y="789"/>
                  </a:lnTo>
                  <a:lnTo>
                    <a:pt x="747" y="791"/>
                  </a:lnTo>
                  <a:lnTo>
                    <a:pt x="747" y="786"/>
                  </a:lnTo>
                  <a:lnTo>
                    <a:pt x="747" y="782"/>
                  </a:lnTo>
                  <a:lnTo>
                    <a:pt x="745" y="780"/>
                  </a:lnTo>
                  <a:lnTo>
                    <a:pt x="741" y="778"/>
                  </a:lnTo>
                  <a:lnTo>
                    <a:pt x="741" y="778"/>
                  </a:lnTo>
                  <a:lnTo>
                    <a:pt x="741" y="776"/>
                  </a:lnTo>
                  <a:lnTo>
                    <a:pt x="739" y="774"/>
                  </a:lnTo>
                  <a:lnTo>
                    <a:pt x="739" y="774"/>
                  </a:lnTo>
                  <a:lnTo>
                    <a:pt x="738" y="774"/>
                  </a:lnTo>
                  <a:lnTo>
                    <a:pt x="739" y="770"/>
                  </a:lnTo>
                  <a:lnTo>
                    <a:pt x="739" y="765"/>
                  </a:lnTo>
                  <a:lnTo>
                    <a:pt x="739" y="753"/>
                  </a:lnTo>
                  <a:lnTo>
                    <a:pt x="741" y="746"/>
                  </a:lnTo>
                  <a:lnTo>
                    <a:pt x="741" y="740"/>
                  </a:lnTo>
                  <a:lnTo>
                    <a:pt x="739" y="738"/>
                  </a:lnTo>
                  <a:lnTo>
                    <a:pt x="741" y="736"/>
                  </a:lnTo>
                  <a:lnTo>
                    <a:pt x="743" y="736"/>
                  </a:lnTo>
                  <a:lnTo>
                    <a:pt x="745" y="734"/>
                  </a:lnTo>
                  <a:lnTo>
                    <a:pt x="751" y="723"/>
                  </a:lnTo>
                  <a:lnTo>
                    <a:pt x="751" y="721"/>
                  </a:lnTo>
                  <a:lnTo>
                    <a:pt x="751" y="719"/>
                  </a:lnTo>
                  <a:lnTo>
                    <a:pt x="751" y="719"/>
                  </a:lnTo>
                  <a:lnTo>
                    <a:pt x="751" y="717"/>
                  </a:lnTo>
                  <a:lnTo>
                    <a:pt x="751" y="717"/>
                  </a:lnTo>
                  <a:lnTo>
                    <a:pt x="751" y="717"/>
                  </a:lnTo>
                  <a:lnTo>
                    <a:pt x="753" y="717"/>
                  </a:lnTo>
                  <a:lnTo>
                    <a:pt x="753" y="717"/>
                  </a:lnTo>
                  <a:lnTo>
                    <a:pt x="753" y="717"/>
                  </a:lnTo>
                  <a:lnTo>
                    <a:pt x="753" y="715"/>
                  </a:lnTo>
                  <a:lnTo>
                    <a:pt x="753" y="714"/>
                  </a:lnTo>
                  <a:lnTo>
                    <a:pt x="753" y="714"/>
                  </a:lnTo>
                  <a:lnTo>
                    <a:pt x="755" y="712"/>
                  </a:lnTo>
                  <a:lnTo>
                    <a:pt x="756" y="710"/>
                  </a:lnTo>
                  <a:lnTo>
                    <a:pt x="758" y="708"/>
                  </a:lnTo>
                  <a:lnTo>
                    <a:pt x="762" y="706"/>
                  </a:lnTo>
                  <a:lnTo>
                    <a:pt x="762" y="706"/>
                  </a:lnTo>
                  <a:lnTo>
                    <a:pt x="764" y="704"/>
                  </a:lnTo>
                  <a:lnTo>
                    <a:pt x="762" y="704"/>
                  </a:lnTo>
                  <a:lnTo>
                    <a:pt x="760" y="700"/>
                  </a:lnTo>
                  <a:lnTo>
                    <a:pt x="758" y="700"/>
                  </a:lnTo>
                  <a:lnTo>
                    <a:pt x="762" y="700"/>
                  </a:lnTo>
                  <a:lnTo>
                    <a:pt x="762" y="700"/>
                  </a:lnTo>
                  <a:lnTo>
                    <a:pt x="764" y="700"/>
                  </a:lnTo>
                  <a:lnTo>
                    <a:pt x="762" y="698"/>
                  </a:lnTo>
                  <a:lnTo>
                    <a:pt x="762" y="698"/>
                  </a:lnTo>
                  <a:lnTo>
                    <a:pt x="766" y="698"/>
                  </a:lnTo>
                  <a:lnTo>
                    <a:pt x="766" y="698"/>
                  </a:lnTo>
                  <a:lnTo>
                    <a:pt x="768" y="696"/>
                  </a:lnTo>
                  <a:lnTo>
                    <a:pt x="768" y="696"/>
                  </a:lnTo>
                  <a:lnTo>
                    <a:pt x="768" y="696"/>
                  </a:lnTo>
                  <a:lnTo>
                    <a:pt x="768" y="696"/>
                  </a:lnTo>
                  <a:lnTo>
                    <a:pt x="768" y="695"/>
                  </a:lnTo>
                  <a:lnTo>
                    <a:pt x="768" y="695"/>
                  </a:lnTo>
                  <a:lnTo>
                    <a:pt x="770" y="695"/>
                  </a:lnTo>
                  <a:lnTo>
                    <a:pt x="770" y="693"/>
                  </a:lnTo>
                  <a:lnTo>
                    <a:pt x="770" y="693"/>
                  </a:lnTo>
                  <a:lnTo>
                    <a:pt x="768" y="691"/>
                  </a:lnTo>
                  <a:lnTo>
                    <a:pt x="766" y="691"/>
                  </a:lnTo>
                  <a:lnTo>
                    <a:pt x="768" y="691"/>
                  </a:lnTo>
                  <a:lnTo>
                    <a:pt x="772" y="693"/>
                  </a:lnTo>
                  <a:lnTo>
                    <a:pt x="774" y="693"/>
                  </a:lnTo>
                  <a:lnTo>
                    <a:pt x="775" y="695"/>
                  </a:lnTo>
                  <a:lnTo>
                    <a:pt x="775" y="695"/>
                  </a:lnTo>
                  <a:lnTo>
                    <a:pt x="774" y="693"/>
                  </a:lnTo>
                  <a:lnTo>
                    <a:pt x="774" y="691"/>
                  </a:lnTo>
                  <a:lnTo>
                    <a:pt x="774" y="691"/>
                  </a:lnTo>
                  <a:lnTo>
                    <a:pt x="774" y="689"/>
                  </a:lnTo>
                  <a:lnTo>
                    <a:pt x="774" y="689"/>
                  </a:lnTo>
                  <a:lnTo>
                    <a:pt x="774" y="687"/>
                  </a:lnTo>
                  <a:lnTo>
                    <a:pt x="775" y="685"/>
                  </a:lnTo>
                  <a:lnTo>
                    <a:pt x="777" y="685"/>
                  </a:lnTo>
                  <a:lnTo>
                    <a:pt x="779" y="685"/>
                  </a:lnTo>
                  <a:lnTo>
                    <a:pt x="783" y="685"/>
                  </a:lnTo>
                  <a:lnTo>
                    <a:pt x="785" y="685"/>
                  </a:lnTo>
                  <a:lnTo>
                    <a:pt x="785" y="683"/>
                  </a:lnTo>
                  <a:lnTo>
                    <a:pt x="783" y="683"/>
                  </a:lnTo>
                  <a:lnTo>
                    <a:pt x="781" y="681"/>
                  </a:lnTo>
                  <a:lnTo>
                    <a:pt x="779" y="681"/>
                  </a:lnTo>
                  <a:lnTo>
                    <a:pt x="777" y="679"/>
                  </a:lnTo>
                  <a:lnTo>
                    <a:pt x="779" y="679"/>
                  </a:lnTo>
                  <a:lnTo>
                    <a:pt x="781" y="677"/>
                  </a:lnTo>
                  <a:lnTo>
                    <a:pt x="785" y="677"/>
                  </a:lnTo>
                  <a:lnTo>
                    <a:pt x="791" y="679"/>
                  </a:lnTo>
                  <a:lnTo>
                    <a:pt x="794" y="677"/>
                  </a:lnTo>
                  <a:lnTo>
                    <a:pt x="802" y="676"/>
                  </a:lnTo>
                  <a:lnTo>
                    <a:pt x="804" y="674"/>
                  </a:lnTo>
                  <a:lnTo>
                    <a:pt x="806" y="672"/>
                  </a:lnTo>
                  <a:lnTo>
                    <a:pt x="806" y="670"/>
                  </a:lnTo>
                  <a:lnTo>
                    <a:pt x="806" y="666"/>
                  </a:lnTo>
                  <a:lnTo>
                    <a:pt x="804" y="664"/>
                  </a:lnTo>
                  <a:lnTo>
                    <a:pt x="802" y="662"/>
                  </a:lnTo>
                  <a:lnTo>
                    <a:pt x="800" y="662"/>
                  </a:lnTo>
                  <a:lnTo>
                    <a:pt x="796" y="662"/>
                  </a:lnTo>
                  <a:lnTo>
                    <a:pt x="794" y="660"/>
                  </a:lnTo>
                  <a:lnTo>
                    <a:pt x="794" y="660"/>
                  </a:lnTo>
                  <a:lnTo>
                    <a:pt x="791" y="658"/>
                  </a:lnTo>
                  <a:lnTo>
                    <a:pt x="789" y="657"/>
                  </a:lnTo>
                  <a:lnTo>
                    <a:pt x="787" y="657"/>
                  </a:lnTo>
                  <a:lnTo>
                    <a:pt x="783" y="657"/>
                  </a:lnTo>
                  <a:lnTo>
                    <a:pt x="781" y="658"/>
                  </a:lnTo>
                  <a:lnTo>
                    <a:pt x="777" y="660"/>
                  </a:lnTo>
                  <a:lnTo>
                    <a:pt x="777" y="658"/>
                  </a:lnTo>
                  <a:lnTo>
                    <a:pt x="781" y="657"/>
                  </a:lnTo>
                  <a:lnTo>
                    <a:pt x="781" y="657"/>
                  </a:lnTo>
                  <a:lnTo>
                    <a:pt x="779" y="655"/>
                  </a:lnTo>
                  <a:lnTo>
                    <a:pt x="774" y="653"/>
                  </a:lnTo>
                  <a:lnTo>
                    <a:pt x="768" y="651"/>
                  </a:lnTo>
                  <a:lnTo>
                    <a:pt x="764" y="649"/>
                  </a:lnTo>
                  <a:lnTo>
                    <a:pt x="762" y="649"/>
                  </a:lnTo>
                  <a:lnTo>
                    <a:pt x="762" y="649"/>
                  </a:lnTo>
                  <a:lnTo>
                    <a:pt x="762" y="651"/>
                  </a:lnTo>
                  <a:lnTo>
                    <a:pt x="764" y="651"/>
                  </a:lnTo>
                  <a:lnTo>
                    <a:pt x="764" y="653"/>
                  </a:lnTo>
                  <a:lnTo>
                    <a:pt x="760" y="651"/>
                  </a:lnTo>
                  <a:lnTo>
                    <a:pt x="758" y="649"/>
                  </a:lnTo>
                  <a:lnTo>
                    <a:pt x="758" y="647"/>
                  </a:lnTo>
                  <a:lnTo>
                    <a:pt x="756" y="643"/>
                  </a:lnTo>
                  <a:lnTo>
                    <a:pt x="760" y="645"/>
                  </a:lnTo>
                  <a:lnTo>
                    <a:pt x="777" y="653"/>
                  </a:lnTo>
                  <a:lnTo>
                    <a:pt x="779" y="653"/>
                  </a:lnTo>
                  <a:lnTo>
                    <a:pt x="781" y="653"/>
                  </a:lnTo>
                  <a:lnTo>
                    <a:pt x="783" y="653"/>
                  </a:lnTo>
                  <a:lnTo>
                    <a:pt x="783" y="653"/>
                  </a:lnTo>
                  <a:lnTo>
                    <a:pt x="785" y="653"/>
                  </a:lnTo>
                  <a:lnTo>
                    <a:pt x="785" y="653"/>
                  </a:lnTo>
                  <a:lnTo>
                    <a:pt x="787" y="655"/>
                  </a:lnTo>
                  <a:lnTo>
                    <a:pt x="787" y="655"/>
                  </a:lnTo>
                  <a:lnTo>
                    <a:pt x="793" y="655"/>
                  </a:lnTo>
                  <a:lnTo>
                    <a:pt x="798" y="658"/>
                  </a:lnTo>
                  <a:lnTo>
                    <a:pt x="802" y="658"/>
                  </a:lnTo>
                  <a:lnTo>
                    <a:pt x="804" y="658"/>
                  </a:lnTo>
                  <a:lnTo>
                    <a:pt x="806" y="658"/>
                  </a:lnTo>
                  <a:lnTo>
                    <a:pt x="808" y="657"/>
                  </a:lnTo>
                  <a:lnTo>
                    <a:pt x="808" y="657"/>
                  </a:lnTo>
                  <a:lnTo>
                    <a:pt x="810" y="657"/>
                  </a:lnTo>
                  <a:lnTo>
                    <a:pt x="810" y="657"/>
                  </a:lnTo>
                  <a:lnTo>
                    <a:pt x="811" y="658"/>
                  </a:lnTo>
                  <a:lnTo>
                    <a:pt x="813" y="657"/>
                  </a:lnTo>
                  <a:lnTo>
                    <a:pt x="815" y="655"/>
                  </a:lnTo>
                  <a:lnTo>
                    <a:pt x="815" y="653"/>
                  </a:lnTo>
                  <a:lnTo>
                    <a:pt x="815" y="651"/>
                  </a:lnTo>
                  <a:lnTo>
                    <a:pt x="813" y="647"/>
                  </a:lnTo>
                  <a:lnTo>
                    <a:pt x="817" y="649"/>
                  </a:lnTo>
                  <a:lnTo>
                    <a:pt x="817" y="649"/>
                  </a:lnTo>
                  <a:lnTo>
                    <a:pt x="819" y="649"/>
                  </a:lnTo>
                  <a:lnTo>
                    <a:pt x="819" y="647"/>
                  </a:lnTo>
                  <a:lnTo>
                    <a:pt x="817" y="645"/>
                  </a:lnTo>
                  <a:lnTo>
                    <a:pt x="817" y="645"/>
                  </a:lnTo>
                  <a:lnTo>
                    <a:pt x="815" y="643"/>
                  </a:lnTo>
                  <a:lnTo>
                    <a:pt x="817" y="643"/>
                  </a:lnTo>
                  <a:lnTo>
                    <a:pt x="817" y="643"/>
                  </a:lnTo>
                  <a:lnTo>
                    <a:pt x="819" y="643"/>
                  </a:lnTo>
                  <a:lnTo>
                    <a:pt x="819" y="643"/>
                  </a:lnTo>
                  <a:lnTo>
                    <a:pt x="819" y="643"/>
                  </a:lnTo>
                  <a:lnTo>
                    <a:pt x="819" y="643"/>
                  </a:lnTo>
                  <a:lnTo>
                    <a:pt x="823" y="645"/>
                  </a:lnTo>
                  <a:lnTo>
                    <a:pt x="823" y="647"/>
                  </a:lnTo>
                  <a:lnTo>
                    <a:pt x="825" y="647"/>
                  </a:lnTo>
                  <a:lnTo>
                    <a:pt x="825" y="647"/>
                  </a:lnTo>
                  <a:lnTo>
                    <a:pt x="825" y="647"/>
                  </a:lnTo>
                  <a:lnTo>
                    <a:pt x="827" y="647"/>
                  </a:lnTo>
                  <a:lnTo>
                    <a:pt x="827" y="647"/>
                  </a:lnTo>
                  <a:lnTo>
                    <a:pt x="829" y="647"/>
                  </a:lnTo>
                  <a:lnTo>
                    <a:pt x="829" y="647"/>
                  </a:lnTo>
                  <a:lnTo>
                    <a:pt x="830" y="647"/>
                  </a:lnTo>
                  <a:lnTo>
                    <a:pt x="830" y="647"/>
                  </a:lnTo>
                  <a:lnTo>
                    <a:pt x="830" y="645"/>
                  </a:lnTo>
                  <a:lnTo>
                    <a:pt x="829" y="643"/>
                  </a:lnTo>
                  <a:lnTo>
                    <a:pt x="834" y="647"/>
                  </a:lnTo>
                  <a:lnTo>
                    <a:pt x="840" y="647"/>
                  </a:lnTo>
                  <a:lnTo>
                    <a:pt x="846" y="643"/>
                  </a:lnTo>
                  <a:lnTo>
                    <a:pt x="861" y="622"/>
                  </a:lnTo>
                  <a:lnTo>
                    <a:pt x="865" y="615"/>
                  </a:lnTo>
                  <a:lnTo>
                    <a:pt x="863" y="611"/>
                  </a:lnTo>
                  <a:lnTo>
                    <a:pt x="857" y="609"/>
                  </a:lnTo>
                  <a:lnTo>
                    <a:pt x="844" y="609"/>
                  </a:lnTo>
                  <a:lnTo>
                    <a:pt x="836" y="607"/>
                  </a:lnTo>
                  <a:lnTo>
                    <a:pt x="834" y="605"/>
                  </a:lnTo>
                  <a:lnTo>
                    <a:pt x="830" y="603"/>
                  </a:lnTo>
                  <a:lnTo>
                    <a:pt x="829" y="602"/>
                  </a:lnTo>
                  <a:lnTo>
                    <a:pt x="821" y="594"/>
                  </a:lnTo>
                  <a:lnTo>
                    <a:pt x="819" y="592"/>
                  </a:lnTo>
                  <a:lnTo>
                    <a:pt x="815" y="590"/>
                  </a:lnTo>
                  <a:lnTo>
                    <a:pt x="806" y="588"/>
                  </a:lnTo>
                  <a:lnTo>
                    <a:pt x="802" y="586"/>
                  </a:lnTo>
                  <a:lnTo>
                    <a:pt x="800" y="586"/>
                  </a:lnTo>
                  <a:lnTo>
                    <a:pt x="800" y="590"/>
                  </a:lnTo>
                  <a:lnTo>
                    <a:pt x="796" y="588"/>
                  </a:lnTo>
                  <a:lnTo>
                    <a:pt x="794" y="586"/>
                  </a:lnTo>
                  <a:lnTo>
                    <a:pt x="794" y="586"/>
                  </a:lnTo>
                  <a:lnTo>
                    <a:pt x="796" y="585"/>
                  </a:lnTo>
                  <a:lnTo>
                    <a:pt x="800" y="585"/>
                  </a:lnTo>
                  <a:lnTo>
                    <a:pt x="819" y="588"/>
                  </a:lnTo>
                  <a:lnTo>
                    <a:pt x="819" y="588"/>
                  </a:lnTo>
                  <a:lnTo>
                    <a:pt x="817" y="586"/>
                  </a:lnTo>
                  <a:lnTo>
                    <a:pt x="817" y="586"/>
                  </a:lnTo>
                  <a:lnTo>
                    <a:pt x="819" y="586"/>
                  </a:lnTo>
                  <a:lnTo>
                    <a:pt x="821" y="586"/>
                  </a:lnTo>
                  <a:lnTo>
                    <a:pt x="825" y="588"/>
                  </a:lnTo>
                  <a:lnTo>
                    <a:pt x="827" y="588"/>
                  </a:lnTo>
                  <a:lnTo>
                    <a:pt x="830" y="592"/>
                  </a:lnTo>
                  <a:lnTo>
                    <a:pt x="830" y="592"/>
                  </a:lnTo>
                  <a:lnTo>
                    <a:pt x="832" y="594"/>
                  </a:lnTo>
                  <a:lnTo>
                    <a:pt x="834" y="594"/>
                  </a:lnTo>
                  <a:lnTo>
                    <a:pt x="836" y="594"/>
                  </a:lnTo>
                  <a:lnTo>
                    <a:pt x="844" y="602"/>
                  </a:lnTo>
                  <a:lnTo>
                    <a:pt x="847" y="605"/>
                  </a:lnTo>
                  <a:lnTo>
                    <a:pt x="853" y="607"/>
                  </a:lnTo>
                  <a:lnTo>
                    <a:pt x="859" y="605"/>
                  </a:lnTo>
                  <a:lnTo>
                    <a:pt x="863" y="603"/>
                  </a:lnTo>
                  <a:lnTo>
                    <a:pt x="878" y="586"/>
                  </a:lnTo>
                  <a:lnTo>
                    <a:pt x="880" y="581"/>
                  </a:lnTo>
                  <a:lnTo>
                    <a:pt x="880" y="577"/>
                  </a:lnTo>
                  <a:lnTo>
                    <a:pt x="878" y="575"/>
                  </a:lnTo>
                  <a:lnTo>
                    <a:pt x="876" y="575"/>
                  </a:lnTo>
                  <a:lnTo>
                    <a:pt x="874" y="573"/>
                  </a:lnTo>
                  <a:lnTo>
                    <a:pt x="870" y="573"/>
                  </a:lnTo>
                  <a:lnTo>
                    <a:pt x="870" y="571"/>
                  </a:lnTo>
                  <a:lnTo>
                    <a:pt x="870" y="571"/>
                  </a:lnTo>
                  <a:lnTo>
                    <a:pt x="868" y="569"/>
                  </a:lnTo>
                  <a:lnTo>
                    <a:pt x="868" y="569"/>
                  </a:lnTo>
                  <a:lnTo>
                    <a:pt x="868" y="569"/>
                  </a:lnTo>
                  <a:lnTo>
                    <a:pt x="868" y="567"/>
                  </a:lnTo>
                  <a:lnTo>
                    <a:pt x="868" y="567"/>
                  </a:lnTo>
                  <a:lnTo>
                    <a:pt x="868" y="566"/>
                  </a:lnTo>
                  <a:lnTo>
                    <a:pt x="870" y="566"/>
                  </a:lnTo>
                  <a:lnTo>
                    <a:pt x="874" y="566"/>
                  </a:lnTo>
                  <a:lnTo>
                    <a:pt x="880" y="566"/>
                  </a:lnTo>
                  <a:lnTo>
                    <a:pt x="882" y="566"/>
                  </a:lnTo>
                  <a:lnTo>
                    <a:pt x="885" y="566"/>
                  </a:lnTo>
                  <a:lnTo>
                    <a:pt x="887" y="566"/>
                  </a:lnTo>
                  <a:lnTo>
                    <a:pt x="889" y="566"/>
                  </a:lnTo>
                  <a:lnTo>
                    <a:pt x="891" y="567"/>
                  </a:lnTo>
                  <a:lnTo>
                    <a:pt x="895" y="571"/>
                  </a:lnTo>
                  <a:lnTo>
                    <a:pt x="897" y="573"/>
                  </a:lnTo>
                  <a:lnTo>
                    <a:pt x="899" y="575"/>
                  </a:lnTo>
                  <a:lnTo>
                    <a:pt x="901" y="575"/>
                  </a:lnTo>
                  <a:lnTo>
                    <a:pt x="904" y="577"/>
                  </a:lnTo>
                  <a:lnTo>
                    <a:pt x="906" y="577"/>
                  </a:lnTo>
                  <a:lnTo>
                    <a:pt x="906" y="575"/>
                  </a:lnTo>
                  <a:lnTo>
                    <a:pt x="906" y="575"/>
                  </a:lnTo>
                  <a:lnTo>
                    <a:pt x="906" y="573"/>
                  </a:lnTo>
                  <a:lnTo>
                    <a:pt x="908" y="573"/>
                  </a:lnTo>
                  <a:lnTo>
                    <a:pt x="910" y="573"/>
                  </a:lnTo>
                  <a:lnTo>
                    <a:pt x="912" y="575"/>
                  </a:lnTo>
                  <a:lnTo>
                    <a:pt x="914" y="577"/>
                  </a:lnTo>
                  <a:lnTo>
                    <a:pt x="916" y="575"/>
                  </a:lnTo>
                  <a:lnTo>
                    <a:pt x="916" y="573"/>
                  </a:lnTo>
                  <a:lnTo>
                    <a:pt x="906" y="558"/>
                  </a:lnTo>
                  <a:lnTo>
                    <a:pt x="902" y="556"/>
                  </a:lnTo>
                  <a:lnTo>
                    <a:pt x="899" y="554"/>
                  </a:lnTo>
                  <a:lnTo>
                    <a:pt x="897" y="556"/>
                  </a:lnTo>
                  <a:lnTo>
                    <a:pt x="895" y="556"/>
                  </a:lnTo>
                  <a:lnTo>
                    <a:pt x="895" y="554"/>
                  </a:lnTo>
                  <a:lnTo>
                    <a:pt x="895" y="554"/>
                  </a:lnTo>
                  <a:lnTo>
                    <a:pt x="897" y="552"/>
                  </a:lnTo>
                  <a:lnTo>
                    <a:pt x="899" y="552"/>
                  </a:lnTo>
                  <a:lnTo>
                    <a:pt x="899" y="550"/>
                  </a:lnTo>
                  <a:lnTo>
                    <a:pt x="902" y="552"/>
                  </a:lnTo>
                  <a:lnTo>
                    <a:pt x="904" y="552"/>
                  </a:lnTo>
                  <a:lnTo>
                    <a:pt x="906" y="554"/>
                  </a:lnTo>
                  <a:lnTo>
                    <a:pt x="908" y="556"/>
                  </a:lnTo>
                  <a:lnTo>
                    <a:pt x="906" y="558"/>
                  </a:lnTo>
                  <a:lnTo>
                    <a:pt x="908" y="558"/>
                  </a:lnTo>
                  <a:lnTo>
                    <a:pt x="912" y="560"/>
                  </a:lnTo>
                  <a:lnTo>
                    <a:pt x="914" y="562"/>
                  </a:lnTo>
                  <a:lnTo>
                    <a:pt x="916" y="564"/>
                  </a:lnTo>
                  <a:lnTo>
                    <a:pt x="920" y="569"/>
                  </a:lnTo>
                  <a:lnTo>
                    <a:pt x="921" y="571"/>
                  </a:lnTo>
                  <a:lnTo>
                    <a:pt x="921" y="571"/>
                  </a:lnTo>
                  <a:lnTo>
                    <a:pt x="925" y="569"/>
                  </a:lnTo>
                  <a:lnTo>
                    <a:pt x="925" y="569"/>
                  </a:lnTo>
                  <a:lnTo>
                    <a:pt x="929" y="566"/>
                  </a:lnTo>
                  <a:lnTo>
                    <a:pt x="929" y="566"/>
                  </a:lnTo>
                  <a:lnTo>
                    <a:pt x="931" y="566"/>
                  </a:lnTo>
                  <a:lnTo>
                    <a:pt x="933" y="564"/>
                  </a:lnTo>
                  <a:lnTo>
                    <a:pt x="935" y="564"/>
                  </a:lnTo>
                  <a:lnTo>
                    <a:pt x="937" y="562"/>
                  </a:lnTo>
                  <a:lnTo>
                    <a:pt x="938" y="560"/>
                  </a:lnTo>
                  <a:lnTo>
                    <a:pt x="940" y="560"/>
                  </a:lnTo>
                  <a:lnTo>
                    <a:pt x="942" y="558"/>
                  </a:lnTo>
                  <a:lnTo>
                    <a:pt x="944" y="554"/>
                  </a:lnTo>
                  <a:lnTo>
                    <a:pt x="946" y="552"/>
                  </a:lnTo>
                  <a:lnTo>
                    <a:pt x="946" y="552"/>
                  </a:lnTo>
                  <a:lnTo>
                    <a:pt x="948" y="552"/>
                  </a:lnTo>
                  <a:lnTo>
                    <a:pt x="948" y="552"/>
                  </a:lnTo>
                  <a:lnTo>
                    <a:pt x="950" y="552"/>
                  </a:lnTo>
                  <a:lnTo>
                    <a:pt x="954" y="548"/>
                  </a:lnTo>
                  <a:lnTo>
                    <a:pt x="956" y="545"/>
                  </a:lnTo>
                  <a:lnTo>
                    <a:pt x="956" y="539"/>
                  </a:lnTo>
                  <a:lnTo>
                    <a:pt x="954" y="535"/>
                  </a:lnTo>
                  <a:lnTo>
                    <a:pt x="952" y="533"/>
                  </a:lnTo>
                  <a:lnTo>
                    <a:pt x="946" y="529"/>
                  </a:lnTo>
                  <a:lnTo>
                    <a:pt x="944" y="528"/>
                  </a:lnTo>
                  <a:lnTo>
                    <a:pt x="944" y="526"/>
                  </a:lnTo>
                  <a:lnTo>
                    <a:pt x="944" y="524"/>
                  </a:lnTo>
                  <a:lnTo>
                    <a:pt x="944" y="520"/>
                  </a:lnTo>
                  <a:lnTo>
                    <a:pt x="944" y="520"/>
                  </a:lnTo>
                  <a:lnTo>
                    <a:pt x="942" y="520"/>
                  </a:lnTo>
                  <a:lnTo>
                    <a:pt x="942" y="520"/>
                  </a:lnTo>
                  <a:lnTo>
                    <a:pt x="940" y="520"/>
                  </a:lnTo>
                  <a:lnTo>
                    <a:pt x="940" y="520"/>
                  </a:lnTo>
                  <a:lnTo>
                    <a:pt x="938" y="518"/>
                  </a:lnTo>
                  <a:lnTo>
                    <a:pt x="938" y="516"/>
                  </a:lnTo>
                  <a:lnTo>
                    <a:pt x="937" y="514"/>
                  </a:lnTo>
                  <a:lnTo>
                    <a:pt x="937" y="514"/>
                  </a:lnTo>
                  <a:lnTo>
                    <a:pt x="937" y="514"/>
                  </a:lnTo>
                  <a:lnTo>
                    <a:pt x="937" y="512"/>
                  </a:lnTo>
                  <a:lnTo>
                    <a:pt x="937" y="512"/>
                  </a:lnTo>
                  <a:lnTo>
                    <a:pt x="942" y="512"/>
                  </a:lnTo>
                  <a:lnTo>
                    <a:pt x="942" y="512"/>
                  </a:lnTo>
                  <a:lnTo>
                    <a:pt x="946" y="512"/>
                  </a:lnTo>
                  <a:lnTo>
                    <a:pt x="948" y="512"/>
                  </a:lnTo>
                  <a:lnTo>
                    <a:pt x="954" y="511"/>
                  </a:lnTo>
                  <a:lnTo>
                    <a:pt x="956" y="509"/>
                  </a:lnTo>
                  <a:lnTo>
                    <a:pt x="956" y="509"/>
                  </a:lnTo>
                  <a:lnTo>
                    <a:pt x="956" y="505"/>
                  </a:lnTo>
                  <a:lnTo>
                    <a:pt x="952" y="503"/>
                  </a:lnTo>
                  <a:lnTo>
                    <a:pt x="948" y="503"/>
                  </a:lnTo>
                  <a:lnTo>
                    <a:pt x="946" y="503"/>
                  </a:lnTo>
                  <a:lnTo>
                    <a:pt x="948" y="501"/>
                  </a:lnTo>
                  <a:lnTo>
                    <a:pt x="952" y="501"/>
                  </a:lnTo>
                  <a:lnTo>
                    <a:pt x="954" y="499"/>
                  </a:lnTo>
                  <a:lnTo>
                    <a:pt x="954" y="497"/>
                  </a:lnTo>
                  <a:lnTo>
                    <a:pt x="952" y="495"/>
                  </a:lnTo>
                  <a:lnTo>
                    <a:pt x="948" y="495"/>
                  </a:lnTo>
                  <a:lnTo>
                    <a:pt x="944" y="495"/>
                  </a:lnTo>
                  <a:lnTo>
                    <a:pt x="940" y="495"/>
                  </a:lnTo>
                  <a:lnTo>
                    <a:pt x="940" y="493"/>
                  </a:lnTo>
                  <a:lnTo>
                    <a:pt x="938" y="492"/>
                  </a:lnTo>
                  <a:lnTo>
                    <a:pt x="933" y="490"/>
                  </a:lnTo>
                  <a:lnTo>
                    <a:pt x="937" y="490"/>
                  </a:lnTo>
                  <a:lnTo>
                    <a:pt x="938" y="488"/>
                  </a:lnTo>
                  <a:lnTo>
                    <a:pt x="938" y="488"/>
                  </a:lnTo>
                  <a:lnTo>
                    <a:pt x="931" y="486"/>
                  </a:lnTo>
                  <a:lnTo>
                    <a:pt x="918" y="486"/>
                  </a:lnTo>
                  <a:lnTo>
                    <a:pt x="908" y="482"/>
                  </a:lnTo>
                  <a:lnTo>
                    <a:pt x="904" y="482"/>
                  </a:lnTo>
                  <a:lnTo>
                    <a:pt x="902" y="482"/>
                  </a:lnTo>
                  <a:lnTo>
                    <a:pt x="899" y="482"/>
                  </a:lnTo>
                  <a:lnTo>
                    <a:pt x="897" y="484"/>
                  </a:lnTo>
                  <a:lnTo>
                    <a:pt x="895" y="484"/>
                  </a:lnTo>
                  <a:lnTo>
                    <a:pt x="893" y="484"/>
                  </a:lnTo>
                  <a:lnTo>
                    <a:pt x="891" y="482"/>
                  </a:lnTo>
                  <a:lnTo>
                    <a:pt x="891" y="482"/>
                  </a:lnTo>
                  <a:lnTo>
                    <a:pt x="889" y="482"/>
                  </a:lnTo>
                  <a:lnTo>
                    <a:pt x="887" y="482"/>
                  </a:lnTo>
                  <a:lnTo>
                    <a:pt x="889" y="484"/>
                  </a:lnTo>
                  <a:lnTo>
                    <a:pt x="889" y="484"/>
                  </a:lnTo>
                  <a:lnTo>
                    <a:pt x="889" y="486"/>
                  </a:lnTo>
                  <a:lnTo>
                    <a:pt x="889" y="486"/>
                  </a:lnTo>
                  <a:lnTo>
                    <a:pt x="889" y="488"/>
                  </a:lnTo>
                  <a:lnTo>
                    <a:pt x="889" y="488"/>
                  </a:lnTo>
                  <a:lnTo>
                    <a:pt x="889" y="490"/>
                  </a:lnTo>
                  <a:lnTo>
                    <a:pt x="889" y="493"/>
                  </a:lnTo>
                  <a:lnTo>
                    <a:pt x="889" y="493"/>
                  </a:lnTo>
                  <a:lnTo>
                    <a:pt x="891" y="495"/>
                  </a:lnTo>
                  <a:lnTo>
                    <a:pt x="893" y="497"/>
                  </a:lnTo>
                  <a:lnTo>
                    <a:pt x="895" y="497"/>
                  </a:lnTo>
                  <a:lnTo>
                    <a:pt x="897" y="497"/>
                  </a:lnTo>
                  <a:lnTo>
                    <a:pt x="899" y="501"/>
                  </a:lnTo>
                  <a:lnTo>
                    <a:pt x="897" y="503"/>
                  </a:lnTo>
                  <a:lnTo>
                    <a:pt x="895" y="503"/>
                  </a:lnTo>
                  <a:lnTo>
                    <a:pt x="895" y="505"/>
                  </a:lnTo>
                  <a:lnTo>
                    <a:pt x="899" y="505"/>
                  </a:lnTo>
                  <a:lnTo>
                    <a:pt x="897" y="507"/>
                  </a:lnTo>
                  <a:lnTo>
                    <a:pt x="893" y="507"/>
                  </a:lnTo>
                  <a:lnTo>
                    <a:pt x="891" y="505"/>
                  </a:lnTo>
                  <a:lnTo>
                    <a:pt x="889" y="505"/>
                  </a:lnTo>
                  <a:lnTo>
                    <a:pt x="887" y="507"/>
                  </a:lnTo>
                  <a:lnTo>
                    <a:pt x="885" y="509"/>
                  </a:lnTo>
                  <a:lnTo>
                    <a:pt x="885" y="511"/>
                  </a:lnTo>
                  <a:lnTo>
                    <a:pt x="883" y="514"/>
                  </a:lnTo>
                  <a:lnTo>
                    <a:pt x="883" y="518"/>
                  </a:lnTo>
                  <a:lnTo>
                    <a:pt x="882" y="520"/>
                  </a:lnTo>
                  <a:lnTo>
                    <a:pt x="882" y="524"/>
                  </a:lnTo>
                  <a:lnTo>
                    <a:pt x="880" y="526"/>
                  </a:lnTo>
                  <a:lnTo>
                    <a:pt x="876" y="528"/>
                  </a:lnTo>
                  <a:lnTo>
                    <a:pt x="874" y="531"/>
                  </a:lnTo>
                  <a:lnTo>
                    <a:pt x="872" y="533"/>
                  </a:lnTo>
                  <a:lnTo>
                    <a:pt x="872" y="535"/>
                  </a:lnTo>
                  <a:lnTo>
                    <a:pt x="872" y="537"/>
                  </a:lnTo>
                  <a:lnTo>
                    <a:pt x="870" y="539"/>
                  </a:lnTo>
                  <a:lnTo>
                    <a:pt x="861" y="545"/>
                  </a:lnTo>
                  <a:lnTo>
                    <a:pt x="859" y="547"/>
                  </a:lnTo>
                  <a:lnTo>
                    <a:pt x="859" y="547"/>
                  </a:lnTo>
                  <a:lnTo>
                    <a:pt x="857" y="543"/>
                  </a:lnTo>
                  <a:lnTo>
                    <a:pt x="855" y="541"/>
                  </a:lnTo>
                  <a:lnTo>
                    <a:pt x="849" y="533"/>
                  </a:lnTo>
                  <a:lnTo>
                    <a:pt x="846" y="531"/>
                  </a:lnTo>
                  <a:lnTo>
                    <a:pt x="844" y="524"/>
                  </a:lnTo>
                  <a:lnTo>
                    <a:pt x="842" y="518"/>
                  </a:lnTo>
                  <a:lnTo>
                    <a:pt x="846" y="516"/>
                  </a:lnTo>
                  <a:lnTo>
                    <a:pt x="846" y="516"/>
                  </a:lnTo>
                  <a:lnTo>
                    <a:pt x="846" y="518"/>
                  </a:lnTo>
                  <a:lnTo>
                    <a:pt x="847" y="518"/>
                  </a:lnTo>
                  <a:lnTo>
                    <a:pt x="849" y="518"/>
                  </a:lnTo>
                  <a:lnTo>
                    <a:pt x="849" y="518"/>
                  </a:lnTo>
                  <a:lnTo>
                    <a:pt x="851" y="518"/>
                  </a:lnTo>
                  <a:lnTo>
                    <a:pt x="851" y="518"/>
                  </a:lnTo>
                  <a:lnTo>
                    <a:pt x="851" y="516"/>
                  </a:lnTo>
                  <a:lnTo>
                    <a:pt x="851" y="514"/>
                  </a:lnTo>
                  <a:lnTo>
                    <a:pt x="851" y="512"/>
                  </a:lnTo>
                  <a:lnTo>
                    <a:pt x="849" y="507"/>
                  </a:lnTo>
                  <a:lnTo>
                    <a:pt x="847" y="505"/>
                  </a:lnTo>
                  <a:lnTo>
                    <a:pt x="846" y="503"/>
                  </a:lnTo>
                  <a:lnTo>
                    <a:pt x="844" y="501"/>
                  </a:lnTo>
                  <a:lnTo>
                    <a:pt x="840" y="501"/>
                  </a:lnTo>
                  <a:lnTo>
                    <a:pt x="832" y="495"/>
                  </a:lnTo>
                  <a:lnTo>
                    <a:pt x="830" y="495"/>
                  </a:lnTo>
                  <a:lnTo>
                    <a:pt x="825" y="497"/>
                  </a:lnTo>
                  <a:lnTo>
                    <a:pt x="823" y="501"/>
                  </a:lnTo>
                  <a:lnTo>
                    <a:pt x="817" y="514"/>
                  </a:lnTo>
                  <a:lnTo>
                    <a:pt x="815" y="516"/>
                  </a:lnTo>
                  <a:lnTo>
                    <a:pt x="813" y="518"/>
                  </a:lnTo>
                  <a:lnTo>
                    <a:pt x="811" y="516"/>
                  </a:lnTo>
                  <a:lnTo>
                    <a:pt x="810" y="516"/>
                  </a:lnTo>
                  <a:lnTo>
                    <a:pt x="808" y="514"/>
                  </a:lnTo>
                  <a:lnTo>
                    <a:pt x="808" y="512"/>
                  </a:lnTo>
                  <a:lnTo>
                    <a:pt x="808" y="511"/>
                  </a:lnTo>
                  <a:lnTo>
                    <a:pt x="808" y="505"/>
                  </a:lnTo>
                  <a:lnTo>
                    <a:pt x="808" y="503"/>
                  </a:lnTo>
                  <a:lnTo>
                    <a:pt x="806" y="499"/>
                  </a:lnTo>
                  <a:lnTo>
                    <a:pt x="804" y="497"/>
                  </a:lnTo>
                  <a:lnTo>
                    <a:pt x="796" y="493"/>
                  </a:lnTo>
                  <a:lnTo>
                    <a:pt x="798" y="493"/>
                  </a:lnTo>
                  <a:lnTo>
                    <a:pt x="798" y="493"/>
                  </a:lnTo>
                  <a:lnTo>
                    <a:pt x="800" y="493"/>
                  </a:lnTo>
                  <a:lnTo>
                    <a:pt x="800" y="493"/>
                  </a:lnTo>
                  <a:lnTo>
                    <a:pt x="800" y="495"/>
                  </a:lnTo>
                  <a:lnTo>
                    <a:pt x="802" y="495"/>
                  </a:lnTo>
                  <a:lnTo>
                    <a:pt x="806" y="492"/>
                  </a:lnTo>
                  <a:lnTo>
                    <a:pt x="806" y="492"/>
                  </a:lnTo>
                  <a:lnTo>
                    <a:pt x="808" y="492"/>
                  </a:lnTo>
                  <a:lnTo>
                    <a:pt x="810" y="492"/>
                  </a:lnTo>
                  <a:lnTo>
                    <a:pt x="806" y="490"/>
                  </a:lnTo>
                  <a:lnTo>
                    <a:pt x="802" y="490"/>
                  </a:lnTo>
                  <a:lnTo>
                    <a:pt x="796" y="490"/>
                  </a:lnTo>
                  <a:lnTo>
                    <a:pt x="793" y="490"/>
                  </a:lnTo>
                  <a:lnTo>
                    <a:pt x="794" y="488"/>
                  </a:lnTo>
                  <a:lnTo>
                    <a:pt x="798" y="488"/>
                  </a:lnTo>
                  <a:lnTo>
                    <a:pt x="794" y="488"/>
                  </a:lnTo>
                  <a:lnTo>
                    <a:pt x="789" y="488"/>
                  </a:lnTo>
                  <a:lnTo>
                    <a:pt x="783" y="490"/>
                  </a:lnTo>
                  <a:lnTo>
                    <a:pt x="781" y="486"/>
                  </a:lnTo>
                  <a:lnTo>
                    <a:pt x="777" y="486"/>
                  </a:lnTo>
                  <a:lnTo>
                    <a:pt x="774" y="486"/>
                  </a:lnTo>
                  <a:lnTo>
                    <a:pt x="770" y="486"/>
                  </a:lnTo>
                  <a:lnTo>
                    <a:pt x="774" y="484"/>
                  </a:lnTo>
                  <a:lnTo>
                    <a:pt x="777" y="482"/>
                  </a:lnTo>
                  <a:lnTo>
                    <a:pt x="781" y="480"/>
                  </a:lnTo>
                  <a:lnTo>
                    <a:pt x="785" y="476"/>
                  </a:lnTo>
                  <a:lnTo>
                    <a:pt x="783" y="474"/>
                  </a:lnTo>
                  <a:lnTo>
                    <a:pt x="779" y="474"/>
                  </a:lnTo>
                  <a:lnTo>
                    <a:pt x="775" y="474"/>
                  </a:lnTo>
                  <a:lnTo>
                    <a:pt x="777" y="473"/>
                  </a:lnTo>
                  <a:lnTo>
                    <a:pt x="777" y="471"/>
                  </a:lnTo>
                  <a:lnTo>
                    <a:pt x="779" y="471"/>
                  </a:lnTo>
                  <a:lnTo>
                    <a:pt x="781" y="471"/>
                  </a:lnTo>
                  <a:lnTo>
                    <a:pt x="781" y="471"/>
                  </a:lnTo>
                  <a:lnTo>
                    <a:pt x="785" y="473"/>
                  </a:lnTo>
                  <a:lnTo>
                    <a:pt x="787" y="473"/>
                  </a:lnTo>
                  <a:lnTo>
                    <a:pt x="789" y="473"/>
                  </a:lnTo>
                  <a:lnTo>
                    <a:pt x="789" y="473"/>
                  </a:lnTo>
                  <a:lnTo>
                    <a:pt x="791" y="473"/>
                  </a:lnTo>
                  <a:lnTo>
                    <a:pt x="791" y="473"/>
                  </a:lnTo>
                  <a:lnTo>
                    <a:pt x="791" y="471"/>
                  </a:lnTo>
                  <a:lnTo>
                    <a:pt x="791" y="469"/>
                  </a:lnTo>
                  <a:lnTo>
                    <a:pt x="789" y="467"/>
                  </a:lnTo>
                  <a:lnTo>
                    <a:pt x="787" y="467"/>
                  </a:lnTo>
                  <a:lnTo>
                    <a:pt x="787" y="467"/>
                  </a:lnTo>
                  <a:lnTo>
                    <a:pt x="785" y="467"/>
                  </a:lnTo>
                  <a:lnTo>
                    <a:pt x="785" y="469"/>
                  </a:lnTo>
                  <a:lnTo>
                    <a:pt x="783" y="469"/>
                  </a:lnTo>
                  <a:lnTo>
                    <a:pt x="783" y="467"/>
                  </a:lnTo>
                  <a:lnTo>
                    <a:pt x="781" y="463"/>
                  </a:lnTo>
                  <a:lnTo>
                    <a:pt x="779" y="459"/>
                  </a:lnTo>
                  <a:lnTo>
                    <a:pt x="777" y="457"/>
                  </a:lnTo>
                  <a:lnTo>
                    <a:pt x="775" y="456"/>
                  </a:lnTo>
                  <a:lnTo>
                    <a:pt x="770" y="454"/>
                  </a:lnTo>
                  <a:lnTo>
                    <a:pt x="770" y="452"/>
                  </a:lnTo>
                  <a:lnTo>
                    <a:pt x="770" y="452"/>
                  </a:lnTo>
                  <a:lnTo>
                    <a:pt x="770" y="450"/>
                  </a:lnTo>
                  <a:lnTo>
                    <a:pt x="770" y="446"/>
                  </a:lnTo>
                  <a:lnTo>
                    <a:pt x="770" y="446"/>
                  </a:lnTo>
                  <a:lnTo>
                    <a:pt x="770" y="442"/>
                  </a:lnTo>
                  <a:lnTo>
                    <a:pt x="768" y="438"/>
                  </a:lnTo>
                  <a:lnTo>
                    <a:pt x="764" y="435"/>
                  </a:lnTo>
                  <a:lnTo>
                    <a:pt x="760" y="433"/>
                  </a:lnTo>
                  <a:lnTo>
                    <a:pt x="758" y="431"/>
                  </a:lnTo>
                  <a:lnTo>
                    <a:pt x="756" y="431"/>
                  </a:lnTo>
                  <a:lnTo>
                    <a:pt x="756" y="429"/>
                  </a:lnTo>
                  <a:lnTo>
                    <a:pt x="756" y="429"/>
                  </a:lnTo>
                  <a:lnTo>
                    <a:pt x="756" y="429"/>
                  </a:lnTo>
                  <a:lnTo>
                    <a:pt x="756" y="427"/>
                  </a:lnTo>
                  <a:lnTo>
                    <a:pt x="756" y="427"/>
                  </a:lnTo>
                  <a:lnTo>
                    <a:pt x="755" y="427"/>
                  </a:lnTo>
                  <a:lnTo>
                    <a:pt x="755" y="427"/>
                  </a:lnTo>
                  <a:lnTo>
                    <a:pt x="749" y="427"/>
                  </a:lnTo>
                  <a:lnTo>
                    <a:pt x="747" y="427"/>
                  </a:lnTo>
                  <a:lnTo>
                    <a:pt x="747" y="425"/>
                  </a:lnTo>
                  <a:lnTo>
                    <a:pt x="745" y="425"/>
                  </a:lnTo>
                  <a:lnTo>
                    <a:pt x="745" y="423"/>
                  </a:lnTo>
                  <a:lnTo>
                    <a:pt x="743" y="421"/>
                  </a:lnTo>
                  <a:lnTo>
                    <a:pt x="743" y="421"/>
                  </a:lnTo>
                  <a:lnTo>
                    <a:pt x="738" y="421"/>
                  </a:lnTo>
                  <a:lnTo>
                    <a:pt x="734" y="423"/>
                  </a:lnTo>
                  <a:lnTo>
                    <a:pt x="730" y="425"/>
                  </a:lnTo>
                  <a:lnTo>
                    <a:pt x="726" y="429"/>
                  </a:lnTo>
                  <a:lnTo>
                    <a:pt x="724" y="431"/>
                  </a:lnTo>
                  <a:lnTo>
                    <a:pt x="722" y="431"/>
                  </a:lnTo>
                  <a:lnTo>
                    <a:pt x="722" y="433"/>
                  </a:lnTo>
                  <a:lnTo>
                    <a:pt x="724" y="435"/>
                  </a:lnTo>
                  <a:lnTo>
                    <a:pt x="726" y="435"/>
                  </a:lnTo>
                  <a:lnTo>
                    <a:pt x="728" y="435"/>
                  </a:lnTo>
                  <a:lnTo>
                    <a:pt x="730" y="435"/>
                  </a:lnTo>
                  <a:lnTo>
                    <a:pt x="728" y="437"/>
                  </a:lnTo>
                  <a:lnTo>
                    <a:pt x="728" y="438"/>
                  </a:lnTo>
                  <a:lnTo>
                    <a:pt x="726" y="438"/>
                  </a:lnTo>
                  <a:lnTo>
                    <a:pt x="724" y="438"/>
                  </a:lnTo>
                  <a:lnTo>
                    <a:pt x="724" y="438"/>
                  </a:lnTo>
                  <a:lnTo>
                    <a:pt x="722" y="438"/>
                  </a:lnTo>
                  <a:lnTo>
                    <a:pt x="720" y="437"/>
                  </a:lnTo>
                  <a:lnTo>
                    <a:pt x="720" y="437"/>
                  </a:lnTo>
                  <a:lnTo>
                    <a:pt x="719" y="437"/>
                  </a:lnTo>
                  <a:lnTo>
                    <a:pt x="717" y="438"/>
                  </a:lnTo>
                  <a:lnTo>
                    <a:pt x="717" y="438"/>
                  </a:lnTo>
                  <a:lnTo>
                    <a:pt x="715" y="440"/>
                  </a:lnTo>
                  <a:lnTo>
                    <a:pt x="715" y="440"/>
                  </a:lnTo>
                  <a:lnTo>
                    <a:pt x="713" y="444"/>
                  </a:lnTo>
                  <a:lnTo>
                    <a:pt x="713" y="444"/>
                  </a:lnTo>
                  <a:lnTo>
                    <a:pt x="713" y="444"/>
                  </a:lnTo>
                  <a:lnTo>
                    <a:pt x="713" y="444"/>
                  </a:lnTo>
                  <a:lnTo>
                    <a:pt x="713" y="444"/>
                  </a:lnTo>
                  <a:lnTo>
                    <a:pt x="713" y="446"/>
                  </a:lnTo>
                  <a:lnTo>
                    <a:pt x="713" y="446"/>
                  </a:lnTo>
                  <a:lnTo>
                    <a:pt x="711" y="450"/>
                  </a:lnTo>
                  <a:lnTo>
                    <a:pt x="711" y="452"/>
                  </a:lnTo>
                  <a:lnTo>
                    <a:pt x="711" y="454"/>
                  </a:lnTo>
                  <a:lnTo>
                    <a:pt x="713" y="456"/>
                  </a:lnTo>
                  <a:lnTo>
                    <a:pt x="717" y="457"/>
                  </a:lnTo>
                  <a:lnTo>
                    <a:pt x="719" y="457"/>
                  </a:lnTo>
                  <a:lnTo>
                    <a:pt x="722" y="457"/>
                  </a:lnTo>
                  <a:lnTo>
                    <a:pt x="720" y="457"/>
                  </a:lnTo>
                  <a:lnTo>
                    <a:pt x="720" y="459"/>
                  </a:lnTo>
                  <a:lnTo>
                    <a:pt x="720" y="459"/>
                  </a:lnTo>
                  <a:lnTo>
                    <a:pt x="722" y="461"/>
                  </a:lnTo>
                  <a:lnTo>
                    <a:pt x="717" y="461"/>
                  </a:lnTo>
                  <a:lnTo>
                    <a:pt x="713" y="465"/>
                  </a:lnTo>
                  <a:lnTo>
                    <a:pt x="711" y="469"/>
                  </a:lnTo>
                  <a:lnTo>
                    <a:pt x="713" y="474"/>
                  </a:lnTo>
                  <a:lnTo>
                    <a:pt x="717" y="478"/>
                  </a:lnTo>
                  <a:lnTo>
                    <a:pt x="719" y="482"/>
                  </a:lnTo>
                  <a:lnTo>
                    <a:pt x="720" y="484"/>
                  </a:lnTo>
                  <a:lnTo>
                    <a:pt x="722" y="484"/>
                  </a:lnTo>
                  <a:lnTo>
                    <a:pt x="734" y="486"/>
                  </a:lnTo>
                  <a:lnTo>
                    <a:pt x="736" y="488"/>
                  </a:lnTo>
                  <a:lnTo>
                    <a:pt x="741" y="488"/>
                  </a:lnTo>
                  <a:lnTo>
                    <a:pt x="741" y="488"/>
                  </a:lnTo>
                  <a:lnTo>
                    <a:pt x="741" y="488"/>
                  </a:lnTo>
                  <a:lnTo>
                    <a:pt x="741" y="488"/>
                  </a:lnTo>
                  <a:lnTo>
                    <a:pt x="743" y="488"/>
                  </a:lnTo>
                  <a:lnTo>
                    <a:pt x="745" y="488"/>
                  </a:lnTo>
                  <a:lnTo>
                    <a:pt x="745" y="490"/>
                  </a:lnTo>
                  <a:lnTo>
                    <a:pt x="747" y="490"/>
                  </a:lnTo>
                  <a:lnTo>
                    <a:pt x="749" y="492"/>
                  </a:lnTo>
                  <a:lnTo>
                    <a:pt x="753" y="492"/>
                  </a:lnTo>
                  <a:lnTo>
                    <a:pt x="755" y="490"/>
                  </a:lnTo>
                  <a:lnTo>
                    <a:pt x="756" y="490"/>
                  </a:lnTo>
                  <a:lnTo>
                    <a:pt x="758" y="490"/>
                  </a:lnTo>
                  <a:lnTo>
                    <a:pt x="760" y="492"/>
                  </a:lnTo>
                  <a:lnTo>
                    <a:pt x="760" y="492"/>
                  </a:lnTo>
                  <a:lnTo>
                    <a:pt x="762" y="492"/>
                  </a:lnTo>
                  <a:lnTo>
                    <a:pt x="760" y="493"/>
                  </a:lnTo>
                  <a:lnTo>
                    <a:pt x="758" y="495"/>
                  </a:lnTo>
                  <a:lnTo>
                    <a:pt x="756" y="495"/>
                  </a:lnTo>
                  <a:lnTo>
                    <a:pt x="755" y="495"/>
                  </a:lnTo>
                  <a:lnTo>
                    <a:pt x="756" y="493"/>
                  </a:lnTo>
                  <a:lnTo>
                    <a:pt x="758" y="492"/>
                  </a:lnTo>
                  <a:lnTo>
                    <a:pt x="758" y="492"/>
                  </a:lnTo>
                  <a:lnTo>
                    <a:pt x="751" y="493"/>
                  </a:lnTo>
                  <a:lnTo>
                    <a:pt x="749" y="493"/>
                  </a:lnTo>
                  <a:lnTo>
                    <a:pt x="747" y="495"/>
                  </a:lnTo>
                  <a:lnTo>
                    <a:pt x="749" y="497"/>
                  </a:lnTo>
                  <a:lnTo>
                    <a:pt x="749" y="497"/>
                  </a:lnTo>
                  <a:lnTo>
                    <a:pt x="751" y="497"/>
                  </a:lnTo>
                  <a:lnTo>
                    <a:pt x="749" y="499"/>
                  </a:lnTo>
                  <a:lnTo>
                    <a:pt x="745" y="501"/>
                  </a:lnTo>
                  <a:lnTo>
                    <a:pt x="743" y="503"/>
                  </a:lnTo>
                  <a:lnTo>
                    <a:pt x="743" y="505"/>
                  </a:lnTo>
                  <a:lnTo>
                    <a:pt x="745" y="507"/>
                  </a:lnTo>
                  <a:lnTo>
                    <a:pt x="747" y="507"/>
                  </a:lnTo>
                  <a:lnTo>
                    <a:pt x="751" y="505"/>
                  </a:lnTo>
                  <a:lnTo>
                    <a:pt x="753" y="505"/>
                  </a:lnTo>
                  <a:lnTo>
                    <a:pt x="755" y="501"/>
                  </a:lnTo>
                  <a:lnTo>
                    <a:pt x="756" y="501"/>
                  </a:lnTo>
                  <a:lnTo>
                    <a:pt x="756" y="503"/>
                  </a:lnTo>
                  <a:lnTo>
                    <a:pt x="758" y="505"/>
                  </a:lnTo>
                  <a:lnTo>
                    <a:pt x="758" y="507"/>
                  </a:lnTo>
                  <a:lnTo>
                    <a:pt x="758" y="509"/>
                  </a:lnTo>
                  <a:lnTo>
                    <a:pt x="762" y="509"/>
                  </a:lnTo>
                  <a:lnTo>
                    <a:pt x="758" y="511"/>
                  </a:lnTo>
                  <a:lnTo>
                    <a:pt x="753" y="512"/>
                  </a:lnTo>
                  <a:lnTo>
                    <a:pt x="751" y="514"/>
                  </a:lnTo>
                  <a:lnTo>
                    <a:pt x="743" y="520"/>
                  </a:lnTo>
                  <a:lnTo>
                    <a:pt x="741" y="522"/>
                  </a:lnTo>
                  <a:lnTo>
                    <a:pt x="739" y="522"/>
                  </a:lnTo>
                  <a:lnTo>
                    <a:pt x="734" y="522"/>
                  </a:lnTo>
                  <a:lnTo>
                    <a:pt x="730" y="524"/>
                  </a:lnTo>
                  <a:lnTo>
                    <a:pt x="728" y="524"/>
                  </a:lnTo>
                  <a:lnTo>
                    <a:pt x="728" y="528"/>
                  </a:lnTo>
                  <a:lnTo>
                    <a:pt x="726" y="529"/>
                  </a:lnTo>
                  <a:lnTo>
                    <a:pt x="726" y="531"/>
                  </a:lnTo>
                  <a:lnTo>
                    <a:pt x="726" y="533"/>
                  </a:lnTo>
                  <a:lnTo>
                    <a:pt x="730" y="535"/>
                  </a:lnTo>
                  <a:lnTo>
                    <a:pt x="730" y="537"/>
                  </a:lnTo>
                  <a:lnTo>
                    <a:pt x="730" y="537"/>
                  </a:lnTo>
                  <a:lnTo>
                    <a:pt x="732" y="539"/>
                  </a:lnTo>
                  <a:lnTo>
                    <a:pt x="732" y="541"/>
                  </a:lnTo>
                  <a:lnTo>
                    <a:pt x="732" y="543"/>
                  </a:lnTo>
                  <a:lnTo>
                    <a:pt x="732" y="545"/>
                  </a:lnTo>
                  <a:lnTo>
                    <a:pt x="732" y="548"/>
                  </a:lnTo>
                  <a:lnTo>
                    <a:pt x="732" y="552"/>
                  </a:lnTo>
                  <a:lnTo>
                    <a:pt x="730" y="554"/>
                  </a:lnTo>
                  <a:lnTo>
                    <a:pt x="728" y="554"/>
                  </a:lnTo>
                  <a:lnTo>
                    <a:pt x="720" y="552"/>
                  </a:lnTo>
                  <a:lnTo>
                    <a:pt x="720" y="554"/>
                  </a:lnTo>
                  <a:lnTo>
                    <a:pt x="720" y="556"/>
                  </a:lnTo>
                  <a:lnTo>
                    <a:pt x="722" y="558"/>
                  </a:lnTo>
                  <a:lnTo>
                    <a:pt x="724" y="560"/>
                  </a:lnTo>
                  <a:lnTo>
                    <a:pt x="724" y="564"/>
                  </a:lnTo>
                  <a:lnTo>
                    <a:pt x="722" y="560"/>
                  </a:lnTo>
                  <a:lnTo>
                    <a:pt x="720" y="558"/>
                  </a:lnTo>
                  <a:lnTo>
                    <a:pt x="717" y="554"/>
                  </a:lnTo>
                  <a:lnTo>
                    <a:pt x="715" y="552"/>
                  </a:lnTo>
                  <a:lnTo>
                    <a:pt x="715" y="550"/>
                  </a:lnTo>
                  <a:lnTo>
                    <a:pt x="715" y="550"/>
                  </a:lnTo>
                  <a:lnTo>
                    <a:pt x="715" y="550"/>
                  </a:lnTo>
                  <a:lnTo>
                    <a:pt x="717" y="550"/>
                  </a:lnTo>
                  <a:lnTo>
                    <a:pt x="719" y="552"/>
                  </a:lnTo>
                  <a:lnTo>
                    <a:pt x="719" y="552"/>
                  </a:lnTo>
                  <a:lnTo>
                    <a:pt x="720" y="552"/>
                  </a:lnTo>
                  <a:lnTo>
                    <a:pt x="720" y="552"/>
                  </a:lnTo>
                  <a:lnTo>
                    <a:pt x="726" y="552"/>
                  </a:lnTo>
                  <a:lnTo>
                    <a:pt x="728" y="552"/>
                  </a:lnTo>
                  <a:lnTo>
                    <a:pt x="730" y="552"/>
                  </a:lnTo>
                  <a:lnTo>
                    <a:pt x="730" y="548"/>
                  </a:lnTo>
                  <a:lnTo>
                    <a:pt x="730" y="547"/>
                  </a:lnTo>
                  <a:lnTo>
                    <a:pt x="726" y="547"/>
                  </a:lnTo>
                  <a:lnTo>
                    <a:pt x="724" y="547"/>
                  </a:lnTo>
                  <a:lnTo>
                    <a:pt x="724" y="543"/>
                  </a:lnTo>
                  <a:lnTo>
                    <a:pt x="724" y="543"/>
                  </a:lnTo>
                  <a:lnTo>
                    <a:pt x="722" y="543"/>
                  </a:lnTo>
                  <a:lnTo>
                    <a:pt x="720" y="545"/>
                  </a:lnTo>
                  <a:lnTo>
                    <a:pt x="719" y="543"/>
                  </a:lnTo>
                  <a:lnTo>
                    <a:pt x="717" y="543"/>
                  </a:lnTo>
                  <a:lnTo>
                    <a:pt x="717" y="541"/>
                  </a:lnTo>
                  <a:lnTo>
                    <a:pt x="715" y="539"/>
                  </a:lnTo>
                  <a:lnTo>
                    <a:pt x="715" y="535"/>
                  </a:lnTo>
                  <a:lnTo>
                    <a:pt x="717" y="533"/>
                  </a:lnTo>
                  <a:lnTo>
                    <a:pt x="717" y="529"/>
                  </a:lnTo>
                  <a:lnTo>
                    <a:pt x="720" y="520"/>
                  </a:lnTo>
                  <a:lnTo>
                    <a:pt x="720" y="518"/>
                  </a:lnTo>
                  <a:lnTo>
                    <a:pt x="719" y="518"/>
                  </a:lnTo>
                  <a:lnTo>
                    <a:pt x="717" y="520"/>
                  </a:lnTo>
                  <a:lnTo>
                    <a:pt x="715" y="520"/>
                  </a:lnTo>
                  <a:lnTo>
                    <a:pt x="713" y="520"/>
                  </a:lnTo>
                  <a:lnTo>
                    <a:pt x="713" y="522"/>
                  </a:lnTo>
                  <a:lnTo>
                    <a:pt x="711" y="522"/>
                  </a:lnTo>
                  <a:lnTo>
                    <a:pt x="711" y="524"/>
                  </a:lnTo>
                  <a:lnTo>
                    <a:pt x="709" y="524"/>
                  </a:lnTo>
                  <a:lnTo>
                    <a:pt x="709" y="522"/>
                  </a:lnTo>
                  <a:lnTo>
                    <a:pt x="713" y="518"/>
                  </a:lnTo>
                  <a:lnTo>
                    <a:pt x="713" y="516"/>
                  </a:lnTo>
                  <a:lnTo>
                    <a:pt x="711" y="518"/>
                  </a:lnTo>
                  <a:lnTo>
                    <a:pt x="709" y="518"/>
                  </a:lnTo>
                  <a:lnTo>
                    <a:pt x="707" y="518"/>
                  </a:lnTo>
                  <a:lnTo>
                    <a:pt x="705" y="518"/>
                  </a:lnTo>
                  <a:lnTo>
                    <a:pt x="703" y="516"/>
                  </a:lnTo>
                  <a:lnTo>
                    <a:pt x="702" y="514"/>
                  </a:lnTo>
                  <a:lnTo>
                    <a:pt x="700" y="512"/>
                  </a:lnTo>
                  <a:lnTo>
                    <a:pt x="698" y="512"/>
                  </a:lnTo>
                  <a:lnTo>
                    <a:pt x="694" y="512"/>
                  </a:lnTo>
                  <a:lnTo>
                    <a:pt x="692" y="512"/>
                  </a:lnTo>
                  <a:lnTo>
                    <a:pt x="692" y="511"/>
                  </a:lnTo>
                  <a:lnTo>
                    <a:pt x="690" y="511"/>
                  </a:lnTo>
                  <a:lnTo>
                    <a:pt x="690" y="512"/>
                  </a:lnTo>
                  <a:lnTo>
                    <a:pt x="690" y="512"/>
                  </a:lnTo>
                  <a:lnTo>
                    <a:pt x="690" y="514"/>
                  </a:lnTo>
                  <a:lnTo>
                    <a:pt x="690" y="514"/>
                  </a:lnTo>
                  <a:lnTo>
                    <a:pt x="692" y="514"/>
                  </a:lnTo>
                  <a:lnTo>
                    <a:pt x="686" y="516"/>
                  </a:lnTo>
                  <a:lnTo>
                    <a:pt x="684" y="516"/>
                  </a:lnTo>
                  <a:lnTo>
                    <a:pt x="683" y="516"/>
                  </a:lnTo>
                  <a:lnTo>
                    <a:pt x="681" y="514"/>
                  </a:lnTo>
                  <a:lnTo>
                    <a:pt x="679" y="514"/>
                  </a:lnTo>
                  <a:lnTo>
                    <a:pt x="679" y="516"/>
                  </a:lnTo>
                  <a:lnTo>
                    <a:pt x="679" y="516"/>
                  </a:lnTo>
                  <a:lnTo>
                    <a:pt x="681" y="520"/>
                  </a:lnTo>
                  <a:lnTo>
                    <a:pt x="683" y="522"/>
                  </a:lnTo>
                  <a:lnTo>
                    <a:pt x="681" y="522"/>
                  </a:lnTo>
                  <a:lnTo>
                    <a:pt x="681" y="522"/>
                  </a:lnTo>
                  <a:lnTo>
                    <a:pt x="683" y="524"/>
                  </a:lnTo>
                  <a:lnTo>
                    <a:pt x="684" y="526"/>
                  </a:lnTo>
                  <a:lnTo>
                    <a:pt x="686" y="528"/>
                  </a:lnTo>
                  <a:lnTo>
                    <a:pt x="688" y="526"/>
                  </a:lnTo>
                  <a:lnTo>
                    <a:pt x="692" y="526"/>
                  </a:lnTo>
                  <a:lnTo>
                    <a:pt x="696" y="526"/>
                  </a:lnTo>
                  <a:lnTo>
                    <a:pt x="700" y="528"/>
                  </a:lnTo>
                  <a:lnTo>
                    <a:pt x="702" y="529"/>
                  </a:lnTo>
                  <a:lnTo>
                    <a:pt x="702" y="531"/>
                  </a:lnTo>
                  <a:lnTo>
                    <a:pt x="698" y="533"/>
                  </a:lnTo>
                  <a:lnTo>
                    <a:pt x="694" y="533"/>
                  </a:lnTo>
                  <a:lnTo>
                    <a:pt x="690" y="531"/>
                  </a:lnTo>
                  <a:lnTo>
                    <a:pt x="681" y="524"/>
                  </a:lnTo>
                  <a:lnTo>
                    <a:pt x="679" y="522"/>
                  </a:lnTo>
                  <a:lnTo>
                    <a:pt x="677" y="524"/>
                  </a:lnTo>
                  <a:lnTo>
                    <a:pt x="677" y="524"/>
                  </a:lnTo>
                  <a:lnTo>
                    <a:pt x="679" y="526"/>
                  </a:lnTo>
                  <a:lnTo>
                    <a:pt x="681" y="528"/>
                  </a:lnTo>
                  <a:lnTo>
                    <a:pt x="681" y="528"/>
                  </a:lnTo>
                  <a:lnTo>
                    <a:pt x="681" y="529"/>
                  </a:lnTo>
                  <a:lnTo>
                    <a:pt x="681" y="529"/>
                  </a:lnTo>
                  <a:lnTo>
                    <a:pt x="679" y="529"/>
                  </a:lnTo>
                  <a:lnTo>
                    <a:pt x="677" y="529"/>
                  </a:lnTo>
                  <a:lnTo>
                    <a:pt x="673" y="531"/>
                  </a:lnTo>
                  <a:lnTo>
                    <a:pt x="671" y="531"/>
                  </a:lnTo>
                  <a:lnTo>
                    <a:pt x="667" y="531"/>
                  </a:lnTo>
                  <a:lnTo>
                    <a:pt x="658" y="529"/>
                  </a:lnTo>
                  <a:lnTo>
                    <a:pt x="654" y="529"/>
                  </a:lnTo>
                  <a:lnTo>
                    <a:pt x="648" y="529"/>
                  </a:lnTo>
                  <a:lnTo>
                    <a:pt x="645" y="529"/>
                  </a:lnTo>
                  <a:lnTo>
                    <a:pt x="635" y="531"/>
                  </a:lnTo>
                  <a:lnTo>
                    <a:pt x="631" y="533"/>
                  </a:lnTo>
                  <a:lnTo>
                    <a:pt x="630" y="531"/>
                  </a:lnTo>
                  <a:lnTo>
                    <a:pt x="626" y="531"/>
                  </a:lnTo>
                  <a:lnTo>
                    <a:pt x="624" y="531"/>
                  </a:lnTo>
                  <a:lnTo>
                    <a:pt x="618" y="531"/>
                  </a:lnTo>
                  <a:lnTo>
                    <a:pt x="616" y="529"/>
                  </a:lnTo>
                  <a:lnTo>
                    <a:pt x="614" y="529"/>
                  </a:lnTo>
                  <a:lnTo>
                    <a:pt x="612" y="528"/>
                  </a:lnTo>
                  <a:lnTo>
                    <a:pt x="605" y="524"/>
                  </a:lnTo>
                  <a:lnTo>
                    <a:pt x="603" y="522"/>
                  </a:lnTo>
                  <a:lnTo>
                    <a:pt x="601" y="522"/>
                  </a:lnTo>
                  <a:lnTo>
                    <a:pt x="592" y="524"/>
                  </a:lnTo>
                  <a:lnTo>
                    <a:pt x="588" y="524"/>
                  </a:lnTo>
                  <a:lnTo>
                    <a:pt x="586" y="524"/>
                  </a:lnTo>
                  <a:lnTo>
                    <a:pt x="584" y="522"/>
                  </a:lnTo>
                  <a:lnTo>
                    <a:pt x="582" y="520"/>
                  </a:lnTo>
                  <a:lnTo>
                    <a:pt x="580" y="518"/>
                  </a:lnTo>
                  <a:lnTo>
                    <a:pt x="578" y="518"/>
                  </a:lnTo>
                  <a:lnTo>
                    <a:pt x="578" y="518"/>
                  </a:lnTo>
                  <a:lnTo>
                    <a:pt x="578" y="516"/>
                  </a:lnTo>
                  <a:lnTo>
                    <a:pt x="576" y="516"/>
                  </a:lnTo>
                  <a:lnTo>
                    <a:pt x="576" y="516"/>
                  </a:lnTo>
                  <a:lnTo>
                    <a:pt x="575" y="516"/>
                  </a:lnTo>
                  <a:lnTo>
                    <a:pt x="573" y="516"/>
                  </a:lnTo>
                  <a:lnTo>
                    <a:pt x="571" y="514"/>
                  </a:lnTo>
                  <a:lnTo>
                    <a:pt x="569" y="511"/>
                  </a:lnTo>
                  <a:lnTo>
                    <a:pt x="567" y="507"/>
                  </a:lnTo>
                  <a:lnTo>
                    <a:pt x="565" y="505"/>
                  </a:lnTo>
                  <a:lnTo>
                    <a:pt x="559" y="503"/>
                  </a:lnTo>
                  <a:lnTo>
                    <a:pt x="554" y="503"/>
                  </a:lnTo>
                  <a:lnTo>
                    <a:pt x="550" y="505"/>
                  </a:lnTo>
                  <a:lnTo>
                    <a:pt x="540" y="507"/>
                  </a:lnTo>
                  <a:lnTo>
                    <a:pt x="527" y="509"/>
                  </a:lnTo>
                  <a:lnTo>
                    <a:pt x="523" y="511"/>
                  </a:lnTo>
                  <a:lnTo>
                    <a:pt x="521" y="511"/>
                  </a:lnTo>
                  <a:lnTo>
                    <a:pt x="520" y="512"/>
                  </a:lnTo>
                  <a:lnTo>
                    <a:pt x="518" y="516"/>
                  </a:lnTo>
                  <a:lnTo>
                    <a:pt x="518" y="518"/>
                  </a:lnTo>
                  <a:lnTo>
                    <a:pt x="518" y="518"/>
                  </a:lnTo>
                  <a:lnTo>
                    <a:pt x="520" y="520"/>
                  </a:lnTo>
                  <a:lnTo>
                    <a:pt x="523" y="520"/>
                  </a:lnTo>
                  <a:lnTo>
                    <a:pt x="523" y="520"/>
                  </a:lnTo>
                  <a:lnTo>
                    <a:pt x="525" y="520"/>
                  </a:lnTo>
                  <a:lnTo>
                    <a:pt x="531" y="520"/>
                  </a:lnTo>
                  <a:lnTo>
                    <a:pt x="533" y="520"/>
                  </a:lnTo>
                  <a:lnTo>
                    <a:pt x="533" y="518"/>
                  </a:lnTo>
                  <a:lnTo>
                    <a:pt x="533" y="518"/>
                  </a:lnTo>
                  <a:lnTo>
                    <a:pt x="535" y="516"/>
                  </a:lnTo>
                  <a:lnTo>
                    <a:pt x="537" y="516"/>
                  </a:lnTo>
                  <a:lnTo>
                    <a:pt x="540" y="516"/>
                  </a:lnTo>
                  <a:lnTo>
                    <a:pt x="542" y="516"/>
                  </a:lnTo>
                  <a:lnTo>
                    <a:pt x="542" y="516"/>
                  </a:lnTo>
                  <a:lnTo>
                    <a:pt x="544" y="516"/>
                  </a:lnTo>
                  <a:lnTo>
                    <a:pt x="546" y="514"/>
                  </a:lnTo>
                  <a:lnTo>
                    <a:pt x="548" y="514"/>
                  </a:lnTo>
                  <a:lnTo>
                    <a:pt x="550" y="516"/>
                  </a:lnTo>
                  <a:lnTo>
                    <a:pt x="550" y="516"/>
                  </a:lnTo>
                  <a:lnTo>
                    <a:pt x="552" y="514"/>
                  </a:lnTo>
                  <a:lnTo>
                    <a:pt x="552" y="512"/>
                  </a:lnTo>
                  <a:lnTo>
                    <a:pt x="554" y="512"/>
                  </a:lnTo>
                  <a:lnTo>
                    <a:pt x="556" y="511"/>
                  </a:lnTo>
                  <a:lnTo>
                    <a:pt x="557" y="509"/>
                  </a:lnTo>
                  <a:lnTo>
                    <a:pt x="561" y="509"/>
                  </a:lnTo>
                  <a:lnTo>
                    <a:pt x="563" y="509"/>
                  </a:lnTo>
                  <a:lnTo>
                    <a:pt x="563" y="511"/>
                  </a:lnTo>
                  <a:lnTo>
                    <a:pt x="563" y="512"/>
                  </a:lnTo>
                  <a:lnTo>
                    <a:pt x="561" y="514"/>
                  </a:lnTo>
                  <a:lnTo>
                    <a:pt x="559" y="514"/>
                  </a:lnTo>
                  <a:lnTo>
                    <a:pt x="557" y="514"/>
                  </a:lnTo>
                  <a:lnTo>
                    <a:pt x="557" y="514"/>
                  </a:lnTo>
                  <a:lnTo>
                    <a:pt x="556" y="514"/>
                  </a:lnTo>
                  <a:lnTo>
                    <a:pt x="554" y="516"/>
                  </a:lnTo>
                  <a:lnTo>
                    <a:pt x="554" y="516"/>
                  </a:lnTo>
                  <a:lnTo>
                    <a:pt x="554" y="518"/>
                  </a:lnTo>
                  <a:lnTo>
                    <a:pt x="554" y="518"/>
                  </a:lnTo>
                  <a:lnTo>
                    <a:pt x="554" y="520"/>
                  </a:lnTo>
                  <a:lnTo>
                    <a:pt x="554" y="520"/>
                  </a:lnTo>
                  <a:lnTo>
                    <a:pt x="552" y="518"/>
                  </a:lnTo>
                  <a:lnTo>
                    <a:pt x="550" y="518"/>
                  </a:lnTo>
                  <a:lnTo>
                    <a:pt x="550" y="520"/>
                  </a:lnTo>
                  <a:lnTo>
                    <a:pt x="548" y="520"/>
                  </a:lnTo>
                  <a:lnTo>
                    <a:pt x="548" y="520"/>
                  </a:lnTo>
                  <a:lnTo>
                    <a:pt x="544" y="522"/>
                  </a:lnTo>
                  <a:lnTo>
                    <a:pt x="540" y="524"/>
                  </a:lnTo>
                  <a:lnTo>
                    <a:pt x="535" y="524"/>
                  </a:lnTo>
                  <a:lnTo>
                    <a:pt x="531" y="524"/>
                  </a:lnTo>
                  <a:lnTo>
                    <a:pt x="533" y="526"/>
                  </a:lnTo>
                  <a:lnTo>
                    <a:pt x="531" y="528"/>
                  </a:lnTo>
                  <a:lnTo>
                    <a:pt x="529" y="529"/>
                  </a:lnTo>
                  <a:lnTo>
                    <a:pt x="529" y="531"/>
                  </a:lnTo>
                  <a:lnTo>
                    <a:pt x="529" y="533"/>
                  </a:lnTo>
                  <a:lnTo>
                    <a:pt x="533" y="537"/>
                  </a:lnTo>
                  <a:lnTo>
                    <a:pt x="535" y="539"/>
                  </a:lnTo>
                  <a:lnTo>
                    <a:pt x="535" y="539"/>
                  </a:lnTo>
                  <a:lnTo>
                    <a:pt x="535" y="541"/>
                  </a:lnTo>
                  <a:lnTo>
                    <a:pt x="535" y="543"/>
                  </a:lnTo>
                  <a:lnTo>
                    <a:pt x="535" y="545"/>
                  </a:lnTo>
                  <a:lnTo>
                    <a:pt x="537" y="547"/>
                  </a:lnTo>
                  <a:lnTo>
                    <a:pt x="539" y="547"/>
                  </a:lnTo>
                  <a:lnTo>
                    <a:pt x="542" y="556"/>
                  </a:lnTo>
                  <a:lnTo>
                    <a:pt x="537" y="552"/>
                  </a:lnTo>
                  <a:lnTo>
                    <a:pt x="535" y="552"/>
                  </a:lnTo>
                  <a:lnTo>
                    <a:pt x="533" y="554"/>
                  </a:lnTo>
                  <a:lnTo>
                    <a:pt x="533" y="558"/>
                  </a:lnTo>
                  <a:lnTo>
                    <a:pt x="535" y="564"/>
                  </a:lnTo>
                  <a:lnTo>
                    <a:pt x="539" y="566"/>
                  </a:lnTo>
                  <a:lnTo>
                    <a:pt x="540" y="569"/>
                  </a:lnTo>
                  <a:lnTo>
                    <a:pt x="537" y="567"/>
                  </a:lnTo>
                  <a:lnTo>
                    <a:pt x="520" y="548"/>
                  </a:lnTo>
                  <a:lnTo>
                    <a:pt x="523" y="550"/>
                  </a:lnTo>
                  <a:lnTo>
                    <a:pt x="527" y="550"/>
                  </a:lnTo>
                  <a:lnTo>
                    <a:pt x="529" y="548"/>
                  </a:lnTo>
                  <a:lnTo>
                    <a:pt x="529" y="545"/>
                  </a:lnTo>
                  <a:lnTo>
                    <a:pt x="520" y="537"/>
                  </a:lnTo>
                  <a:lnTo>
                    <a:pt x="518" y="535"/>
                  </a:lnTo>
                  <a:lnTo>
                    <a:pt x="516" y="535"/>
                  </a:lnTo>
                  <a:lnTo>
                    <a:pt x="516" y="539"/>
                  </a:lnTo>
                  <a:lnTo>
                    <a:pt x="514" y="539"/>
                  </a:lnTo>
                  <a:lnTo>
                    <a:pt x="514" y="539"/>
                  </a:lnTo>
                  <a:lnTo>
                    <a:pt x="514" y="537"/>
                  </a:lnTo>
                  <a:lnTo>
                    <a:pt x="512" y="535"/>
                  </a:lnTo>
                  <a:lnTo>
                    <a:pt x="512" y="533"/>
                  </a:lnTo>
                  <a:lnTo>
                    <a:pt x="512" y="531"/>
                  </a:lnTo>
                  <a:lnTo>
                    <a:pt x="510" y="531"/>
                  </a:lnTo>
                  <a:lnTo>
                    <a:pt x="508" y="531"/>
                  </a:lnTo>
                  <a:lnTo>
                    <a:pt x="504" y="531"/>
                  </a:lnTo>
                  <a:lnTo>
                    <a:pt x="503" y="531"/>
                  </a:lnTo>
                  <a:lnTo>
                    <a:pt x="503" y="529"/>
                  </a:lnTo>
                  <a:lnTo>
                    <a:pt x="495" y="526"/>
                  </a:lnTo>
                  <a:lnTo>
                    <a:pt x="493" y="526"/>
                  </a:lnTo>
                  <a:lnTo>
                    <a:pt x="489" y="526"/>
                  </a:lnTo>
                  <a:lnTo>
                    <a:pt x="487" y="526"/>
                  </a:lnTo>
                  <a:lnTo>
                    <a:pt x="484" y="528"/>
                  </a:lnTo>
                  <a:lnTo>
                    <a:pt x="482" y="529"/>
                  </a:lnTo>
                  <a:lnTo>
                    <a:pt x="480" y="529"/>
                  </a:lnTo>
                  <a:lnTo>
                    <a:pt x="478" y="529"/>
                  </a:lnTo>
                  <a:lnTo>
                    <a:pt x="476" y="529"/>
                  </a:lnTo>
                  <a:lnTo>
                    <a:pt x="474" y="529"/>
                  </a:lnTo>
                  <a:lnTo>
                    <a:pt x="470" y="529"/>
                  </a:lnTo>
                  <a:lnTo>
                    <a:pt x="453" y="533"/>
                  </a:lnTo>
                  <a:lnTo>
                    <a:pt x="449" y="533"/>
                  </a:lnTo>
                  <a:lnTo>
                    <a:pt x="429" y="531"/>
                  </a:lnTo>
                  <a:lnTo>
                    <a:pt x="410" y="528"/>
                  </a:lnTo>
                  <a:lnTo>
                    <a:pt x="410" y="526"/>
                  </a:lnTo>
                  <a:lnTo>
                    <a:pt x="412" y="526"/>
                  </a:lnTo>
                  <a:lnTo>
                    <a:pt x="413" y="524"/>
                  </a:lnTo>
                  <a:lnTo>
                    <a:pt x="413" y="524"/>
                  </a:lnTo>
                  <a:lnTo>
                    <a:pt x="413" y="522"/>
                  </a:lnTo>
                  <a:lnTo>
                    <a:pt x="413" y="522"/>
                  </a:lnTo>
                  <a:lnTo>
                    <a:pt x="413" y="522"/>
                  </a:lnTo>
                  <a:lnTo>
                    <a:pt x="415" y="520"/>
                  </a:lnTo>
                  <a:lnTo>
                    <a:pt x="417" y="520"/>
                  </a:lnTo>
                  <a:lnTo>
                    <a:pt x="419" y="518"/>
                  </a:lnTo>
                  <a:lnTo>
                    <a:pt x="421" y="518"/>
                  </a:lnTo>
                  <a:lnTo>
                    <a:pt x="423" y="518"/>
                  </a:lnTo>
                  <a:lnTo>
                    <a:pt x="427" y="518"/>
                  </a:lnTo>
                  <a:lnTo>
                    <a:pt x="429" y="518"/>
                  </a:lnTo>
                  <a:lnTo>
                    <a:pt x="430" y="518"/>
                  </a:lnTo>
                  <a:lnTo>
                    <a:pt x="432" y="516"/>
                  </a:lnTo>
                  <a:lnTo>
                    <a:pt x="432" y="514"/>
                  </a:lnTo>
                  <a:lnTo>
                    <a:pt x="430" y="514"/>
                  </a:lnTo>
                  <a:lnTo>
                    <a:pt x="427" y="511"/>
                  </a:lnTo>
                  <a:lnTo>
                    <a:pt x="423" y="507"/>
                  </a:lnTo>
                  <a:lnTo>
                    <a:pt x="419" y="505"/>
                  </a:lnTo>
                  <a:lnTo>
                    <a:pt x="410" y="503"/>
                  </a:lnTo>
                  <a:lnTo>
                    <a:pt x="406" y="501"/>
                  </a:lnTo>
                  <a:lnTo>
                    <a:pt x="400" y="501"/>
                  </a:lnTo>
                  <a:lnTo>
                    <a:pt x="396" y="501"/>
                  </a:lnTo>
                  <a:lnTo>
                    <a:pt x="398" y="503"/>
                  </a:lnTo>
                  <a:lnTo>
                    <a:pt x="398" y="503"/>
                  </a:lnTo>
                  <a:lnTo>
                    <a:pt x="400" y="505"/>
                  </a:lnTo>
                  <a:lnTo>
                    <a:pt x="383" y="503"/>
                  </a:lnTo>
                  <a:lnTo>
                    <a:pt x="368" y="499"/>
                  </a:lnTo>
                  <a:lnTo>
                    <a:pt x="364" y="499"/>
                  </a:lnTo>
                  <a:lnTo>
                    <a:pt x="358" y="495"/>
                  </a:lnTo>
                  <a:lnTo>
                    <a:pt x="355" y="495"/>
                  </a:lnTo>
                  <a:lnTo>
                    <a:pt x="338" y="493"/>
                  </a:lnTo>
                  <a:lnTo>
                    <a:pt x="334" y="492"/>
                  </a:lnTo>
                  <a:lnTo>
                    <a:pt x="322" y="486"/>
                  </a:lnTo>
                  <a:lnTo>
                    <a:pt x="315" y="484"/>
                  </a:lnTo>
                  <a:lnTo>
                    <a:pt x="307" y="484"/>
                  </a:lnTo>
                  <a:lnTo>
                    <a:pt x="292" y="484"/>
                  </a:lnTo>
                  <a:lnTo>
                    <a:pt x="288" y="484"/>
                  </a:lnTo>
                  <a:lnTo>
                    <a:pt x="286" y="484"/>
                  </a:lnTo>
                  <a:lnTo>
                    <a:pt x="286" y="486"/>
                  </a:lnTo>
                  <a:lnTo>
                    <a:pt x="285" y="490"/>
                  </a:lnTo>
                  <a:lnTo>
                    <a:pt x="281" y="492"/>
                  </a:lnTo>
                  <a:lnTo>
                    <a:pt x="277" y="493"/>
                  </a:lnTo>
                  <a:lnTo>
                    <a:pt x="273" y="493"/>
                  </a:lnTo>
                  <a:lnTo>
                    <a:pt x="269" y="493"/>
                  </a:lnTo>
                  <a:lnTo>
                    <a:pt x="266" y="492"/>
                  </a:lnTo>
                  <a:lnTo>
                    <a:pt x="266" y="490"/>
                  </a:lnTo>
                  <a:lnTo>
                    <a:pt x="267" y="488"/>
                  </a:lnTo>
                  <a:lnTo>
                    <a:pt x="269" y="486"/>
                  </a:lnTo>
                  <a:lnTo>
                    <a:pt x="267" y="486"/>
                  </a:lnTo>
                  <a:lnTo>
                    <a:pt x="267" y="484"/>
                  </a:lnTo>
                  <a:lnTo>
                    <a:pt x="266" y="484"/>
                  </a:lnTo>
                  <a:lnTo>
                    <a:pt x="266" y="482"/>
                  </a:lnTo>
                  <a:lnTo>
                    <a:pt x="266" y="480"/>
                  </a:lnTo>
                  <a:lnTo>
                    <a:pt x="266" y="476"/>
                  </a:lnTo>
                  <a:lnTo>
                    <a:pt x="266" y="474"/>
                  </a:lnTo>
                  <a:lnTo>
                    <a:pt x="264" y="473"/>
                  </a:lnTo>
                  <a:lnTo>
                    <a:pt x="262" y="473"/>
                  </a:lnTo>
                  <a:lnTo>
                    <a:pt x="258" y="474"/>
                  </a:lnTo>
                  <a:lnTo>
                    <a:pt x="256" y="476"/>
                  </a:lnTo>
                  <a:lnTo>
                    <a:pt x="258" y="476"/>
                  </a:lnTo>
                  <a:lnTo>
                    <a:pt x="258" y="476"/>
                  </a:lnTo>
                  <a:lnTo>
                    <a:pt x="260" y="478"/>
                  </a:lnTo>
                  <a:lnTo>
                    <a:pt x="260" y="478"/>
                  </a:lnTo>
                  <a:lnTo>
                    <a:pt x="256" y="482"/>
                  </a:lnTo>
                  <a:lnTo>
                    <a:pt x="254" y="482"/>
                  </a:lnTo>
                  <a:lnTo>
                    <a:pt x="252" y="482"/>
                  </a:lnTo>
                  <a:lnTo>
                    <a:pt x="252" y="484"/>
                  </a:lnTo>
                  <a:lnTo>
                    <a:pt x="252" y="484"/>
                  </a:lnTo>
                  <a:lnTo>
                    <a:pt x="252" y="486"/>
                  </a:lnTo>
                  <a:lnTo>
                    <a:pt x="250" y="486"/>
                  </a:lnTo>
                  <a:lnTo>
                    <a:pt x="250" y="488"/>
                  </a:lnTo>
                  <a:lnTo>
                    <a:pt x="252" y="488"/>
                  </a:lnTo>
                  <a:lnTo>
                    <a:pt x="252" y="488"/>
                  </a:lnTo>
                  <a:lnTo>
                    <a:pt x="252" y="490"/>
                  </a:lnTo>
                  <a:lnTo>
                    <a:pt x="254" y="492"/>
                  </a:lnTo>
                  <a:lnTo>
                    <a:pt x="252" y="492"/>
                  </a:lnTo>
                  <a:lnTo>
                    <a:pt x="252" y="492"/>
                  </a:lnTo>
                  <a:lnTo>
                    <a:pt x="250" y="493"/>
                  </a:lnTo>
                  <a:lnTo>
                    <a:pt x="250" y="493"/>
                  </a:lnTo>
                  <a:lnTo>
                    <a:pt x="247" y="493"/>
                  </a:lnTo>
                  <a:lnTo>
                    <a:pt x="243" y="492"/>
                  </a:lnTo>
                  <a:lnTo>
                    <a:pt x="237" y="490"/>
                  </a:lnTo>
                  <a:lnTo>
                    <a:pt x="231" y="486"/>
                  </a:lnTo>
                  <a:lnTo>
                    <a:pt x="228" y="482"/>
                  </a:lnTo>
                  <a:lnTo>
                    <a:pt x="224" y="473"/>
                  </a:lnTo>
                  <a:lnTo>
                    <a:pt x="222" y="469"/>
                  </a:lnTo>
                  <a:lnTo>
                    <a:pt x="218" y="465"/>
                  </a:lnTo>
                  <a:lnTo>
                    <a:pt x="213" y="463"/>
                  </a:lnTo>
                  <a:lnTo>
                    <a:pt x="211" y="461"/>
                  </a:lnTo>
                  <a:lnTo>
                    <a:pt x="209" y="459"/>
                  </a:lnTo>
                  <a:lnTo>
                    <a:pt x="207" y="461"/>
                  </a:lnTo>
                  <a:lnTo>
                    <a:pt x="205" y="463"/>
                  </a:lnTo>
                  <a:lnTo>
                    <a:pt x="207" y="465"/>
                  </a:lnTo>
                  <a:lnTo>
                    <a:pt x="209" y="467"/>
                  </a:lnTo>
                  <a:lnTo>
                    <a:pt x="209" y="467"/>
                  </a:lnTo>
                  <a:lnTo>
                    <a:pt x="209" y="469"/>
                  </a:lnTo>
                  <a:lnTo>
                    <a:pt x="213" y="469"/>
                  </a:lnTo>
                  <a:lnTo>
                    <a:pt x="211" y="471"/>
                  </a:lnTo>
                  <a:lnTo>
                    <a:pt x="205" y="473"/>
                  </a:lnTo>
                  <a:lnTo>
                    <a:pt x="203" y="474"/>
                  </a:lnTo>
                  <a:lnTo>
                    <a:pt x="203" y="476"/>
                  </a:lnTo>
                  <a:lnTo>
                    <a:pt x="201" y="478"/>
                  </a:lnTo>
                  <a:lnTo>
                    <a:pt x="199" y="482"/>
                  </a:lnTo>
                  <a:lnTo>
                    <a:pt x="197" y="484"/>
                  </a:lnTo>
                  <a:lnTo>
                    <a:pt x="195" y="484"/>
                  </a:lnTo>
                  <a:lnTo>
                    <a:pt x="194" y="486"/>
                  </a:lnTo>
                  <a:lnTo>
                    <a:pt x="192" y="486"/>
                  </a:lnTo>
                  <a:lnTo>
                    <a:pt x="190" y="484"/>
                  </a:lnTo>
                  <a:lnTo>
                    <a:pt x="190" y="484"/>
                  </a:lnTo>
                  <a:lnTo>
                    <a:pt x="194" y="480"/>
                  </a:lnTo>
                  <a:lnTo>
                    <a:pt x="194" y="478"/>
                  </a:lnTo>
                  <a:lnTo>
                    <a:pt x="190" y="482"/>
                  </a:lnTo>
                  <a:lnTo>
                    <a:pt x="188" y="482"/>
                  </a:lnTo>
                  <a:lnTo>
                    <a:pt x="175" y="486"/>
                  </a:lnTo>
                  <a:lnTo>
                    <a:pt x="171" y="486"/>
                  </a:lnTo>
                  <a:lnTo>
                    <a:pt x="167" y="490"/>
                  </a:lnTo>
                  <a:lnTo>
                    <a:pt x="163" y="492"/>
                  </a:lnTo>
                  <a:lnTo>
                    <a:pt x="161" y="495"/>
                  </a:lnTo>
                  <a:lnTo>
                    <a:pt x="159" y="493"/>
                  </a:lnTo>
                  <a:lnTo>
                    <a:pt x="159" y="492"/>
                  </a:lnTo>
                  <a:lnTo>
                    <a:pt x="158" y="492"/>
                  </a:lnTo>
                  <a:lnTo>
                    <a:pt x="156" y="493"/>
                  </a:lnTo>
                  <a:lnTo>
                    <a:pt x="154" y="492"/>
                  </a:lnTo>
                  <a:lnTo>
                    <a:pt x="152" y="492"/>
                  </a:lnTo>
                  <a:lnTo>
                    <a:pt x="150" y="492"/>
                  </a:lnTo>
                  <a:lnTo>
                    <a:pt x="148" y="492"/>
                  </a:lnTo>
                  <a:lnTo>
                    <a:pt x="146" y="493"/>
                  </a:lnTo>
                  <a:lnTo>
                    <a:pt x="142" y="495"/>
                  </a:lnTo>
                  <a:lnTo>
                    <a:pt x="133" y="497"/>
                  </a:lnTo>
                  <a:lnTo>
                    <a:pt x="133" y="499"/>
                  </a:lnTo>
                  <a:lnTo>
                    <a:pt x="133" y="501"/>
                  </a:lnTo>
                  <a:lnTo>
                    <a:pt x="133" y="501"/>
                  </a:lnTo>
                  <a:lnTo>
                    <a:pt x="133" y="503"/>
                  </a:lnTo>
                  <a:lnTo>
                    <a:pt x="135" y="503"/>
                  </a:lnTo>
                  <a:lnTo>
                    <a:pt x="135" y="503"/>
                  </a:lnTo>
                  <a:lnTo>
                    <a:pt x="133" y="505"/>
                  </a:lnTo>
                  <a:lnTo>
                    <a:pt x="129" y="505"/>
                  </a:lnTo>
                  <a:lnTo>
                    <a:pt x="125" y="505"/>
                  </a:lnTo>
                  <a:lnTo>
                    <a:pt x="123" y="505"/>
                  </a:lnTo>
                  <a:lnTo>
                    <a:pt x="125" y="507"/>
                  </a:lnTo>
                  <a:lnTo>
                    <a:pt x="125" y="507"/>
                  </a:lnTo>
                  <a:lnTo>
                    <a:pt x="123" y="507"/>
                  </a:lnTo>
                  <a:lnTo>
                    <a:pt x="123" y="505"/>
                  </a:lnTo>
                  <a:lnTo>
                    <a:pt x="122" y="505"/>
                  </a:lnTo>
                  <a:lnTo>
                    <a:pt x="122" y="503"/>
                  </a:lnTo>
                  <a:lnTo>
                    <a:pt x="123" y="503"/>
                  </a:lnTo>
                  <a:lnTo>
                    <a:pt x="125" y="501"/>
                  </a:lnTo>
                  <a:lnTo>
                    <a:pt x="129" y="497"/>
                  </a:lnTo>
                  <a:lnTo>
                    <a:pt x="131" y="495"/>
                  </a:lnTo>
                  <a:lnTo>
                    <a:pt x="133" y="495"/>
                  </a:lnTo>
                  <a:lnTo>
                    <a:pt x="139" y="493"/>
                  </a:lnTo>
                  <a:lnTo>
                    <a:pt x="141" y="493"/>
                  </a:lnTo>
                  <a:lnTo>
                    <a:pt x="144" y="490"/>
                  </a:lnTo>
                  <a:lnTo>
                    <a:pt x="148" y="490"/>
                  </a:lnTo>
                  <a:lnTo>
                    <a:pt x="152" y="488"/>
                  </a:lnTo>
                  <a:lnTo>
                    <a:pt x="159" y="488"/>
                  </a:lnTo>
                  <a:lnTo>
                    <a:pt x="163" y="486"/>
                  </a:lnTo>
                  <a:lnTo>
                    <a:pt x="169" y="484"/>
                  </a:lnTo>
                  <a:lnTo>
                    <a:pt x="177" y="480"/>
                  </a:lnTo>
                  <a:lnTo>
                    <a:pt x="182" y="476"/>
                  </a:lnTo>
                  <a:lnTo>
                    <a:pt x="182" y="473"/>
                  </a:lnTo>
                  <a:lnTo>
                    <a:pt x="180" y="471"/>
                  </a:lnTo>
                  <a:lnTo>
                    <a:pt x="180" y="473"/>
                  </a:lnTo>
                  <a:lnTo>
                    <a:pt x="178" y="473"/>
                  </a:lnTo>
                  <a:lnTo>
                    <a:pt x="178" y="474"/>
                  </a:lnTo>
                  <a:lnTo>
                    <a:pt x="177" y="474"/>
                  </a:lnTo>
                  <a:lnTo>
                    <a:pt x="175" y="474"/>
                  </a:lnTo>
                  <a:lnTo>
                    <a:pt x="175" y="474"/>
                  </a:lnTo>
                  <a:lnTo>
                    <a:pt x="173" y="474"/>
                  </a:lnTo>
                  <a:lnTo>
                    <a:pt x="169" y="474"/>
                  </a:lnTo>
                  <a:lnTo>
                    <a:pt x="167" y="474"/>
                  </a:lnTo>
                  <a:lnTo>
                    <a:pt x="163" y="474"/>
                  </a:lnTo>
                  <a:lnTo>
                    <a:pt x="159" y="476"/>
                  </a:lnTo>
                  <a:lnTo>
                    <a:pt x="159" y="478"/>
                  </a:lnTo>
                  <a:lnTo>
                    <a:pt x="159" y="480"/>
                  </a:lnTo>
                  <a:lnTo>
                    <a:pt x="158" y="480"/>
                  </a:lnTo>
                  <a:lnTo>
                    <a:pt x="158" y="480"/>
                  </a:lnTo>
                  <a:lnTo>
                    <a:pt x="156" y="480"/>
                  </a:lnTo>
                  <a:lnTo>
                    <a:pt x="156" y="480"/>
                  </a:lnTo>
                  <a:lnTo>
                    <a:pt x="154" y="480"/>
                  </a:lnTo>
                  <a:lnTo>
                    <a:pt x="152" y="480"/>
                  </a:lnTo>
                  <a:lnTo>
                    <a:pt x="146" y="484"/>
                  </a:lnTo>
                  <a:lnTo>
                    <a:pt x="146" y="484"/>
                  </a:lnTo>
                  <a:lnTo>
                    <a:pt x="144" y="486"/>
                  </a:lnTo>
                  <a:lnTo>
                    <a:pt x="142" y="486"/>
                  </a:lnTo>
                  <a:lnTo>
                    <a:pt x="141" y="486"/>
                  </a:lnTo>
                  <a:lnTo>
                    <a:pt x="137" y="486"/>
                  </a:lnTo>
                  <a:lnTo>
                    <a:pt x="137" y="486"/>
                  </a:lnTo>
                  <a:lnTo>
                    <a:pt x="135" y="486"/>
                  </a:lnTo>
                  <a:lnTo>
                    <a:pt x="137" y="486"/>
                  </a:lnTo>
                  <a:lnTo>
                    <a:pt x="139" y="486"/>
                  </a:lnTo>
                  <a:lnTo>
                    <a:pt x="137" y="486"/>
                  </a:lnTo>
                  <a:lnTo>
                    <a:pt x="133" y="486"/>
                  </a:lnTo>
                  <a:lnTo>
                    <a:pt x="131" y="488"/>
                  </a:lnTo>
                  <a:lnTo>
                    <a:pt x="129" y="488"/>
                  </a:lnTo>
                  <a:lnTo>
                    <a:pt x="127" y="490"/>
                  </a:lnTo>
                  <a:lnTo>
                    <a:pt x="125" y="492"/>
                  </a:lnTo>
                  <a:lnTo>
                    <a:pt x="123" y="492"/>
                  </a:lnTo>
                  <a:lnTo>
                    <a:pt x="118" y="492"/>
                  </a:lnTo>
                  <a:lnTo>
                    <a:pt x="110" y="495"/>
                  </a:lnTo>
                  <a:lnTo>
                    <a:pt x="112" y="492"/>
                  </a:lnTo>
                  <a:lnTo>
                    <a:pt x="114" y="492"/>
                  </a:lnTo>
                  <a:lnTo>
                    <a:pt x="114" y="490"/>
                  </a:lnTo>
                  <a:lnTo>
                    <a:pt x="110" y="488"/>
                  </a:lnTo>
                  <a:lnTo>
                    <a:pt x="108" y="488"/>
                  </a:lnTo>
                  <a:lnTo>
                    <a:pt x="108" y="486"/>
                  </a:lnTo>
                  <a:lnTo>
                    <a:pt x="106" y="486"/>
                  </a:lnTo>
                  <a:lnTo>
                    <a:pt x="104" y="486"/>
                  </a:lnTo>
                  <a:lnTo>
                    <a:pt x="104" y="488"/>
                  </a:lnTo>
                  <a:lnTo>
                    <a:pt x="104" y="488"/>
                  </a:lnTo>
                  <a:lnTo>
                    <a:pt x="104" y="490"/>
                  </a:lnTo>
                  <a:lnTo>
                    <a:pt x="104" y="490"/>
                  </a:lnTo>
                  <a:lnTo>
                    <a:pt x="103" y="490"/>
                  </a:lnTo>
                  <a:lnTo>
                    <a:pt x="95" y="490"/>
                  </a:lnTo>
                  <a:lnTo>
                    <a:pt x="95" y="490"/>
                  </a:lnTo>
                  <a:lnTo>
                    <a:pt x="93" y="492"/>
                  </a:lnTo>
                  <a:lnTo>
                    <a:pt x="93" y="492"/>
                  </a:lnTo>
                  <a:lnTo>
                    <a:pt x="93" y="492"/>
                  </a:lnTo>
                  <a:lnTo>
                    <a:pt x="91" y="493"/>
                  </a:lnTo>
                  <a:lnTo>
                    <a:pt x="91" y="493"/>
                  </a:lnTo>
                  <a:lnTo>
                    <a:pt x="91" y="493"/>
                  </a:lnTo>
                  <a:lnTo>
                    <a:pt x="91" y="493"/>
                  </a:lnTo>
                  <a:lnTo>
                    <a:pt x="87" y="493"/>
                  </a:lnTo>
                  <a:lnTo>
                    <a:pt x="87" y="493"/>
                  </a:lnTo>
                  <a:lnTo>
                    <a:pt x="86" y="493"/>
                  </a:lnTo>
                  <a:lnTo>
                    <a:pt x="84" y="495"/>
                  </a:lnTo>
                  <a:lnTo>
                    <a:pt x="84" y="497"/>
                  </a:lnTo>
                  <a:lnTo>
                    <a:pt x="82" y="497"/>
                  </a:lnTo>
                  <a:lnTo>
                    <a:pt x="84" y="499"/>
                  </a:lnTo>
                  <a:lnTo>
                    <a:pt x="84" y="499"/>
                  </a:lnTo>
                  <a:lnTo>
                    <a:pt x="86" y="499"/>
                  </a:lnTo>
                  <a:lnTo>
                    <a:pt x="87" y="499"/>
                  </a:lnTo>
                  <a:lnTo>
                    <a:pt x="86" y="501"/>
                  </a:lnTo>
                  <a:lnTo>
                    <a:pt x="82" y="501"/>
                  </a:lnTo>
                  <a:lnTo>
                    <a:pt x="82" y="501"/>
                  </a:lnTo>
                  <a:lnTo>
                    <a:pt x="84" y="503"/>
                  </a:lnTo>
                  <a:lnTo>
                    <a:pt x="86" y="503"/>
                  </a:lnTo>
                  <a:lnTo>
                    <a:pt x="87" y="505"/>
                  </a:lnTo>
                  <a:lnTo>
                    <a:pt x="91" y="505"/>
                  </a:lnTo>
                  <a:lnTo>
                    <a:pt x="93" y="507"/>
                  </a:lnTo>
                  <a:lnTo>
                    <a:pt x="89" y="507"/>
                  </a:lnTo>
                  <a:lnTo>
                    <a:pt x="87" y="507"/>
                  </a:lnTo>
                  <a:lnTo>
                    <a:pt x="82" y="505"/>
                  </a:lnTo>
                  <a:lnTo>
                    <a:pt x="78" y="503"/>
                  </a:lnTo>
                  <a:lnTo>
                    <a:pt x="68" y="503"/>
                  </a:lnTo>
                  <a:lnTo>
                    <a:pt x="65" y="503"/>
                  </a:lnTo>
                  <a:lnTo>
                    <a:pt x="53" y="499"/>
                  </a:lnTo>
                  <a:lnTo>
                    <a:pt x="48" y="497"/>
                  </a:lnTo>
                  <a:lnTo>
                    <a:pt x="31" y="490"/>
                  </a:lnTo>
                  <a:lnTo>
                    <a:pt x="25" y="490"/>
                  </a:lnTo>
                  <a:lnTo>
                    <a:pt x="0" y="486"/>
                  </a:lnTo>
                  <a:lnTo>
                    <a:pt x="0" y="742"/>
                  </a:lnTo>
                  <a:lnTo>
                    <a:pt x="8" y="746"/>
                  </a:lnTo>
                  <a:lnTo>
                    <a:pt x="8" y="744"/>
                  </a:lnTo>
                  <a:lnTo>
                    <a:pt x="8" y="744"/>
                  </a:lnTo>
                  <a:lnTo>
                    <a:pt x="10" y="744"/>
                  </a:lnTo>
                  <a:lnTo>
                    <a:pt x="10" y="744"/>
                  </a:lnTo>
                  <a:lnTo>
                    <a:pt x="12" y="744"/>
                  </a:lnTo>
                  <a:lnTo>
                    <a:pt x="15" y="746"/>
                  </a:lnTo>
                  <a:lnTo>
                    <a:pt x="17" y="746"/>
                  </a:lnTo>
                  <a:lnTo>
                    <a:pt x="19" y="746"/>
                  </a:lnTo>
                  <a:lnTo>
                    <a:pt x="21" y="742"/>
                  </a:lnTo>
                  <a:lnTo>
                    <a:pt x="23" y="742"/>
                  </a:lnTo>
                  <a:lnTo>
                    <a:pt x="25" y="742"/>
                  </a:lnTo>
                  <a:lnTo>
                    <a:pt x="31" y="742"/>
                  </a:lnTo>
                  <a:lnTo>
                    <a:pt x="31" y="746"/>
                  </a:lnTo>
                  <a:lnTo>
                    <a:pt x="31" y="748"/>
                  </a:lnTo>
                  <a:lnTo>
                    <a:pt x="31" y="750"/>
                  </a:lnTo>
                  <a:lnTo>
                    <a:pt x="32" y="751"/>
                  </a:lnTo>
                  <a:lnTo>
                    <a:pt x="36" y="753"/>
                  </a:lnTo>
                  <a:lnTo>
                    <a:pt x="36" y="753"/>
                  </a:lnTo>
                  <a:lnTo>
                    <a:pt x="38" y="755"/>
                  </a:lnTo>
                  <a:lnTo>
                    <a:pt x="40" y="757"/>
                  </a:lnTo>
                  <a:lnTo>
                    <a:pt x="42" y="759"/>
                  </a:lnTo>
                  <a:lnTo>
                    <a:pt x="51" y="767"/>
                  </a:lnTo>
                  <a:lnTo>
                    <a:pt x="55" y="772"/>
                  </a:lnTo>
                  <a:lnTo>
                    <a:pt x="55" y="776"/>
                  </a:lnTo>
                  <a:lnTo>
                    <a:pt x="59" y="776"/>
                  </a:lnTo>
                  <a:lnTo>
                    <a:pt x="61" y="774"/>
                  </a:lnTo>
                  <a:lnTo>
                    <a:pt x="65" y="772"/>
                  </a:lnTo>
                  <a:lnTo>
                    <a:pt x="67" y="772"/>
                  </a:lnTo>
                  <a:lnTo>
                    <a:pt x="68" y="772"/>
                  </a:lnTo>
                  <a:lnTo>
                    <a:pt x="68" y="770"/>
                  </a:lnTo>
                  <a:lnTo>
                    <a:pt x="70" y="770"/>
                  </a:lnTo>
                  <a:lnTo>
                    <a:pt x="72" y="770"/>
                  </a:lnTo>
                  <a:lnTo>
                    <a:pt x="72" y="769"/>
                  </a:lnTo>
                  <a:lnTo>
                    <a:pt x="72" y="767"/>
                  </a:lnTo>
                  <a:lnTo>
                    <a:pt x="72" y="763"/>
                  </a:lnTo>
                  <a:lnTo>
                    <a:pt x="74" y="765"/>
                  </a:lnTo>
                  <a:lnTo>
                    <a:pt x="76" y="763"/>
                  </a:lnTo>
                  <a:lnTo>
                    <a:pt x="76" y="761"/>
                  </a:lnTo>
                  <a:lnTo>
                    <a:pt x="74" y="761"/>
                  </a:lnTo>
                  <a:lnTo>
                    <a:pt x="82" y="759"/>
                  </a:lnTo>
                  <a:lnTo>
                    <a:pt x="87" y="755"/>
                  </a:lnTo>
                  <a:lnTo>
                    <a:pt x="89" y="755"/>
                  </a:lnTo>
                  <a:lnTo>
                    <a:pt x="89" y="755"/>
                  </a:lnTo>
                  <a:lnTo>
                    <a:pt x="91" y="757"/>
                  </a:lnTo>
                  <a:lnTo>
                    <a:pt x="93" y="759"/>
                  </a:lnTo>
                  <a:lnTo>
                    <a:pt x="95" y="761"/>
                  </a:lnTo>
                  <a:lnTo>
                    <a:pt x="95" y="761"/>
                  </a:lnTo>
                  <a:lnTo>
                    <a:pt x="95" y="763"/>
                  </a:lnTo>
                  <a:lnTo>
                    <a:pt x="95" y="763"/>
                  </a:lnTo>
                  <a:lnTo>
                    <a:pt x="97" y="767"/>
                  </a:lnTo>
                  <a:lnTo>
                    <a:pt x="99" y="769"/>
                  </a:lnTo>
                  <a:lnTo>
                    <a:pt x="103" y="772"/>
                  </a:lnTo>
                  <a:lnTo>
                    <a:pt x="104" y="772"/>
                  </a:lnTo>
                  <a:lnTo>
                    <a:pt x="106" y="776"/>
                  </a:lnTo>
                  <a:lnTo>
                    <a:pt x="108" y="778"/>
                  </a:lnTo>
                  <a:lnTo>
                    <a:pt x="118" y="784"/>
                  </a:lnTo>
                  <a:lnTo>
                    <a:pt x="120" y="788"/>
                  </a:lnTo>
                  <a:lnTo>
                    <a:pt x="135" y="810"/>
                  </a:lnTo>
                  <a:lnTo>
                    <a:pt x="139" y="816"/>
                  </a:lnTo>
                  <a:lnTo>
                    <a:pt x="141" y="818"/>
                  </a:lnTo>
                  <a:lnTo>
                    <a:pt x="139" y="822"/>
                  </a:lnTo>
                  <a:lnTo>
                    <a:pt x="144" y="822"/>
                  </a:lnTo>
                  <a:lnTo>
                    <a:pt x="144" y="824"/>
                  </a:lnTo>
                  <a:lnTo>
                    <a:pt x="142" y="825"/>
                  </a:lnTo>
                  <a:lnTo>
                    <a:pt x="142" y="825"/>
                  </a:lnTo>
                  <a:lnTo>
                    <a:pt x="144" y="825"/>
                  </a:lnTo>
                  <a:lnTo>
                    <a:pt x="144" y="827"/>
                  </a:lnTo>
                  <a:lnTo>
                    <a:pt x="146" y="827"/>
                  </a:lnTo>
                  <a:lnTo>
                    <a:pt x="146" y="827"/>
                  </a:lnTo>
                  <a:lnTo>
                    <a:pt x="146" y="829"/>
                  </a:lnTo>
                  <a:lnTo>
                    <a:pt x="146" y="831"/>
                  </a:lnTo>
                  <a:lnTo>
                    <a:pt x="146" y="831"/>
                  </a:lnTo>
                  <a:lnTo>
                    <a:pt x="148" y="831"/>
                  </a:lnTo>
                  <a:lnTo>
                    <a:pt x="150" y="831"/>
                  </a:lnTo>
                  <a:lnTo>
                    <a:pt x="150" y="831"/>
                  </a:lnTo>
                  <a:lnTo>
                    <a:pt x="167" y="839"/>
                  </a:lnTo>
                  <a:lnTo>
                    <a:pt x="169" y="839"/>
                  </a:lnTo>
                  <a:lnTo>
                    <a:pt x="169" y="839"/>
                  </a:lnTo>
                  <a:lnTo>
                    <a:pt x="169" y="841"/>
                  </a:lnTo>
                  <a:lnTo>
                    <a:pt x="173" y="841"/>
                  </a:lnTo>
                  <a:lnTo>
                    <a:pt x="175" y="841"/>
                  </a:lnTo>
                  <a:lnTo>
                    <a:pt x="177" y="843"/>
                  </a:lnTo>
                  <a:lnTo>
                    <a:pt x="177" y="844"/>
                  </a:lnTo>
                  <a:lnTo>
                    <a:pt x="175" y="846"/>
                  </a:lnTo>
                  <a:lnTo>
                    <a:pt x="175" y="848"/>
                  </a:lnTo>
                  <a:lnTo>
                    <a:pt x="175" y="850"/>
                  </a:lnTo>
                  <a:lnTo>
                    <a:pt x="175" y="852"/>
                  </a:lnTo>
                  <a:lnTo>
                    <a:pt x="177" y="856"/>
                  </a:lnTo>
                  <a:lnTo>
                    <a:pt x="177" y="858"/>
                  </a:lnTo>
                  <a:lnTo>
                    <a:pt x="177" y="860"/>
                  </a:lnTo>
                  <a:lnTo>
                    <a:pt x="175" y="860"/>
                  </a:lnTo>
                  <a:lnTo>
                    <a:pt x="175" y="861"/>
                  </a:lnTo>
                  <a:lnTo>
                    <a:pt x="175" y="861"/>
                  </a:lnTo>
                  <a:lnTo>
                    <a:pt x="177" y="860"/>
                  </a:lnTo>
                  <a:lnTo>
                    <a:pt x="178" y="858"/>
                  </a:lnTo>
                  <a:lnTo>
                    <a:pt x="178" y="854"/>
                  </a:lnTo>
                  <a:lnTo>
                    <a:pt x="180" y="852"/>
                  </a:lnTo>
                  <a:lnTo>
                    <a:pt x="180" y="854"/>
                  </a:lnTo>
                  <a:lnTo>
                    <a:pt x="180" y="854"/>
                  </a:lnTo>
                  <a:lnTo>
                    <a:pt x="182" y="854"/>
                  </a:lnTo>
                  <a:lnTo>
                    <a:pt x="184" y="854"/>
                  </a:lnTo>
                  <a:lnTo>
                    <a:pt x="180" y="858"/>
                  </a:lnTo>
                  <a:lnTo>
                    <a:pt x="175" y="865"/>
                  </a:lnTo>
                  <a:lnTo>
                    <a:pt x="173" y="869"/>
                  </a:lnTo>
                  <a:lnTo>
                    <a:pt x="171" y="871"/>
                  </a:lnTo>
                  <a:lnTo>
                    <a:pt x="169" y="873"/>
                  </a:lnTo>
                  <a:lnTo>
                    <a:pt x="169" y="875"/>
                  </a:lnTo>
                  <a:lnTo>
                    <a:pt x="171" y="877"/>
                  </a:lnTo>
                  <a:lnTo>
                    <a:pt x="171" y="879"/>
                  </a:lnTo>
                  <a:lnTo>
                    <a:pt x="175" y="880"/>
                  </a:lnTo>
                  <a:lnTo>
                    <a:pt x="177" y="880"/>
                  </a:lnTo>
                  <a:lnTo>
                    <a:pt x="180" y="880"/>
                  </a:lnTo>
                  <a:lnTo>
                    <a:pt x="182" y="879"/>
                  </a:lnTo>
                  <a:lnTo>
                    <a:pt x="180" y="880"/>
                  </a:lnTo>
                  <a:lnTo>
                    <a:pt x="177" y="880"/>
                  </a:lnTo>
                  <a:lnTo>
                    <a:pt x="175" y="882"/>
                  </a:lnTo>
                  <a:lnTo>
                    <a:pt x="175" y="886"/>
                  </a:lnTo>
                  <a:lnTo>
                    <a:pt x="173" y="886"/>
                  </a:lnTo>
                  <a:lnTo>
                    <a:pt x="173" y="888"/>
                  </a:lnTo>
                  <a:lnTo>
                    <a:pt x="171" y="888"/>
                  </a:lnTo>
                  <a:lnTo>
                    <a:pt x="171" y="890"/>
                  </a:lnTo>
                  <a:lnTo>
                    <a:pt x="173" y="892"/>
                  </a:lnTo>
                  <a:lnTo>
                    <a:pt x="173" y="892"/>
                  </a:lnTo>
                  <a:lnTo>
                    <a:pt x="177" y="894"/>
                  </a:lnTo>
                  <a:lnTo>
                    <a:pt x="177" y="894"/>
                  </a:lnTo>
                  <a:lnTo>
                    <a:pt x="178" y="896"/>
                  </a:lnTo>
                  <a:lnTo>
                    <a:pt x="184" y="901"/>
                  </a:lnTo>
                  <a:lnTo>
                    <a:pt x="184" y="899"/>
                  </a:lnTo>
                  <a:lnTo>
                    <a:pt x="188" y="898"/>
                  </a:lnTo>
                  <a:lnTo>
                    <a:pt x="188" y="896"/>
                  </a:lnTo>
                  <a:lnTo>
                    <a:pt x="190" y="894"/>
                  </a:lnTo>
                  <a:lnTo>
                    <a:pt x="190" y="894"/>
                  </a:lnTo>
                  <a:lnTo>
                    <a:pt x="190" y="892"/>
                  </a:lnTo>
                  <a:lnTo>
                    <a:pt x="192" y="890"/>
                  </a:lnTo>
                  <a:lnTo>
                    <a:pt x="194" y="888"/>
                  </a:lnTo>
                  <a:lnTo>
                    <a:pt x="195" y="886"/>
                  </a:lnTo>
                  <a:lnTo>
                    <a:pt x="197" y="886"/>
                  </a:lnTo>
                  <a:lnTo>
                    <a:pt x="199" y="888"/>
                  </a:lnTo>
                  <a:lnTo>
                    <a:pt x="197" y="888"/>
                  </a:lnTo>
                  <a:lnTo>
                    <a:pt x="195" y="890"/>
                  </a:lnTo>
                  <a:lnTo>
                    <a:pt x="195" y="892"/>
                  </a:lnTo>
                  <a:lnTo>
                    <a:pt x="197" y="894"/>
                  </a:lnTo>
                  <a:lnTo>
                    <a:pt x="201" y="896"/>
                  </a:lnTo>
                  <a:lnTo>
                    <a:pt x="205" y="896"/>
                  </a:lnTo>
                  <a:lnTo>
                    <a:pt x="207" y="898"/>
                  </a:lnTo>
                  <a:lnTo>
                    <a:pt x="209" y="899"/>
                  </a:lnTo>
                  <a:lnTo>
                    <a:pt x="207" y="898"/>
                  </a:lnTo>
                  <a:lnTo>
                    <a:pt x="205" y="898"/>
                  </a:lnTo>
                  <a:lnTo>
                    <a:pt x="201" y="896"/>
                  </a:lnTo>
                  <a:lnTo>
                    <a:pt x="201" y="896"/>
                  </a:lnTo>
                  <a:lnTo>
                    <a:pt x="201" y="896"/>
                  </a:lnTo>
                  <a:lnTo>
                    <a:pt x="199" y="896"/>
                  </a:lnTo>
                  <a:lnTo>
                    <a:pt x="199" y="896"/>
                  </a:lnTo>
                  <a:lnTo>
                    <a:pt x="197" y="896"/>
                  </a:lnTo>
                  <a:lnTo>
                    <a:pt x="195" y="894"/>
                  </a:lnTo>
                  <a:lnTo>
                    <a:pt x="194" y="894"/>
                  </a:lnTo>
                  <a:lnTo>
                    <a:pt x="195" y="892"/>
                  </a:lnTo>
                  <a:lnTo>
                    <a:pt x="194" y="890"/>
                  </a:lnTo>
                  <a:lnTo>
                    <a:pt x="192" y="892"/>
                  </a:lnTo>
                  <a:lnTo>
                    <a:pt x="190" y="892"/>
                  </a:lnTo>
                  <a:lnTo>
                    <a:pt x="190" y="896"/>
                  </a:lnTo>
                  <a:lnTo>
                    <a:pt x="190" y="898"/>
                  </a:lnTo>
                  <a:lnTo>
                    <a:pt x="192" y="898"/>
                  </a:lnTo>
                  <a:lnTo>
                    <a:pt x="197" y="899"/>
                  </a:lnTo>
                  <a:lnTo>
                    <a:pt x="199" y="901"/>
                  </a:lnTo>
                  <a:lnTo>
                    <a:pt x="199" y="903"/>
                  </a:lnTo>
                  <a:lnTo>
                    <a:pt x="201" y="909"/>
                  </a:lnTo>
                  <a:lnTo>
                    <a:pt x="203" y="909"/>
                  </a:lnTo>
                  <a:lnTo>
                    <a:pt x="207" y="909"/>
                  </a:lnTo>
                  <a:lnTo>
                    <a:pt x="207" y="911"/>
                  </a:lnTo>
                  <a:lnTo>
                    <a:pt x="205" y="915"/>
                  </a:lnTo>
                  <a:lnTo>
                    <a:pt x="205" y="918"/>
                  </a:lnTo>
                  <a:lnTo>
                    <a:pt x="203" y="920"/>
                  </a:lnTo>
                  <a:lnTo>
                    <a:pt x="205" y="920"/>
                  </a:lnTo>
                  <a:lnTo>
                    <a:pt x="207" y="918"/>
                  </a:lnTo>
                  <a:lnTo>
                    <a:pt x="207" y="917"/>
                  </a:lnTo>
                  <a:lnTo>
                    <a:pt x="209" y="917"/>
                  </a:lnTo>
                  <a:lnTo>
                    <a:pt x="209" y="918"/>
                  </a:lnTo>
                  <a:lnTo>
                    <a:pt x="209" y="918"/>
                  </a:lnTo>
                  <a:lnTo>
                    <a:pt x="209" y="920"/>
                  </a:lnTo>
                  <a:lnTo>
                    <a:pt x="209" y="920"/>
                  </a:lnTo>
                  <a:lnTo>
                    <a:pt x="207" y="922"/>
                  </a:lnTo>
                  <a:lnTo>
                    <a:pt x="205" y="924"/>
                  </a:lnTo>
                  <a:lnTo>
                    <a:pt x="203" y="926"/>
                  </a:lnTo>
                  <a:lnTo>
                    <a:pt x="203" y="928"/>
                  </a:lnTo>
                  <a:lnTo>
                    <a:pt x="205" y="930"/>
                  </a:lnTo>
                  <a:lnTo>
                    <a:pt x="205" y="932"/>
                  </a:lnTo>
                  <a:lnTo>
                    <a:pt x="207" y="934"/>
                  </a:lnTo>
                  <a:lnTo>
                    <a:pt x="211" y="926"/>
                  </a:lnTo>
                  <a:lnTo>
                    <a:pt x="211" y="924"/>
                  </a:lnTo>
                  <a:lnTo>
                    <a:pt x="213" y="922"/>
                  </a:lnTo>
                  <a:lnTo>
                    <a:pt x="216" y="920"/>
                  </a:lnTo>
                  <a:lnTo>
                    <a:pt x="218" y="918"/>
                  </a:lnTo>
                  <a:lnTo>
                    <a:pt x="222" y="917"/>
                  </a:lnTo>
                  <a:lnTo>
                    <a:pt x="224" y="913"/>
                  </a:lnTo>
                  <a:lnTo>
                    <a:pt x="224" y="909"/>
                  </a:lnTo>
                  <a:lnTo>
                    <a:pt x="226" y="913"/>
                  </a:lnTo>
                  <a:lnTo>
                    <a:pt x="224" y="915"/>
                  </a:lnTo>
                  <a:lnTo>
                    <a:pt x="222" y="917"/>
                  </a:lnTo>
                  <a:lnTo>
                    <a:pt x="222" y="918"/>
                  </a:lnTo>
                  <a:lnTo>
                    <a:pt x="222" y="920"/>
                  </a:lnTo>
                  <a:lnTo>
                    <a:pt x="222" y="920"/>
                  </a:lnTo>
                  <a:lnTo>
                    <a:pt x="224" y="920"/>
                  </a:lnTo>
                  <a:lnTo>
                    <a:pt x="226" y="922"/>
                  </a:lnTo>
                  <a:lnTo>
                    <a:pt x="226" y="922"/>
                  </a:lnTo>
                  <a:lnTo>
                    <a:pt x="228" y="926"/>
                  </a:lnTo>
                  <a:lnTo>
                    <a:pt x="230" y="928"/>
                  </a:lnTo>
                  <a:lnTo>
                    <a:pt x="226" y="926"/>
                  </a:lnTo>
                  <a:lnTo>
                    <a:pt x="224" y="922"/>
                  </a:lnTo>
                  <a:lnTo>
                    <a:pt x="222" y="920"/>
                  </a:lnTo>
                  <a:lnTo>
                    <a:pt x="218" y="920"/>
                  </a:lnTo>
                  <a:lnTo>
                    <a:pt x="216" y="920"/>
                  </a:lnTo>
                  <a:lnTo>
                    <a:pt x="213" y="924"/>
                  </a:lnTo>
                  <a:lnTo>
                    <a:pt x="211" y="926"/>
                  </a:lnTo>
                  <a:lnTo>
                    <a:pt x="211" y="930"/>
                  </a:lnTo>
                  <a:lnTo>
                    <a:pt x="211" y="930"/>
                  </a:lnTo>
                  <a:lnTo>
                    <a:pt x="213" y="930"/>
                  </a:lnTo>
                  <a:lnTo>
                    <a:pt x="213" y="930"/>
                  </a:lnTo>
                  <a:lnTo>
                    <a:pt x="211" y="930"/>
                  </a:lnTo>
                  <a:lnTo>
                    <a:pt x="211" y="932"/>
                  </a:lnTo>
                  <a:lnTo>
                    <a:pt x="211" y="934"/>
                  </a:lnTo>
                  <a:lnTo>
                    <a:pt x="211" y="935"/>
                  </a:lnTo>
                  <a:lnTo>
                    <a:pt x="211" y="937"/>
                  </a:lnTo>
                  <a:lnTo>
                    <a:pt x="213" y="939"/>
                  </a:lnTo>
                  <a:lnTo>
                    <a:pt x="213" y="941"/>
                  </a:lnTo>
                  <a:lnTo>
                    <a:pt x="214" y="941"/>
                  </a:lnTo>
                  <a:lnTo>
                    <a:pt x="214" y="939"/>
                  </a:lnTo>
                  <a:lnTo>
                    <a:pt x="218" y="937"/>
                  </a:lnTo>
                  <a:lnTo>
                    <a:pt x="218" y="935"/>
                  </a:lnTo>
                  <a:lnTo>
                    <a:pt x="222" y="935"/>
                  </a:lnTo>
                  <a:lnTo>
                    <a:pt x="224" y="935"/>
                  </a:lnTo>
                  <a:lnTo>
                    <a:pt x="230" y="935"/>
                  </a:lnTo>
                  <a:lnTo>
                    <a:pt x="226" y="935"/>
                  </a:lnTo>
                  <a:lnTo>
                    <a:pt x="224" y="935"/>
                  </a:lnTo>
                  <a:lnTo>
                    <a:pt x="220" y="937"/>
                  </a:lnTo>
                  <a:lnTo>
                    <a:pt x="218" y="937"/>
                  </a:lnTo>
                  <a:lnTo>
                    <a:pt x="216" y="939"/>
                  </a:lnTo>
                  <a:lnTo>
                    <a:pt x="214" y="943"/>
                  </a:lnTo>
                  <a:lnTo>
                    <a:pt x="213" y="947"/>
                  </a:lnTo>
                  <a:lnTo>
                    <a:pt x="213" y="949"/>
                  </a:lnTo>
                  <a:lnTo>
                    <a:pt x="216" y="953"/>
                  </a:lnTo>
                  <a:lnTo>
                    <a:pt x="224" y="954"/>
                  </a:lnTo>
                  <a:lnTo>
                    <a:pt x="230" y="954"/>
                  </a:lnTo>
                  <a:lnTo>
                    <a:pt x="231" y="951"/>
                  </a:lnTo>
                  <a:lnTo>
                    <a:pt x="231" y="953"/>
                  </a:lnTo>
                  <a:lnTo>
                    <a:pt x="231" y="954"/>
                  </a:lnTo>
                  <a:lnTo>
                    <a:pt x="233" y="956"/>
                  </a:lnTo>
                  <a:lnTo>
                    <a:pt x="233" y="956"/>
                  </a:lnTo>
                  <a:lnTo>
                    <a:pt x="233" y="960"/>
                  </a:lnTo>
                  <a:lnTo>
                    <a:pt x="235" y="960"/>
                  </a:lnTo>
                  <a:lnTo>
                    <a:pt x="239" y="960"/>
                  </a:lnTo>
                  <a:lnTo>
                    <a:pt x="243" y="960"/>
                  </a:lnTo>
                  <a:lnTo>
                    <a:pt x="237" y="960"/>
                  </a:lnTo>
                  <a:lnTo>
                    <a:pt x="235" y="962"/>
                  </a:lnTo>
                  <a:lnTo>
                    <a:pt x="233" y="962"/>
                  </a:lnTo>
                  <a:lnTo>
                    <a:pt x="233" y="964"/>
                  </a:lnTo>
                  <a:lnTo>
                    <a:pt x="235" y="964"/>
                  </a:lnTo>
                  <a:lnTo>
                    <a:pt x="245" y="966"/>
                  </a:lnTo>
                  <a:lnTo>
                    <a:pt x="247" y="964"/>
                  </a:lnTo>
                  <a:lnTo>
                    <a:pt x="247" y="964"/>
                  </a:lnTo>
                  <a:lnTo>
                    <a:pt x="247" y="962"/>
                  </a:lnTo>
                  <a:lnTo>
                    <a:pt x="249" y="960"/>
                  </a:lnTo>
                  <a:lnTo>
                    <a:pt x="249" y="964"/>
                  </a:lnTo>
                  <a:lnTo>
                    <a:pt x="250" y="966"/>
                  </a:lnTo>
                  <a:lnTo>
                    <a:pt x="252" y="966"/>
                  </a:lnTo>
                  <a:lnTo>
                    <a:pt x="254" y="964"/>
                  </a:lnTo>
                  <a:lnTo>
                    <a:pt x="256" y="962"/>
                  </a:lnTo>
                  <a:lnTo>
                    <a:pt x="258" y="958"/>
                  </a:lnTo>
                  <a:lnTo>
                    <a:pt x="258" y="956"/>
                  </a:lnTo>
                  <a:lnTo>
                    <a:pt x="258" y="956"/>
                  </a:lnTo>
                  <a:lnTo>
                    <a:pt x="258" y="960"/>
                  </a:lnTo>
                  <a:lnTo>
                    <a:pt x="258" y="960"/>
                  </a:lnTo>
                  <a:lnTo>
                    <a:pt x="258" y="962"/>
                  </a:lnTo>
                  <a:lnTo>
                    <a:pt x="256" y="966"/>
                  </a:lnTo>
                  <a:lnTo>
                    <a:pt x="256" y="966"/>
                  </a:lnTo>
                  <a:lnTo>
                    <a:pt x="256" y="968"/>
                  </a:lnTo>
                  <a:lnTo>
                    <a:pt x="256" y="968"/>
                  </a:lnTo>
                  <a:lnTo>
                    <a:pt x="258" y="970"/>
                  </a:lnTo>
                  <a:lnTo>
                    <a:pt x="260" y="975"/>
                  </a:lnTo>
                  <a:lnTo>
                    <a:pt x="260" y="977"/>
                  </a:lnTo>
                  <a:lnTo>
                    <a:pt x="262" y="979"/>
                  </a:lnTo>
                  <a:lnTo>
                    <a:pt x="266" y="981"/>
                  </a:lnTo>
                  <a:lnTo>
                    <a:pt x="267" y="981"/>
                  </a:lnTo>
                  <a:lnTo>
                    <a:pt x="271" y="981"/>
                  </a:lnTo>
                  <a:lnTo>
                    <a:pt x="273" y="979"/>
                  </a:lnTo>
                  <a:lnTo>
                    <a:pt x="273" y="977"/>
                  </a:lnTo>
                  <a:lnTo>
                    <a:pt x="275" y="973"/>
                  </a:lnTo>
                  <a:lnTo>
                    <a:pt x="273" y="972"/>
                  </a:lnTo>
                  <a:lnTo>
                    <a:pt x="275" y="973"/>
                  </a:lnTo>
                  <a:lnTo>
                    <a:pt x="275" y="973"/>
                  </a:lnTo>
                  <a:lnTo>
                    <a:pt x="273" y="977"/>
                  </a:lnTo>
                  <a:lnTo>
                    <a:pt x="273" y="981"/>
                  </a:lnTo>
                  <a:lnTo>
                    <a:pt x="275" y="983"/>
                  </a:lnTo>
                  <a:lnTo>
                    <a:pt x="277" y="985"/>
                  </a:lnTo>
                  <a:lnTo>
                    <a:pt x="279" y="985"/>
                  </a:lnTo>
                  <a:lnTo>
                    <a:pt x="277" y="987"/>
                  </a:lnTo>
                  <a:lnTo>
                    <a:pt x="275" y="985"/>
                  </a:lnTo>
                  <a:lnTo>
                    <a:pt x="275" y="985"/>
                  </a:lnTo>
                  <a:lnTo>
                    <a:pt x="273" y="983"/>
                  </a:lnTo>
                  <a:lnTo>
                    <a:pt x="271" y="983"/>
                  </a:lnTo>
                  <a:lnTo>
                    <a:pt x="271" y="985"/>
                  </a:lnTo>
                  <a:lnTo>
                    <a:pt x="273" y="987"/>
                  </a:lnTo>
                  <a:lnTo>
                    <a:pt x="273" y="989"/>
                  </a:lnTo>
                  <a:lnTo>
                    <a:pt x="275" y="989"/>
                  </a:lnTo>
                  <a:lnTo>
                    <a:pt x="277" y="990"/>
                  </a:lnTo>
                  <a:lnTo>
                    <a:pt x="279" y="990"/>
                  </a:lnTo>
                  <a:lnTo>
                    <a:pt x="281" y="989"/>
                  </a:lnTo>
                  <a:lnTo>
                    <a:pt x="283" y="989"/>
                  </a:lnTo>
                  <a:lnTo>
                    <a:pt x="285" y="985"/>
                  </a:lnTo>
                  <a:lnTo>
                    <a:pt x="285" y="985"/>
                  </a:lnTo>
                  <a:lnTo>
                    <a:pt x="285" y="990"/>
                  </a:lnTo>
                  <a:lnTo>
                    <a:pt x="285" y="990"/>
                  </a:lnTo>
                  <a:lnTo>
                    <a:pt x="285" y="992"/>
                  </a:lnTo>
                  <a:lnTo>
                    <a:pt x="286" y="992"/>
                  </a:lnTo>
                  <a:lnTo>
                    <a:pt x="288" y="992"/>
                  </a:lnTo>
                  <a:lnTo>
                    <a:pt x="290" y="990"/>
                  </a:lnTo>
                  <a:lnTo>
                    <a:pt x="290" y="992"/>
                  </a:lnTo>
                  <a:lnTo>
                    <a:pt x="288" y="992"/>
                  </a:lnTo>
                  <a:lnTo>
                    <a:pt x="286" y="994"/>
                  </a:lnTo>
                  <a:lnTo>
                    <a:pt x="285" y="994"/>
                  </a:lnTo>
                  <a:lnTo>
                    <a:pt x="285" y="996"/>
                  </a:lnTo>
                  <a:lnTo>
                    <a:pt x="286" y="996"/>
                  </a:lnTo>
                  <a:lnTo>
                    <a:pt x="286" y="996"/>
                  </a:lnTo>
                  <a:lnTo>
                    <a:pt x="286" y="998"/>
                  </a:lnTo>
                  <a:lnTo>
                    <a:pt x="286" y="998"/>
                  </a:lnTo>
                  <a:lnTo>
                    <a:pt x="286" y="1000"/>
                  </a:lnTo>
                  <a:lnTo>
                    <a:pt x="286" y="1000"/>
                  </a:lnTo>
                  <a:lnTo>
                    <a:pt x="288" y="998"/>
                  </a:lnTo>
                  <a:lnTo>
                    <a:pt x="288" y="998"/>
                  </a:lnTo>
                  <a:lnTo>
                    <a:pt x="290" y="998"/>
                  </a:lnTo>
                  <a:lnTo>
                    <a:pt x="292" y="1000"/>
                  </a:lnTo>
                  <a:lnTo>
                    <a:pt x="734" y="1000"/>
                  </a:lnTo>
                  <a:lnTo>
                    <a:pt x="734" y="990"/>
                  </a:lnTo>
                  <a:lnTo>
                    <a:pt x="738" y="992"/>
                  </a:lnTo>
                  <a:lnTo>
                    <a:pt x="739" y="996"/>
                  </a:lnTo>
                  <a:lnTo>
                    <a:pt x="739" y="1002"/>
                  </a:lnTo>
                  <a:lnTo>
                    <a:pt x="741" y="1006"/>
                  </a:lnTo>
                  <a:lnTo>
                    <a:pt x="745" y="1006"/>
                  </a:lnTo>
                  <a:lnTo>
                    <a:pt x="751" y="1008"/>
                  </a:lnTo>
                  <a:lnTo>
                    <a:pt x="753" y="1008"/>
                  </a:lnTo>
                  <a:lnTo>
                    <a:pt x="755" y="1009"/>
                  </a:lnTo>
                  <a:lnTo>
                    <a:pt x="758" y="1009"/>
                  </a:lnTo>
                  <a:lnTo>
                    <a:pt x="760" y="1009"/>
                  </a:lnTo>
                  <a:lnTo>
                    <a:pt x="762" y="1008"/>
                  </a:lnTo>
                  <a:lnTo>
                    <a:pt x="762" y="1008"/>
                  </a:lnTo>
                  <a:lnTo>
                    <a:pt x="764" y="1008"/>
                  </a:lnTo>
                  <a:lnTo>
                    <a:pt x="766" y="1008"/>
                  </a:lnTo>
                  <a:lnTo>
                    <a:pt x="770" y="1009"/>
                  </a:lnTo>
                  <a:lnTo>
                    <a:pt x="774" y="1011"/>
                  </a:lnTo>
                  <a:lnTo>
                    <a:pt x="775" y="1011"/>
                  </a:lnTo>
                  <a:lnTo>
                    <a:pt x="775" y="1011"/>
                  </a:lnTo>
                  <a:lnTo>
                    <a:pt x="775" y="1013"/>
                  </a:lnTo>
                  <a:lnTo>
                    <a:pt x="777" y="1015"/>
                  </a:lnTo>
                  <a:lnTo>
                    <a:pt x="777" y="1015"/>
                  </a:lnTo>
                  <a:lnTo>
                    <a:pt x="779" y="1017"/>
                  </a:lnTo>
                  <a:lnTo>
                    <a:pt x="781" y="1015"/>
                  </a:lnTo>
                  <a:lnTo>
                    <a:pt x="781" y="1015"/>
                  </a:lnTo>
                  <a:lnTo>
                    <a:pt x="783" y="1015"/>
                  </a:lnTo>
                  <a:lnTo>
                    <a:pt x="783" y="1015"/>
                  </a:lnTo>
                  <a:lnTo>
                    <a:pt x="783" y="1015"/>
                  </a:lnTo>
                  <a:lnTo>
                    <a:pt x="785" y="1015"/>
                  </a:lnTo>
                  <a:lnTo>
                    <a:pt x="787" y="1017"/>
                  </a:lnTo>
                  <a:lnTo>
                    <a:pt x="789" y="1019"/>
                  </a:lnTo>
                  <a:lnTo>
                    <a:pt x="791" y="1021"/>
                  </a:lnTo>
                  <a:lnTo>
                    <a:pt x="794" y="1021"/>
                  </a:lnTo>
                  <a:lnTo>
                    <a:pt x="796" y="1021"/>
                  </a:lnTo>
                  <a:lnTo>
                    <a:pt x="800" y="1017"/>
                  </a:lnTo>
                  <a:lnTo>
                    <a:pt x="802" y="1017"/>
                  </a:lnTo>
                  <a:lnTo>
                    <a:pt x="802" y="1017"/>
                  </a:lnTo>
                  <a:lnTo>
                    <a:pt x="804" y="1019"/>
                  </a:lnTo>
                  <a:lnTo>
                    <a:pt x="804" y="1019"/>
                  </a:lnTo>
                  <a:lnTo>
                    <a:pt x="804" y="1019"/>
                  </a:lnTo>
                  <a:lnTo>
                    <a:pt x="806" y="1019"/>
                  </a:lnTo>
                  <a:lnTo>
                    <a:pt x="808" y="1021"/>
                  </a:lnTo>
                  <a:lnTo>
                    <a:pt x="813" y="1019"/>
                  </a:lnTo>
                  <a:lnTo>
                    <a:pt x="815" y="1019"/>
                  </a:lnTo>
                  <a:lnTo>
                    <a:pt x="815" y="1021"/>
                  </a:lnTo>
                  <a:lnTo>
                    <a:pt x="817" y="1021"/>
                  </a:lnTo>
                  <a:lnTo>
                    <a:pt x="817" y="1023"/>
                  </a:lnTo>
                  <a:lnTo>
                    <a:pt x="819" y="1023"/>
                  </a:lnTo>
                  <a:lnTo>
                    <a:pt x="821" y="1023"/>
                  </a:lnTo>
                  <a:lnTo>
                    <a:pt x="827" y="1023"/>
                  </a:lnTo>
                  <a:lnTo>
                    <a:pt x="830" y="1021"/>
                  </a:lnTo>
                  <a:lnTo>
                    <a:pt x="836" y="1017"/>
                  </a:lnTo>
                  <a:lnTo>
                    <a:pt x="840" y="1017"/>
                  </a:lnTo>
                  <a:lnTo>
                    <a:pt x="846" y="1017"/>
                  </a:lnTo>
                  <a:lnTo>
                    <a:pt x="893" y="1042"/>
                  </a:lnTo>
                  <a:lnTo>
                    <a:pt x="897" y="1046"/>
                  </a:lnTo>
                  <a:lnTo>
                    <a:pt x="899" y="1047"/>
                  </a:lnTo>
                  <a:lnTo>
                    <a:pt x="901" y="1051"/>
                  </a:lnTo>
                  <a:lnTo>
                    <a:pt x="901" y="1053"/>
                  </a:lnTo>
                  <a:lnTo>
                    <a:pt x="902" y="1055"/>
                  </a:lnTo>
                  <a:lnTo>
                    <a:pt x="904" y="1055"/>
                  </a:lnTo>
                  <a:lnTo>
                    <a:pt x="906" y="1055"/>
                  </a:lnTo>
                  <a:lnTo>
                    <a:pt x="910" y="1055"/>
                  </a:lnTo>
                  <a:lnTo>
                    <a:pt x="910" y="1057"/>
                  </a:lnTo>
                  <a:lnTo>
                    <a:pt x="910" y="1061"/>
                  </a:lnTo>
                  <a:lnTo>
                    <a:pt x="914" y="1063"/>
                  </a:lnTo>
                  <a:lnTo>
                    <a:pt x="916" y="1063"/>
                  </a:lnTo>
                  <a:lnTo>
                    <a:pt x="918" y="1063"/>
                  </a:lnTo>
                  <a:lnTo>
                    <a:pt x="920" y="1063"/>
                  </a:lnTo>
                  <a:lnTo>
                    <a:pt x="921" y="1064"/>
                  </a:lnTo>
                  <a:lnTo>
                    <a:pt x="921" y="1066"/>
                  </a:lnTo>
                  <a:lnTo>
                    <a:pt x="920" y="1068"/>
                  </a:lnTo>
                  <a:lnTo>
                    <a:pt x="920" y="1068"/>
                  </a:lnTo>
                  <a:lnTo>
                    <a:pt x="921" y="1070"/>
                  </a:lnTo>
                  <a:lnTo>
                    <a:pt x="933" y="1078"/>
                  </a:lnTo>
                  <a:lnTo>
                    <a:pt x="935" y="1078"/>
                  </a:lnTo>
                  <a:lnTo>
                    <a:pt x="937" y="1080"/>
                  </a:lnTo>
                  <a:lnTo>
                    <a:pt x="937" y="1083"/>
                  </a:lnTo>
                  <a:lnTo>
                    <a:pt x="942" y="1114"/>
                  </a:lnTo>
                  <a:lnTo>
                    <a:pt x="942" y="1116"/>
                  </a:lnTo>
                  <a:lnTo>
                    <a:pt x="940" y="1118"/>
                  </a:lnTo>
                  <a:lnTo>
                    <a:pt x="940" y="1123"/>
                  </a:lnTo>
                  <a:lnTo>
                    <a:pt x="937" y="1131"/>
                  </a:lnTo>
                  <a:lnTo>
                    <a:pt x="935" y="1137"/>
                  </a:lnTo>
                  <a:lnTo>
                    <a:pt x="931" y="1138"/>
                  </a:lnTo>
                  <a:lnTo>
                    <a:pt x="927" y="1142"/>
                  </a:lnTo>
                  <a:lnTo>
                    <a:pt x="927" y="1142"/>
                  </a:lnTo>
                  <a:lnTo>
                    <a:pt x="925" y="1144"/>
                  </a:lnTo>
                  <a:lnTo>
                    <a:pt x="925" y="1148"/>
                  </a:lnTo>
                  <a:lnTo>
                    <a:pt x="927" y="1150"/>
                  </a:lnTo>
                  <a:lnTo>
                    <a:pt x="929" y="1152"/>
                  </a:lnTo>
                  <a:lnTo>
                    <a:pt x="931" y="1152"/>
                  </a:lnTo>
                  <a:lnTo>
                    <a:pt x="937" y="1154"/>
                  </a:lnTo>
                  <a:lnTo>
                    <a:pt x="940" y="1152"/>
                  </a:lnTo>
                  <a:lnTo>
                    <a:pt x="952" y="1146"/>
                  </a:lnTo>
                  <a:lnTo>
                    <a:pt x="956" y="1144"/>
                  </a:lnTo>
                  <a:lnTo>
                    <a:pt x="973" y="1140"/>
                  </a:lnTo>
                  <a:lnTo>
                    <a:pt x="992" y="1133"/>
                  </a:lnTo>
                  <a:lnTo>
                    <a:pt x="993" y="1131"/>
                  </a:lnTo>
                  <a:lnTo>
                    <a:pt x="993" y="1129"/>
                  </a:lnTo>
                  <a:lnTo>
                    <a:pt x="993" y="1129"/>
                  </a:lnTo>
                  <a:lnTo>
                    <a:pt x="993" y="1127"/>
                  </a:lnTo>
                  <a:lnTo>
                    <a:pt x="992" y="1127"/>
                  </a:lnTo>
                  <a:lnTo>
                    <a:pt x="992" y="1120"/>
                  </a:lnTo>
                  <a:lnTo>
                    <a:pt x="990" y="1118"/>
                  </a:lnTo>
                  <a:lnTo>
                    <a:pt x="995" y="1116"/>
                  </a:lnTo>
                  <a:lnTo>
                    <a:pt x="1001" y="1116"/>
                  </a:lnTo>
                  <a:lnTo>
                    <a:pt x="1026" y="1114"/>
                  </a:lnTo>
                  <a:lnTo>
                    <a:pt x="1028" y="1114"/>
                  </a:lnTo>
                  <a:lnTo>
                    <a:pt x="1029" y="1112"/>
                  </a:lnTo>
                  <a:lnTo>
                    <a:pt x="1033" y="1106"/>
                  </a:lnTo>
                  <a:lnTo>
                    <a:pt x="1052" y="1089"/>
                  </a:lnTo>
                  <a:lnTo>
                    <a:pt x="1056" y="1087"/>
                  </a:lnTo>
                  <a:lnTo>
                    <a:pt x="1062" y="1085"/>
                  </a:lnTo>
                  <a:lnTo>
                    <a:pt x="1069" y="1082"/>
                  </a:lnTo>
                  <a:lnTo>
                    <a:pt x="1071" y="1080"/>
                  </a:lnTo>
                  <a:close/>
                  <a:moveTo>
                    <a:pt x="252" y="975"/>
                  </a:moveTo>
                  <a:lnTo>
                    <a:pt x="254" y="973"/>
                  </a:lnTo>
                  <a:lnTo>
                    <a:pt x="254" y="972"/>
                  </a:lnTo>
                  <a:lnTo>
                    <a:pt x="254" y="970"/>
                  </a:lnTo>
                  <a:lnTo>
                    <a:pt x="254" y="968"/>
                  </a:lnTo>
                  <a:lnTo>
                    <a:pt x="252" y="968"/>
                  </a:lnTo>
                  <a:lnTo>
                    <a:pt x="252" y="966"/>
                  </a:lnTo>
                  <a:lnTo>
                    <a:pt x="250" y="968"/>
                  </a:lnTo>
                  <a:lnTo>
                    <a:pt x="250" y="972"/>
                  </a:lnTo>
                  <a:lnTo>
                    <a:pt x="252" y="973"/>
                  </a:lnTo>
                  <a:lnTo>
                    <a:pt x="252" y="975"/>
                  </a:lnTo>
                  <a:close/>
                  <a:moveTo>
                    <a:pt x="256" y="975"/>
                  </a:moveTo>
                  <a:lnTo>
                    <a:pt x="258" y="975"/>
                  </a:lnTo>
                  <a:lnTo>
                    <a:pt x="258" y="975"/>
                  </a:lnTo>
                  <a:lnTo>
                    <a:pt x="258" y="975"/>
                  </a:lnTo>
                  <a:lnTo>
                    <a:pt x="258" y="973"/>
                  </a:lnTo>
                  <a:lnTo>
                    <a:pt x="258" y="973"/>
                  </a:lnTo>
                  <a:lnTo>
                    <a:pt x="256" y="972"/>
                  </a:lnTo>
                  <a:lnTo>
                    <a:pt x="256" y="972"/>
                  </a:lnTo>
                  <a:lnTo>
                    <a:pt x="256" y="973"/>
                  </a:lnTo>
                  <a:lnTo>
                    <a:pt x="256" y="973"/>
                  </a:lnTo>
                  <a:lnTo>
                    <a:pt x="256" y="975"/>
                  </a:lnTo>
                  <a:lnTo>
                    <a:pt x="256" y="975"/>
                  </a:lnTo>
                  <a:lnTo>
                    <a:pt x="256" y="975"/>
                  </a:lnTo>
                  <a:close/>
                  <a:moveTo>
                    <a:pt x="203" y="918"/>
                  </a:moveTo>
                  <a:lnTo>
                    <a:pt x="203" y="917"/>
                  </a:lnTo>
                  <a:lnTo>
                    <a:pt x="205" y="913"/>
                  </a:lnTo>
                  <a:lnTo>
                    <a:pt x="205" y="911"/>
                  </a:lnTo>
                  <a:lnTo>
                    <a:pt x="201" y="911"/>
                  </a:lnTo>
                  <a:lnTo>
                    <a:pt x="201" y="915"/>
                  </a:lnTo>
                  <a:lnTo>
                    <a:pt x="201" y="917"/>
                  </a:lnTo>
                  <a:lnTo>
                    <a:pt x="201" y="920"/>
                  </a:lnTo>
                  <a:lnTo>
                    <a:pt x="203" y="918"/>
                  </a:lnTo>
                  <a:close/>
                  <a:moveTo>
                    <a:pt x="228" y="981"/>
                  </a:moveTo>
                  <a:lnTo>
                    <a:pt x="226" y="979"/>
                  </a:lnTo>
                  <a:lnTo>
                    <a:pt x="226" y="983"/>
                  </a:lnTo>
                  <a:lnTo>
                    <a:pt x="226" y="983"/>
                  </a:lnTo>
                  <a:lnTo>
                    <a:pt x="228" y="985"/>
                  </a:lnTo>
                  <a:lnTo>
                    <a:pt x="228" y="987"/>
                  </a:lnTo>
                  <a:lnTo>
                    <a:pt x="230" y="985"/>
                  </a:lnTo>
                  <a:lnTo>
                    <a:pt x="230" y="983"/>
                  </a:lnTo>
                  <a:lnTo>
                    <a:pt x="228" y="981"/>
                  </a:lnTo>
                  <a:close/>
                  <a:moveTo>
                    <a:pt x="190" y="911"/>
                  </a:moveTo>
                  <a:lnTo>
                    <a:pt x="188" y="911"/>
                  </a:lnTo>
                  <a:lnTo>
                    <a:pt x="188" y="913"/>
                  </a:lnTo>
                  <a:lnTo>
                    <a:pt x="190" y="915"/>
                  </a:lnTo>
                  <a:lnTo>
                    <a:pt x="194" y="918"/>
                  </a:lnTo>
                  <a:lnTo>
                    <a:pt x="194" y="915"/>
                  </a:lnTo>
                  <a:lnTo>
                    <a:pt x="192" y="913"/>
                  </a:lnTo>
                  <a:lnTo>
                    <a:pt x="190" y="911"/>
                  </a:lnTo>
                  <a:close/>
                  <a:moveTo>
                    <a:pt x="195" y="901"/>
                  </a:moveTo>
                  <a:lnTo>
                    <a:pt x="194" y="899"/>
                  </a:lnTo>
                  <a:lnTo>
                    <a:pt x="192" y="899"/>
                  </a:lnTo>
                  <a:lnTo>
                    <a:pt x="192" y="901"/>
                  </a:lnTo>
                  <a:lnTo>
                    <a:pt x="190" y="905"/>
                  </a:lnTo>
                  <a:lnTo>
                    <a:pt x="190" y="907"/>
                  </a:lnTo>
                  <a:lnTo>
                    <a:pt x="192" y="911"/>
                  </a:lnTo>
                  <a:lnTo>
                    <a:pt x="192" y="913"/>
                  </a:lnTo>
                  <a:lnTo>
                    <a:pt x="194" y="913"/>
                  </a:lnTo>
                  <a:lnTo>
                    <a:pt x="195" y="913"/>
                  </a:lnTo>
                  <a:lnTo>
                    <a:pt x="195" y="913"/>
                  </a:lnTo>
                  <a:lnTo>
                    <a:pt x="195" y="911"/>
                  </a:lnTo>
                  <a:lnTo>
                    <a:pt x="195" y="917"/>
                  </a:lnTo>
                  <a:lnTo>
                    <a:pt x="197" y="920"/>
                  </a:lnTo>
                  <a:lnTo>
                    <a:pt x="197" y="922"/>
                  </a:lnTo>
                  <a:lnTo>
                    <a:pt x="199" y="917"/>
                  </a:lnTo>
                  <a:lnTo>
                    <a:pt x="201" y="911"/>
                  </a:lnTo>
                  <a:lnTo>
                    <a:pt x="199" y="905"/>
                  </a:lnTo>
                  <a:lnTo>
                    <a:pt x="195" y="901"/>
                  </a:lnTo>
                  <a:close/>
                  <a:moveTo>
                    <a:pt x="529" y="552"/>
                  </a:moveTo>
                  <a:lnTo>
                    <a:pt x="529" y="552"/>
                  </a:lnTo>
                  <a:lnTo>
                    <a:pt x="527" y="552"/>
                  </a:lnTo>
                  <a:lnTo>
                    <a:pt x="527" y="552"/>
                  </a:lnTo>
                  <a:lnTo>
                    <a:pt x="527" y="554"/>
                  </a:lnTo>
                  <a:lnTo>
                    <a:pt x="529" y="556"/>
                  </a:lnTo>
                  <a:lnTo>
                    <a:pt x="531" y="556"/>
                  </a:lnTo>
                  <a:lnTo>
                    <a:pt x="531" y="554"/>
                  </a:lnTo>
                  <a:lnTo>
                    <a:pt x="531" y="552"/>
                  </a:lnTo>
                  <a:lnTo>
                    <a:pt x="531" y="552"/>
                  </a:lnTo>
                  <a:lnTo>
                    <a:pt x="529" y="552"/>
                  </a:lnTo>
                  <a:lnTo>
                    <a:pt x="529" y="552"/>
                  </a:lnTo>
                  <a:close/>
                  <a:moveTo>
                    <a:pt x="209" y="941"/>
                  </a:moveTo>
                  <a:lnTo>
                    <a:pt x="209" y="941"/>
                  </a:lnTo>
                  <a:lnTo>
                    <a:pt x="209" y="939"/>
                  </a:lnTo>
                  <a:lnTo>
                    <a:pt x="209" y="937"/>
                  </a:lnTo>
                  <a:lnTo>
                    <a:pt x="207" y="935"/>
                  </a:lnTo>
                  <a:lnTo>
                    <a:pt x="207" y="937"/>
                  </a:lnTo>
                  <a:lnTo>
                    <a:pt x="207" y="939"/>
                  </a:lnTo>
                  <a:lnTo>
                    <a:pt x="207" y="941"/>
                  </a:lnTo>
                  <a:lnTo>
                    <a:pt x="209" y="941"/>
                  </a:lnTo>
                  <a:close/>
                  <a:moveTo>
                    <a:pt x="739" y="287"/>
                  </a:moveTo>
                  <a:lnTo>
                    <a:pt x="741" y="287"/>
                  </a:lnTo>
                  <a:lnTo>
                    <a:pt x="743" y="289"/>
                  </a:lnTo>
                  <a:lnTo>
                    <a:pt x="745" y="289"/>
                  </a:lnTo>
                  <a:lnTo>
                    <a:pt x="747" y="287"/>
                  </a:lnTo>
                  <a:lnTo>
                    <a:pt x="747" y="287"/>
                  </a:lnTo>
                  <a:lnTo>
                    <a:pt x="745" y="279"/>
                  </a:lnTo>
                  <a:lnTo>
                    <a:pt x="745" y="277"/>
                  </a:lnTo>
                  <a:lnTo>
                    <a:pt x="743" y="277"/>
                  </a:lnTo>
                  <a:lnTo>
                    <a:pt x="741" y="279"/>
                  </a:lnTo>
                  <a:lnTo>
                    <a:pt x="739" y="279"/>
                  </a:lnTo>
                  <a:lnTo>
                    <a:pt x="738" y="281"/>
                  </a:lnTo>
                  <a:lnTo>
                    <a:pt x="738" y="281"/>
                  </a:lnTo>
                  <a:lnTo>
                    <a:pt x="739" y="285"/>
                  </a:lnTo>
                  <a:lnTo>
                    <a:pt x="739" y="287"/>
                  </a:lnTo>
                  <a:close/>
                  <a:moveTo>
                    <a:pt x="1390" y="1030"/>
                  </a:moveTo>
                  <a:lnTo>
                    <a:pt x="1391" y="1030"/>
                  </a:lnTo>
                  <a:lnTo>
                    <a:pt x="1390" y="1030"/>
                  </a:lnTo>
                  <a:lnTo>
                    <a:pt x="1388" y="1036"/>
                  </a:lnTo>
                  <a:lnTo>
                    <a:pt x="1388" y="1036"/>
                  </a:lnTo>
                  <a:lnTo>
                    <a:pt x="1388" y="1034"/>
                  </a:lnTo>
                  <a:lnTo>
                    <a:pt x="1390" y="1034"/>
                  </a:lnTo>
                  <a:lnTo>
                    <a:pt x="1390" y="1032"/>
                  </a:lnTo>
                  <a:lnTo>
                    <a:pt x="1390" y="1030"/>
                  </a:lnTo>
                  <a:close/>
                  <a:moveTo>
                    <a:pt x="1299" y="1066"/>
                  </a:moveTo>
                  <a:lnTo>
                    <a:pt x="1299" y="1064"/>
                  </a:lnTo>
                  <a:lnTo>
                    <a:pt x="1299" y="1064"/>
                  </a:lnTo>
                  <a:lnTo>
                    <a:pt x="1299" y="1063"/>
                  </a:lnTo>
                  <a:lnTo>
                    <a:pt x="1299" y="1063"/>
                  </a:lnTo>
                  <a:lnTo>
                    <a:pt x="1299" y="1063"/>
                  </a:lnTo>
                  <a:lnTo>
                    <a:pt x="1297" y="1061"/>
                  </a:lnTo>
                  <a:lnTo>
                    <a:pt x="1297" y="1061"/>
                  </a:lnTo>
                  <a:lnTo>
                    <a:pt x="1295" y="1061"/>
                  </a:lnTo>
                  <a:lnTo>
                    <a:pt x="1295" y="1061"/>
                  </a:lnTo>
                  <a:lnTo>
                    <a:pt x="1295" y="1061"/>
                  </a:lnTo>
                  <a:lnTo>
                    <a:pt x="1293" y="1061"/>
                  </a:lnTo>
                  <a:lnTo>
                    <a:pt x="1293" y="1061"/>
                  </a:lnTo>
                  <a:lnTo>
                    <a:pt x="1293" y="1061"/>
                  </a:lnTo>
                  <a:lnTo>
                    <a:pt x="1293" y="1061"/>
                  </a:lnTo>
                  <a:lnTo>
                    <a:pt x="1293" y="1059"/>
                  </a:lnTo>
                  <a:lnTo>
                    <a:pt x="1293" y="1059"/>
                  </a:lnTo>
                  <a:lnTo>
                    <a:pt x="1289" y="1059"/>
                  </a:lnTo>
                  <a:lnTo>
                    <a:pt x="1289" y="1061"/>
                  </a:lnTo>
                  <a:lnTo>
                    <a:pt x="1287" y="1064"/>
                  </a:lnTo>
                  <a:lnTo>
                    <a:pt x="1285" y="1066"/>
                  </a:lnTo>
                  <a:lnTo>
                    <a:pt x="1285" y="1066"/>
                  </a:lnTo>
                  <a:lnTo>
                    <a:pt x="1287" y="1066"/>
                  </a:lnTo>
                  <a:lnTo>
                    <a:pt x="1289" y="1066"/>
                  </a:lnTo>
                  <a:lnTo>
                    <a:pt x="1287" y="1068"/>
                  </a:lnTo>
                  <a:lnTo>
                    <a:pt x="1287" y="1068"/>
                  </a:lnTo>
                  <a:lnTo>
                    <a:pt x="1285" y="1070"/>
                  </a:lnTo>
                  <a:lnTo>
                    <a:pt x="1282" y="1070"/>
                  </a:lnTo>
                  <a:lnTo>
                    <a:pt x="1280" y="1070"/>
                  </a:lnTo>
                  <a:lnTo>
                    <a:pt x="1280" y="1070"/>
                  </a:lnTo>
                  <a:lnTo>
                    <a:pt x="1282" y="1068"/>
                  </a:lnTo>
                  <a:lnTo>
                    <a:pt x="1280" y="1068"/>
                  </a:lnTo>
                  <a:lnTo>
                    <a:pt x="1282" y="1066"/>
                  </a:lnTo>
                  <a:lnTo>
                    <a:pt x="1282" y="1066"/>
                  </a:lnTo>
                  <a:lnTo>
                    <a:pt x="1282" y="1066"/>
                  </a:lnTo>
                  <a:lnTo>
                    <a:pt x="1283" y="1064"/>
                  </a:lnTo>
                  <a:lnTo>
                    <a:pt x="1282" y="1064"/>
                  </a:lnTo>
                  <a:lnTo>
                    <a:pt x="1280" y="1066"/>
                  </a:lnTo>
                  <a:lnTo>
                    <a:pt x="1285" y="1063"/>
                  </a:lnTo>
                  <a:lnTo>
                    <a:pt x="1287" y="1061"/>
                  </a:lnTo>
                  <a:lnTo>
                    <a:pt x="1289" y="1057"/>
                  </a:lnTo>
                  <a:lnTo>
                    <a:pt x="1291" y="1051"/>
                  </a:lnTo>
                  <a:lnTo>
                    <a:pt x="1291" y="1049"/>
                  </a:lnTo>
                  <a:lnTo>
                    <a:pt x="1291" y="1047"/>
                  </a:lnTo>
                  <a:lnTo>
                    <a:pt x="1291" y="1047"/>
                  </a:lnTo>
                  <a:lnTo>
                    <a:pt x="1289" y="1046"/>
                  </a:lnTo>
                  <a:lnTo>
                    <a:pt x="1291" y="1044"/>
                  </a:lnTo>
                  <a:lnTo>
                    <a:pt x="1287" y="1044"/>
                  </a:lnTo>
                  <a:lnTo>
                    <a:pt x="1283" y="1047"/>
                  </a:lnTo>
                  <a:lnTo>
                    <a:pt x="1282" y="1051"/>
                  </a:lnTo>
                  <a:lnTo>
                    <a:pt x="1280" y="1055"/>
                  </a:lnTo>
                  <a:lnTo>
                    <a:pt x="1274" y="1063"/>
                  </a:lnTo>
                  <a:lnTo>
                    <a:pt x="1272" y="1066"/>
                  </a:lnTo>
                  <a:lnTo>
                    <a:pt x="1274" y="1070"/>
                  </a:lnTo>
                  <a:lnTo>
                    <a:pt x="1276" y="1074"/>
                  </a:lnTo>
                  <a:lnTo>
                    <a:pt x="1280" y="1074"/>
                  </a:lnTo>
                  <a:lnTo>
                    <a:pt x="1282" y="1074"/>
                  </a:lnTo>
                  <a:lnTo>
                    <a:pt x="1285" y="1074"/>
                  </a:lnTo>
                  <a:lnTo>
                    <a:pt x="1289" y="1072"/>
                  </a:lnTo>
                  <a:lnTo>
                    <a:pt x="1293" y="1070"/>
                  </a:lnTo>
                  <a:lnTo>
                    <a:pt x="1297" y="1068"/>
                  </a:lnTo>
                  <a:lnTo>
                    <a:pt x="1299" y="1066"/>
                  </a:lnTo>
                  <a:close/>
                  <a:moveTo>
                    <a:pt x="1280" y="1076"/>
                  </a:moveTo>
                  <a:lnTo>
                    <a:pt x="1282" y="1076"/>
                  </a:lnTo>
                  <a:lnTo>
                    <a:pt x="1282" y="1074"/>
                  </a:lnTo>
                  <a:lnTo>
                    <a:pt x="1280" y="1074"/>
                  </a:lnTo>
                  <a:lnTo>
                    <a:pt x="1280" y="1076"/>
                  </a:lnTo>
                  <a:close/>
                  <a:moveTo>
                    <a:pt x="1221" y="1028"/>
                  </a:moveTo>
                  <a:lnTo>
                    <a:pt x="1223" y="1027"/>
                  </a:lnTo>
                  <a:lnTo>
                    <a:pt x="1223" y="1027"/>
                  </a:lnTo>
                  <a:lnTo>
                    <a:pt x="1225" y="1027"/>
                  </a:lnTo>
                  <a:lnTo>
                    <a:pt x="1225" y="1025"/>
                  </a:lnTo>
                  <a:lnTo>
                    <a:pt x="1225" y="1025"/>
                  </a:lnTo>
                  <a:lnTo>
                    <a:pt x="1223" y="1025"/>
                  </a:lnTo>
                  <a:lnTo>
                    <a:pt x="1223" y="1025"/>
                  </a:lnTo>
                  <a:lnTo>
                    <a:pt x="1223" y="1027"/>
                  </a:lnTo>
                  <a:lnTo>
                    <a:pt x="1223" y="1027"/>
                  </a:lnTo>
                  <a:lnTo>
                    <a:pt x="1223" y="1027"/>
                  </a:lnTo>
                  <a:lnTo>
                    <a:pt x="1221" y="1028"/>
                  </a:lnTo>
                  <a:close/>
                  <a:moveTo>
                    <a:pt x="1225" y="1023"/>
                  </a:moveTo>
                  <a:lnTo>
                    <a:pt x="1225" y="1023"/>
                  </a:lnTo>
                  <a:lnTo>
                    <a:pt x="1225" y="1023"/>
                  </a:lnTo>
                  <a:lnTo>
                    <a:pt x="1225" y="1023"/>
                  </a:lnTo>
                  <a:lnTo>
                    <a:pt x="1225" y="1023"/>
                  </a:lnTo>
                  <a:lnTo>
                    <a:pt x="1225" y="1023"/>
                  </a:lnTo>
                  <a:lnTo>
                    <a:pt x="1223" y="1023"/>
                  </a:lnTo>
                  <a:lnTo>
                    <a:pt x="1223" y="1025"/>
                  </a:lnTo>
                  <a:lnTo>
                    <a:pt x="1225" y="1023"/>
                  </a:lnTo>
                  <a:lnTo>
                    <a:pt x="1225" y="1023"/>
                  </a:lnTo>
                  <a:close/>
                  <a:moveTo>
                    <a:pt x="1299" y="1108"/>
                  </a:moveTo>
                  <a:lnTo>
                    <a:pt x="1297" y="1108"/>
                  </a:lnTo>
                  <a:lnTo>
                    <a:pt x="1295" y="1108"/>
                  </a:lnTo>
                  <a:lnTo>
                    <a:pt x="1297" y="1108"/>
                  </a:lnTo>
                  <a:lnTo>
                    <a:pt x="1299" y="1108"/>
                  </a:lnTo>
                  <a:lnTo>
                    <a:pt x="1300" y="1108"/>
                  </a:lnTo>
                  <a:lnTo>
                    <a:pt x="1300" y="1106"/>
                  </a:lnTo>
                  <a:lnTo>
                    <a:pt x="1300" y="1108"/>
                  </a:lnTo>
                  <a:lnTo>
                    <a:pt x="1299" y="1108"/>
                  </a:lnTo>
                  <a:close/>
                  <a:moveTo>
                    <a:pt x="1369" y="960"/>
                  </a:moveTo>
                  <a:lnTo>
                    <a:pt x="1369" y="958"/>
                  </a:lnTo>
                  <a:lnTo>
                    <a:pt x="1367" y="958"/>
                  </a:lnTo>
                  <a:lnTo>
                    <a:pt x="1367" y="958"/>
                  </a:lnTo>
                  <a:lnTo>
                    <a:pt x="1369" y="960"/>
                  </a:lnTo>
                  <a:close/>
                  <a:moveTo>
                    <a:pt x="1412" y="1028"/>
                  </a:moveTo>
                  <a:lnTo>
                    <a:pt x="1410" y="1028"/>
                  </a:lnTo>
                  <a:lnTo>
                    <a:pt x="1410" y="1032"/>
                  </a:lnTo>
                  <a:lnTo>
                    <a:pt x="1407" y="1034"/>
                  </a:lnTo>
                  <a:lnTo>
                    <a:pt x="1405" y="1030"/>
                  </a:lnTo>
                  <a:lnTo>
                    <a:pt x="1407" y="1027"/>
                  </a:lnTo>
                  <a:lnTo>
                    <a:pt x="1410" y="1021"/>
                  </a:lnTo>
                  <a:lnTo>
                    <a:pt x="1410" y="1019"/>
                  </a:lnTo>
                  <a:lnTo>
                    <a:pt x="1409" y="1019"/>
                  </a:lnTo>
                  <a:lnTo>
                    <a:pt x="1407" y="1021"/>
                  </a:lnTo>
                  <a:lnTo>
                    <a:pt x="1405" y="1023"/>
                  </a:lnTo>
                  <a:lnTo>
                    <a:pt x="1403" y="1023"/>
                  </a:lnTo>
                  <a:lnTo>
                    <a:pt x="1403" y="1025"/>
                  </a:lnTo>
                  <a:lnTo>
                    <a:pt x="1401" y="1027"/>
                  </a:lnTo>
                  <a:lnTo>
                    <a:pt x="1399" y="1028"/>
                  </a:lnTo>
                  <a:lnTo>
                    <a:pt x="1397" y="1030"/>
                  </a:lnTo>
                  <a:lnTo>
                    <a:pt x="1395" y="1028"/>
                  </a:lnTo>
                  <a:lnTo>
                    <a:pt x="1395" y="1028"/>
                  </a:lnTo>
                  <a:lnTo>
                    <a:pt x="1395" y="1027"/>
                  </a:lnTo>
                  <a:lnTo>
                    <a:pt x="1397" y="1023"/>
                  </a:lnTo>
                  <a:lnTo>
                    <a:pt x="1397" y="1023"/>
                  </a:lnTo>
                  <a:lnTo>
                    <a:pt x="1397" y="1023"/>
                  </a:lnTo>
                  <a:lnTo>
                    <a:pt x="1395" y="1021"/>
                  </a:lnTo>
                  <a:lnTo>
                    <a:pt x="1399" y="1021"/>
                  </a:lnTo>
                  <a:lnTo>
                    <a:pt x="1399" y="1019"/>
                  </a:lnTo>
                  <a:lnTo>
                    <a:pt x="1399" y="1017"/>
                  </a:lnTo>
                  <a:lnTo>
                    <a:pt x="1401" y="1017"/>
                  </a:lnTo>
                  <a:lnTo>
                    <a:pt x="1405" y="1013"/>
                  </a:lnTo>
                  <a:lnTo>
                    <a:pt x="1409" y="1009"/>
                  </a:lnTo>
                  <a:lnTo>
                    <a:pt x="1409" y="1008"/>
                  </a:lnTo>
                  <a:lnTo>
                    <a:pt x="1407" y="1008"/>
                  </a:lnTo>
                  <a:lnTo>
                    <a:pt x="1399" y="1011"/>
                  </a:lnTo>
                  <a:lnTo>
                    <a:pt x="1399" y="1011"/>
                  </a:lnTo>
                  <a:lnTo>
                    <a:pt x="1397" y="1011"/>
                  </a:lnTo>
                  <a:lnTo>
                    <a:pt x="1397" y="1011"/>
                  </a:lnTo>
                  <a:lnTo>
                    <a:pt x="1397" y="1011"/>
                  </a:lnTo>
                  <a:lnTo>
                    <a:pt x="1395" y="1011"/>
                  </a:lnTo>
                  <a:lnTo>
                    <a:pt x="1395" y="1011"/>
                  </a:lnTo>
                  <a:lnTo>
                    <a:pt x="1391" y="1013"/>
                  </a:lnTo>
                  <a:lnTo>
                    <a:pt x="1395" y="1011"/>
                  </a:lnTo>
                  <a:lnTo>
                    <a:pt x="1395" y="1009"/>
                  </a:lnTo>
                  <a:lnTo>
                    <a:pt x="1397" y="1008"/>
                  </a:lnTo>
                  <a:lnTo>
                    <a:pt x="1395" y="1008"/>
                  </a:lnTo>
                  <a:lnTo>
                    <a:pt x="1393" y="1006"/>
                  </a:lnTo>
                  <a:lnTo>
                    <a:pt x="1393" y="1006"/>
                  </a:lnTo>
                  <a:lnTo>
                    <a:pt x="1395" y="1004"/>
                  </a:lnTo>
                  <a:lnTo>
                    <a:pt x="1390" y="1004"/>
                  </a:lnTo>
                  <a:lnTo>
                    <a:pt x="1393" y="1002"/>
                  </a:lnTo>
                  <a:lnTo>
                    <a:pt x="1397" y="1000"/>
                  </a:lnTo>
                  <a:lnTo>
                    <a:pt x="1399" y="996"/>
                  </a:lnTo>
                  <a:lnTo>
                    <a:pt x="1399" y="994"/>
                  </a:lnTo>
                  <a:lnTo>
                    <a:pt x="1397" y="990"/>
                  </a:lnTo>
                  <a:lnTo>
                    <a:pt x="1393" y="990"/>
                  </a:lnTo>
                  <a:lnTo>
                    <a:pt x="1388" y="990"/>
                  </a:lnTo>
                  <a:lnTo>
                    <a:pt x="1386" y="992"/>
                  </a:lnTo>
                  <a:lnTo>
                    <a:pt x="1386" y="990"/>
                  </a:lnTo>
                  <a:lnTo>
                    <a:pt x="1386" y="990"/>
                  </a:lnTo>
                  <a:lnTo>
                    <a:pt x="1386" y="989"/>
                  </a:lnTo>
                  <a:lnTo>
                    <a:pt x="1386" y="987"/>
                  </a:lnTo>
                  <a:lnTo>
                    <a:pt x="1384" y="989"/>
                  </a:lnTo>
                  <a:lnTo>
                    <a:pt x="1376" y="994"/>
                  </a:lnTo>
                  <a:lnTo>
                    <a:pt x="1376" y="992"/>
                  </a:lnTo>
                  <a:lnTo>
                    <a:pt x="1374" y="994"/>
                  </a:lnTo>
                  <a:lnTo>
                    <a:pt x="1372" y="996"/>
                  </a:lnTo>
                  <a:lnTo>
                    <a:pt x="1371" y="998"/>
                  </a:lnTo>
                  <a:lnTo>
                    <a:pt x="1372" y="996"/>
                  </a:lnTo>
                  <a:lnTo>
                    <a:pt x="1372" y="992"/>
                  </a:lnTo>
                  <a:lnTo>
                    <a:pt x="1374" y="990"/>
                  </a:lnTo>
                  <a:lnTo>
                    <a:pt x="1372" y="989"/>
                  </a:lnTo>
                  <a:lnTo>
                    <a:pt x="1372" y="990"/>
                  </a:lnTo>
                  <a:lnTo>
                    <a:pt x="1371" y="990"/>
                  </a:lnTo>
                  <a:lnTo>
                    <a:pt x="1371" y="990"/>
                  </a:lnTo>
                  <a:lnTo>
                    <a:pt x="1371" y="989"/>
                  </a:lnTo>
                  <a:lnTo>
                    <a:pt x="1369" y="989"/>
                  </a:lnTo>
                  <a:lnTo>
                    <a:pt x="1367" y="989"/>
                  </a:lnTo>
                  <a:lnTo>
                    <a:pt x="1361" y="989"/>
                  </a:lnTo>
                  <a:lnTo>
                    <a:pt x="1361" y="989"/>
                  </a:lnTo>
                  <a:lnTo>
                    <a:pt x="1359" y="989"/>
                  </a:lnTo>
                  <a:lnTo>
                    <a:pt x="1361" y="987"/>
                  </a:lnTo>
                  <a:lnTo>
                    <a:pt x="1361" y="985"/>
                  </a:lnTo>
                  <a:lnTo>
                    <a:pt x="1361" y="985"/>
                  </a:lnTo>
                  <a:lnTo>
                    <a:pt x="1359" y="985"/>
                  </a:lnTo>
                  <a:lnTo>
                    <a:pt x="1361" y="983"/>
                  </a:lnTo>
                  <a:lnTo>
                    <a:pt x="1367" y="979"/>
                  </a:lnTo>
                  <a:lnTo>
                    <a:pt x="1369" y="977"/>
                  </a:lnTo>
                  <a:lnTo>
                    <a:pt x="1369" y="977"/>
                  </a:lnTo>
                  <a:lnTo>
                    <a:pt x="1361" y="977"/>
                  </a:lnTo>
                  <a:lnTo>
                    <a:pt x="1359" y="977"/>
                  </a:lnTo>
                  <a:lnTo>
                    <a:pt x="1357" y="977"/>
                  </a:lnTo>
                  <a:lnTo>
                    <a:pt x="1359" y="975"/>
                  </a:lnTo>
                  <a:lnTo>
                    <a:pt x="1359" y="975"/>
                  </a:lnTo>
                  <a:lnTo>
                    <a:pt x="1357" y="975"/>
                  </a:lnTo>
                  <a:lnTo>
                    <a:pt x="1355" y="977"/>
                  </a:lnTo>
                  <a:lnTo>
                    <a:pt x="1350" y="983"/>
                  </a:lnTo>
                  <a:lnTo>
                    <a:pt x="1348" y="985"/>
                  </a:lnTo>
                  <a:lnTo>
                    <a:pt x="1348" y="985"/>
                  </a:lnTo>
                  <a:lnTo>
                    <a:pt x="1348" y="983"/>
                  </a:lnTo>
                  <a:lnTo>
                    <a:pt x="1348" y="983"/>
                  </a:lnTo>
                  <a:lnTo>
                    <a:pt x="1348" y="981"/>
                  </a:lnTo>
                  <a:lnTo>
                    <a:pt x="1348" y="981"/>
                  </a:lnTo>
                  <a:lnTo>
                    <a:pt x="1350" y="975"/>
                  </a:lnTo>
                  <a:lnTo>
                    <a:pt x="1359" y="958"/>
                  </a:lnTo>
                  <a:lnTo>
                    <a:pt x="1363" y="953"/>
                  </a:lnTo>
                  <a:lnTo>
                    <a:pt x="1365" y="951"/>
                  </a:lnTo>
                  <a:lnTo>
                    <a:pt x="1363" y="949"/>
                  </a:lnTo>
                  <a:lnTo>
                    <a:pt x="1363" y="947"/>
                  </a:lnTo>
                  <a:lnTo>
                    <a:pt x="1361" y="947"/>
                  </a:lnTo>
                  <a:lnTo>
                    <a:pt x="1359" y="945"/>
                  </a:lnTo>
                  <a:lnTo>
                    <a:pt x="1361" y="945"/>
                  </a:lnTo>
                  <a:lnTo>
                    <a:pt x="1367" y="943"/>
                  </a:lnTo>
                  <a:lnTo>
                    <a:pt x="1369" y="941"/>
                  </a:lnTo>
                  <a:lnTo>
                    <a:pt x="1369" y="939"/>
                  </a:lnTo>
                  <a:lnTo>
                    <a:pt x="1369" y="937"/>
                  </a:lnTo>
                  <a:lnTo>
                    <a:pt x="1367" y="939"/>
                  </a:lnTo>
                  <a:lnTo>
                    <a:pt x="1367" y="939"/>
                  </a:lnTo>
                  <a:lnTo>
                    <a:pt x="1365" y="939"/>
                  </a:lnTo>
                  <a:lnTo>
                    <a:pt x="1365" y="939"/>
                  </a:lnTo>
                  <a:lnTo>
                    <a:pt x="1365" y="941"/>
                  </a:lnTo>
                  <a:lnTo>
                    <a:pt x="1365" y="941"/>
                  </a:lnTo>
                  <a:lnTo>
                    <a:pt x="1365" y="941"/>
                  </a:lnTo>
                  <a:lnTo>
                    <a:pt x="1363" y="941"/>
                  </a:lnTo>
                  <a:lnTo>
                    <a:pt x="1363" y="939"/>
                  </a:lnTo>
                  <a:lnTo>
                    <a:pt x="1363" y="939"/>
                  </a:lnTo>
                  <a:lnTo>
                    <a:pt x="1361" y="939"/>
                  </a:lnTo>
                  <a:lnTo>
                    <a:pt x="1359" y="939"/>
                  </a:lnTo>
                  <a:lnTo>
                    <a:pt x="1355" y="941"/>
                  </a:lnTo>
                  <a:lnTo>
                    <a:pt x="1352" y="943"/>
                  </a:lnTo>
                  <a:lnTo>
                    <a:pt x="1350" y="945"/>
                  </a:lnTo>
                  <a:lnTo>
                    <a:pt x="1348" y="947"/>
                  </a:lnTo>
                  <a:lnTo>
                    <a:pt x="1348" y="949"/>
                  </a:lnTo>
                  <a:lnTo>
                    <a:pt x="1346" y="951"/>
                  </a:lnTo>
                  <a:lnTo>
                    <a:pt x="1346" y="951"/>
                  </a:lnTo>
                  <a:lnTo>
                    <a:pt x="1344" y="953"/>
                  </a:lnTo>
                  <a:lnTo>
                    <a:pt x="1344" y="953"/>
                  </a:lnTo>
                  <a:lnTo>
                    <a:pt x="1344" y="953"/>
                  </a:lnTo>
                  <a:lnTo>
                    <a:pt x="1344" y="953"/>
                  </a:lnTo>
                  <a:lnTo>
                    <a:pt x="1344" y="954"/>
                  </a:lnTo>
                  <a:lnTo>
                    <a:pt x="1340" y="958"/>
                  </a:lnTo>
                  <a:lnTo>
                    <a:pt x="1340" y="960"/>
                  </a:lnTo>
                  <a:lnTo>
                    <a:pt x="1342" y="962"/>
                  </a:lnTo>
                  <a:lnTo>
                    <a:pt x="1338" y="962"/>
                  </a:lnTo>
                  <a:lnTo>
                    <a:pt x="1336" y="966"/>
                  </a:lnTo>
                  <a:lnTo>
                    <a:pt x="1335" y="973"/>
                  </a:lnTo>
                  <a:lnTo>
                    <a:pt x="1331" y="981"/>
                  </a:lnTo>
                  <a:lnTo>
                    <a:pt x="1331" y="985"/>
                  </a:lnTo>
                  <a:lnTo>
                    <a:pt x="1333" y="989"/>
                  </a:lnTo>
                  <a:lnTo>
                    <a:pt x="1331" y="989"/>
                  </a:lnTo>
                  <a:lnTo>
                    <a:pt x="1329" y="989"/>
                  </a:lnTo>
                  <a:lnTo>
                    <a:pt x="1327" y="989"/>
                  </a:lnTo>
                  <a:lnTo>
                    <a:pt x="1325" y="989"/>
                  </a:lnTo>
                  <a:lnTo>
                    <a:pt x="1325" y="990"/>
                  </a:lnTo>
                  <a:lnTo>
                    <a:pt x="1325" y="992"/>
                  </a:lnTo>
                  <a:lnTo>
                    <a:pt x="1327" y="994"/>
                  </a:lnTo>
                  <a:lnTo>
                    <a:pt x="1329" y="994"/>
                  </a:lnTo>
                  <a:lnTo>
                    <a:pt x="1327" y="996"/>
                  </a:lnTo>
                  <a:lnTo>
                    <a:pt x="1327" y="998"/>
                  </a:lnTo>
                  <a:lnTo>
                    <a:pt x="1327" y="998"/>
                  </a:lnTo>
                  <a:lnTo>
                    <a:pt x="1329" y="1000"/>
                  </a:lnTo>
                  <a:lnTo>
                    <a:pt x="1327" y="1000"/>
                  </a:lnTo>
                  <a:lnTo>
                    <a:pt x="1325" y="998"/>
                  </a:lnTo>
                  <a:lnTo>
                    <a:pt x="1323" y="998"/>
                  </a:lnTo>
                  <a:lnTo>
                    <a:pt x="1321" y="998"/>
                  </a:lnTo>
                  <a:lnTo>
                    <a:pt x="1321" y="1000"/>
                  </a:lnTo>
                  <a:lnTo>
                    <a:pt x="1319" y="1006"/>
                  </a:lnTo>
                  <a:lnTo>
                    <a:pt x="1318" y="1008"/>
                  </a:lnTo>
                  <a:lnTo>
                    <a:pt x="1318" y="1009"/>
                  </a:lnTo>
                  <a:lnTo>
                    <a:pt x="1316" y="1009"/>
                  </a:lnTo>
                  <a:lnTo>
                    <a:pt x="1314" y="1008"/>
                  </a:lnTo>
                  <a:lnTo>
                    <a:pt x="1314" y="1008"/>
                  </a:lnTo>
                  <a:lnTo>
                    <a:pt x="1316" y="1006"/>
                  </a:lnTo>
                  <a:lnTo>
                    <a:pt x="1314" y="1006"/>
                  </a:lnTo>
                  <a:lnTo>
                    <a:pt x="1312" y="1008"/>
                  </a:lnTo>
                  <a:lnTo>
                    <a:pt x="1310" y="1009"/>
                  </a:lnTo>
                  <a:lnTo>
                    <a:pt x="1310" y="1011"/>
                  </a:lnTo>
                  <a:lnTo>
                    <a:pt x="1319" y="1011"/>
                  </a:lnTo>
                  <a:lnTo>
                    <a:pt x="1323" y="1011"/>
                  </a:lnTo>
                  <a:lnTo>
                    <a:pt x="1310" y="1021"/>
                  </a:lnTo>
                  <a:lnTo>
                    <a:pt x="1308" y="1023"/>
                  </a:lnTo>
                  <a:lnTo>
                    <a:pt x="1306" y="1025"/>
                  </a:lnTo>
                  <a:lnTo>
                    <a:pt x="1308" y="1030"/>
                  </a:lnTo>
                  <a:lnTo>
                    <a:pt x="1312" y="1032"/>
                  </a:lnTo>
                  <a:lnTo>
                    <a:pt x="1319" y="1030"/>
                  </a:lnTo>
                  <a:lnTo>
                    <a:pt x="1323" y="1028"/>
                  </a:lnTo>
                  <a:lnTo>
                    <a:pt x="1327" y="1030"/>
                  </a:lnTo>
                  <a:lnTo>
                    <a:pt x="1346" y="1032"/>
                  </a:lnTo>
                  <a:lnTo>
                    <a:pt x="1352" y="1030"/>
                  </a:lnTo>
                  <a:lnTo>
                    <a:pt x="1354" y="1030"/>
                  </a:lnTo>
                  <a:lnTo>
                    <a:pt x="1357" y="1030"/>
                  </a:lnTo>
                  <a:lnTo>
                    <a:pt x="1357" y="1028"/>
                  </a:lnTo>
                  <a:lnTo>
                    <a:pt x="1357" y="1027"/>
                  </a:lnTo>
                  <a:lnTo>
                    <a:pt x="1359" y="1027"/>
                  </a:lnTo>
                  <a:lnTo>
                    <a:pt x="1359" y="1027"/>
                  </a:lnTo>
                  <a:lnTo>
                    <a:pt x="1361" y="1027"/>
                  </a:lnTo>
                  <a:lnTo>
                    <a:pt x="1361" y="1027"/>
                  </a:lnTo>
                  <a:lnTo>
                    <a:pt x="1363" y="1027"/>
                  </a:lnTo>
                  <a:lnTo>
                    <a:pt x="1363" y="1028"/>
                  </a:lnTo>
                  <a:lnTo>
                    <a:pt x="1363" y="1030"/>
                  </a:lnTo>
                  <a:lnTo>
                    <a:pt x="1361" y="1032"/>
                  </a:lnTo>
                  <a:lnTo>
                    <a:pt x="1359" y="1032"/>
                  </a:lnTo>
                  <a:lnTo>
                    <a:pt x="1365" y="1032"/>
                  </a:lnTo>
                  <a:lnTo>
                    <a:pt x="1367" y="1034"/>
                  </a:lnTo>
                  <a:lnTo>
                    <a:pt x="1369" y="1034"/>
                  </a:lnTo>
                  <a:lnTo>
                    <a:pt x="1371" y="1032"/>
                  </a:lnTo>
                  <a:lnTo>
                    <a:pt x="1371" y="1032"/>
                  </a:lnTo>
                  <a:lnTo>
                    <a:pt x="1371" y="1030"/>
                  </a:lnTo>
                  <a:lnTo>
                    <a:pt x="1371" y="1030"/>
                  </a:lnTo>
                  <a:lnTo>
                    <a:pt x="1372" y="1030"/>
                  </a:lnTo>
                  <a:lnTo>
                    <a:pt x="1374" y="1030"/>
                  </a:lnTo>
                  <a:lnTo>
                    <a:pt x="1376" y="1030"/>
                  </a:lnTo>
                  <a:lnTo>
                    <a:pt x="1378" y="1030"/>
                  </a:lnTo>
                  <a:lnTo>
                    <a:pt x="1380" y="1030"/>
                  </a:lnTo>
                  <a:lnTo>
                    <a:pt x="1378" y="1030"/>
                  </a:lnTo>
                  <a:lnTo>
                    <a:pt x="1378" y="1032"/>
                  </a:lnTo>
                  <a:lnTo>
                    <a:pt x="1376" y="1032"/>
                  </a:lnTo>
                  <a:lnTo>
                    <a:pt x="1374" y="1034"/>
                  </a:lnTo>
                  <a:lnTo>
                    <a:pt x="1372" y="1036"/>
                  </a:lnTo>
                  <a:lnTo>
                    <a:pt x="1371" y="1040"/>
                  </a:lnTo>
                  <a:lnTo>
                    <a:pt x="1369" y="1040"/>
                  </a:lnTo>
                  <a:lnTo>
                    <a:pt x="1363" y="1044"/>
                  </a:lnTo>
                  <a:lnTo>
                    <a:pt x="1361" y="1046"/>
                  </a:lnTo>
                  <a:lnTo>
                    <a:pt x="1363" y="1047"/>
                  </a:lnTo>
                  <a:lnTo>
                    <a:pt x="1367" y="1047"/>
                  </a:lnTo>
                  <a:lnTo>
                    <a:pt x="1371" y="1046"/>
                  </a:lnTo>
                  <a:lnTo>
                    <a:pt x="1372" y="1044"/>
                  </a:lnTo>
                  <a:lnTo>
                    <a:pt x="1374" y="1042"/>
                  </a:lnTo>
                  <a:lnTo>
                    <a:pt x="1376" y="1038"/>
                  </a:lnTo>
                  <a:lnTo>
                    <a:pt x="1378" y="1036"/>
                  </a:lnTo>
                  <a:lnTo>
                    <a:pt x="1380" y="1036"/>
                  </a:lnTo>
                  <a:lnTo>
                    <a:pt x="1380" y="1034"/>
                  </a:lnTo>
                  <a:lnTo>
                    <a:pt x="1382" y="1034"/>
                  </a:lnTo>
                  <a:lnTo>
                    <a:pt x="1384" y="1034"/>
                  </a:lnTo>
                  <a:lnTo>
                    <a:pt x="1386" y="1032"/>
                  </a:lnTo>
                  <a:lnTo>
                    <a:pt x="1384" y="1036"/>
                  </a:lnTo>
                  <a:lnTo>
                    <a:pt x="1386" y="1032"/>
                  </a:lnTo>
                  <a:lnTo>
                    <a:pt x="1388" y="1028"/>
                  </a:lnTo>
                  <a:lnTo>
                    <a:pt x="1391" y="1027"/>
                  </a:lnTo>
                  <a:lnTo>
                    <a:pt x="1393" y="1030"/>
                  </a:lnTo>
                  <a:lnTo>
                    <a:pt x="1395" y="1032"/>
                  </a:lnTo>
                  <a:lnTo>
                    <a:pt x="1395" y="1034"/>
                  </a:lnTo>
                  <a:lnTo>
                    <a:pt x="1393" y="1036"/>
                  </a:lnTo>
                  <a:lnTo>
                    <a:pt x="1393" y="1038"/>
                  </a:lnTo>
                  <a:lnTo>
                    <a:pt x="1391" y="1042"/>
                  </a:lnTo>
                  <a:lnTo>
                    <a:pt x="1390" y="1046"/>
                  </a:lnTo>
                  <a:lnTo>
                    <a:pt x="1390" y="1047"/>
                  </a:lnTo>
                  <a:lnTo>
                    <a:pt x="1393" y="1047"/>
                  </a:lnTo>
                  <a:lnTo>
                    <a:pt x="1399" y="1042"/>
                  </a:lnTo>
                  <a:lnTo>
                    <a:pt x="1399" y="1044"/>
                  </a:lnTo>
                  <a:lnTo>
                    <a:pt x="1399" y="1049"/>
                  </a:lnTo>
                  <a:lnTo>
                    <a:pt x="1399" y="1051"/>
                  </a:lnTo>
                  <a:lnTo>
                    <a:pt x="1401" y="1051"/>
                  </a:lnTo>
                  <a:lnTo>
                    <a:pt x="1401" y="1051"/>
                  </a:lnTo>
                  <a:lnTo>
                    <a:pt x="1403" y="1049"/>
                  </a:lnTo>
                  <a:lnTo>
                    <a:pt x="1405" y="1049"/>
                  </a:lnTo>
                  <a:lnTo>
                    <a:pt x="1405" y="1049"/>
                  </a:lnTo>
                  <a:lnTo>
                    <a:pt x="1405" y="1051"/>
                  </a:lnTo>
                  <a:lnTo>
                    <a:pt x="1405" y="1051"/>
                  </a:lnTo>
                  <a:lnTo>
                    <a:pt x="1407" y="1051"/>
                  </a:lnTo>
                  <a:lnTo>
                    <a:pt x="1409" y="1049"/>
                  </a:lnTo>
                  <a:lnTo>
                    <a:pt x="1409" y="1047"/>
                  </a:lnTo>
                  <a:lnTo>
                    <a:pt x="1410" y="1046"/>
                  </a:lnTo>
                  <a:lnTo>
                    <a:pt x="1410" y="1042"/>
                  </a:lnTo>
                  <a:lnTo>
                    <a:pt x="1410" y="1040"/>
                  </a:lnTo>
                  <a:lnTo>
                    <a:pt x="1414" y="1036"/>
                  </a:lnTo>
                  <a:lnTo>
                    <a:pt x="1414" y="1034"/>
                  </a:lnTo>
                  <a:lnTo>
                    <a:pt x="1414" y="1032"/>
                  </a:lnTo>
                  <a:lnTo>
                    <a:pt x="1412" y="1028"/>
                  </a:lnTo>
                  <a:close/>
                  <a:moveTo>
                    <a:pt x="190" y="903"/>
                  </a:moveTo>
                  <a:lnTo>
                    <a:pt x="190" y="901"/>
                  </a:lnTo>
                  <a:lnTo>
                    <a:pt x="188" y="899"/>
                  </a:lnTo>
                  <a:lnTo>
                    <a:pt x="188" y="901"/>
                  </a:lnTo>
                  <a:lnTo>
                    <a:pt x="188" y="901"/>
                  </a:lnTo>
                  <a:lnTo>
                    <a:pt x="188" y="903"/>
                  </a:lnTo>
                  <a:lnTo>
                    <a:pt x="190" y="903"/>
                  </a:lnTo>
                  <a:lnTo>
                    <a:pt x="190" y="903"/>
                  </a:lnTo>
                  <a:close/>
                  <a:moveTo>
                    <a:pt x="1073" y="1078"/>
                  </a:moveTo>
                  <a:lnTo>
                    <a:pt x="1075" y="1076"/>
                  </a:lnTo>
                  <a:lnTo>
                    <a:pt x="1077" y="1076"/>
                  </a:lnTo>
                  <a:lnTo>
                    <a:pt x="1079" y="1076"/>
                  </a:lnTo>
                  <a:lnTo>
                    <a:pt x="1079" y="1076"/>
                  </a:lnTo>
                  <a:lnTo>
                    <a:pt x="1081" y="1074"/>
                  </a:lnTo>
                  <a:lnTo>
                    <a:pt x="1081" y="1072"/>
                  </a:lnTo>
                  <a:lnTo>
                    <a:pt x="1081" y="1072"/>
                  </a:lnTo>
                  <a:lnTo>
                    <a:pt x="1079" y="1072"/>
                  </a:lnTo>
                  <a:lnTo>
                    <a:pt x="1079" y="1074"/>
                  </a:lnTo>
                  <a:lnTo>
                    <a:pt x="1077" y="1074"/>
                  </a:lnTo>
                  <a:lnTo>
                    <a:pt x="1077" y="1076"/>
                  </a:lnTo>
                  <a:lnTo>
                    <a:pt x="1075" y="1076"/>
                  </a:lnTo>
                  <a:lnTo>
                    <a:pt x="1073" y="1078"/>
                  </a:lnTo>
                  <a:close/>
                  <a:moveTo>
                    <a:pt x="986" y="930"/>
                  </a:moveTo>
                  <a:lnTo>
                    <a:pt x="988" y="928"/>
                  </a:lnTo>
                  <a:lnTo>
                    <a:pt x="988" y="928"/>
                  </a:lnTo>
                  <a:lnTo>
                    <a:pt x="986" y="928"/>
                  </a:lnTo>
                  <a:lnTo>
                    <a:pt x="982" y="928"/>
                  </a:lnTo>
                  <a:lnTo>
                    <a:pt x="984" y="930"/>
                  </a:lnTo>
                  <a:lnTo>
                    <a:pt x="984" y="930"/>
                  </a:lnTo>
                  <a:lnTo>
                    <a:pt x="986" y="930"/>
                  </a:lnTo>
                  <a:close/>
                  <a:moveTo>
                    <a:pt x="1274" y="1030"/>
                  </a:moveTo>
                  <a:lnTo>
                    <a:pt x="1272" y="1030"/>
                  </a:lnTo>
                  <a:lnTo>
                    <a:pt x="1270" y="1030"/>
                  </a:lnTo>
                  <a:lnTo>
                    <a:pt x="1268" y="1032"/>
                  </a:lnTo>
                  <a:lnTo>
                    <a:pt x="1266" y="1034"/>
                  </a:lnTo>
                  <a:lnTo>
                    <a:pt x="1266" y="1036"/>
                  </a:lnTo>
                  <a:lnTo>
                    <a:pt x="1264" y="1038"/>
                  </a:lnTo>
                  <a:lnTo>
                    <a:pt x="1266" y="1040"/>
                  </a:lnTo>
                  <a:lnTo>
                    <a:pt x="1268" y="1038"/>
                  </a:lnTo>
                  <a:lnTo>
                    <a:pt x="1266" y="1038"/>
                  </a:lnTo>
                  <a:lnTo>
                    <a:pt x="1268" y="1034"/>
                  </a:lnTo>
                  <a:lnTo>
                    <a:pt x="1274" y="1030"/>
                  </a:lnTo>
                  <a:close/>
                  <a:moveTo>
                    <a:pt x="768" y="700"/>
                  </a:moveTo>
                  <a:lnTo>
                    <a:pt x="766" y="700"/>
                  </a:lnTo>
                  <a:lnTo>
                    <a:pt x="766" y="700"/>
                  </a:lnTo>
                  <a:lnTo>
                    <a:pt x="766" y="702"/>
                  </a:lnTo>
                  <a:lnTo>
                    <a:pt x="766" y="702"/>
                  </a:lnTo>
                  <a:lnTo>
                    <a:pt x="768" y="702"/>
                  </a:lnTo>
                  <a:lnTo>
                    <a:pt x="768" y="702"/>
                  </a:lnTo>
                  <a:lnTo>
                    <a:pt x="768" y="700"/>
                  </a:lnTo>
                  <a:lnTo>
                    <a:pt x="768" y="700"/>
                  </a:lnTo>
                  <a:close/>
                  <a:moveTo>
                    <a:pt x="1261" y="1057"/>
                  </a:moveTo>
                  <a:lnTo>
                    <a:pt x="1264" y="1057"/>
                  </a:lnTo>
                  <a:lnTo>
                    <a:pt x="1261" y="1055"/>
                  </a:lnTo>
                  <a:lnTo>
                    <a:pt x="1257" y="1055"/>
                  </a:lnTo>
                  <a:lnTo>
                    <a:pt x="1251" y="1055"/>
                  </a:lnTo>
                  <a:lnTo>
                    <a:pt x="1247" y="1057"/>
                  </a:lnTo>
                  <a:lnTo>
                    <a:pt x="1246" y="1055"/>
                  </a:lnTo>
                  <a:lnTo>
                    <a:pt x="1242" y="1053"/>
                  </a:lnTo>
                  <a:lnTo>
                    <a:pt x="1238" y="1053"/>
                  </a:lnTo>
                  <a:lnTo>
                    <a:pt x="1238" y="1053"/>
                  </a:lnTo>
                  <a:lnTo>
                    <a:pt x="1238" y="1053"/>
                  </a:lnTo>
                  <a:lnTo>
                    <a:pt x="1236" y="1055"/>
                  </a:lnTo>
                  <a:lnTo>
                    <a:pt x="1236" y="1055"/>
                  </a:lnTo>
                  <a:lnTo>
                    <a:pt x="1236" y="1055"/>
                  </a:lnTo>
                  <a:lnTo>
                    <a:pt x="1236" y="1055"/>
                  </a:lnTo>
                  <a:lnTo>
                    <a:pt x="1234" y="1055"/>
                  </a:lnTo>
                  <a:lnTo>
                    <a:pt x="1234" y="1055"/>
                  </a:lnTo>
                  <a:lnTo>
                    <a:pt x="1234" y="1053"/>
                  </a:lnTo>
                  <a:lnTo>
                    <a:pt x="1234" y="1051"/>
                  </a:lnTo>
                  <a:lnTo>
                    <a:pt x="1234" y="1051"/>
                  </a:lnTo>
                  <a:lnTo>
                    <a:pt x="1232" y="1049"/>
                  </a:lnTo>
                  <a:lnTo>
                    <a:pt x="1232" y="1049"/>
                  </a:lnTo>
                  <a:lnTo>
                    <a:pt x="1232" y="1049"/>
                  </a:lnTo>
                  <a:lnTo>
                    <a:pt x="1232" y="1047"/>
                  </a:lnTo>
                  <a:lnTo>
                    <a:pt x="1232" y="1044"/>
                  </a:lnTo>
                  <a:lnTo>
                    <a:pt x="1232" y="1042"/>
                  </a:lnTo>
                  <a:lnTo>
                    <a:pt x="1230" y="1046"/>
                  </a:lnTo>
                  <a:lnTo>
                    <a:pt x="1227" y="1049"/>
                  </a:lnTo>
                  <a:lnTo>
                    <a:pt x="1227" y="1049"/>
                  </a:lnTo>
                  <a:lnTo>
                    <a:pt x="1227" y="1051"/>
                  </a:lnTo>
                  <a:lnTo>
                    <a:pt x="1227" y="1051"/>
                  </a:lnTo>
                  <a:lnTo>
                    <a:pt x="1227" y="1051"/>
                  </a:lnTo>
                  <a:lnTo>
                    <a:pt x="1227" y="1051"/>
                  </a:lnTo>
                  <a:lnTo>
                    <a:pt x="1228" y="1051"/>
                  </a:lnTo>
                  <a:lnTo>
                    <a:pt x="1228" y="1051"/>
                  </a:lnTo>
                  <a:lnTo>
                    <a:pt x="1230" y="1053"/>
                  </a:lnTo>
                  <a:lnTo>
                    <a:pt x="1230" y="1053"/>
                  </a:lnTo>
                  <a:lnTo>
                    <a:pt x="1230" y="1053"/>
                  </a:lnTo>
                  <a:lnTo>
                    <a:pt x="1230" y="1055"/>
                  </a:lnTo>
                  <a:lnTo>
                    <a:pt x="1230" y="1057"/>
                  </a:lnTo>
                  <a:lnTo>
                    <a:pt x="1232" y="1057"/>
                  </a:lnTo>
                  <a:lnTo>
                    <a:pt x="1236" y="1057"/>
                  </a:lnTo>
                  <a:lnTo>
                    <a:pt x="1236" y="1057"/>
                  </a:lnTo>
                  <a:lnTo>
                    <a:pt x="1236" y="1057"/>
                  </a:lnTo>
                  <a:lnTo>
                    <a:pt x="1238" y="1059"/>
                  </a:lnTo>
                  <a:lnTo>
                    <a:pt x="1240" y="1061"/>
                  </a:lnTo>
                  <a:lnTo>
                    <a:pt x="1244" y="1063"/>
                  </a:lnTo>
                  <a:lnTo>
                    <a:pt x="1246" y="1061"/>
                  </a:lnTo>
                  <a:lnTo>
                    <a:pt x="1244" y="1061"/>
                  </a:lnTo>
                  <a:lnTo>
                    <a:pt x="1249" y="1059"/>
                  </a:lnTo>
                  <a:lnTo>
                    <a:pt x="1247" y="1059"/>
                  </a:lnTo>
                  <a:lnTo>
                    <a:pt x="1247" y="1061"/>
                  </a:lnTo>
                  <a:lnTo>
                    <a:pt x="1249" y="1061"/>
                  </a:lnTo>
                  <a:lnTo>
                    <a:pt x="1251" y="1063"/>
                  </a:lnTo>
                  <a:lnTo>
                    <a:pt x="1249" y="1063"/>
                  </a:lnTo>
                  <a:lnTo>
                    <a:pt x="1247" y="1063"/>
                  </a:lnTo>
                  <a:lnTo>
                    <a:pt x="1251" y="1064"/>
                  </a:lnTo>
                  <a:lnTo>
                    <a:pt x="1251" y="1064"/>
                  </a:lnTo>
                  <a:lnTo>
                    <a:pt x="1255" y="1066"/>
                  </a:lnTo>
                  <a:lnTo>
                    <a:pt x="1257" y="1064"/>
                  </a:lnTo>
                  <a:lnTo>
                    <a:pt x="1255" y="1063"/>
                  </a:lnTo>
                  <a:lnTo>
                    <a:pt x="1257" y="1061"/>
                  </a:lnTo>
                  <a:lnTo>
                    <a:pt x="1261" y="1057"/>
                  </a:lnTo>
                  <a:close/>
                  <a:moveTo>
                    <a:pt x="806" y="493"/>
                  </a:moveTo>
                  <a:lnTo>
                    <a:pt x="804" y="493"/>
                  </a:lnTo>
                  <a:lnTo>
                    <a:pt x="804" y="493"/>
                  </a:lnTo>
                  <a:lnTo>
                    <a:pt x="806" y="495"/>
                  </a:lnTo>
                  <a:lnTo>
                    <a:pt x="808" y="495"/>
                  </a:lnTo>
                  <a:lnTo>
                    <a:pt x="808" y="495"/>
                  </a:lnTo>
                  <a:lnTo>
                    <a:pt x="808" y="493"/>
                  </a:lnTo>
                  <a:lnTo>
                    <a:pt x="808" y="493"/>
                  </a:lnTo>
                  <a:lnTo>
                    <a:pt x="806" y="493"/>
                  </a:lnTo>
                  <a:close/>
                  <a:moveTo>
                    <a:pt x="1079" y="1072"/>
                  </a:moveTo>
                  <a:lnTo>
                    <a:pt x="1079" y="1072"/>
                  </a:lnTo>
                  <a:lnTo>
                    <a:pt x="1079" y="1072"/>
                  </a:lnTo>
                  <a:lnTo>
                    <a:pt x="1077" y="1072"/>
                  </a:lnTo>
                  <a:lnTo>
                    <a:pt x="1075" y="1072"/>
                  </a:lnTo>
                  <a:lnTo>
                    <a:pt x="1075" y="1074"/>
                  </a:lnTo>
                  <a:lnTo>
                    <a:pt x="1077" y="1074"/>
                  </a:lnTo>
                  <a:lnTo>
                    <a:pt x="1077" y="1074"/>
                  </a:lnTo>
                  <a:lnTo>
                    <a:pt x="1079" y="1072"/>
                  </a:lnTo>
                  <a:close/>
                  <a:moveTo>
                    <a:pt x="1270" y="996"/>
                  </a:moveTo>
                  <a:lnTo>
                    <a:pt x="1266" y="992"/>
                  </a:lnTo>
                  <a:lnTo>
                    <a:pt x="1261" y="989"/>
                  </a:lnTo>
                  <a:lnTo>
                    <a:pt x="1249" y="983"/>
                  </a:lnTo>
                  <a:lnTo>
                    <a:pt x="1246" y="981"/>
                  </a:lnTo>
                  <a:lnTo>
                    <a:pt x="1230" y="977"/>
                  </a:lnTo>
                  <a:lnTo>
                    <a:pt x="1228" y="977"/>
                  </a:lnTo>
                  <a:lnTo>
                    <a:pt x="1225" y="979"/>
                  </a:lnTo>
                  <a:lnTo>
                    <a:pt x="1227" y="981"/>
                  </a:lnTo>
                  <a:lnTo>
                    <a:pt x="1230" y="983"/>
                  </a:lnTo>
                  <a:lnTo>
                    <a:pt x="1234" y="985"/>
                  </a:lnTo>
                  <a:lnTo>
                    <a:pt x="1236" y="987"/>
                  </a:lnTo>
                  <a:lnTo>
                    <a:pt x="1238" y="987"/>
                  </a:lnTo>
                  <a:lnTo>
                    <a:pt x="1238" y="989"/>
                  </a:lnTo>
                  <a:lnTo>
                    <a:pt x="1240" y="990"/>
                  </a:lnTo>
                  <a:lnTo>
                    <a:pt x="1242" y="992"/>
                  </a:lnTo>
                  <a:lnTo>
                    <a:pt x="1251" y="996"/>
                  </a:lnTo>
                  <a:lnTo>
                    <a:pt x="1259" y="998"/>
                  </a:lnTo>
                  <a:lnTo>
                    <a:pt x="1264" y="998"/>
                  </a:lnTo>
                  <a:lnTo>
                    <a:pt x="1270" y="996"/>
                  </a:lnTo>
                  <a:close/>
                  <a:moveTo>
                    <a:pt x="1120" y="1046"/>
                  </a:moveTo>
                  <a:lnTo>
                    <a:pt x="1119" y="1047"/>
                  </a:lnTo>
                  <a:lnTo>
                    <a:pt x="1120" y="1047"/>
                  </a:lnTo>
                  <a:lnTo>
                    <a:pt x="1120" y="1046"/>
                  </a:lnTo>
                  <a:lnTo>
                    <a:pt x="1122" y="1046"/>
                  </a:lnTo>
                  <a:lnTo>
                    <a:pt x="1124" y="1044"/>
                  </a:lnTo>
                  <a:lnTo>
                    <a:pt x="1122" y="1044"/>
                  </a:lnTo>
                  <a:lnTo>
                    <a:pt x="1120" y="1046"/>
                  </a:lnTo>
                  <a:lnTo>
                    <a:pt x="1120" y="1046"/>
                  </a:lnTo>
                  <a:close/>
                  <a:moveTo>
                    <a:pt x="281" y="1008"/>
                  </a:moveTo>
                  <a:lnTo>
                    <a:pt x="281" y="1009"/>
                  </a:lnTo>
                  <a:lnTo>
                    <a:pt x="281" y="1009"/>
                  </a:lnTo>
                  <a:lnTo>
                    <a:pt x="277" y="1000"/>
                  </a:lnTo>
                  <a:lnTo>
                    <a:pt x="275" y="996"/>
                  </a:lnTo>
                  <a:lnTo>
                    <a:pt x="271" y="994"/>
                  </a:lnTo>
                  <a:lnTo>
                    <a:pt x="269" y="992"/>
                  </a:lnTo>
                  <a:lnTo>
                    <a:pt x="262" y="990"/>
                  </a:lnTo>
                  <a:lnTo>
                    <a:pt x="260" y="989"/>
                  </a:lnTo>
                  <a:lnTo>
                    <a:pt x="258" y="987"/>
                  </a:lnTo>
                  <a:lnTo>
                    <a:pt x="256" y="983"/>
                  </a:lnTo>
                  <a:lnTo>
                    <a:pt x="254" y="975"/>
                  </a:lnTo>
                  <a:lnTo>
                    <a:pt x="249" y="970"/>
                  </a:lnTo>
                  <a:lnTo>
                    <a:pt x="247" y="968"/>
                  </a:lnTo>
                  <a:lnTo>
                    <a:pt x="245" y="968"/>
                  </a:lnTo>
                  <a:lnTo>
                    <a:pt x="226" y="964"/>
                  </a:lnTo>
                  <a:lnTo>
                    <a:pt x="224" y="962"/>
                  </a:lnTo>
                  <a:lnTo>
                    <a:pt x="214" y="956"/>
                  </a:lnTo>
                  <a:lnTo>
                    <a:pt x="211" y="956"/>
                  </a:lnTo>
                  <a:lnTo>
                    <a:pt x="207" y="956"/>
                  </a:lnTo>
                  <a:lnTo>
                    <a:pt x="205" y="956"/>
                  </a:lnTo>
                  <a:lnTo>
                    <a:pt x="203" y="958"/>
                  </a:lnTo>
                  <a:lnTo>
                    <a:pt x="205" y="962"/>
                  </a:lnTo>
                  <a:lnTo>
                    <a:pt x="207" y="964"/>
                  </a:lnTo>
                  <a:lnTo>
                    <a:pt x="209" y="964"/>
                  </a:lnTo>
                  <a:lnTo>
                    <a:pt x="213" y="964"/>
                  </a:lnTo>
                  <a:lnTo>
                    <a:pt x="213" y="962"/>
                  </a:lnTo>
                  <a:lnTo>
                    <a:pt x="214" y="962"/>
                  </a:lnTo>
                  <a:lnTo>
                    <a:pt x="216" y="962"/>
                  </a:lnTo>
                  <a:lnTo>
                    <a:pt x="216" y="962"/>
                  </a:lnTo>
                  <a:lnTo>
                    <a:pt x="216" y="964"/>
                  </a:lnTo>
                  <a:lnTo>
                    <a:pt x="216" y="964"/>
                  </a:lnTo>
                  <a:lnTo>
                    <a:pt x="216" y="966"/>
                  </a:lnTo>
                  <a:lnTo>
                    <a:pt x="216" y="968"/>
                  </a:lnTo>
                  <a:lnTo>
                    <a:pt x="214" y="966"/>
                  </a:lnTo>
                  <a:lnTo>
                    <a:pt x="213" y="966"/>
                  </a:lnTo>
                  <a:lnTo>
                    <a:pt x="211" y="966"/>
                  </a:lnTo>
                  <a:lnTo>
                    <a:pt x="211" y="966"/>
                  </a:lnTo>
                  <a:lnTo>
                    <a:pt x="209" y="968"/>
                  </a:lnTo>
                  <a:lnTo>
                    <a:pt x="209" y="968"/>
                  </a:lnTo>
                  <a:lnTo>
                    <a:pt x="209" y="968"/>
                  </a:lnTo>
                  <a:lnTo>
                    <a:pt x="211" y="970"/>
                  </a:lnTo>
                  <a:lnTo>
                    <a:pt x="211" y="972"/>
                  </a:lnTo>
                  <a:lnTo>
                    <a:pt x="211" y="973"/>
                  </a:lnTo>
                  <a:lnTo>
                    <a:pt x="213" y="973"/>
                  </a:lnTo>
                  <a:lnTo>
                    <a:pt x="213" y="973"/>
                  </a:lnTo>
                  <a:lnTo>
                    <a:pt x="214" y="973"/>
                  </a:lnTo>
                  <a:lnTo>
                    <a:pt x="216" y="973"/>
                  </a:lnTo>
                  <a:lnTo>
                    <a:pt x="218" y="973"/>
                  </a:lnTo>
                  <a:lnTo>
                    <a:pt x="218" y="975"/>
                  </a:lnTo>
                  <a:lnTo>
                    <a:pt x="220" y="975"/>
                  </a:lnTo>
                  <a:lnTo>
                    <a:pt x="220" y="973"/>
                  </a:lnTo>
                  <a:lnTo>
                    <a:pt x="222" y="973"/>
                  </a:lnTo>
                  <a:lnTo>
                    <a:pt x="222" y="975"/>
                  </a:lnTo>
                  <a:lnTo>
                    <a:pt x="220" y="977"/>
                  </a:lnTo>
                  <a:lnTo>
                    <a:pt x="222" y="977"/>
                  </a:lnTo>
                  <a:lnTo>
                    <a:pt x="222" y="979"/>
                  </a:lnTo>
                  <a:lnTo>
                    <a:pt x="224" y="979"/>
                  </a:lnTo>
                  <a:lnTo>
                    <a:pt x="224" y="979"/>
                  </a:lnTo>
                  <a:lnTo>
                    <a:pt x="226" y="977"/>
                  </a:lnTo>
                  <a:lnTo>
                    <a:pt x="230" y="979"/>
                  </a:lnTo>
                  <a:lnTo>
                    <a:pt x="231" y="981"/>
                  </a:lnTo>
                  <a:lnTo>
                    <a:pt x="233" y="985"/>
                  </a:lnTo>
                  <a:lnTo>
                    <a:pt x="239" y="985"/>
                  </a:lnTo>
                  <a:lnTo>
                    <a:pt x="237" y="985"/>
                  </a:lnTo>
                  <a:lnTo>
                    <a:pt x="233" y="985"/>
                  </a:lnTo>
                  <a:lnTo>
                    <a:pt x="231" y="987"/>
                  </a:lnTo>
                  <a:lnTo>
                    <a:pt x="231" y="987"/>
                  </a:lnTo>
                  <a:lnTo>
                    <a:pt x="231" y="989"/>
                  </a:lnTo>
                  <a:lnTo>
                    <a:pt x="231" y="989"/>
                  </a:lnTo>
                  <a:lnTo>
                    <a:pt x="231" y="990"/>
                  </a:lnTo>
                  <a:lnTo>
                    <a:pt x="231" y="990"/>
                  </a:lnTo>
                  <a:lnTo>
                    <a:pt x="231" y="990"/>
                  </a:lnTo>
                  <a:lnTo>
                    <a:pt x="233" y="990"/>
                  </a:lnTo>
                  <a:lnTo>
                    <a:pt x="233" y="990"/>
                  </a:lnTo>
                  <a:lnTo>
                    <a:pt x="235" y="990"/>
                  </a:lnTo>
                  <a:lnTo>
                    <a:pt x="235" y="990"/>
                  </a:lnTo>
                  <a:lnTo>
                    <a:pt x="235" y="990"/>
                  </a:lnTo>
                  <a:lnTo>
                    <a:pt x="237" y="990"/>
                  </a:lnTo>
                  <a:lnTo>
                    <a:pt x="237" y="990"/>
                  </a:lnTo>
                  <a:lnTo>
                    <a:pt x="239" y="990"/>
                  </a:lnTo>
                  <a:lnTo>
                    <a:pt x="239" y="990"/>
                  </a:lnTo>
                  <a:lnTo>
                    <a:pt x="241" y="990"/>
                  </a:lnTo>
                  <a:lnTo>
                    <a:pt x="241" y="990"/>
                  </a:lnTo>
                  <a:lnTo>
                    <a:pt x="241" y="992"/>
                  </a:lnTo>
                  <a:lnTo>
                    <a:pt x="241" y="992"/>
                  </a:lnTo>
                  <a:lnTo>
                    <a:pt x="241" y="994"/>
                  </a:lnTo>
                  <a:lnTo>
                    <a:pt x="243" y="994"/>
                  </a:lnTo>
                  <a:lnTo>
                    <a:pt x="245" y="994"/>
                  </a:lnTo>
                  <a:lnTo>
                    <a:pt x="245" y="996"/>
                  </a:lnTo>
                  <a:lnTo>
                    <a:pt x="247" y="996"/>
                  </a:lnTo>
                  <a:lnTo>
                    <a:pt x="245" y="996"/>
                  </a:lnTo>
                  <a:lnTo>
                    <a:pt x="245" y="996"/>
                  </a:lnTo>
                  <a:lnTo>
                    <a:pt x="245" y="998"/>
                  </a:lnTo>
                  <a:lnTo>
                    <a:pt x="243" y="998"/>
                  </a:lnTo>
                  <a:lnTo>
                    <a:pt x="245" y="998"/>
                  </a:lnTo>
                  <a:lnTo>
                    <a:pt x="247" y="1000"/>
                  </a:lnTo>
                  <a:lnTo>
                    <a:pt x="249" y="1002"/>
                  </a:lnTo>
                  <a:lnTo>
                    <a:pt x="249" y="1002"/>
                  </a:lnTo>
                  <a:lnTo>
                    <a:pt x="252" y="1000"/>
                  </a:lnTo>
                  <a:lnTo>
                    <a:pt x="256" y="1000"/>
                  </a:lnTo>
                  <a:lnTo>
                    <a:pt x="258" y="998"/>
                  </a:lnTo>
                  <a:lnTo>
                    <a:pt x="260" y="994"/>
                  </a:lnTo>
                  <a:lnTo>
                    <a:pt x="258" y="998"/>
                  </a:lnTo>
                  <a:lnTo>
                    <a:pt x="256" y="1000"/>
                  </a:lnTo>
                  <a:lnTo>
                    <a:pt x="254" y="1002"/>
                  </a:lnTo>
                  <a:lnTo>
                    <a:pt x="254" y="1006"/>
                  </a:lnTo>
                  <a:lnTo>
                    <a:pt x="256" y="1008"/>
                  </a:lnTo>
                  <a:lnTo>
                    <a:pt x="260" y="1009"/>
                  </a:lnTo>
                  <a:lnTo>
                    <a:pt x="273" y="1013"/>
                  </a:lnTo>
                  <a:lnTo>
                    <a:pt x="277" y="1015"/>
                  </a:lnTo>
                  <a:lnTo>
                    <a:pt x="279" y="1015"/>
                  </a:lnTo>
                  <a:lnTo>
                    <a:pt x="283" y="1013"/>
                  </a:lnTo>
                  <a:lnTo>
                    <a:pt x="283" y="1013"/>
                  </a:lnTo>
                  <a:lnTo>
                    <a:pt x="283" y="1011"/>
                  </a:lnTo>
                  <a:lnTo>
                    <a:pt x="283" y="1009"/>
                  </a:lnTo>
                  <a:lnTo>
                    <a:pt x="281" y="1008"/>
                  </a:lnTo>
                  <a:close/>
                  <a:moveTo>
                    <a:pt x="683" y="197"/>
                  </a:moveTo>
                  <a:lnTo>
                    <a:pt x="684" y="199"/>
                  </a:lnTo>
                  <a:lnTo>
                    <a:pt x="684" y="199"/>
                  </a:lnTo>
                  <a:lnTo>
                    <a:pt x="684" y="199"/>
                  </a:lnTo>
                  <a:lnTo>
                    <a:pt x="686" y="199"/>
                  </a:lnTo>
                  <a:lnTo>
                    <a:pt x="686" y="199"/>
                  </a:lnTo>
                  <a:lnTo>
                    <a:pt x="686" y="201"/>
                  </a:lnTo>
                  <a:lnTo>
                    <a:pt x="688" y="203"/>
                  </a:lnTo>
                  <a:lnTo>
                    <a:pt x="688" y="203"/>
                  </a:lnTo>
                  <a:lnTo>
                    <a:pt x="692" y="205"/>
                  </a:lnTo>
                  <a:lnTo>
                    <a:pt x="696" y="207"/>
                  </a:lnTo>
                  <a:lnTo>
                    <a:pt x="705" y="209"/>
                  </a:lnTo>
                  <a:lnTo>
                    <a:pt x="703" y="209"/>
                  </a:lnTo>
                  <a:lnTo>
                    <a:pt x="700" y="211"/>
                  </a:lnTo>
                  <a:lnTo>
                    <a:pt x="694" y="211"/>
                  </a:lnTo>
                  <a:lnTo>
                    <a:pt x="694" y="213"/>
                  </a:lnTo>
                  <a:lnTo>
                    <a:pt x="696" y="213"/>
                  </a:lnTo>
                  <a:lnTo>
                    <a:pt x="696" y="215"/>
                  </a:lnTo>
                  <a:lnTo>
                    <a:pt x="698" y="215"/>
                  </a:lnTo>
                  <a:lnTo>
                    <a:pt x="700" y="215"/>
                  </a:lnTo>
                  <a:lnTo>
                    <a:pt x="702" y="216"/>
                  </a:lnTo>
                  <a:lnTo>
                    <a:pt x="703" y="216"/>
                  </a:lnTo>
                  <a:lnTo>
                    <a:pt x="703" y="216"/>
                  </a:lnTo>
                  <a:lnTo>
                    <a:pt x="703" y="218"/>
                  </a:lnTo>
                  <a:lnTo>
                    <a:pt x="703" y="218"/>
                  </a:lnTo>
                  <a:lnTo>
                    <a:pt x="703" y="218"/>
                  </a:lnTo>
                  <a:lnTo>
                    <a:pt x="705" y="220"/>
                  </a:lnTo>
                  <a:lnTo>
                    <a:pt x="705" y="222"/>
                  </a:lnTo>
                  <a:lnTo>
                    <a:pt x="707" y="220"/>
                  </a:lnTo>
                  <a:lnTo>
                    <a:pt x="709" y="220"/>
                  </a:lnTo>
                  <a:lnTo>
                    <a:pt x="713" y="218"/>
                  </a:lnTo>
                  <a:lnTo>
                    <a:pt x="734" y="215"/>
                  </a:lnTo>
                  <a:lnTo>
                    <a:pt x="736" y="215"/>
                  </a:lnTo>
                  <a:lnTo>
                    <a:pt x="738" y="213"/>
                  </a:lnTo>
                  <a:lnTo>
                    <a:pt x="738" y="211"/>
                  </a:lnTo>
                  <a:lnTo>
                    <a:pt x="736" y="209"/>
                  </a:lnTo>
                  <a:lnTo>
                    <a:pt x="736" y="207"/>
                  </a:lnTo>
                  <a:lnTo>
                    <a:pt x="732" y="205"/>
                  </a:lnTo>
                  <a:lnTo>
                    <a:pt x="734" y="205"/>
                  </a:lnTo>
                  <a:lnTo>
                    <a:pt x="736" y="203"/>
                  </a:lnTo>
                  <a:lnTo>
                    <a:pt x="738" y="201"/>
                  </a:lnTo>
                  <a:lnTo>
                    <a:pt x="738" y="199"/>
                  </a:lnTo>
                  <a:lnTo>
                    <a:pt x="736" y="199"/>
                  </a:lnTo>
                  <a:lnTo>
                    <a:pt x="732" y="197"/>
                  </a:lnTo>
                  <a:lnTo>
                    <a:pt x="728" y="197"/>
                  </a:lnTo>
                  <a:lnTo>
                    <a:pt x="726" y="197"/>
                  </a:lnTo>
                  <a:lnTo>
                    <a:pt x="720" y="197"/>
                  </a:lnTo>
                  <a:lnTo>
                    <a:pt x="719" y="197"/>
                  </a:lnTo>
                  <a:lnTo>
                    <a:pt x="719" y="196"/>
                  </a:lnTo>
                  <a:lnTo>
                    <a:pt x="717" y="196"/>
                  </a:lnTo>
                  <a:lnTo>
                    <a:pt x="717" y="196"/>
                  </a:lnTo>
                  <a:lnTo>
                    <a:pt x="717" y="194"/>
                  </a:lnTo>
                  <a:lnTo>
                    <a:pt x="713" y="192"/>
                  </a:lnTo>
                  <a:lnTo>
                    <a:pt x="711" y="190"/>
                  </a:lnTo>
                  <a:lnTo>
                    <a:pt x="709" y="190"/>
                  </a:lnTo>
                  <a:lnTo>
                    <a:pt x="705" y="190"/>
                  </a:lnTo>
                  <a:lnTo>
                    <a:pt x="702" y="188"/>
                  </a:lnTo>
                  <a:lnTo>
                    <a:pt x="698" y="186"/>
                  </a:lnTo>
                  <a:lnTo>
                    <a:pt x="692" y="186"/>
                  </a:lnTo>
                  <a:lnTo>
                    <a:pt x="688" y="186"/>
                  </a:lnTo>
                  <a:lnTo>
                    <a:pt x="684" y="186"/>
                  </a:lnTo>
                  <a:lnTo>
                    <a:pt x="684" y="188"/>
                  </a:lnTo>
                  <a:lnTo>
                    <a:pt x="688" y="196"/>
                  </a:lnTo>
                  <a:lnTo>
                    <a:pt x="684" y="196"/>
                  </a:lnTo>
                  <a:lnTo>
                    <a:pt x="683" y="197"/>
                  </a:lnTo>
                  <a:close/>
                  <a:moveTo>
                    <a:pt x="741" y="139"/>
                  </a:moveTo>
                  <a:lnTo>
                    <a:pt x="738" y="139"/>
                  </a:lnTo>
                  <a:lnTo>
                    <a:pt x="726" y="137"/>
                  </a:lnTo>
                  <a:lnTo>
                    <a:pt x="707" y="133"/>
                  </a:lnTo>
                  <a:lnTo>
                    <a:pt x="711" y="142"/>
                  </a:lnTo>
                  <a:lnTo>
                    <a:pt x="713" y="144"/>
                  </a:lnTo>
                  <a:lnTo>
                    <a:pt x="715" y="148"/>
                  </a:lnTo>
                  <a:lnTo>
                    <a:pt x="717" y="150"/>
                  </a:lnTo>
                  <a:lnTo>
                    <a:pt x="719" y="152"/>
                  </a:lnTo>
                  <a:lnTo>
                    <a:pt x="722" y="152"/>
                  </a:lnTo>
                  <a:lnTo>
                    <a:pt x="728" y="154"/>
                  </a:lnTo>
                  <a:lnTo>
                    <a:pt x="734" y="154"/>
                  </a:lnTo>
                  <a:lnTo>
                    <a:pt x="745" y="150"/>
                  </a:lnTo>
                  <a:lnTo>
                    <a:pt x="743" y="154"/>
                  </a:lnTo>
                  <a:lnTo>
                    <a:pt x="739" y="156"/>
                  </a:lnTo>
                  <a:lnTo>
                    <a:pt x="732" y="156"/>
                  </a:lnTo>
                  <a:lnTo>
                    <a:pt x="728" y="156"/>
                  </a:lnTo>
                  <a:lnTo>
                    <a:pt x="728" y="158"/>
                  </a:lnTo>
                  <a:lnTo>
                    <a:pt x="726" y="158"/>
                  </a:lnTo>
                  <a:lnTo>
                    <a:pt x="724" y="160"/>
                  </a:lnTo>
                  <a:lnTo>
                    <a:pt x="724" y="161"/>
                  </a:lnTo>
                  <a:lnTo>
                    <a:pt x="726" y="163"/>
                  </a:lnTo>
                  <a:lnTo>
                    <a:pt x="726" y="163"/>
                  </a:lnTo>
                  <a:lnTo>
                    <a:pt x="728" y="163"/>
                  </a:lnTo>
                  <a:lnTo>
                    <a:pt x="730" y="165"/>
                  </a:lnTo>
                  <a:lnTo>
                    <a:pt x="732" y="165"/>
                  </a:lnTo>
                  <a:lnTo>
                    <a:pt x="732" y="165"/>
                  </a:lnTo>
                  <a:lnTo>
                    <a:pt x="734" y="167"/>
                  </a:lnTo>
                  <a:lnTo>
                    <a:pt x="734" y="167"/>
                  </a:lnTo>
                  <a:lnTo>
                    <a:pt x="736" y="167"/>
                  </a:lnTo>
                  <a:lnTo>
                    <a:pt x="736" y="167"/>
                  </a:lnTo>
                  <a:lnTo>
                    <a:pt x="743" y="165"/>
                  </a:lnTo>
                  <a:lnTo>
                    <a:pt x="747" y="163"/>
                  </a:lnTo>
                  <a:lnTo>
                    <a:pt x="751" y="163"/>
                  </a:lnTo>
                  <a:lnTo>
                    <a:pt x="753" y="163"/>
                  </a:lnTo>
                  <a:lnTo>
                    <a:pt x="751" y="165"/>
                  </a:lnTo>
                  <a:lnTo>
                    <a:pt x="751" y="167"/>
                  </a:lnTo>
                  <a:lnTo>
                    <a:pt x="755" y="167"/>
                  </a:lnTo>
                  <a:lnTo>
                    <a:pt x="756" y="165"/>
                  </a:lnTo>
                  <a:lnTo>
                    <a:pt x="770" y="161"/>
                  </a:lnTo>
                  <a:lnTo>
                    <a:pt x="774" y="161"/>
                  </a:lnTo>
                  <a:lnTo>
                    <a:pt x="775" y="161"/>
                  </a:lnTo>
                  <a:lnTo>
                    <a:pt x="781" y="163"/>
                  </a:lnTo>
                  <a:lnTo>
                    <a:pt x="785" y="165"/>
                  </a:lnTo>
                  <a:lnTo>
                    <a:pt x="789" y="165"/>
                  </a:lnTo>
                  <a:lnTo>
                    <a:pt x="796" y="163"/>
                  </a:lnTo>
                  <a:lnTo>
                    <a:pt x="791" y="165"/>
                  </a:lnTo>
                  <a:lnTo>
                    <a:pt x="781" y="167"/>
                  </a:lnTo>
                  <a:lnTo>
                    <a:pt x="777" y="167"/>
                  </a:lnTo>
                  <a:lnTo>
                    <a:pt x="775" y="169"/>
                  </a:lnTo>
                  <a:lnTo>
                    <a:pt x="774" y="171"/>
                  </a:lnTo>
                  <a:lnTo>
                    <a:pt x="772" y="173"/>
                  </a:lnTo>
                  <a:lnTo>
                    <a:pt x="770" y="173"/>
                  </a:lnTo>
                  <a:lnTo>
                    <a:pt x="766" y="173"/>
                  </a:lnTo>
                  <a:lnTo>
                    <a:pt x="764" y="173"/>
                  </a:lnTo>
                  <a:lnTo>
                    <a:pt x="755" y="177"/>
                  </a:lnTo>
                  <a:lnTo>
                    <a:pt x="751" y="179"/>
                  </a:lnTo>
                  <a:lnTo>
                    <a:pt x="751" y="180"/>
                  </a:lnTo>
                  <a:lnTo>
                    <a:pt x="753" y="182"/>
                  </a:lnTo>
                  <a:lnTo>
                    <a:pt x="756" y="184"/>
                  </a:lnTo>
                  <a:lnTo>
                    <a:pt x="766" y="186"/>
                  </a:lnTo>
                  <a:lnTo>
                    <a:pt x="764" y="186"/>
                  </a:lnTo>
                  <a:lnTo>
                    <a:pt x="762" y="186"/>
                  </a:lnTo>
                  <a:lnTo>
                    <a:pt x="760" y="186"/>
                  </a:lnTo>
                  <a:lnTo>
                    <a:pt x="758" y="188"/>
                  </a:lnTo>
                  <a:lnTo>
                    <a:pt x="758" y="190"/>
                  </a:lnTo>
                  <a:lnTo>
                    <a:pt x="762" y="192"/>
                  </a:lnTo>
                  <a:lnTo>
                    <a:pt x="764" y="192"/>
                  </a:lnTo>
                  <a:lnTo>
                    <a:pt x="766" y="194"/>
                  </a:lnTo>
                  <a:lnTo>
                    <a:pt x="781" y="194"/>
                  </a:lnTo>
                  <a:lnTo>
                    <a:pt x="787" y="196"/>
                  </a:lnTo>
                  <a:lnTo>
                    <a:pt x="779" y="196"/>
                  </a:lnTo>
                  <a:lnTo>
                    <a:pt x="775" y="197"/>
                  </a:lnTo>
                  <a:lnTo>
                    <a:pt x="772" y="197"/>
                  </a:lnTo>
                  <a:lnTo>
                    <a:pt x="775" y="201"/>
                  </a:lnTo>
                  <a:lnTo>
                    <a:pt x="781" y="205"/>
                  </a:lnTo>
                  <a:lnTo>
                    <a:pt x="802" y="209"/>
                  </a:lnTo>
                  <a:lnTo>
                    <a:pt x="806" y="209"/>
                  </a:lnTo>
                  <a:lnTo>
                    <a:pt x="808" y="209"/>
                  </a:lnTo>
                  <a:lnTo>
                    <a:pt x="811" y="207"/>
                  </a:lnTo>
                  <a:lnTo>
                    <a:pt x="810" y="205"/>
                  </a:lnTo>
                  <a:lnTo>
                    <a:pt x="808" y="205"/>
                  </a:lnTo>
                  <a:lnTo>
                    <a:pt x="806" y="203"/>
                  </a:lnTo>
                  <a:lnTo>
                    <a:pt x="808" y="203"/>
                  </a:lnTo>
                  <a:lnTo>
                    <a:pt x="811" y="203"/>
                  </a:lnTo>
                  <a:lnTo>
                    <a:pt x="813" y="203"/>
                  </a:lnTo>
                  <a:lnTo>
                    <a:pt x="815" y="203"/>
                  </a:lnTo>
                  <a:lnTo>
                    <a:pt x="821" y="207"/>
                  </a:lnTo>
                  <a:lnTo>
                    <a:pt x="823" y="209"/>
                  </a:lnTo>
                  <a:lnTo>
                    <a:pt x="823" y="205"/>
                  </a:lnTo>
                  <a:lnTo>
                    <a:pt x="817" y="197"/>
                  </a:lnTo>
                  <a:lnTo>
                    <a:pt x="815" y="194"/>
                  </a:lnTo>
                  <a:lnTo>
                    <a:pt x="819" y="197"/>
                  </a:lnTo>
                  <a:lnTo>
                    <a:pt x="825" y="201"/>
                  </a:lnTo>
                  <a:lnTo>
                    <a:pt x="829" y="205"/>
                  </a:lnTo>
                  <a:lnTo>
                    <a:pt x="832" y="207"/>
                  </a:lnTo>
                  <a:lnTo>
                    <a:pt x="836" y="207"/>
                  </a:lnTo>
                  <a:lnTo>
                    <a:pt x="838" y="205"/>
                  </a:lnTo>
                  <a:lnTo>
                    <a:pt x="838" y="203"/>
                  </a:lnTo>
                  <a:lnTo>
                    <a:pt x="838" y="201"/>
                  </a:lnTo>
                  <a:lnTo>
                    <a:pt x="838" y="197"/>
                  </a:lnTo>
                  <a:lnTo>
                    <a:pt x="838" y="196"/>
                  </a:lnTo>
                  <a:lnTo>
                    <a:pt x="836" y="196"/>
                  </a:lnTo>
                  <a:lnTo>
                    <a:pt x="838" y="194"/>
                  </a:lnTo>
                  <a:lnTo>
                    <a:pt x="840" y="194"/>
                  </a:lnTo>
                  <a:lnTo>
                    <a:pt x="844" y="197"/>
                  </a:lnTo>
                  <a:lnTo>
                    <a:pt x="847" y="197"/>
                  </a:lnTo>
                  <a:lnTo>
                    <a:pt x="849" y="196"/>
                  </a:lnTo>
                  <a:lnTo>
                    <a:pt x="849" y="194"/>
                  </a:lnTo>
                  <a:lnTo>
                    <a:pt x="847" y="194"/>
                  </a:lnTo>
                  <a:lnTo>
                    <a:pt x="846" y="192"/>
                  </a:lnTo>
                  <a:lnTo>
                    <a:pt x="846" y="192"/>
                  </a:lnTo>
                  <a:lnTo>
                    <a:pt x="846" y="192"/>
                  </a:lnTo>
                  <a:lnTo>
                    <a:pt x="844" y="192"/>
                  </a:lnTo>
                  <a:lnTo>
                    <a:pt x="844" y="190"/>
                  </a:lnTo>
                  <a:lnTo>
                    <a:pt x="846" y="190"/>
                  </a:lnTo>
                  <a:lnTo>
                    <a:pt x="846" y="190"/>
                  </a:lnTo>
                  <a:lnTo>
                    <a:pt x="846" y="190"/>
                  </a:lnTo>
                  <a:lnTo>
                    <a:pt x="846" y="188"/>
                  </a:lnTo>
                  <a:lnTo>
                    <a:pt x="846" y="184"/>
                  </a:lnTo>
                  <a:lnTo>
                    <a:pt x="846" y="180"/>
                  </a:lnTo>
                  <a:lnTo>
                    <a:pt x="847" y="180"/>
                  </a:lnTo>
                  <a:lnTo>
                    <a:pt x="849" y="179"/>
                  </a:lnTo>
                  <a:lnTo>
                    <a:pt x="851" y="177"/>
                  </a:lnTo>
                  <a:lnTo>
                    <a:pt x="851" y="180"/>
                  </a:lnTo>
                  <a:lnTo>
                    <a:pt x="849" y="182"/>
                  </a:lnTo>
                  <a:lnTo>
                    <a:pt x="849" y="184"/>
                  </a:lnTo>
                  <a:lnTo>
                    <a:pt x="849" y="186"/>
                  </a:lnTo>
                  <a:lnTo>
                    <a:pt x="851" y="190"/>
                  </a:lnTo>
                  <a:lnTo>
                    <a:pt x="853" y="190"/>
                  </a:lnTo>
                  <a:lnTo>
                    <a:pt x="855" y="190"/>
                  </a:lnTo>
                  <a:lnTo>
                    <a:pt x="857" y="188"/>
                  </a:lnTo>
                  <a:lnTo>
                    <a:pt x="863" y="184"/>
                  </a:lnTo>
                  <a:lnTo>
                    <a:pt x="863" y="184"/>
                  </a:lnTo>
                  <a:lnTo>
                    <a:pt x="865" y="180"/>
                  </a:lnTo>
                  <a:lnTo>
                    <a:pt x="865" y="180"/>
                  </a:lnTo>
                  <a:lnTo>
                    <a:pt x="866" y="179"/>
                  </a:lnTo>
                  <a:lnTo>
                    <a:pt x="866" y="179"/>
                  </a:lnTo>
                  <a:lnTo>
                    <a:pt x="868" y="180"/>
                  </a:lnTo>
                  <a:lnTo>
                    <a:pt x="870" y="180"/>
                  </a:lnTo>
                  <a:lnTo>
                    <a:pt x="870" y="179"/>
                  </a:lnTo>
                  <a:lnTo>
                    <a:pt x="874" y="177"/>
                  </a:lnTo>
                  <a:lnTo>
                    <a:pt x="887" y="173"/>
                  </a:lnTo>
                  <a:lnTo>
                    <a:pt x="893" y="171"/>
                  </a:lnTo>
                  <a:lnTo>
                    <a:pt x="895" y="165"/>
                  </a:lnTo>
                  <a:lnTo>
                    <a:pt x="895" y="163"/>
                  </a:lnTo>
                  <a:lnTo>
                    <a:pt x="893" y="161"/>
                  </a:lnTo>
                  <a:lnTo>
                    <a:pt x="887" y="158"/>
                  </a:lnTo>
                  <a:lnTo>
                    <a:pt x="885" y="156"/>
                  </a:lnTo>
                  <a:lnTo>
                    <a:pt x="883" y="156"/>
                  </a:lnTo>
                  <a:lnTo>
                    <a:pt x="883" y="158"/>
                  </a:lnTo>
                  <a:lnTo>
                    <a:pt x="882" y="160"/>
                  </a:lnTo>
                  <a:lnTo>
                    <a:pt x="880" y="160"/>
                  </a:lnTo>
                  <a:lnTo>
                    <a:pt x="880" y="158"/>
                  </a:lnTo>
                  <a:lnTo>
                    <a:pt x="878" y="156"/>
                  </a:lnTo>
                  <a:lnTo>
                    <a:pt x="878" y="156"/>
                  </a:lnTo>
                  <a:lnTo>
                    <a:pt x="876" y="154"/>
                  </a:lnTo>
                  <a:lnTo>
                    <a:pt x="874" y="154"/>
                  </a:lnTo>
                  <a:lnTo>
                    <a:pt x="872" y="154"/>
                  </a:lnTo>
                  <a:lnTo>
                    <a:pt x="872" y="154"/>
                  </a:lnTo>
                  <a:lnTo>
                    <a:pt x="868" y="154"/>
                  </a:lnTo>
                  <a:lnTo>
                    <a:pt x="866" y="156"/>
                  </a:lnTo>
                  <a:lnTo>
                    <a:pt x="863" y="156"/>
                  </a:lnTo>
                  <a:lnTo>
                    <a:pt x="859" y="156"/>
                  </a:lnTo>
                  <a:lnTo>
                    <a:pt x="863" y="152"/>
                  </a:lnTo>
                  <a:lnTo>
                    <a:pt x="865" y="146"/>
                  </a:lnTo>
                  <a:lnTo>
                    <a:pt x="865" y="142"/>
                  </a:lnTo>
                  <a:lnTo>
                    <a:pt x="861" y="139"/>
                  </a:lnTo>
                  <a:lnTo>
                    <a:pt x="859" y="137"/>
                  </a:lnTo>
                  <a:lnTo>
                    <a:pt x="853" y="137"/>
                  </a:lnTo>
                  <a:lnTo>
                    <a:pt x="851" y="137"/>
                  </a:lnTo>
                  <a:lnTo>
                    <a:pt x="849" y="135"/>
                  </a:lnTo>
                  <a:lnTo>
                    <a:pt x="851" y="133"/>
                  </a:lnTo>
                  <a:lnTo>
                    <a:pt x="853" y="131"/>
                  </a:lnTo>
                  <a:lnTo>
                    <a:pt x="855" y="129"/>
                  </a:lnTo>
                  <a:lnTo>
                    <a:pt x="853" y="125"/>
                  </a:lnTo>
                  <a:lnTo>
                    <a:pt x="851" y="122"/>
                  </a:lnTo>
                  <a:lnTo>
                    <a:pt x="846" y="120"/>
                  </a:lnTo>
                  <a:lnTo>
                    <a:pt x="840" y="122"/>
                  </a:lnTo>
                  <a:lnTo>
                    <a:pt x="838" y="124"/>
                  </a:lnTo>
                  <a:lnTo>
                    <a:pt x="840" y="127"/>
                  </a:lnTo>
                  <a:lnTo>
                    <a:pt x="844" y="131"/>
                  </a:lnTo>
                  <a:lnTo>
                    <a:pt x="846" y="135"/>
                  </a:lnTo>
                  <a:lnTo>
                    <a:pt x="844" y="133"/>
                  </a:lnTo>
                  <a:lnTo>
                    <a:pt x="838" y="133"/>
                  </a:lnTo>
                  <a:lnTo>
                    <a:pt x="834" y="133"/>
                  </a:lnTo>
                  <a:lnTo>
                    <a:pt x="832" y="131"/>
                  </a:lnTo>
                  <a:lnTo>
                    <a:pt x="830" y="129"/>
                  </a:lnTo>
                  <a:lnTo>
                    <a:pt x="830" y="127"/>
                  </a:lnTo>
                  <a:lnTo>
                    <a:pt x="829" y="125"/>
                  </a:lnTo>
                  <a:lnTo>
                    <a:pt x="829" y="124"/>
                  </a:lnTo>
                  <a:lnTo>
                    <a:pt x="830" y="120"/>
                  </a:lnTo>
                  <a:lnTo>
                    <a:pt x="830" y="120"/>
                  </a:lnTo>
                  <a:lnTo>
                    <a:pt x="829" y="118"/>
                  </a:lnTo>
                  <a:lnTo>
                    <a:pt x="827" y="118"/>
                  </a:lnTo>
                  <a:lnTo>
                    <a:pt x="823" y="118"/>
                  </a:lnTo>
                  <a:lnTo>
                    <a:pt x="821" y="118"/>
                  </a:lnTo>
                  <a:lnTo>
                    <a:pt x="821" y="118"/>
                  </a:lnTo>
                  <a:lnTo>
                    <a:pt x="819" y="118"/>
                  </a:lnTo>
                  <a:lnTo>
                    <a:pt x="819" y="118"/>
                  </a:lnTo>
                  <a:lnTo>
                    <a:pt x="817" y="118"/>
                  </a:lnTo>
                  <a:lnTo>
                    <a:pt x="817" y="118"/>
                  </a:lnTo>
                  <a:lnTo>
                    <a:pt x="811" y="116"/>
                  </a:lnTo>
                  <a:lnTo>
                    <a:pt x="810" y="116"/>
                  </a:lnTo>
                  <a:lnTo>
                    <a:pt x="808" y="116"/>
                  </a:lnTo>
                  <a:lnTo>
                    <a:pt x="806" y="114"/>
                  </a:lnTo>
                  <a:lnTo>
                    <a:pt x="806" y="114"/>
                  </a:lnTo>
                  <a:lnTo>
                    <a:pt x="806" y="112"/>
                  </a:lnTo>
                  <a:lnTo>
                    <a:pt x="806" y="112"/>
                  </a:lnTo>
                  <a:lnTo>
                    <a:pt x="804" y="110"/>
                  </a:lnTo>
                  <a:lnTo>
                    <a:pt x="798" y="106"/>
                  </a:lnTo>
                  <a:lnTo>
                    <a:pt x="796" y="105"/>
                  </a:lnTo>
                  <a:lnTo>
                    <a:pt x="789" y="95"/>
                  </a:lnTo>
                  <a:lnTo>
                    <a:pt x="785" y="89"/>
                  </a:lnTo>
                  <a:lnTo>
                    <a:pt x="779" y="84"/>
                  </a:lnTo>
                  <a:lnTo>
                    <a:pt x="774" y="80"/>
                  </a:lnTo>
                  <a:lnTo>
                    <a:pt x="766" y="78"/>
                  </a:lnTo>
                  <a:lnTo>
                    <a:pt x="762" y="78"/>
                  </a:lnTo>
                  <a:lnTo>
                    <a:pt x="758" y="78"/>
                  </a:lnTo>
                  <a:lnTo>
                    <a:pt x="755" y="78"/>
                  </a:lnTo>
                  <a:lnTo>
                    <a:pt x="751" y="78"/>
                  </a:lnTo>
                  <a:lnTo>
                    <a:pt x="749" y="80"/>
                  </a:lnTo>
                  <a:lnTo>
                    <a:pt x="749" y="82"/>
                  </a:lnTo>
                  <a:lnTo>
                    <a:pt x="749" y="84"/>
                  </a:lnTo>
                  <a:lnTo>
                    <a:pt x="753" y="86"/>
                  </a:lnTo>
                  <a:lnTo>
                    <a:pt x="755" y="86"/>
                  </a:lnTo>
                  <a:lnTo>
                    <a:pt x="758" y="86"/>
                  </a:lnTo>
                  <a:lnTo>
                    <a:pt x="762" y="87"/>
                  </a:lnTo>
                  <a:lnTo>
                    <a:pt x="764" y="89"/>
                  </a:lnTo>
                  <a:lnTo>
                    <a:pt x="764" y="93"/>
                  </a:lnTo>
                  <a:lnTo>
                    <a:pt x="762" y="93"/>
                  </a:lnTo>
                  <a:lnTo>
                    <a:pt x="755" y="91"/>
                  </a:lnTo>
                  <a:lnTo>
                    <a:pt x="751" y="93"/>
                  </a:lnTo>
                  <a:lnTo>
                    <a:pt x="747" y="95"/>
                  </a:lnTo>
                  <a:lnTo>
                    <a:pt x="745" y="95"/>
                  </a:lnTo>
                  <a:lnTo>
                    <a:pt x="738" y="95"/>
                  </a:lnTo>
                  <a:lnTo>
                    <a:pt x="734" y="97"/>
                  </a:lnTo>
                  <a:lnTo>
                    <a:pt x="732" y="99"/>
                  </a:lnTo>
                  <a:lnTo>
                    <a:pt x="730" y="103"/>
                  </a:lnTo>
                  <a:lnTo>
                    <a:pt x="728" y="105"/>
                  </a:lnTo>
                  <a:lnTo>
                    <a:pt x="728" y="105"/>
                  </a:lnTo>
                  <a:lnTo>
                    <a:pt x="736" y="106"/>
                  </a:lnTo>
                  <a:lnTo>
                    <a:pt x="738" y="108"/>
                  </a:lnTo>
                  <a:lnTo>
                    <a:pt x="739" y="108"/>
                  </a:lnTo>
                  <a:lnTo>
                    <a:pt x="741" y="110"/>
                  </a:lnTo>
                  <a:lnTo>
                    <a:pt x="743" y="112"/>
                  </a:lnTo>
                  <a:lnTo>
                    <a:pt x="743" y="112"/>
                  </a:lnTo>
                  <a:lnTo>
                    <a:pt x="745" y="114"/>
                  </a:lnTo>
                  <a:lnTo>
                    <a:pt x="751" y="116"/>
                  </a:lnTo>
                  <a:lnTo>
                    <a:pt x="753" y="116"/>
                  </a:lnTo>
                  <a:lnTo>
                    <a:pt x="747" y="116"/>
                  </a:lnTo>
                  <a:lnTo>
                    <a:pt x="741" y="116"/>
                  </a:lnTo>
                  <a:lnTo>
                    <a:pt x="739" y="116"/>
                  </a:lnTo>
                  <a:lnTo>
                    <a:pt x="738" y="114"/>
                  </a:lnTo>
                  <a:lnTo>
                    <a:pt x="736" y="112"/>
                  </a:lnTo>
                  <a:lnTo>
                    <a:pt x="734" y="112"/>
                  </a:lnTo>
                  <a:lnTo>
                    <a:pt x="732" y="112"/>
                  </a:lnTo>
                  <a:lnTo>
                    <a:pt x="728" y="110"/>
                  </a:lnTo>
                  <a:lnTo>
                    <a:pt x="724" y="110"/>
                  </a:lnTo>
                  <a:lnTo>
                    <a:pt x="720" y="110"/>
                  </a:lnTo>
                  <a:lnTo>
                    <a:pt x="719" y="112"/>
                  </a:lnTo>
                  <a:lnTo>
                    <a:pt x="719" y="114"/>
                  </a:lnTo>
                  <a:lnTo>
                    <a:pt x="720" y="118"/>
                  </a:lnTo>
                  <a:lnTo>
                    <a:pt x="722" y="120"/>
                  </a:lnTo>
                  <a:lnTo>
                    <a:pt x="724" y="122"/>
                  </a:lnTo>
                  <a:lnTo>
                    <a:pt x="728" y="124"/>
                  </a:lnTo>
                  <a:lnTo>
                    <a:pt x="720" y="122"/>
                  </a:lnTo>
                  <a:lnTo>
                    <a:pt x="717" y="122"/>
                  </a:lnTo>
                  <a:lnTo>
                    <a:pt x="715" y="124"/>
                  </a:lnTo>
                  <a:lnTo>
                    <a:pt x="715" y="125"/>
                  </a:lnTo>
                  <a:lnTo>
                    <a:pt x="717" y="127"/>
                  </a:lnTo>
                  <a:lnTo>
                    <a:pt x="720" y="129"/>
                  </a:lnTo>
                  <a:lnTo>
                    <a:pt x="722" y="129"/>
                  </a:lnTo>
                  <a:lnTo>
                    <a:pt x="726" y="129"/>
                  </a:lnTo>
                  <a:lnTo>
                    <a:pt x="726" y="131"/>
                  </a:lnTo>
                  <a:lnTo>
                    <a:pt x="730" y="133"/>
                  </a:lnTo>
                  <a:lnTo>
                    <a:pt x="730" y="133"/>
                  </a:lnTo>
                  <a:lnTo>
                    <a:pt x="732" y="135"/>
                  </a:lnTo>
                  <a:lnTo>
                    <a:pt x="734" y="133"/>
                  </a:lnTo>
                  <a:lnTo>
                    <a:pt x="738" y="133"/>
                  </a:lnTo>
                  <a:lnTo>
                    <a:pt x="741" y="131"/>
                  </a:lnTo>
                  <a:lnTo>
                    <a:pt x="745" y="131"/>
                  </a:lnTo>
                  <a:lnTo>
                    <a:pt x="749" y="131"/>
                  </a:lnTo>
                  <a:lnTo>
                    <a:pt x="747" y="131"/>
                  </a:lnTo>
                  <a:lnTo>
                    <a:pt x="743" y="133"/>
                  </a:lnTo>
                  <a:lnTo>
                    <a:pt x="743" y="133"/>
                  </a:lnTo>
                  <a:lnTo>
                    <a:pt x="743" y="135"/>
                  </a:lnTo>
                  <a:lnTo>
                    <a:pt x="743" y="137"/>
                  </a:lnTo>
                  <a:lnTo>
                    <a:pt x="743" y="137"/>
                  </a:lnTo>
                  <a:lnTo>
                    <a:pt x="741" y="139"/>
                  </a:lnTo>
                  <a:close/>
                  <a:moveTo>
                    <a:pt x="1255" y="550"/>
                  </a:moveTo>
                  <a:lnTo>
                    <a:pt x="1257" y="548"/>
                  </a:lnTo>
                  <a:lnTo>
                    <a:pt x="1259" y="547"/>
                  </a:lnTo>
                  <a:lnTo>
                    <a:pt x="1257" y="547"/>
                  </a:lnTo>
                  <a:lnTo>
                    <a:pt x="1255" y="547"/>
                  </a:lnTo>
                  <a:lnTo>
                    <a:pt x="1251" y="550"/>
                  </a:lnTo>
                  <a:lnTo>
                    <a:pt x="1253" y="550"/>
                  </a:lnTo>
                  <a:lnTo>
                    <a:pt x="1255" y="550"/>
                  </a:lnTo>
                  <a:close/>
                  <a:moveTo>
                    <a:pt x="673" y="254"/>
                  </a:moveTo>
                  <a:lnTo>
                    <a:pt x="673" y="256"/>
                  </a:lnTo>
                  <a:lnTo>
                    <a:pt x="673" y="256"/>
                  </a:lnTo>
                  <a:lnTo>
                    <a:pt x="673" y="258"/>
                  </a:lnTo>
                  <a:lnTo>
                    <a:pt x="675" y="260"/>
                  </a:lnTo>
                  <a:lnTo>
                    <a:pt x="671" y="260"/>
                  </a:lnTo>
                  <a:lnTo>
                    <a:pt x="669" y="260"/>
                  </a:lnTo>
                  <a:lnTo>
                    <a:pt x="667" y="258"/>
                  </a:lnTo>
                  <a:lnTo>
                    <a:pt x="666" y="258"/>
                  </a:lnTo>
                  <a:lnTo>
                    <a:pt x="664" y="256"/>
                  </a:lnTo>
                  <a:lnTo>
                    <a:pt x="662" y="254"/>
                  </a:lnTo>
                  <a:lnTo>
                    <a:pt x="658" y="254"/>
                  </a:lnTo>
                  <a:lnTo>
                    <a:pt x="656" y="254"/>
                  </a:lnTo>
                  <a:lnTo>
                    <a:pt x="652" y="254"/>
                  </a:lnTo>
                  <a:lnTo>
                    <a:pt x="647" y="256"/>
                  </a:lnTo>
                  <a:lnTo>
                    <a:pt x="643" y="258"/>
                  </a:lnTo>
                  <a:lnTo>
                    <a:pt x="643" y="262"/>
                  </a:lnTo>
                  <a:lnTo>
                    <a:pt x="645" y="262"/>
                  </a:lnTo>
                  <a:lnTo>
                    <a:pt x="648" y="264"/>
                  </a:lnTo>
                  <a:lnTo>
                    <a:pt x="650" y="264"/>
                  </a:lnTo>
                  <a:lnTo>
                    <a:pt x="654" y="264"/>
                  </a:lnTo>
                  <a:lnTo>
                    <a:pt x="656" y="266"/>
                  </a:lnTo>
                  <a:lnTo>
                    <a:pt x="656" y="266"/>
                  </a:lnTo>
                  <a:lnTo>
                    <a:pt x="652" y="268"/>
                  </a:lnTo>
                  <a:lnTo>
                    <a:pt x="650" y="268"/>
                  </a:lnTo>
                  <a:lnTo>
                    <a:pt x="650" y="268"/>
                  </a:lnTo>
                  <a:lnTo>
                    <a:pt x="652" y="270"/>
                  </a:lnTo>
                  <a:lnTo>
                    <a:pt x="654" y="270"/>
                  </a:lnTo>
                  <a:lnTo>
                    <a:pt x="664" y="271"/>
                  </a:lnTo>
                  <a:lnTo>
                    <a:pt x="658" y="271"/>
                  </a:lnTo>
                  <a:lnTo>
                    <a:pt x="656" y="271"/>
                  </a:lnTo>
                  <a:lnTo>
                    <a:pt x="654" y="273"/>
                  </a:lnTo>
                  <a:lnTo>
                    <a:pt x="656" y="275"/>
                  </a:lnTo>
                  <a:lnTo>
                    <a:pt x="658" y="277"/>
                  </a:lnTo>
                  <a:lnTo>
                    <a:pt x="660" y="279"/>
                  </a:lnTo>
                  <a:lnTo>
                    <a:pt x="662" y="279"/>
                  </a:lnTo>
                  <a:lnTo>
                    <a:pt x="658" y="281"/>
                  </a:lnTo>
                  <a:lnTo>
                    <a:pt x="652" y="277"/>
                  </a:lnTo>
                  <a:lnTo>
                    <a:pt x="643" y="270"/>
                  </a:lnTo>
                  <a:lnTo>
                    <a:pt x="639" y="268"/>
                  </a:lnTo>
                  <a:lnTo>
                    <a:pt x="637" y="264"/>
                  </a:lnTo>
                  <a:lnTo>
                    <a:pt x="633" y="262"/>
                  </a:lnTo>
                  <a:lnTo>
                    <a:pt x="628" y="260"/>
                  </a:lnTo>
                  <a:lnTo>
                    <a:pt x="626" y="262"/>
                  </a:lnTo>
                  <a:lnTo>
                    <a:pt x="624" y="264"/>
                  </a:lnTo>
                  <a:lnTo>
                    <a:pt x="622" y="266"/>
                  </a:lnTo>
                  <a:lnTo>
                    <a:pt x="622" y="268"/>
                  </a:lnTo>
                  <a:lnTo>
                    <a:pt x="624" y="268"/>
                  </a:lnTo>
                  <a:lnTo>
                    <a:pt x="628" y="268"/>
                  </a:lnTo>
                  <a:lnTo>
                    <a:pt x="630" y="268"/>
                  </a:lnTo>
                  <a:lnTo>
                    <a:pt x="631" y="270"/>
                  </a:lnTo>
                  <a:lnTo>
                    <a:pt x="628" y="271"/>
                  </a:lnTo>
                  <a:lnTo>
                    <a:pt x="628" y="275"/>
                  </a:lnTo>
                  <a:lnTo>
                    <a:pt x="630" y="277"/>
                  </a:lnTo>
                  <a:lnTo>
                    <a:pt x="633" y="277"/>
                  </a:lnTo>
                  <a:lnTo>
                    <a:pt x="633" y="279"/>
                  </a:lnTo>
                  <a:lnTo>
                    <a:pt x="633" y="281"/>
                  </a:lnTo>
                  <a:lnTo>
                    <a:pt x="633" y="283"/>
                  </a:lnTo>
                  <a:lnTo>
                    <a:pt x="635" y="285"/>
                  </a:lnTo>
                  <a:lnTo>
                    <a:pt x="637" y="287"/>
                  </a:lnTo>
                  <a:lnTo>
                    <a:pt x="637" y="287"/>
                  </a:lnTo>
                  <a:lnTo>
                    <a:pt x="639" y="287"/>
                  </a:lnTo>
                  <a:lnTo>
                    <a:pt x="641" y="287"/>
                  </a:lnTo>
                  <a:lnTo>
                    <a:pt x="635" y="287"/>
                  </a:lnTo>
                  <a:lnTo>
                    <a:pt x="626" y="283"/>
                  </a:lnTo>
                  <a:lnTo>
                    <a:pt x="620" y="285"/>
                  </a:lnTo>
                  <a:lnTo>
                    <a:pt x="620" y="287"/>
                  </a:lnTo>
                  <a:lnTo>
                    <a:pt x="620" y="287"/>
                  </a:lnTo>
                  <a:lnTo>
                    <a:pt x="620" y="289"/>
                  </a:lnTo>
                  <a:lnTo>
                    <a:pt x="618" y="289"/>
                  </a:lnTo>
                  <a:lnTo>
                    <a:pt x="618" y="290"/>
                  </a:lnTo>
                  <a:lnTo>
                    <a:pt x="612" y="292"/>
                  </a:lnTo>
                  <a:lnTo>
                    <a:pt x="612" y="294"/>
                  </a:lnTo>
                  <a:lnTo>
                    <a:pt x="612" y="296"/>
                  </a:lnTo>
                  <a:lnTo>
                    <a:pt x="612" y="298"/>
                  </a:lnTo>
                  <a:lnTo>
                    <a:pt x="614" y="298"/>
                  </a:lnTo>
                  <a:lnTo>
                    <a:pt x="616" y="300"/>
                  </a:lnTo>
                  <a:lnTo>
                    <a:pt x="620" y="298"/>
                  </a:lnTo>
                  <a:lnTo>
                    <a:pt x="628" y="296"/>
                  </a:lnTo>
                  <a:lnTo>
                    <a:pt x="633" y="294"/>
                  </a:lnTo>
                  <a:lnTo>
                    <a:pt x="639" y="294"/>
                  </a:lnTo>
                  <a:lnTo>
                    <a:pt x="662" y="290"/>
                  </a:lnTo>
                  <a:lnTo>
                    <a:pt x="669" y="290"/>
                  </a:lnTo>
                  <a:lnTo>
                    <a:pt x="667" y="292"/>
                  </a:lnTo>
                  <a:lnTo>
                    <a:pt x="666" y="292"/>
                  </a:lnTo>
                  <a:lnTo>
                    <a:pt x="662" y="292"/>
                  </a:lnTo>
                  <a:lnTo>
                    <a:pt x="660" y="294"/>
                  </a:lnTo>
                  <a:lnTo>
                    <a:pt x="658" y="296"/>
                  </a:lnTo>
                  <a:lnTo>
                    <a:pt x="654" y="300"/>
                  </a:lnTo>
                  <a:lnTo>
                    <a:pt x="652" y="302"/>
                  </a:lnTo>
                  <a:lnTo>
                    <a:pt x="650" y="302"/>
                  </a:lnTo>
                  <a:lnTo>
                    <a:pt x="647" y="304"/>
                  </a:lnTo>
                  <a:lnTo>
                    <a:pt x="645" y="304"/>
                  </a:lnTo>
                  <a:lnTo>
                    <a:pt x="645" y="308"/>
                  </a:lnTo>
                  <a:lnTo>
                    <a:pt x="647" y="308"/>
                  </a:lnTo>
                  <a:lnTo>
                    <a:pt x="648" y="309"/>
                  </a:lnTo>
                  <a:lnTo>
                    <a:pt x="654" y="311"/>
                  </a:lnTo>
                  <a:lnTo>
                    <a:pt x="652" y="313"/>
                  </a:lnTo>
                  <a:lnTo>
                    <a:pt x="650" y="313"/>
                  </a:lnTo>
                  <a:lnTo>
                    <a:pt x="650" y="313"/>
                  </a:lnTo>
                  <a:lnTo>
                    <a:pt x="648" y="315"/>
                  </a:lnTo>
                  <a:lnTo>
                    <a:pt x="648" y="315"/>
                  </a:lnTo>
                  <a:lnTo>
                    <a:pt x="650" y="317"/>
                  </a:lnTo>
                  <a:lnTo>
                    <a:pt x="650" y="319"/>
                  </a:lnTo>
                  <a:lnTo>
                    <a:pt x="650" y="321"/>
                  </a:lnTo>
                  <a:lnTo>
                    <a:pt x="654" y="321"/>
                  </a:lnTo>
                  <a:lnTo>
                    <a:pt x="656" y="323"/>
                  </a:lnTo>
                  <a:lnTo>
                    <a:pt x="660" y="323"/>
                  </a:lnTo>
                  <a:lnTo>
                    <a:pt x="662" y="323"/>
                  </a:lnTo>
                  <a:lnTo>
                    <a:pt x="664" y="323"/>
                  </a:lnTo>
                  <a:lnTo>
                    <a:pt x="666" y="321"/>
                  </a:lnTo>
                  <a:lnTo>
                    <a:pt x="666" y="321"/>
                  </a:lnTo>
                  <a:lnTo>
                    <a:pt x="667" y="321"/>
                  </a:lnTo>
                  <a:lnTo>
                    <a:pt x="669" y="321"/>
                  </a:lnTo>
                  <a:lnTo>
                    <a:pt x="671" y="321"/>
                  </a:lnTo>
                  <a:lnTo>
                    <a:pt x="677" y="321"/>
                  </a:lnTo>
                  <a:lnTo>
                    <a:pt x="683" y="321"/>
                  </a:lnTo>
                  <a:lnTo>
                    <a:pt x="684" y="321"/>
                  </a:lnTo>
                  <a:lnTo>
                    <a:pt x="688" y="321"/>
                  </a:lnTo>
                  <a:lnTo>
                    <a:pt x="688" y="319"/>
                  </a:lnTo>
                  <a:lnTo>
                    <a:pt x="688" y="317"/>
                  </a:lnTo>
                  <a:lnTo>
                    <a:pt x="686" y="315"/>
                  </a:lnTo>
                  <a:lnTo>
                    <a:pt x="688" y="315"/>
                  </a:lnTo>
                  <a:lnTo>
                    <a:pt x="690" y="315"/>
                  </a:lnTo>
                  <a:lnTo>
                    <a:pt x="692" y="317"/>
                  </a:lnTo>
                  <a:lnTo>
                    <a:pt x="694" y="317"/>
                  </a:lnTo>
                  <a:lnTo>
                    <a:pt x="694" y="315"/>
                  </a:lnTo>
                  <a:lnTo>
                    <a:pt x="692" y="313"/>
                  </a:lnTo>
                  <a:lnTo>
                    <a:pt x="692" y="311"/>
                  </a:lnTo>
                  <a:lnTo>
                    <a:pt x="690" y="311"/>
                  </a:lnTo>
                  <a:lnTo>
                    <a:pt x="690" y="309"/>
                  </a:lnTo>
                  <a:lnTo>
                    <a:pt x="690" y="308"/>
                  </a:lnTo>
                  <a:lnTo>
                    <a:pt x="690" y="306"/>
                  </a:lnTo>
                  <a:lnTo>
                    <a:pt x="690" y="304"/>
                  </a:lnTo>
                  <a:lnTo>
                    <a:pt x="690" y="304"/>
                  </a:lnTo>
                  <a:lnTo>
                    <a:pt x="692" y="302"/>
                  </a:lnTo>
                  <a:lnTo>
                    <a:pt x="694" y="300"/>
                  </a:lnTo>
                  <a:lnTo>
                    <a:pt x="694" y="300"/>
                  </a:lnTo>
                  <a:lnTo>
                    <a:pt x="696" y="300"/>
                  </a:lnTo>
                  <a:lnTo>
                    <a:pt x="700" y="304"/>
                  </a:lnTo>
                  <a:lnTo>
                    <a:pt x="698" y="294"/>
                  </a:lnTo>
                  <a:lnTo>
                    <a:pt x="698" y="292"/>
                  </a:lnTo>
                  <a:lnTo>
                    <a:pt x="696" y="290"/>
                  </a:lnTo>
                  <a:lnTo>
                    <a:pt x="694" y="290"/>
                  </a:lnTo>
                  <a:lnTo>
                    <a:pt x="692" y="289"/>
                  </a:lnTo>
                  <a:lnTo>
                    <a:pt x="690" y="287"/>
                  </a:lnTo>
                  <a:lnTo>
                    <a:pt x="692" y="287"/>
                  </a:lnTo>
                  <a:lnTo>
                    <a:pt x="694" y="285"/>
                  </a:lnTo>
                  <a:lnTo>
                    <a:pt x="694" y="285"/>
                  </a:lnTo>
                  <a:lnTo>
                    <a:pt x="694" y="283"/>
                  </a:lnTo>
                  <a:lnTo>
                    <a:pt x="694" y="277"/>
                  </a:lnTo>
                  <a:lnTo>
                    <a:pt x="694" y="275"/>
                  </a:lnTo>
                  <a:lnTo>
                    <a:pt x="696" y="271"/>
                  </a:lnTo>
                  <a:lnTo>
                    <a:pt x="696" y="270"/>
                  </a:lnTo>
                  <a:lnTo>
                    <a:pt x="696" y="268"/>
                  </a:lnTo>
                  <a:lnTo>
                    <a:pt x="694" y="268"/>
                  </a:lnTo>
                  <a:lnTo>
                    <a:pt x="694" y="266"/>
                  </a:lnTo>
                  <a:lnTo>
                    <a:pt x="692" y="266"/>
                  </a:lnTo>
                  <a:lnTo>
                    <a:pt x="692" y="264"/>
                  </a:lnTo>
                  <a:lnTo>
                    <a:pt x="692" y="264"/>
                  </a:lnTo>
                  <a:lnTo>
                    <a:pt x="694" y="262"/>
                  </a:lnTo>
                  <a:lnTo>
                    <a:pt x="694" y="262"/>
                  </a:lnTo>
                  <a:lnTo>
                    <a:pt x="692" y="260"/>
                  </a:lnTo>
                  <a:lnTo>
                    <a:pt x="692" y="258"/>
                  </a:lnTo>
                  <a:lnTo>
                    <a:pt x="690" y="258"/>
                  </a:lnTo>
                  <a:lnTo>
                    <a:pt x="688" y="258"/>
                  </a:lnTo>
                  <a:lnTo>
                    <a:pt x="686" y="256"/>
                  </a:lnTo>
                  <a:lnTo>
                    <a:pt x="681" y="254"/>
                  </a:lnTo>
                  <a:lnTo>
                    <a:pt x="679" y="253"/>
                  </a:lnTo>
                  <a:lnTo>
                    <a:pt x="677" y="253"/>
                  </a:lnTo>
                  <a:lnTo>
                    <a:pt x="675" y="254"/>
                  </a:lnTo>
                  <a:lnTo>
                    <a:pt x="673" y="254"/>
                  </a:lnTo>
                  <a:close/>
                  <a:moveTo>
                    <a:pt x="658" y="144"/>
                  </a:moveTo>
                  <a:lnTo>
                    <a:pt x="664" y="144"/>
                  </a:lnTo>
                  <a:lnTo>
                    <a:pt x="667" y="146"/>
                  </a:lnTo>
                  <a:lnTo>
                    <a:pt x="667" y="148"/>
                  </a:lnTo>
                  <a:lnTo>
                    <a:pt x="669" y="148"/>
                  </a:lnTo>
                  <a:lnTo>
                    <a:pt x="669" y="150"/>
                  </a:lnTo>
                  <a:lnTo>
                    <a:pt x="671" y="150"/>
                  </a:lnTo>
                  <a:lnTo>
                    <a:pt x="673" y="150"/>
                  </a:lnTo>
                  <a:lnTo>
                    <a:pt x="675" y="150"/>
                  </a:lnTo>
                  <a:lnTo>
                    <a:pt x="675" y="148"/>
                  </a:lnTo>
                  <a:lnTo>
                    <a:pt x="677" y="146"/>
                  </a:lnTo>
                  <a:lnTo>
                    <a:pt x="675" y="141"/>
                  </a:lnTo>
                  <a:lnTo>
                    <a:pt x="675" y="139"/>
                  </a:lnTo>
                  <a:lnTo>
                    <a:pt x="671" y="135"/>
                  </a:lnTo>
                  <a:lnTo>
                    <a:pt x="667" y="135"/>
                  </a:lnTo>
                  <a:lnTo>
                    <a:pt x="664" y="133"/>
                  </a:lnTo>
                  <a:lnTo>
                    <a:pt x="660" y="135"/>
                  </a:lnTo>
                  <a:lnTo>
                    <a:pt x="656" y="135"/>
                  </a:lnTo>
                  <a:lnTo>
                    <a:pt x="654" y="141"/>
                  </a:lnTo>
                  <a:lnTo>
                    <a:pt x="656" y="144"/>
                  </a:lnTo>
                  <a:lnTo>
                    <a:pt x="658" y="144"/>
                  </a:lnTo>
                  <a:close/>
                  <a:moveTo>
                    <a:pt x="1170" y="486"/>
                  </a:moveTo>
                  <a:lnTo>
                    <a:pt x="1168" y="486"/>
                  </a:lnTo>
                  <a:lnTo>
                    <a:pt x="1166" y="488"/>
                  </a:lnTo>
                  <a:lnTo>
                    <a:pt x="1166" y="488"/>
                  </a:lnTo>
                  <a:lnTo>
                    <a:pt x="1168" y="490"/>
                  </a:lnTo>
                  <a:lnTo>
                    <a:pt x="1170" y="488"/>
                  </a:lnTo>
                  <a:lnTo>
                    <a:pt x="1172" y="488"/>
                  </a:lnTo>
                  <a:lnTo>
                    <a:pt x="1172" y="486"/>
                  </a:lnTo>
                  <a:lnTo>
                    <a:pt x="1170" y="486"/>
                  </a:lnTo>
                  <a:close/>
                  <a:moveTo>
                    <a:pt x="569" y="235"/>
                  </a:moveTo>
                  <a:lnTo>
                    <a:pt x="573" y="237"/>
                  </a:lnTo>
                  <a:lnTo>
                    <a:pt x="576" y="239"/>
                  </a:lnTo>
                  <a:lnTo>
                    <a:pt x="580" y="241"/>
                  </a:lnTo>
                  <a:lnTo>
                    <a:pt x="584" y="239"/>
                  </a:lnTo>
                  <a:lnTo>
                    <a:pt x="586" y="237"/>
                  </a:lnTo>
                  <a:lnTo>
                    <a:pt x="584" y="235"/>
                  </a:lnTo>
                  <a:lnTo>
                    <a:pt x="578" y="234"/>
                  </a:lnTo>
                  <a:lnTo>
                    <a:pt x="576" y="232"/>
                  </a:lnTo>
                  <a:lnTo>
                    <a:pt x="575" y="230"/>
                  </a:lnTo>
                  <a:lnTo>
                    <a:pt x="575" y="228"/>
                  </a:lnTo>
                  <a:lnTo>
                    <a:pt x="573" y="228"/>
                  </a:lnTo>
                  <a:lnTo>
                    <a:pt x="569" y="226"/>
                  </a:lnTo>
                  <a:lnTo>
                    <a:pt x="567" y="224"/>
                  </a:lnTo>
                  <a:lnTo>
                    <a:pt x="563" y="224"/>
                  </a:lnTo>
                  <a:lnTo>
                    <a:pt x="561" y="224"/>
                  </a:lnTo>
                  <a:lnTo>
                    <a:pt x="559" y="224"/>
                  </a:lnTo>
                  <a:lnTo>
                    <a:pt x="567" y="234"/>
                  </a:lnTo>
                  <a:lnTo>
                    <a:pt x="569" y="235"/>
                  </a:lnTo>
                  <a:close/>
                  <a:moveTo>
                    <a:pt x="186" y="903"/>
                  </a:moveTo>
                  <a:lnTo>
                    <a:pt x="186" y="903"/>
                  </a:lnTo>
                  <a:lnTo>
                    <a:pt x="184" y="901"/>
                  </a:lnTo>
                  <a:lnTo>
                    <a:pt x="184" y="903"/>
                  </a:lnTo>
                  <a:lnTo>
                    <a:pt x="186" y="905"/>
                  </a:lnTo>
                  <a:lnTo>
                    <a:pt x="186" y="905"/>
                  </a:lnTo>
                  <a:lnTo>
                    <a:pt x="188" y="907"/>
                  </a:lnTo>
                  <a:lnTo>
                    <a:pt x="186" y="905"/>
                  </a:lnTo>
                  <a:lnTo>
                    <a:pt x="186" y="903"/>
                  </a:lnTo>
                  <a:close/>
                  <a:moveTo>
                    <a:pt x="448" y="203"/>
                  </a:moveTo>
                  <a:lnTo>
                    <a:pt x="455" y="203"/>
                  </a:lnTo>
                  <a:lnTo>
                    <a:pt x="459" y="201"/>
                  </a:lnTo>
                  <a:lnTo>
                    <a:pt x="463" y="201"/>
                  </a:lnTo>
                  <a:lnTo>
                    <a:pt x="470" y="205"/>
                  </a:lnTo>
                  <a:lnTo>
                    <a:pt x="470" y="205"/>
                  </a:lnTo>
                  <a:lnTo>
                    <a:pt x="472" y="203"/>
                  </a:lnTo>
                  <a:lnTo>
                    <a:pt x="474" y="203"/>
                  </a:lnTo>
                  <a:lnTo>
                    <a:pt x="476" y="201"/>
                  </a:lnTo>
                  <a:lnTo>
                    <a:pt x="478" y="201"/>
                  </a:lnTo>
                  <a:lnTo>
                    <a:pt x="480" y="201"/>
                  </a:lnTo>
                  <a:lnTo>
                    <a:pt x="484" y="203"/>
                  </a:lnTo>
                  <a:lnTo>
                    <a:pt x="484" y="203"/>
                  </a:lnTo>
                  <a:lnTo>
                    <a:pt x="487" y="203"/>
                  </a:lnTo>
                  <a:lnTo>
                    <a:pt x="489" y="203"/>
                  </a:lnTo>
                  <a:lnTo>
                    <a:pt x="493" y="203"/>
                  </a:lnTo>
                  <a:lnTo>
                    <a:pt x="501" y="203"/>
                  </a:lnTo>
                  <a:lnTo>
                    <a:pt x="504" y="203"/>
                  </a:lnTo>
                  <a:lnTo>
                    <a:pt x="506" y="199"/>
                  </a:lnTo>
                  <a:lnTo>
                    <a:pt x="504" y="196"/>
                  </a:lnTo>
                  <a:lnTo>
                    <a:pt x="501" y="192"/>
                  </a:lnTo>
                  <a:lnTo>
                    <a:pt x="493" y="188"/>
                  </a:lnTo>
                  <a:lnTo>
                    <a:pt x="487" y="188"/>
                  </a:lnTo>
                  <a:lnTo>
                    <a:pt x="485" y="188"/>
                  </a:lnTo>
                  <a:lnTo>
                    <a:pt x="482" y="188"/>
                  </a:lnTo>
                  <a:lnTo>
                    <a:pt x="478" y="190"/>
                  </a:lnTo>
                  <a:lnTo>
                    <a:pt x="470" y="194"/>
                  </a:lnTo>
                  <a:lnTo>
                    <a:pt x="468" y="194"/>
                  </a:lnTo>
                  <a:lnTo>
                    <a:pt x="453" y="197"/>
                  </a:lnTo>
                  <a:lnTo>
                    <a:pt x="449" y="197"/>
                  </a:lnTo>
                  <a:lnTo>
                    <a:pt x="446" y="199"/>
                  </a:lnTo>
                  <a:lnTo>
                    <a:pt x="444" y="203"/>
                  </a:lnTo>
                  <a:lnTo>
                    <a:pt x="446" y="203"/>
                  </a:lnTo>
                  <a:lnTo>
                    <a:pt x="448" y="203"/>
                  </a:lnTo>
                  <a:close/>
                  <a:moveTo>
                    <a:pt x="990" y="273"/>
                  </a:moveTo>
                  <a:lnTo>
                    <a:pt x="986" y="277"/>
                  </a:lnTo>
                  <a:lnTo>
                    <a:pt x="982" y="281"/>
                  </a:lnTo>
                  <a:lnTo>
                    <a:pt x="982" y="283"/>
                  </a:lnTo>
                  <a:lnTo>
                    <a:pt x="982" y="283"/>
                  </a:lnTo>
                  <a:lnTo>
                    <a:pt x="984" y="285"/>
                  </a:lnTo>
                  <a:lnTo>
                    <a:pt x="986" y="285"/>
                  </a:lnTo>
                  <a:lnTo>
                    <a:pt x="990" y="283"/>
                  </a:lnTo>
                  <a:lnTo>
                    <a:pt x="992" y="283"/>
                  </a:lnTo>
                  <a:lnTo>
                    <a:pt x="992" y="281"/>
                  </a:lnTo>
                  <a:lnTo>
                    <a:pt x="993" y="277"/>
                  </a:lnTo>
                  <a:lnTo>
                    <a:pt x="993" y="275"/>
                  </a:lnTo>
                  <a:lnTo>
                    <a:pt x="995" y="273"/>
                  </a:lnTo>
                  <a:lnTo>
                    <a:pt x="992" y="273"/>
                  </a:lnTo>
                  <a:lnTo>
                    <a:pt x="990" y="273"/>
                  </a:lnTo>
                  <a:close/>
                  <a:moveTo>
                    <a:pt x="819" y="340"/>
                  </a:moveTo>
                  <a:lnTo>
                    <a:pt x="823" y="340"/>
                  </a:lnTo>
                  <a:lnTo>
                    <a:pt x="825" y="338"/>
                  </a:lnTo>
                  <a:lnTo>
                    <a:pt x="827" y="338"/>
                  </a:lnTo>
                  <a:lnTo>
                    <a:pt x="829" y="338"/>
                  </a:lnTo>
                  <a:lnTo>
                    <a:pt x="829" y="336"/>
                  </a:lnTo>
                  <a:lnTo>
                    <a:pt x="829" y="336"/>
                  </a:lnTo>
                  <a:lnTo>
                    <a:pt x="829" y="334"/>
                  </a:lnTo>
                  <a:lnTo>
                    <a:pt x="829" y="332"/>
                  </a:lnTo>
                  <a:lnTo>
                    <a:pt x="830" y="332"/>
                  </a:lnTo>
                  <a:lnTo>
                    <a:pt x="830" y="332"/>
                  </a:lnTo>
                  <a:lnTo>
                    <a:pt x="832" y="330"/>
                  </a:lnTo>
                  <a:lnTo>
                    <a:pt x="832" y="330"/>
                  </a:lnTo>
                  <a:lnTo>
                    <a:pt x="834" y="330"/>
                  </a:lnTo>
                  <a:lnTo>
                    <a:pt x="834" y="332"/>
                  </a:lnTo>
                  <a:lnTo>
                    <a:pt x="834" y="334"/>
                  </a:lnTo>
                  <a:lnTo>
                    <a:pt x="836" y="332"/>
                  </a:lnTo>
                  <a:lnTo>
                    <a:pt x="836" y="332"/>
                  </a:lnTo>
                  <a:lnTo>
                    <a:pt x="838" y="330"/>
                  </a:lnTo>
                  <a:lnTo>
                    <a:pt x="840" y="328"/>
                  </a:lnTo>
                  <a:lnTo>
                    <a:pt x="840" y="328"/>
                  </a:lnTo>
                  <a:lnTo>
                    <a:pt x="842" y="330"/>
                  </a:lnTo>
                  <a:lnTo>
                    <a:pt x="842" y="330"/>
                  </a:lnTo>
                  <a:lnTo>
                    <a:pt x="844" y="332"/>
                  </a:lnTo>
                  <a:lnTo>
                    <a:pt x="842" y="334"/>
                  </a:lnTo>
                  <a:lnTo>
                    <a:pt x="840" y="336"/>
                  </a:lnTo>
                  <a:lnTo>
                    <a:pt x="840" y="338"/>
                  </a:lnTo>
                  <a:lnTo>
                    <a:pt x="842" y="342"/>
                  </a:lnTo>
                  <a:lnTo>
                    <a:pt x="844" y="342"/>
                  </a:lnTo>
                  <a:lnTo>
                    <a:pt x="851" y="342"/>
                  </a:lnTo>
                  <a:lnTo>
                    <a:pt x="855" y="342"/>
                  </a:lnTo>
                  <a:lnTo>
                    <a:pt x="861" y="342"/>
                  </a:lnTo>
                  <a:lnTo>
                    <a:pt x="866" y="342"/>
                  </a:lnTo>
                  <a:lnTo>
                    <a:pt x="868" y="342"/>
                  </a:lnTo>
                  <a:lnTo>
                    <a:pt x="870" y="342"/>
                  </a:lnTo>
                  <a:lnTo>
                    <a:pt x="870" y="342"/>
                  </a:lnTo>
                  <a:lnTo>
                    <a:pt x="868" y="340"/>
                  </a:lnTo>
                  <a:lnTo>
                    <a:pt x="868" y="340"/>
                  </a:lnTo>
                  <a:lnTo>
                    <a:pt x="870" y="340"/>
                  </a:lnTo>
                  <a:lnTo>
                    <a:pt x="872" y="340"/>
                  </a:lnTo>
                  <a:lnTo>
                    <a:pt x="874" y="340"/>
                  </a:lnTo>
                  <a:lnTo>
                    <a:pt x="874" y="340"/>
                  </a:lnTo>
                  <a:lnTo>
                    <a:pt x="876" y="340"/>
                  </a:lnTo>
                  <a:lnTo>
                    <a:pt x="878" y="340"/>
                  </a:lnTo>
                  <a:lnTo>
                    <a:pt x="882" y="342"/>
                  </a:lnTo>
                  <a:lnTo>
                    <a:pt x="883" y="342"/>
                  </a:lnTo>
                  <a:lnTo>
                    <a:pt x="887" y="340"/>
                  </a:lnTo>
                  <a:lnTo>
                    <a:pt x="889" y="340"/>
                  </a:lnTo>
                  <a:lnTo>
                    <a:pt x="889" y="338"/>
                  </a:lnTo>
                  <a:lnTo>
                    <a:pt x="889" y="338"/>
                  </a:lnTo>
                  <a:lnTo>
                    <a:pt x="889" y="338"/>
                  </a:lnTo>
                  <a:lnTo>
                    <a:pt x="891" y="338"/>
                  </a:lnTo>
                  <a:lnTo>
                    <a:pt x="893" y="340"/>
                  </a:lnTo>
                  <a:lnTo>
                    <a:pt x="895" y="340"/>
                  </a:lnTo>
                  <a:lnTo>
                    <a:pt x="895" y="338"/>
                  </a:lnTo>
                  <a:lnTo>
                    <a:pt x="901" y="340"/>
                  </a:lnTo>
                  <a:lnTo>
                    <a:pt x="902" y="340"/>
                  </a:lnTo>
                  <a:lnTo>
                    <a:pt x="906" y="340"/>
                  </a:lnTo>
                  <a:lnTo>
                    <a:pt x="908" y="340"/>
                  </a:lnTo>
                  <a:lnTo>
                    <a:pt x="912" y="340"/>
                  </a:lnTo>
                  <a:lnTo>
                    <a:pt x="918" y="340"/>
                  </a:lnTo>
                  <a:lnTo>
                    <a:pt x="920" y="338"/>
                  </a:lnTo>
                  <a:lnTo>
                    <a:pt x="921" y="338"/>
                  </a:lnTo>
                  <a:lnTo>
                    <a:pt x="921" y="334"/>
                  </a:lnTo>
                  <a:lnTo>
                    <a:pt x="923" y="332"/>
                  </a:lnTo>
                  <a:lnTo>
                    <a:pt x="923" y="330"/>
                  </a:lnTo>
                  <a:lnTo>
                    <a:pt x="921" y="328"/>
                  </a:lnTo>
                  <a:lnTo>
                    <a:pt x="921" y="328"/>
                  </a:lnTo>
                  <a:lnTo>
                    <a:pt x="920" y="328"/>
                  </a:lnTo>
                  <a:lnTo>
                    <a:pt x="920" y="327"/>
                  </a:lnTo>
                  <a:lnTo>
                    <a:pt x="921" y="327"/>
                  </a:lnTo>
                  <a:lnTo>
                    <a:pt x="923" y="327"/>
                  </a:lnTo>
                  <a:lnTo>
                    <a:pt x="923" y="328"/>
                  </a:lnTo>
                  <a:lnTo>
                    <a:pt x="925" y="330"/>
                  </a:lnTo>
                  <a:lnTo>
                    <a:pt x="927" y="330"/>
                  </a:lnTo>
                  <a:lnTo>
                    <a:pt x="927" y="330"/>
                  </a:lnTo>
                  <a:lnTo>
                    <a:pt x="927" y="330"/>
                  </a:lnTo>
                  <a:lnTo>
                    <a:pt x="927" y="332"/>
                  </a:lnTo>
                  <a:lnTo>
                    <a:pt x="927" y="334"/>
                  </a:lnTo>
                  <a:lnTo>
                    <a:pt x="927" y="334"/>
                  </a:lnTo>
                  <a:lnTo>
                    <a:pt x="927" y="336"/>
                  </a:lnTo>
                  <a:lnTo>
                    <a:pt x="929" y="338"/>
                  </a:lnTo>
                  <a:lnTo>
                    <a:pt x="933" y="340"/>
                  </a:lnTo>
                  <a:lnTo>
                    <a:pt x="937" y="340"/>
                  </a:lnTo>
                  <a:lnTo>
                    <a:pt x="940" y="340"/>
                  </a:lnTo>
                  <a:lnTo>
                    <a:pt x="942" y="342"/>
                  </a:lnTo>
                  <a:lnTo>
                    <a:pt x="946" y="342"/>
                  </a:lnTo>
                  <a:lnTo>
                    <a:pt x="948" y="342"/>
                  </a:lnTo>
                  <a:lnTo>
                    <a:pt x="952" y="342"/>
                  </a:lnTo>
                  <a:lnTo>
                    <a:pt x="956" y="340"/>
                  </a:lnTo>
                  <a:lnTo>
                    <a:pt x="959" y="338"/>
                  </a:lnTo>
                  <a:lnTo>
                    <a:pt x="967" y="338"/>
                  </a:lnTo>
                  <a:lnTo>
                    <a:pt x="971" y="338"/>
                  </a:lnTo>
                  <a:lnTo>
                    <a:pt x="973" y="336"/>
                  </a:lnTo>
                  <a:lnTo>
                    <a:pt x="973" y="334"/>
                  </a:lnTo>
                  <a:lnTo>
                    <a:pt x="974" y="332"/>
                  </a:lnTo>
                  <a:lnTo>
                    <a:pt x="974" y="330"/>
                  </a:lnTo>
                  <a:lnTo>
                    <a:pt x="973" y="330"/>
                  </a:lnTo>
                  <a:lnTo>
                    <a:pt x="973" y="327"/>
                  </a:lnTo>
                  <a:lnTo>
                    <a:pt x="971" y="327"/>
                  </a:lnTo>
                  <a:lnTo>
                    <a:pt x="973" y="327"/>
                  </a:lnTo>
                  <a:lnTo>
                    <a:pt x="974" y="327"/>
                  </a:lnTo>
                  <a:lnTo>
                    <a:pt x="976" y="328"/>
                  </a:lnTo>
                  <a:lnTo>
                    <a:pt x="978" y="328"/>
                  </a:lnTo>
                  <a:lnTo>
                    <a:pt x="978" y="328"/>
                  </a:lnTo>
                  <a:lnTo>
                    <a:pt x="982" y="328"/>
                  </a:lnTo>
                  <a:lnTo>
                    <a:pt x="984" y="327"/>
                  </a:lnTo>
                  <a:lnTo>
                    <a:pt x="986" y="327"/>
                  </a:lnTo>
                  <a:lnTo>
                    <a:pt x="986" y="323"/>
                  </a:lnTo>
                  <a:lnTo>
                    <a:pt x="982" y="323"/>
                  </a:lnTo>
                  <a:lnTo>
                    <a:pt x="973" y="323"/>
                  </a:lnTo>
                  <a:lnTo>
                    <a:pt x="971" y="321"/>
                  </a:lnTo>
                  <a:lnTo>
                    <a:pt x="974" y="319"/>
                  </a:lnTo>
                  <a:lnTo>
                    <a:pt x="982" y="315"/>
                  </a:lnTo>
                  <a:lnTo>
                    <a:pt x="984" y="311"/>
                  </a:lnTo>
                  <a:lnTo>
                    <a:pt x="984" y="308"/>
                  </a:lnTo>
                  <a:lnTo>
                    <a:pt x="984" y="304"/>
                  </a:lnTo>
                  <a:lnTo>
                    <a:pt x="980" y="302"/>
                  </a:lnTo>
                  <a:lnTo>
                    <a:pt x="976" y="302"/>
                  </a:lnTo>
                  <a:lnTo>
                    <a:pt x="974" y="302"/>
                  </a:lnTo>
                  <a:lnTo>
                    <a:pt x="973" y="300"/>
                  </a:lnTo>
                  <a:lnTo>
                    <a:pt x="974" y="298"/>
                  </a:lnTo>
                  <a:lnTo>
                    <a:pt x="974" y="296"/>
                  </a:lnTo>
                  <a:lnTo>
                    <a:pt x="971" y="294"/>
                  </a:lnTo>
                  <a:lnTo>
                    <a:pt x="969" y="292"/>
                  </a:lnTo>
                  <a:lnTo>
                    <a:pt x="961" y="292"/>
                  </a:lnTo>
                  <a:lnTo>
                    <a:pt x="959" y="292"/>
                  </a:lnTo>
                  <a:lnTo>
                    <a:pt x="957" y="290"/>
                  </a:lnTo>
                  <a:lnTo>
                    <a:pt x="957" y="290"/>
                  </a:lnTo>
                  <a:lnTo>
                    <a:pt x="957" y="289"/>
                  </a:lnTo>
                  <a:lnTo>
                    <a:pt x="957" y="289"/>
                  </a:lnTo>
                  <a:lnTo>
                    <a:pt x="957" y="289"/>
                  </a:lnTo>
                  <a:lnTo>
                    <a:pt x="956" y="287"/>
                  </a:lnTo>
                  <a:lnTo>
                    <a:pt x="944" y="285"/>
                  </a:lnTo>
                  <a:lnTo>
                    <a:pt x="940" y="285"/>
                  </a:lnTo>
                  <a:lnTo>
                    <a:pt x="937" y="285"/>
                  </a:lnTo>
                  <a:lnTo>
                    <a:pt x="933" y="287"/>
                  </a:lnTo>
                  <a:lnTo>
                    <a:pt x="927" y="289"/>
                  </a:lnTo>
                  <a:lnTo>
                    <a:pt x="925" y="289"/>
                  </a:lnTo>
                  <a:lnTo>
                    <a:pt x="923" y="287"/>
                  </a:lnTo>
                  <a:lnTo>
                    <a:pt x="918" y="285"/>
                  </a:lnTo>
                  <a:lnTo>
                    <a:pt x="914" y="285"/>
                  </a:lnTo>
                  <a:lnTo>
                    <a:pt x="912" y="287"/>
                  </a:lnTo>
                  <a:lnTo>
                    <a:pt x="906" y="290"/>
                  </a:lnTo>
                  <a:lnTo>
                    <a:pt x="904" y="292"/>
                  </a:lnTo>
                  <a:lnTo>
                    <a:pt x="902" y="292"/>
                  </a:lnTo>
                  <a:lnTo>
                    <a:pt x="899" y="292"/>
                  </a:lnTo>
                  <a:lnTo>
                    <a:pt x="893" y="296"/>
                  </a:lnTo>
                  <a:lnTo>
                    <a:pt x="889" y="296"/>
                  </a:lnTo>
                  <a:lnTo>
                    <a:pt x="885" y="296"/>
                  </a:lnTo>
                  <a:lnTo>
                    <a:pt x="882" y="298"/>
                  </a:lnTo>
                  <a:lnTo>
                    <a:pt x="880" y="300"/>
                  </a:lnTo>
                  <a:lnTo>
                    <a:pt x="882" y="304"/>
                  </a:lnTo>
                  <a:lnTo>
                    <a:pt x="878" y="304"/>
                  </a:lnTo>
                  <a:lnTo>
                    <a:pt x="874" y="304"/>
                  </a:lnTo>
                  <a:lnTo>
                    <a:pt x="870" y="302"/>
                  </a:lnTo>
                  <a:lnTo>
                    <a:pt x="868" y="300"/>
                  </a:lnTo>
                  <a:lnTo>
                    <a:pt x="863" y="296"/>
                  </a:lnTo>
                  <a:lnTo>
                    <a:pt x="861" y="294"/>
                  </a:lnTo>
                  <a:lnTo>
                    <a:pt x="859" y="296"/>
                  </a:lnTo>
                  <a:lnTo>
                    <a:pt x="859" y="296"/>
                  </a:lnTo>
                  <a:lnTo>
                    <a:pt x="855" y="300"/>
                  </a:lnTo>
                  <a:lnTo>
                    <a:pt x="855" y="298"/>
                  </a:lnTo>
                  <a:lnTo>
                    <a:pt x="853" y="298"/>
                  </a:lnTo>
                  <a:lnTo>
                    <a:pt x="853" y="296"/>
                  </a:lnTo>
                  <a:lnTo>
                    <a:pt x="851" y="296"/>
                  </a:lnTo>
                  <a:lnTo>
                    <a:pt x="847" y="300"/>
                  </a:lnTo>
                  <a:lnTo>
                    <a:pt x="846" y="300"/>
                  </a:lnTo>
                  <a:lnTo>
                    <a:pt x="844" y="298"/>
                  </a:lnTo>
                  <a:lnTo>
                    <a:pt x="842" y="294"/>
                  </a:lnTo>
                  <a:lnTo>
                    <a:pt x="840" y="292"/>
                  </a:lnTo>
                  <a:lnTo>
                    <a:pt x="836" y="292"/>
                  </a:lnTo>
                  <a:lnTo>
                    <a:pt x="834" y="294"/>
                  </a:lnTo>
                  <a:lnTo>
                    <a:pt x="836" y="300"/>
                  </a:lnTo>
                  <a:lnTo>
                    <a:pt x="834" y="302"/>
                  </a:lnTo>
                  <a:lnTo>
                    <a:pt x="832" y="302"/>
                  </a:lnTo>
                  <a:lnTo>
                    <a:pt x="830" y="298"/>
                  </a:lnTo>
                  <a:lnTo>
                    <a:pt x="829" y="298"/>
                  </a:lnTo>
                  <a:lnTo>
                    <a:pt x="827" y="296"/>
                  </a:lnTo>
                  <a:lnTo>
                    <a:pt x="825" y="296"/>
                  </a:lnTo>
                  <a:lnTo>
                    <a:pt x="823" y="296"/>
                  </a:lnTo>
                  <a:lnTo>
                    <a:pt x="825" y="294"/>
                  </a:lnTo>
                  <a:lnTo>
                    <a:pt x="827" y="292"/>
                  </a:lnTo>
                  <a:lnTo>
                    <a:pt x="829" y="290"/>
                  </a:lnTo>
                  <a:lnTo>
                    <a:pt x="829" y="287"/>
                  </a:lnTo>
                  <a:lnTo>
                    <a:pt x="829" y="285"/>
                  </a:lnTo>
                  <a:lnTo>
                    <a:pt x="827" y="285"/>
                  </a:lnTo>
                  <a:lnTo>
                    <a:pt x="823" y="283"/>
                  </a:lnTo>
                  <a:lnTo>
                    <a:pt x="823" y="283"/>
                  </a:lnTo>
                  <a:lnTo>
                    <a:pt x="823" y="283"/>
                  </a:lnTo>
                  <a:lnTo>
                    <a:pt x="821" y="283"/>
                  </a:lnTo>
                  <a:lnTo>
                    <a:pt x="821" y="283"/>
                  </a:lnTo>
                  <a:lnTo>
                    <a:pt x="821" y="283"/>
                  </a:lnTo>
                  <a:lnTo>
                    <a:pt x="819" y="281"/>
                  </a:lnTo>
                  <a:lnTo>
                    <a:pt x="819" y="281"/>
                  </a:lnTo>
                  <a:lnTo>
                    <a:pt x="817" y="277"/>
                  </a:lnTo>
                  <a:lnTo>
                    <a:pt x="813" y="277"/>
                  </a:lnTo>
                  <a:lnTo>
                    <a:pt x="800" y="273"/>
                  </a:lnTo>
                  <a:lnTo>
                    <a:pt x="796" y="271"/>
                  </a:lnTo>
                  <a:lnTo>
                    <a:pt x="794" y="270"/>
                  </a:lnTo>
                  <a:lnTo>
                    <a:pt x="796" y="270"/>
                  </a:lnTo>
                  <a:lnTo>
                    <a:pt x="808" y="271"/>
                  </a:lnTo>
                  <a:lnTo>
                    <a:pt x="811" y="271"/>
                  </a:lnTo>
                  <a:lnTo>
                    <a:pt x="815" y="271"/>
                  </a:lnTo>
                  <a:lnTo>
                    <a:pt x="823" y="270"/>
                  </a:lnTo>
                  <a:lnTo>
                    <a:pt x="825" y="270"/>
                  </a:lnTo>
                  <a:lnTo>
                    <a:pt x="829" y="270"/>
                  </a:lnTo>
                  <a:lnTo>
                    <a:pt x="829" y="268"/>
                  </a:lnTo>
                  <a:lnTo>
                    <a:pt x="827" y="266"/>
                  </a:lnTo>
                  <a:lnTo>
                    <a:pt x="827" y="266"/>
                  </a:lnTo>
                  <a:lnTo>
                    <a:pt x="810" y="262"/>
                  </a:lnTo>
                  <a:lnTo>
                    <a:pt x="798" y="262"/>
                  </a:lnTo>
                  <a:lnTo>
                    <a:pt x="796" y="260"/>
                  </a:lnTo>
                  <a:lnTo>
                    <a:pt x="794" y="260"/>
                  </a:lnTo>
                  <a:lnTo>
                    <a:pt x="794" y="258"/>
                  </a:lnTo>
                  <a:lnTo>
                    <a:pt x="804" y="260"/>
                  </a:lnTo>
                  <a:lnTo>
                    <a:pt x="806" y="260"/>
                  </a:lnTo>
                  <a:lnTo>
                    <a:pt x="808" y="258"/>
                  </a:lnTo>
                  <a:lnTo>
                    <a:pt x="804" y="256"/>
                  </a:lnTo>
                  <a:lnTo>
                    <a:pt x="802" y="254"/>
                  </a:lnTo>
                  <a:lnTo>
                    <a:pt x="798" y="254"/>
                  </a:lnTo>
                  <a:lnTo>
                    <a:pt x="794" y="253"/>
                  </a:lnTo>
                  <a:lnTo>
                    <a:pt x="791" y="253"/>
                  </a:lnTo>
                  <a:lnTo>
                    <a:pt x="787" y="254"/>
                  </a:lnTo>
                  <a:lnTo>
                    <a:pt x="779" y="254"/>
                  </a:lnTo>
                  <a:lnTo>
                    <a:pt x="774" y="256"/>
                  </a:lnTo>
                  <a:lnTo>
                    <a:pt x="772" y="256"/>
                  </a:lnTo>
                  <a:lnTo>
                    <a:pt x="770" y="256"/>
                  </a:lnTo>
                  <a:lnTo>
                    <a:pt x="768" y="256"/>
                  </a:lnTo>
                  <a:lnTo>
                    <a:pt x="766" y="256"/>
                  </a:lnTo>
                  <a:lnTo>
                    <a:pt x="762" y="260"/>
                  </a:lnTo>
                  <a:lnTo>
                    <a:pt x="760" y="260"/>
                  </a:lnTo>
                  <a:lnTo>
                    <a:pt x="762" y="256"/>
                  </a:lnTo>
                  <a:lnTo>
                    <a:pt x="764" y="254"/>
                  </a:lnTo>
                  <a:lnTo>
                    <a:pt x="764" y="251"/>
                  </a:lnTo>
                  <a:lnTo>
                    <a:pt x="760" y="249"/>
                  </a:lnTo>
                  <a:lnTo>
                    <a:pt x="756" y="247"/>
                  </a:lnTo>
                  <a:lnTo>
                    <a:pt x="728" y="243"/>
                  </a:lnTo>
                  <a:lnTo>
                    <a:pt x="722" y="243"/>
                  </a:lnTo>
                  <a:lnTo>
                    <a:pt x="713" y="243"/>
                  </a:lnTo>
                  <a:lnTo>
                    <a:pt x="709" y="245"/>
                  </a:lnTo>
                  <a:lnTo>
                    <a:pt x="707" y="245"/>
                  </a:lnTo>
                  <a:lnTo>
                    <a:pt x="709" y="247"/>
                  </a:lnTo>
                  <a:lnTo>
                    <a:pt x="709" y="249"/>
                  </a:lnTo>
                  <a:lnTo>
                    <a:pt x="715" y="249"/>
                  </a:lnTo>
                  <a:lnTo>
                    <a:pt x="713" y="251"/>
                  </a:lnTo>
                  <a:lnTo>
                    <a:pt x="711" y="251"/>
                  </a:lnTo>
                  <a:lnTo>
                    <a:pt x="709" y="251"/>
                  </a:lnTo>
                  <a:lnTo>
                    <a:pt x="707" y="249"/>
                  </a:lnTo>
                  <a:lnTo>
                    <a:pt x="709" y="253"/>
                  </a:lnTo>
                  <a:lnTo>
                    <a:pt x="715" y="254"/>
                  </a:lnTo>
                  <a:lnTo>
                    <a:pt x="720" y="256"/>
                  </a:lnTo>
                  <a:lnTo>
                    <a:pt x="726" y="256"/>
                  </a:lnTo>
                  <a:lnTo>
                    <a:pt x="724" y="256"/>
                  </a:lnTo>
                  <a:lnTo>
                    <a:pt x="720" y="258"/>
                  </a:lnTo>
                  <a:lnTo>
                    <a:pt x="720" y="260"/>
                  </a:lnTo>
                  <a:lnTo>
                    <a:pt x="720" y="260"/>
                  </a:lnTo>
                  <a:lnTo>
                    <a:pt x="722" y="262"/>
                  </a:lnTo>
                  <a:lnTo>
                    <a:pt x="726" y="262"/>
                  </a:lnTo>
                  <a:lnTo>
                    <a:pt x="728" y="264"/>
                  </a:lnTo>
                  <a:lnTo>
                    <a:pt x="730" y="264"/>
                  </a:lnTo>
                  <a:lnTo>
                    <a:pt x="730" y="264"/>
                  </a:lnTo>
                  <a:lnTo>
                    <a:pt x="732" y="266"/>
                  </a:lnTo>
                  <a:lnTo>
                    <a:pt x="732" y="268"/>
                  </a:lnTo>
                  <a:lnTo>
                    <a:pt x="734" y="268"/>
                  </a:lnTo>
                  <a:lnTo>
                    <a:pt x="736" y="268"/>
                  </a:lnTo>
                  <a:lnTo>
                    <a:pt x="739" y="266"/>
                  </a:lnTo>
                  <a:lnTo>
                    <a:pt x="743" y="266"/>
                  </a:lnTo>
                  <a:lnTo>
                    <a:pt x="751" y="268"/>
                  </a:lnTo>
                  <a:lnTo>
                    <a:pt x="755" y="268"/>
                  </a:lnTo>
                  <a:lnTo>
                    <a:pt x="758" y="266"/>
                  </a:lnTo>
                  <a:lnTo>
                    <a:pt x="760" y="266"/>
                  </a:lnTo>
                  <a:lnTo>
                    <a:pt x="764" y="264"/>
                  </a:lnTo>
                  <a:lnTo>
                    <a:pt x="768" y="266"/>
                  </a:lnTo>
                  <a:lnTo>
                    <a:pt x="770" y="268"/>
                  </a:lnTo>
                  <a:lnTo>
                    <a:pt x="777" y="277"/>
                  </a:lnTo>
                  <a:lnTo>
                    <a:pt x="779" y="281"/>
                  </a:lnTo>
                  <a:lnTo>
                    <a:pt x="781" y="285"/>
                  </a:lnTo>
                  <a:lnTo>
                    <a:pt x="783" y="289"/>
                  </a:lnTo>
                  <a:lnTo>
                    <a:pt x="783" y="292"/>
                  </a:lnTo>
                  <a:lnTo>
                    <a:pt x="783" y="294"/>
                  </a:lnTo>
                  <a:lnTo>
                    <a:pt x="779" y="302"/>
                  </a:lnTo>
                  <a:lnTo>
                    <a:pt x="777" y="306"/>
                  </a:lnTo>
                  <a:lnTo>
                    <a:pt x="777" y="306"/>
                  </a:lnTo>
                  <a:lnTo>
                    <a:pt x="777" y="308"/>
                  </a:lnTo>
                  <a:lnTo>
                    <a:pt x="777" y="309"/>
                  </a:lnTo>
                  <a:lnTo>
                    <a:pt x="777" y="311"/>
                  </a:lnTo>
                  <a:lnTo>
                    <a:pt x="779" y="313"/>
                  </a:lnTo>
                  <a:lnTo>
                    <a:pt x="783" y="315"/>
                  </a:lnTo>
                  <a:lnTo>
                    <a:pt x="783" y="317"/>
                  </a:lnTo>
                  <a:lnTo>
                    <a:pt x="783" y="317"/>
                  </a:lnTo>
                  <a:lnTo>
                    <a:pt x="783" y="321"/>
                  </a:lnTo>
                  <a:lnTo>
                    <a:pt x="781" y="321"/>
                  </a:lnTo>
                  <a:lnTo>
                    <a:pt x="783" y="323"/>
                  </a:lnTo>
                  <a:lnTo>
                    <a:pt x="783" y="327"/>
                  </a:lnTo>
                  <a:lnTo>
                    <a:pt x="785" y="328"/>
                  </a:lnTo>
                  <a:lnTo>
                    <a:pt x="785" y="330"/>
                  </a:lnTo>
                  <a:lnTo>
                    <a:pt x="787" y="332"/>
                  </a:lnTo>
                  <a:lnTo>
                    <a:pt x="791" y="334"/>
                  </a:lnTo>
                  <a:lnTo>
                    <a:pt x="794" y="336"/>
                  </a:lnTo>
                  <a:lnTo>
                    <a:pt x="798" y="336"/>
                  </a:lnTo>
                  <a:lnTo>
                    <a:pt x="798" y="334"/>
                  </a:lnTo>
                  <a:lnTo>
                    <a:pt x="798" y="332"/>
                  </a:lnTo>
                  <a:lnTo>
                    <a:pt x="802" y="330"/>
                  </a:lnTo>
                  <a:lnTo>
                    <a:pt x="802" y="332"/>
                  </a:lnTo>
                  <a:lnTo>
                    <a:pt x="802" y="332"/>
                  </a:lnTo>
                  <a:lnTo>
                    <a:pt x="802" y="334"/>
                  </a:lnTo>
                  <a:lnTo>
                    <a:pt x="802" y="334"/>
                  </a:lnTo>
                  <a:lnTo>
                    <a:pt x="808" y="338"/>
                  </a:lnTo>
                  <a:lnTo>
                    <a:pt x="811" y="338"/>
                  </a:lnTo>
                  <a:lnTo>
                    <a:pt x="815" y="340"/>
                  </a:lnTo>
                  <a:lnTo>
                    <a:pt x="819" y="340"/>
                  </a:lnTo>
                  <a:close/>
                  <a:moveTo>
                    <a:pt x="758" y="232"/>
                  </a:moveTo>
                  <a:lnTo>
                    <a:pt x="760" y="232"/>
                  </a:lnTo>
                  <a:lnTo>
                    <a:pt x="760" y="232"/>
                  </a:lnTo>
                  <a:lnTo>
                    <a:pt x="762" y="230"/>
                  </a:lnTo>
                  <a:lnTo>
                    <a:pt x="762" y="228"/>
                  </a:lnTo>
                  <a:lnTo>
                    <a:pt x="764" y="228"/>
                  </a:lnTo>
                  <a:lnTo>
                    <a:pt x="766" y="226"/>
                  </a:lnTo>
                  <a:lnTo>
                    <a:pt x="764" y="224"/>
                  </a:lnTo>
                  <a:lnTo>
                    <a:pt x="760" y="224"/>
                  </a:lnTo>
                  <a:lnTo>
                    <a:pt x="739" y="222"/>
                  </a:lnTo>
                  <a:lnTo>
                    <a:pt x="734" y="224"/>
                  </a:lnTo>
                  <a:lnTo>
                    <a:pt x="732" y="224"/>
                  </a:lnTo>
                  <a:lnTo>
                    <a:pt x="732" y="224"/>
                  </a:lnTo>
                  <a:lnTo>
                    <a:pt x="730" y="222"/>
                  </a:lnTo>
                  <a:lnTo>
                    <a:pt x="728" y="222"/>
                  </a:lnTo>
                  <a:lnTo>
                    <a:pt x="726" y="222"/>
                  </a:lnTo>
                  <a:lnTo>
                    <a:pt x="724" y="222"/>
                  </a:lnTo>
                  <a:lnTo>
                    <a:pt x="720" y="224"/>
                  </a:lnTo>
                  <a:lnTo>
                    <a:pt x="717" y="226"/>
                  </a:lnTo>
                  <a:lnTo>
                    <a:pt x="717" y="228"/>
                  </a:lnTo>
                  <a:lnTo>
                    <a:pt x="720" y="230"/>
                  </a:lnTo>
                  <a:lnTo>
                    <a:pt x="728" y="232"/>
                  </a:lnTo>
                  <a:lnTo>
                    <a:pt x="758" y="232"/>
                  </a:lnTo>
                  <a:close/>
                  <a:moveTo>
                    <a:pt x="728" y="340"/>
                  </a:moveTo>
                  <a:lnTo>
                    <a:pt x="730" y="342"/>
                  </a:lnTo>
                  <a:lnTo>
                    <a:pt x="732" y="340"/>
                  </a:lnTo>
                  <a:lnTo>
                    <a:pt x="732" y="340"/>
                  </a:lnTo>
                  <a:lnTo>
                    <a:pt x="730" y="338"/>
                  </a:lnTo>
                  <a:lnTo>
                    <a:pt x="730" y="336"/>
                  </a:lnTo>
                  <a:lnTo>
                    <a:pt x="728" y="336"/>
                  </a:lnTo>
                  <a:lnTo>
                    <a:pt x="726" y="336"/>
                  </a:lnTo>
                  <a:lnTo>
                    <a:pt x="726" y="336"/>
                  </a:lnTo>
                  <a:lnTo>
                    <a:pt x="722" y="338"/>
                  </a:lnTo>
                  <a:lnTo>
                    <a:pt x="724" y="340"/>
                  </a:lnTo>
                  <a:lnTo>
                    <a:pt x="728" y="340"/>
                  </a:lnTo>
                  <a:close/>
                  <a:moveTo>
                    <a:pt x="810" y="492"/>
                  </a:moveTo>
                  <a:lnTo>
                    <a:pt x="810" y="493"/>
                  </a:lnTo>
                  <a:lnTo>
                    <a:pt x="810" y="493"/>
                  </a:lnTo>
                  <a:lnTo>
                    <a:pt x="811" y="495"/>
                  </a:lnTo>
                  <a:lnTo>
                    <a:pt x="813" y="493"/>
                  </a:lnTo>
                  <a:lnTo>
                    <a:pt x="813" y="492"/>
                  </a:lnTo>
                  <a:lnTo>
                    <a:pt x="813" y="492"/>
                  </a:lnTo>
                  <a:lnTo>
                    <a:pt x="811" y="492"/>
                  </a:lnTo>
                  <a:lnTo>
                    <a:pt x="810" y="492"/>
                  </a:lnTo>
                  <a:close/>
                  <a:moveTo>
                    <a:pt x="1035" y="385"/>
                  </a:moveTo>
                  <a:lnTo>
                    <a:pt x="1035" y="385"/>
                  </a:lnTo>
                  <a:lnTo>
                    <a:pt x="1035" y="385"/>
                  </a:lnTo>
                  <a:lnTo>
                    <a:pt x="1033" y="385"/>
                  </a:lnTo>
                  <a:lnTo>
                    <a:pt x="1033" y="383"/>
                  </a:lnTo>
                  <a:lnTo>
                    <a:pt x="1031" y="383"/>
                  </a:lnTo>
                  <a:lnTo>
                    <a:pt x="1031" y="383"/>
                  </a:lnTo>
                  <a:lnTo>
                    <a:pt x="1031" y="382"/>
                  </a:lnTo>
                  <a:lnTo>
                    <a:pt x="1031" y="380"/>
                  </a:lnTo>
                  <a:lnTo>
                    <a:pt x="1029" y="380"/>
                  </a:lnTo>
                  <a:lnTo>
                    <a:pt x="1029" y="378"/>
                  </a:lnTo>
                  <a:lnTo>
                    <a:pt x="1028" y="378"/>
                  </a:lnTo>
                  <a:lnTo>
                    <a:pt x="1020" y="372"/>
                  </a:lnTo>
                  <a:lnTo>
                    <a:pt x="1018" y="370"/>
                  </a:lnTo>
                  <a:lnTo>
                    <a:pt x="1012" y="368"/>
                  </a:lnTo>
                  <a:lnTo>
                    <a:pt x="1009" y="366"/>
                  </a:lnTo>
                  <a:lnTo>
                    <a:pt x="1005" y="366"/>
                  </a:lnTo>
                  <a:lnTo>
                    <a:pt x="990" y="366"/>
                  </a:lnTo>
                  <a:lnTo>
                    <a:pt x="988" y="366"/>
                  </a:lnTo>
                  <a:lnTo>
                    <a:pt x="974" y="364"/>
                  </a:lnTo>
                  <a:lnTo>
                    <a:pt x="973" y="364"/>
                  </a:lnTo>
                  <a:lnTo>
                    <a:pt x="969" y="364"/>
                  </a:lnTo>
                  <a:lnTo>
                    <a:pt x="967" y="364"/>
                  </a:lnTo>
                  <a:lnTo>
                    <a:pt x="963" y="364"/>
                  </a:lnTo>
                  <a:lnTo>
                    <a:pt x="963" y="366"/>
                  </a:lnTo>
                  <a:lnTo>
                    <a:pt x="963" y="370"/>
                  </a:lnTo>
                  <a:lnTo>
                    <a:pt x="965" y="372"/>
                  </a:lnTo>
                  <a:lnTo>
                    <a:pt x="963" y="372"/>
                  </a:lnTo>
                  <a:lnTo>
                    <a:pt x="963" y="374"/>
                  </a:lnTo>
                  <a:lnTo>
                    <a:pt x="965" y="378"/>
                  </a:lnTo>
                  <a:lnTo>
                    <a:pt x="967" y="378"/>
                  </a:lnTo>
                  <a:lnTo>
                    <a:pt x="969" y="380"/>
                  </a:lnTo>
                  <a:lnTo>
                    <a:pt x="971" y="380"/>
                  </a:lnTo>
                  <a:lnTo>
                    <a:pt x="973" y="382"/>
                  </a:lnTo>
                  <a:lnTo>
                    <a:pt x="974" y="383"/>
                  </a:lnTo>
                  <a:lnTo>
                    <a:pt x="976" y="389"/>
                  </a:lnTo>
                  <a:lnTo>
                    <a:pt x="978" y="393"/>
                  </a:lnTo>
                  <a:lnTo>
                    <a:pt x="982" y="397"/>
                  </a:lnTo>
                  <a:lnTo>
                    <a:pt x="990" y="397"/>
                  </a:lnTo>
                  <a:lnTo>
                    <a:pt x="1007" y="393"/>
                  </a:lnTo>
                  <a:lnTo>
                    <a:pt x="1012" y="393"/>
                  </a:lnTo>
                  <a:lnTo>
                    <a:pt x="1026" y="395"/>
                  </a:lnTo>
                  <a:lnTo>
                    <a:pt x="1033" y="395"/>
                  </a:lnTo>
                  <a:lnTo>
                    <a:pt x="1039" y="393"/>
                  </a:lnTo>
                  <a:lnTo>
                    <a:pt x="1039" y="391"/>
                  </a:lnTo>
                  <a:lnTo>
                    <a:pt x="1037" y="389"/>
                  </a:lnTo>
                  <a:lnTo>
                    <a:pt x="1035" y="389"/>
                  </a:lnTo>
                  <a:lnTo>
                    <a:pt x="1035" y="387"/>
                  </a:lnTo>
                  <a:lnTo>
                    <a:pt x="1035" y="387"/>
                  </a:lnTo>
                  <a:lnTo>
                    <a:pt x="1035" y="385"/>
                  </a:lnTo>
                  <a:close/>
                  <a:moveTo>
                    <a:pt x="821" y="253"/>
                  </a:moveTo>
                  <a:lnTo>
                    <a:pt x="821" y="253"/>
                  </a:lnTo>
                  <a:lnTo>
                    <a:pt x="819" y="251"/>
                  </a:lnTo>
                  <a:lnTo>
                    <a:pt x="817" y="249"/>
                  </a:lnTo>
                  <a:lnTo>
                    <a:pt x="813" y="249"/>
                  </a:lnTo>
                  <a:lnTo>
                    <a:pt x="810" y="249"/>
                  </a:lnTo>
                  <a:lnTo>
                    <a:pt x="808" y="251"/>
                  </a:lnTo>
                  <a:lnTo>
                    <a:pt x="810" y="254"/>
                  </a:lnTo>
                  <a:lnTo>
                    <a:pt x="811" y="256"/>
                  </a:lnTo>
                  <a:lnTo>
                    <a:pt x="813" y="258"/>
                  </a:lnTo>
                  <a:lnTo>
                    <a:pt x="817" y="260"/>
                  </a:lnTo>
                  <a:lnTo>
                    <a:pt x="817" y="260"/>
                  </a:lnTo>
                  <a:lnTo>
                    <a:pt x="819" y="260"/>
                  </a:lnTo>
                  <a:lnTo>
                    <a:pt x="821" y="260"/>
                  </a:lnTo>
                  <a:lnTo>
                    <a:pt x="821" y="258"/>
                  </a:lnTo>
                  <a:lnTo>
                    <a:pt x="821" y="258"/>
                  </a:lnTo>
                  <a:lnTo>
                    <a:pt x="819" y="256"/>
                  </a:lnTo>
                  <a:lnTo>
                    <a:pt x="819" y="256"/>
                  </a:lnTo>
                  <a:lnTo>
                    <a:pt x="819" y="254"/>
                  </a:lnTo>
                  <a:lnTo>
                    <a:pt x="821" y="253"/>
                  </a:lnTo>
                  <a:close/>
                  <a:moveTo>
                    <a:pt x="817" y="230"/>
                  </a:moveTo>
                  <a:lnTo>
                    <a:pt x="808" y="228"/>
                  </a:lnTo>
                  <a:lnTo>
                    <a:pt x="800" y="228"/>
                  </a:lnTo>
                  <a:lnTo>
                    <a:pt x="798" y="232"/>
                  </a:lnTo>
                  <a:lnTo>
                    <a:pt x="802" y="235"/>
                  </a:lnTo>
                  <a:lnTo>
                    <a:pt x="810" y="237"/>
                  </a:lnTo>
                  <a:lnTo>
                    <a:pt x="817" y="237"/>
                  </a:lnTo>
                  <a:lnTo>
                    <a:pt x="821" y="234"/>
                  </a:lnTo>
                  <a:lnTo>
                    <a:pt x="817" y="230"/>
                  </a:lnTo>
                  <a:close/>
                  <a:moveTo>
                    <a:pt x="571" y="179"/>
                  </a:moveTo>
                  <a:lnTo>
                    <a:pt x="578" y="177"/>
                  </a:lnTo>
                  <a:lnTo>
                    <a:pt x="580" y="179"/>
                  </a:lnTo>
                  <a:lnTo>
                    <a:pt x="580" y="180"/>
                  </a:lnTo>
                  <a:lnTo>
                    <a:pt x="578" y="182"/>
                  </a:lnTo>
                  <a:lnTo>
                    <a:pt x="576" y="184"/>
                  </a:lnTo>
                  <a:lnTo>
                    <a:pt x="580" y="186"/>
                  </a:lnTo>
                  <a:lnTo>
                    <a:pt x="582" y="184"/>
                  </a:lnTo>
                  <a:lnTo>
                    <a:pt x="584" y="182"/>
                  </a:lnTo>
                  <a:lnTo>
                    <a:pt x="588" y="180"/>
                  </a:lnTo>
                  <a:lnTo>
                    <a:pt x="590" y="179"/>
                  </a:lnTo>
                  <a:lnTo>
                    <a:pt x="592" y="180"/>
                  </a:lnTo>
                  <a:lnTo>
                    <a:pt x="593" y="182"/>
                  </a:lnTo>
                  <a:lnTo>
                    <a:pt x="593" y="182"/>
                  </a:lnTo>
                  <a:lnTo>
                    <a:pt x="593" y="182"/>
                  </a:lnTo>
                  <a:lnTo>
                    <a:pt x="590" y="184"/>
                  </a:lnTo>
                  <a:lnTo>
                    <a:pt x="590" y="186"/>
                  </a:lnTo>
                  <a:lnTo>
                    <a:pt x="592" y="188"/>
                  </a:lnTo>
                  <a:lnTo>
                    <a:pt x="599" y="188"/>
                  </a:lnTo>
                  <a:lnTo>
                    <a:pt x="603" y="188"/>
                  </a:lnTo>
                  <a:lnTo>
                    <a:pt x="599" y="190"/>
                  </a:lnTo>
                  <a:lnTo>
                    <a:pt x="593" y="192"/>
                  </a:lnTo>
                  <a:lnTo>
                    <a:pt x="592" y="192"/>
                  </a:lnTo>
                  <a:lnTo>
                    <a:pt x="597" y="192"/>
                  </a:lnTo>
                  <a:lnTo>
                    <a:pt x="599" y="192"/>
                  </a:lnTo>
                  <a:lnTo>
                    <a:pt x="601" y="194"/>
                  </a:lnTo>
                  <a:lnTo>
                    <a:pt x="597" y="196"/>
                  </a:lnTo>
                  <a:lnTo>
                    <a:pt x="593" y="197"/>
                  </a:lnTo>
                  <a:lnTo>
                    <a:pt x="582" y="194"/>
                  </a:lnTo>
                  <a:lnTo>
                    <a:pt x="580" y="194"/>
                  </a:lnTo>
                  <a:lnTo>
                    <a:pt x="578" y="196"/>
                  </a:lnTo>
                  <a:lnTo>
                    <a:pt x="576" y="197"/>
                  </a:lnTo>
                  <a:lnTo>
                    <a:pt x="576" y="197"/>
                  </a:lnTo>
                  <a:lnTo>
                    <a:pt x="578" y="199"/>
                  </a:lnTo>
                  <a:lnTo>
                    <a:pt x="580" y="201"/>
                  </a:lnTo>
                  <a:lnTo>
                    <a:pt x="584" y="203"/>
                  </a:lnTo>
                  <a:lnTo>
                    <a:pt x="588" y="205"/>
                  </a:lnTo>
                  <a:lnTo>
                    <a:pt x="592" y="205"/>
                  </a:lnTo>
                  <a:lnTo>
                    <a:pt x="612" y="201"/>
                  </a:lnTo>
                  <a:lnTo>
                    <a:pt x="612" y="203"/>
                  </a:lnTo>
                  <a:lnTo>
                    <a:pt x="614" y="205"/>
                  </a:lnTo>
                  <a:lnTo>
                    <a:pt x="616" y="205"/>
                  </a:lnTo>
                  <a:lnTo>
                    <a:pt x="622" y="205"/>
                  </a:lnTo>
                  <a:lnTo>
                    <a:pt x="626" y="205"/>
                  </a:lnTo>
                  <a:lnTo>
                    <a:pt x="639" y="207"/>
                  </a:lnTo>
                  <a:lnTo>
                    <a:pt x="641" y="209"/>
                  </a:lnTo>
                  <a:lnTo>
                    <a:pt x="643" y="211"/>
                  </a:lnTo>
                  <a:lnTo>
                    <a:pt x="645" y="213"/>
                  </a:lnTo>
                  <a:lnTo>
                    <a:pt x="645" y="215"/>
                  </a:lnTo>
                  <a:lnTo>
                    <a:pt x="647" y="216"/>
                  </a:lnTo>
                  <a:lnTo>
                    <a:pt x="648" y="218"/>
                  </a:lnTo>
                  <a:lnTo>
                    <a:pt x="654" y="220"/>
                  </a:lnTo>
                  <a:lnTo>
                    <a:pt x="660" y="222"/>
                  </a:lnTo>
                  <a:lnTo>
                    <a:pt x="667" y="220"/>
                  </a:lnTo>
                  <a:lnTo>
                    <a:pt x="671" y="216"/>
                  </a:lnTo>
                  <a:lnTo>
                    <a:pt x="671" y="215"/>
                  </a:lnTo>
                  <a:lnTo>
                    <a:pt x="671" y="213"/>
                  </a:lnTo>
                  <a:lnTo>
                    <a:pt x="671" y="211"/>
                  </a:lnTo>
                  <a:lnTo>
                    <a:pt x="667" y="207"/>
                  </a:lnTo>
                  <a:lnTo>
                    <a:pt x="664" y="203"/>
                  </a:lnTo>
                  <a:lnTo>
                    <a:pt x="662" y="203"/>
                  </a:lnTo>
                  <a:lnTo>
                    <a:pt x="662" y="203"/>
                  </a:lnTo>
                  <a:lnTo>
                    <a:pt x="660" y="203"/>
                  </a:lnTo>
                  <a:lnTo>
                    <a:pt x="660" y="199"/>
                  </a:lnTo>
                  <a:lnTo>
                    <a:pt x="660" y="199"/>
                  </a:lnTo>
                  <a:lnTo>
                    <a:pt x="660" y="199"/>
                  </a:lnTo>
                  <a:lnTo>
                    <a:pt x="662" y="197"/>
                  </a:lnTo>
                  <a:lnTo>
                    <a:pt x="662" y="196"/>
                  </a:lnTo>
                  <a:lnTo>
                    <a:pt x="662" y="196"/>
                  </a:lnTo>
                  <a:lnTo>
                    <a:pt x="662" y="196"/>
                  </a:lnTo>
                  <a:lnTo>
                    <a:pt x="662" y="194"/>
                  </a:lnTo>
                  <a:lnTo>
                    <a:pt x="662" y="192"/>
                  </a:lnTo>
                  <a:lnTo>
                    <a:pt x="656" y="188"/>
                  </a:lnTo>
                  <a:lnTo>
                    <a:pt x="654" y="188"/>
                  </a:lnTo>
                  <a:lnTo>
                    <a:pt x="650" y="186"/>
                  </a:lnTo>
                  <a:lnTo>
                    <a:pt x="643" y="186"/>
                  </a:lnTo>
                  <a:lnTo>
                    <a:pt x="639" y="186"/>
                  </a:lnTo>
                  <a:lnTo>
                    <a:pt x="639" y="184"/>
                  </a:lnTo>
                  <a:lnTo>
                    <a:pt x="639" y="184"/>
                  </a:lnTo>
                  <a:lnTo>
                    <a:pt x="639" y="182"/>
                  </a:lnTo>
                  <a:lnTo>
                    <a:pt x="639" y="182"/>
                  </a:lnTo>
                  <a:lnTo>
                    <a:pt x="639" y="180"/>
                  </a:lnTo>
                  <a:lnTo>
                    <a:pt x="639" y="180"/>
                  </a:lnTo>
                  <a:lnTo>
                    <a:pt x="637" y="180"/>
                  </a:lnTo>
                  <a:lnTo>
                    <a:pt x="637" y="180"/>
                  </a:lnTo>
                  <a:lnTo>
                    <a:pt x="635" y="179"/>
                  </a:lnTo>
                  <a:lnTo>
                    <a:pt x="630" y="177"/>
                  </a:lnTo>
                  <a:lnTo>
                    <a:pt x="626" y="177"/>
                  </a:lnTo>
                  <a:lnTo>
                    <a:pt x="624" y="177"/>
                  </a:lnTo>
                  <a:lnTo>
                    <a:pt x="620" y="177"/>
                  </a:lnTo>
                  <a:lnTo>
                    <a:pt x="618" y="179"/>
                  </a:lnTo>
                  <a:lnTo>
                    <a:pt x="618" y="179"/>
                  </a:lnTo>
                  <a:lnTo>
                    <a:pt x="618" y="180"/>
                  </a:lnTo>
                  <a:lnTo>
                    <a:pt x="616" y="180"/>
                  </a:lnTo>
                  <a:lnTo>
                    <a:pt x="616" y="182"/>
                  </a:lnTo>
                  <a:lnTo>
                    <a:pt x="614" y="182"/>
                  </a:lnTo>
                  <a:lnTo>
                    <a:pt x="614" y="182"/>
                  </a:lnTo>
                  <a:lnTo>
                    <a:pt x="614" y="180"/>
                  </a:lnTo>
                  <a:lnTo>
                    <a:pt x="614" y="180"/>
                  </a:lnTo>
                  <a:lnTo>
                    <a:pt x="612" y="180"/>
                  </a:lnTo>
                  <a:lnTo>
                    <a:pt x="614" y="175"/>
                  </a:lnTo>
                  <a:lnTo>
                    <a:pt x="611" y="171"/>
                  </a:lnTo>
                  <a:lnTo>
                    <a:pt x="603" y="167"/>
                  </a:lnTo>
                  <a:lnTo>
                    <a:pt x="599" y="165"/>
                  </a:lnTo>
                  <a:lnTo>
                    <a:pt x="595" y="165"/>
                  </a:lnTo>
                  <a:lnTo>
                    <a:pt x="592" y="165"/>
                  </a:lnTo>
                  <a:lnTo>
                    <a:pt x="584" y="165"/>
                  </a:lnTo>
                  <a:lnTo>
                    <a:pt x="573" y="165"/>
                  </a:lnTo>
                  <a:lnTo>
                    <a:pt x="571" y="167"/>
                  </a:lnTo>
                  <a:lnTo>
                    <a:pt x="569" y="169"/>
                  </a:lnTo>
                  <a:lnTo>
                    <a:pt x="567" y="171"/>
                  </a:lnTo>
                  <a:lnTo>
                    <a:pt x="567" y="175"/>
                  </a:lnTo>
                  <a:lnTo>
                    <a:pt x="567" y="177"/>
                  </a:lnTo>
                  <a:lnTo>
                    <a:pt x="571" y="179"/>
                  </a:lnTo>
                  <a:close/>
                  <a:moveTo>
                    <a:pt x="159" y="926"/>
                  </a:moveTo>
                  <a:lnTo>
                    <a:pt x="158" y="926"/>
                  </a:lnTo>
                  <a:lnTo>
                    <a:pt x="158" y="928"/>
                  </a:lnTo>
                  <a:lnTo>
                    <a:pt x="159" y="930"/>
                  </a:lnTo>
                  <a:lnTo>
                    <a:pt x="159" y="930"/>
                  </a:lnTo>
                  <a:lnTo>
                    <a:pt x="159" y="928"/>
                  </a:lnTo>
                  <a:lnTo>
                    <a:pt x="159" y="926"/>
                  </a:lnTo>
                  <a:lnTo>
                    <a:pt x="159" y="926"/>
                  </a:lnTo>
                  <a:close/>
                  <a:moveTo>
                    <a:pt x="158" y="922"/>
                  </a:moveTo>
                  <a:lnTo>
                    <a:pt x="156" y="922"/>
                  </a:lnTo>
                  <a:lnTo>
                    <a:pt x="156" y="922"/>
                  </a:lnTo>
                  <a:lnTo>
                    <a:pt x="156" y="922"/>
                  </a:lnTo>
                  <a:lnTo>
                    <a:pt x="156" y="920"/>
                  </a:lnTo>
                  <a:lnTo>
                    <a:pt x="156" y="920"/>
                  </a:lnTo>
                  <a:lnTo>
                    <a:pt x="156" y="918"/>
                  </a:lnTo>
                  <a:lnTo>
                    <a:pt x="154" y="918"/>
                  </a:lnTo>
                  <a:lnTo>
                    <a:pt x="154" y="918"/>
                  </a:lnTo>
                  <a:lnTo>
                    <a:pt x="152" y="917"/>
                  </a:lnTo>
                  <a:lnTo>
                    <a:pt x="152" y="915"/>
                  </a:lnTo>
                  <a:lnTo>
                    <a:pt x="152" y="915"/>
                  </a:lnTo>
                  <a:lnTo>
                    <a:pt x="154" y="913"/>
                  </a:lnTo>
                  <a:lnTo>
                    <a:pt x="152" y="913"/>
                  </a:lnTo>
                  <a:lnTo>
                    <a:pt x="150" y="911"/>
                  </a:lnTo>
                  <a:lnTo>
                    <a:pt x="148" y="911"/>
                  </a:lnTo>
                  <a:lnTo>
                    <a:pt x="148" y="911"/>
                  </a:lnTo>
                  <a:lnTo>
                    <a:pt x="146" y="911"/>
                  </a:lnTo>
                  <a:lnTo>
                    <a:pt x="146" y="909"/>
                  </a:lnTo>
                  <a:lnTo>
                    <a:pt x="144" y="909"/>
                  </a:lnTo>
                  <a:lnTo>
                    <a:pt x="146" y="909"/>
                  </a:lnTo>
                  <a:lnTo>
                    <a:pt x="148" y="909"/>
                  </a:lnTo>
                  <a:lnTo>
                    <a:pt x="150" y="909"/>
                  </a:lnTo>
                  <a:lnTo>
                    <a:pt x="150" y="907"/>
                  </a:lnTo>
                  <a:lnTo>
                    <a:pt x="150" y="905"/>
                  </a:lnTo>
                  <a:lnTo>
                    <a:pt x="150" y="903"/>
                  </a:lnTo>
                  <a:lnTo>
                    <a:pt x="148" y="901"/>
                  </a:lnTo>
                  <a:lnTo>
                    <a:pt x="146" y="901"/>
                  </a:lnTo>
                  <a:lnTo>
                    <a:pt x="135" y="903"/>
                  </a:lnTo>
                  <a:lnTo>
                    <a:pt x="137" y="905"/>
                  </a:lnTo>
                  <a:lnTo>
                    <a:pt x="139" y="905"/>
                  </a:lnTo>
                  <a:lnTo>
                    <a:pt x="142" y="907"/>
                  </a:lnTo>
                  <a:lnTo>
                    <a:pt x="141" y="907"/>
                  </a:lnTo>
                  <a:lnTo>
                    <a:pt x="141" y="909"/>
                  </a:lnTo>
                  <a:lnTo>
                    <a:pt x="142" y="911"/>
                  </a:lnTo>
                  <a:lnTo>
                    <a:pt x="150" y="918"/>
                  </a:lnTo>
                  <a:lnTo>
                    <a:pt x="150" y="920"/>
                  </a:lnTo>
                  <a:lnTo>
                    <a:pt x="152" y="922"/>
                  </a:lnTo>
                  <a:lnTo>
                    <a:pt x="154" y="924"/>
                  </a:lnTo>
                  <a:lnTo>
                    <a:pt x="156" y="924"/>
                  </a:lnTo>
                  <a:lnTo>
                    <a:pt x="158" y="924"/>
                  </a:lnTo>
                  <a:lnTo>
                    <a:pt x="158" y="924"/>
                  </a:lnTo>
                  <a:lnTo>
                    <a:pt x="158" y="922"/>
                  </a:lnTo>
                  <a:lnTo>
                    <a:pt x="158" y="922"/>
                  </a:lnTo>
                  <a:close/>
                  <a:moveTo>
                    <a:pt x="139" y="901"/>
                  </a:moveTo>
                  <a:lnTo>
                    <a:pt x="142" y="901"/>
                  </a:lnTo>
                  <a:lnTo>
                    <a:pt x="144" y="899"/>
                  </a:lnTo>
                  <a:lnTo>
                    <a:pt x="146" y="898"/>
                  </a:lnTo>
                  <a:lnTo>
                    <a:pt x="146" y="896"/>
                  </a:lnTo>
                  <a:lnTo>
                    <a:pt x="146" y="894"/>
                  </a:lnTo>
                  <a:lnTo>
                    <a:pt x="146" y="890"/>
                  </a:lnTo>
                  <a:lnTo>
                    <a:pt x="146" y="888"/>
                  </a:lnTo>
                  <a:lnTo>
                    <a:pt x="148" y="886"/>
                  </a:lnTo>
                  <a:lnTo>
                    <a:pt x="150" y="884"/>
                  </a:lnTo>
                  <a:lnTo>
                    <a:pt x="150" y="880"/>
                  </a:lnTo>
                  <a:lnTo>
                    <a:pt x="146" y="882"/>
                  </a:lnTo>
                  <a:lnTo>
                    <a:pt x="142" y="884"/>
                  </a:lnTo>
                  <a:lnTo>
                    <a:pt x="142" y="884"/>
                  </a:lnTo>
                  <a:lnTo>
                    <a:pt x="142" y="886"/>
                  </a:lnTo>
                  <a:lnTo>
                    <a:pt x="142" y="888"/>
                  </a:lnTo>
                  <a:lnTo>
                    <a:pt x="142" y="890"/>
                  </a:lnTo>
                  <a:lnTo>
                    <a:pt x="141" y="892"/>
                  </a:lnTo>
                  <a:lnTo>
                    <a:pt x="139" y="892"/>
                  </a:lnTo>
                  <a:lnTo>
                    <a:pt x="135" y="892"/>
                  </a:lnTo>
                  <a:lnTo>
                    <a:pt x="137" y="890"/>
                  </a:lnTo>
                  <a:lnTo>
                    <a:pt x="141" y="888"/>
                  </a:lnTo>
                  <a:lnTo>
                    <a:pt x="142" y="884"/>
                  </a:lnTo>
                  <a:lnTo>
                    <a:pt x="139" y="882"/>
                  </a:lnTo>
                  <a:lnTo>
                    <a:pt x="139" y="882"/>
                  </a:lnTo>
                  <a:lnTo>
                    <a:pt x="137" y="882"/>
                  </a:lnTo>
                  <a:lnTo>
                    <a:pt x="137" y="882"/>
                  </a:lnTo>
                  <a:lnTo>
                    <a:pt x="137" y="882"/>
                  </a:lnTo>
                  <a:lnTo>
                    <a:pt x="135" y="882"/>
                  </a:lnTo>
                  <a:lnTo>
                    <a:pt x="133" y="882"/>
                  </a:lnTo>
                  <a:lnTo>
                    <a:pt x="133" y="882"/>
                  </a:lnTo>
                  <a:lnTo>
                    <a:pt x="131" y="880"/>
                  </a:lnTo>
                  <a:lnTo>
                    <a:pt x="129" y="880"/>
                  </a:lnTo>
                  <a:lnTo>
                    <a:pt x="127" y="882"/>
                  </a:lnTo>
                  <a:lnTo>
                    <a:pt x="127" y="884"/>
                  </a:lnTo>
                  <a:lnTo>
                    <a:pt x="127" y="886"/>
                  </a:lnTo>
                  <a:lnTo>
                    <a:pt x="127" y="888"/>
                  </a:lnTo>
                  <a:lnTo>
                    <a:pt x="129" y="892"/>
                  </a:lnTo>
                  <a:lnTo>
                    <a:pt x="129" y="894"/>
                  </a:lnTo>
                  <a:lnTo>
                    <a:pt x="131" y="894"/>
                  </a:lnTo>
                  <a:lnTo>
                    <a:pt x="135" y="898"/>
                  </a:lnTo>
                  <a:lnTo>
                    <a:pt x="137" y="899"/>
                  </a:lnTo>
                  <a:lnTo>
                    <a:pt x="135" y="898"/>
                  </a:lnTo>
                  <a:lnTo>
                    <a:pt x="133" y="898"/>
                  </a:lnTo>
                  <a:lnTo>
                    <a:pt x="133" y="899"/>
                  </a:lnTo>
                  <a:lnTo>
                    <a:pt x="133" y="899"/>
                  </a:lnTo>
                  <a:lnTo>
                    <a:pt x="135" y="901"/>
                  </a:lnTo>
                  <a:lnTo>
                    <a:pt x="139" y="901"/>
                  </a:lnTo>
                  <a:close/>
                  <a:moveTo>
                    <a:pt x="446" y="228"/>
                  </a:moveTo>
                  <a:lnTo>
                    <a:pt x="446" y="228"/>
                  </a:lnTo>
                  <a:lnTo>
                    <a:pt x="446" y="230"/>
                  </a:lnTo>
                  <a:lnTo>
                    <a:pt x="446" y="230"/>
                  </a:lnTo>
                  <a:lnTo>
                    <a:pt x="448" y="230"/>
                  </a:lnTo>
                  <a:lnTo>
                    <a:pt x="449" y="232"/>
                  </a:lnTo>
                  <a:lnTo>
                    <a:pt x="455" y="232"/>
                  </a:lnTo>
                  <a:lnTo>
                    <a:pt x="459" y="234"/>
                  </a:lnTo>
                  <a:lnTo>
                    <a:pt x="461" y="234"/>
                  </a:lnTo>
                  <a:lnTo>
                    <a:pt x="463" y="235"/>
                  </a:lnTo>
                  <a:lnTo>
                    <a:pt x="485" y="232"/>
                  </a:lnTo>
                  <a:lnTo>
                    <a:pt x="489" y="232"/>
                  </a:lnTo>
                  <a:lnTo>
                    <a:pt x="493" y="230"/>
                  </a:lnTo>
                  <a:lnTo>
                    <a:pt x="495" y="226"/>
                  </a:lnTo>
                  <a:lnTo>
                    <a:pt x="493" y="222"/>
                  </a:lnTo>
                  <a:lnTo>
                    <a:pt x="489" y="222"/>
                  </a:lnTo>
                  <a:lnTo>
                    <a:pt x="485" y="222"/>
                  </a:lnTo>
                  <a:lnTo>
                    <a:pt x="484" y="220"/>
                  </a:lnTo>
                  <a:lnTo>
                    <a:pt x="484" y="220"/>
                  </a:lnTo>
                  <a:lnTo>
                    <a:pt x="489" y="218"/>
                  </a:lnTo>
                  <a:lnTo>
                    <a:pt x="497" y="216"/>
                  </a:lnTo>
                  <a:lnTo>
                    <a:pt x="499" y="216"/>
                  </a:lnTo>
                  <a:lnTo>
                    <a:pt x="501" y="215"/>
                  </a:lnTo>
                  <a:lnTo>
                    <a:pt x="503" y="213"/>
                  </a:lnTo>
                  <a:lnTo>
                    <a:pt x="503" y="213"/>
                  </a:lnTo>
                  <a:lnTo>
                    <a:pt x="501" y="211"/>
                  </a:lnTo>
                  <a:lnTo>
                    <a:pt x="501" y="211"/>
                  </a:lnTo>
                  <a:lnTo>
                    <a:pt x="474" y="211"/>
                  </a:lnTo>
                  <a:lnTo>
                    <a:pt x="449" y="216"/>
                  </a:lnTo>
                  <a:lnTo>
                    <a:pt x="446" y="218"/>
                  </a:lnTo>
                  <a:lnTo>
                    <a:pt x="444" y="220"/>
                  </a:lnTo>
                  <a:lnTo>
                    <a:pt x="444" y="222"/>
                  </a:lnTo>
                  <a:lnTo>
                    <a:pt x="446" y="228"/>
                  </a:lnTo>
                  <a:close/>
                  <a:moveTo>
                    <a:pt x="31" y="488"/>
                  </a:moveTo>
                  <a:lnTo>
                    <a:pt x="32" y="488"/>
                  </a:lnTo>
                  <a:lnTo>
                    <a:pt x="34" y="488"/>
                  </a:lnTo>
                  <a:lnTo>
                    <a:pt x="32" y="488"/>
                  </a:lnTo>
                  <a:lnTo>
                    <a:pt x="31" y="488"/>
                  </a:lnTo>
                  <a:lnTo>
                    <a:pt x="29" y="488"/>
                  </a:lnTo>
                  <a:lnTo>
                    <a:pt x="27" y="488"/>
                  </a:lnTo>
                  <a:lnTo>
                    <a:pt x="29" y="488"/>
                  </a:lnTo>
                  <a:lnTo>
                    <a:pt x="31" y="488"/>
                  </a:lnTo>
                  <a:close/>
                  <a:moveTo>
                    <a:pt x="175" y="894"/>
                  </a:moveTo>
                  <a:lnTo>
                    <a:pt x="171" y="892"/>
                  </a:lnTo>
                  <a:lnTo>
                    <a:pt x="169" y="894"/>
                  </a:lnTo>
                  <a:lnTo>
                    <a:pt x="175" y="899"/>
                  </a:lnTo>
                  <a:lnTo>
                    <a:pt x="178" y="901"/>
                  </a:lnTo>
                  <a:lnTo>
                    <a:pt x="180" y="901"/>
                  </a:lnTo>
                  <a:lnTo>
                    <a:pt x="178" y="898"/>
                  </a:lnTo>
                  <a:lnTo>
                    <a:pt x="175" y="894"/>
                  </a:lnTo>
                  <a:close/>
                  <a:moveTo>
                    <a:pt x="171" y="886"/>
                  </a:moveTo>
                  <a:lnTo>
                    <a:pt x="173" y="884"/>
                  </a:lnTo>
                  <a:lnTo>
                    <a:pt x="171" y="882"/>
                  </a:lnTo>
                  <a:lnTo>
                    <a:pt x="167" y="884"/>
                  </a:lnTo>
                  <a:lnTo>
                    <a:pt x="165" y="886"/>
                  </a:lnTo>
                  <a:lnTo>
                    <a:pt x="165" y="886"/>
                  </a:lnTo>
                  <a:lnTo>
                    <a:pt x="165" y="888"/>
                  </a:lnTo>
                  <a:lnTo>
                    <a:pt x="165" y="888"/>
                  </a:lnTo>
                  <a:lnTo>
                    <a:pt x="167" y="886"/>
                  </a:lnTo>
                  <a:lnTo>
                    <a:pt x="167" y="886"/>
                  </a:lnTo>
                  <a:lnTo>
                    <a:pt x="169" y="888"/>
                  </a:lnTo>
                  <a:lnTo>
                    <a:pt x="171" y="886"/>
                  </a:lnTo>
                  <a:close/>
                  <a:moveTo>
                    <a:pt x="171" y="867"/>
                  </a:moveTo>
                  <a:lnTo>
                    <a:pt x="173" y="865"/>
                  </a:lnTo>
                  <a:lnTo>
                    <a:pt x="173" y="863"/>
                  </a:lnTo>
                  <a:lnTo>
                    <a:pt x="167" y="867"/>
                  </a:lnTo>
                  <a:lnTo>
                    <a:pt x="169" y="867"/>
                  </a:lnTo>
                  <a:lnTo>
                    <a:pt x="171" y="867"/>
                  </a:lnTo>
                  <a:close/>
                  <a:moveTo>
                    <a:pt x="161" y="871"/>
                  </a:moveTo>
                  <a:lnTo>
                    <a:pt x="161" y="875"/>
                  </a:lnTo>
                  <a:lnTo>
                    <a:pt x="163" y="873"/>
                  </a:lnTo>
                  <a:lnTo>
                    <a:pt x="163" y="871"/>
                  </a:lnTo>
                  <a:lnTo>
                    <a:pt x="161" y="871"/>
                  </a:lnTo>
                  <a:close/>
                  <a:moveTo>
                    <a:pt x="430" y="247"/>
                  </a:moveTo>
                  <a:lnTo>
                    <a:pt x="423" y="249"/>
                  </a:lnTo>
                  <a:lnTo>
                    <a:pt x="419" y="251"/>
                  </a:lnTo>
                  <a:lnTo>
                    <a:pt x="421" y="251"/>
                  </a:lnTo>
                  <a:lnTo>
                    <a:pt x="423" y="251"/>
                  </a:lnTo>
                  <a:lnTo>
                    <a:pt x="429" y="253"/>
                  </a:lnTo>
                  <a:lnTo>
                    <a:pt x="436" y="253"/>
                  </a:lnTo>
                  <a:lnTo>
                    <a:pt x="438" y="253"/>
                  </a:lnTo>
                  <a:lnTo>
                    <a:pt x="440" y="251"/>
                  </a:lnTo>
                  <a:lnTo>
                    <a:pt x="436" y="247"/>
                  </a:lnTo>
                  <a:lnTo>
                    <a:pt x="430" y="247"/>
                  </a:lnTo>
                  <a:close/>
                  <a:moveTo>
                    <a:pt x="245" y="421"/>
                  </a:moveTo>
                  <a:lnTo>
                    <a:pt x="247" y="421"/>
                  </a:lnTo>
                  <a:lnTo>
                    <a:pt x="250" y="421"/>
                  </a:lnTo>
                  <a:lnTo>
                    <a:pt x="252" y="421"/>
                  </a:lnTo>
                  <a:lnTo>
                    <a:pt x="254" y="423"/>
                  </a:lnTo>
                  <a:lnTo>
                    <a:pt x="260" y="425"/>
                  </a:lnTo>
                  <a:lnTo>
                    <a:pt x="267" y="427"/>
                  </a:lnTo>
                  <a:lnTo>
                    <a:pt x="271" y="429"/>
                  </a:lnTo>
                  <a:lnTo>
                    <a:pt x="275" y="431"/>
                  </a:lnTo>
                  <a:lnTo>
                    <a:pt x="277" y="435"/>
                  </a:lnTo>
                  <a:lnTo>
                    <a:pt x="281" y="440"/>
                  </a:lnTo>
                  <a:lnTo>
                    <a:pt x="283" y="444"/>
                  </a:lnTo>
                  <a:lnTo>
                    <a:pt x="286" y="446"/>
                  </a:lnTo>
                  <a:lnTo>
                    <a:pt x="290" y="446"/>
                  </a:lnTo>
                  <a:lnTo>
                    <a:pt x="292" y="444"/>
                  </a:lnTo>
                  <a:lnTo>
                    <a:pt x="296" y="442"/>
                  </a:lnTo>
                  <a:lnTo>
                    <a:pt x="302" y="440"/>
                  </a:lnTo>
                  <a:lnTo>
                    <a:pt x="304" y="440"/>
                  </a:lnTo>
                  <a:lnTo>
                    <a:pt x="304" y="438"/>
                  </a:lnTo>
                  <a:lnTo>
                    <a:pt x="305" y="437"/>
                  </a:lnTo>
                  <a:lnTo>
                    <a:pt x="307" y="437"/>
                  </a:lnTo>
                  <a:lnTo>
                    <a:pt x="309" y="435"/>
                  </a:lnTo>
                  <a:lnTo>
                    <a:pt x="311" y="437"/>
                  </a:lnTo>
                  <a:lnTo>
                    <a:pt x="313" y="437"/>
                  </a:lnTo>
                  <a:lnTo>
                    <a:pt x="315" y="437"/>
                  </a:lnTo>
                  <a:lnTo>
                    <a:pt x="317" y="437"/>
                  </a:lnTo>
                  <a:lnTo>
                    <a:pt x="319" y="437"/>
                  </a:lnTo>
                  <a:lnTo>
                    <a:pt x="322" y="435"/>
                  </a:lnTo>
                  <a:lnTo>
                    <a:pt x="326" y="433"/>
                  </a:lnTo>
                  <a:lnTo>
                    <a:pt x="328" y="431"/>
                  </a:lnTo>
                  <a:lnTo>
                    <a:pt x="330" y="429"/>
                  </a:lnTo>
                  <a:lnTo>
                    <a:pt x="330" y="423"/>
                  </a:lnTo>
                  <a:lnTo>
                    <a:pt x="334" y="414"/>
                  </a:lnTo>
                  <a:lnTo>
                    <a:pt x="336" y="414"/>
                  </a:lnTo>
                  <a:lnTo>
                    <a:pt x="341" y="412"/>
                  </a:lnTo>
                  <a:lnTo>
                    <a:pt x="343" y="410"/>
                  </a:lnTo>
                  <a:lnTo>
                    <a:pt x="347" y="408"/>
                  </a:lnTo>
                  <a:lnTo>
                    <a:pt x="349" y="404"/>
                  </a:lnTo>
                  <a:lnTo>
                    <a:pt x="351" y="400"/>
                  </a:lnTo>
                  <a:lnTo>
                    <a:pt x="355" y="399"/>
                  </a:lnTo>
                  <a:lnTo>
                    <a:pt x="408" y="374"/>
                  </a:lnTo>
                  <a:lnTo>
                    <a:pt x="410" y="372"/>
                  </a:lnTo>
                  <a:lnTo>
                    <a:pt x="410" y="370"/>
                  </a:lnTo>
                  <a:lnTo>
                    <a:pt x="408" y="368"/>
                  </a:lnTo>
                  <a:lnTo>
                    <a:pt x="404" y="364"/>
                  </a:lnTo>
                  <a:lnTo>
                    <a:pt x="385" y="355"/>
                  </a:lnTo>
                  <a:lnTo>
                    <a:pt x="377" y="351"/>
                  </a:lnTo>
                  <a:lnTo>
                    <a:pt x="370" y="349"/>
                  </a:lnTo>
                  <a:lnTo>
                    <a:pt x="360" y="349"/>
                  </a:lnTo>
                  <a:lnTo>
                    <a:pt x="358" y="351"/>
                  </a:lnTo>
                  <a:lnTo>
                    <a:pt x="351" y="355"/>
                  </a:lnTo>
                  <a:lnTo>
                    <a:pt x="351" y="357"/>
                  </a:lnTo>
                  <a:lnTo>
                    <a:pt x="349" y="355"/>
                  </a:lnTo>
                  <a:lnTo>
                    <a:pt x="349" y="353"/>
                  </a:lnTo>
                  <a:lnTo>
                    <a:pt x="349" y="353"/>
                  </a:lnTo>
                  <a:lnTo>
                    <a:pt x="349" y="351"/>
                  </a:lnTo>
                  <a:lnTo>
                    <a:pt x="347" y="351"/>
                  </a:lnTo>
                  <a:lnTo>
                    <a:pt x="345" y="351"/>
                  </a:lnTo>
                  <a:lnTo>
                    <a:pt x="343" y="353"/>
                  </a:lnTo>
                  <a:lnTo>
                    <a:pt x="341" y="353"/>
                  </a:lnTo>
                  <a:lnTo>
                    <a:pt x="341" y="353"/>
                  </a:lnTo>
                  <a:lnTo>
                    <a:pt x="341" y="351"/>
                  </a:lnTo>
                  <a:lnTo>
                    <a:pt x="343" y="349"/>
                  </a:lnTo>
                  <a:lnTo>
                    <a:pt x="336" y="349"/>
                  </a:lnTo>
                  <a:lnTo>
                    <a:pt x="328" y="345"/>
                  </a:lnTo>
                  <a:lnTo>
                    <a:pt x="317" y="342"/>
                  </a:lnTo>
                  <a:lnTo>
                    <a:pt x="313" y="340"/>
                  </a:lnTo>
                  <a:lnTo>
                    <a:pt x="309" y="340"/>
                  </a:lnTo>
                  <a:lnTo>
                    <a:pt x="305" y="340"/>
                  </a:lnTo>
                  <a:lnTo>
                    <a:pt x="296" y="342"/>
                  </a:lnTo>
                  <a:lnTo>
                    <a:pt x="281" y="344"/>
                  </a:lnTo>
                  <a:lnTo>
                    <a:pt x="262" y="345"/>
                  </a:lnTo>
                  <a:lnTo>
                    <a:pt x="262" y="347"/>
                  </a:lnTo>
                  <a:lnTo>
                    <a:pt x="262" y="347"/>
                  </a:lnTo>
                  <a:lnTo>
                    <a:pt x="264" y="349"/>
                  </a:lnTo>
                  <a:lnTo>
                    <a:pt x="267" y="359"/>
                  </a:lnTo>
                  <a:lnTo>
                    <a:pt x="271" y="361"/>
                  </a:lnTo>
                  <a:lnTo>
                    <a:pt x="273" y="363"/>
                  </a:lnTo>
                  <a:lnTo>
                    <a:pt x="275" y="364"/>
                  </a:lnTo>
                  <a:lnTo>
                    <a:pt x="275" y="364"/>
                  </a:lnTo>
                  <a:lnTo>
                    <a:pt x="271" y="368"/>
                  </a:lnTo>
                  <a:lnTo>
                    <a:pt x="271" y="368"/>
                  </a:lnTo>
                  <a:lnTo>
                    <a:pt x="271" y="370"/>
                  </a:lnTo>
                  <a:lnTo>
                    <a:pt x="269" y="370"/>
                  </a:lnTo>
                  <a:lnTo>
                    <a:pt x="269" y="370"/>
                  </a:lnTo>
                  <a:lnTo>
                    <a:pt x="267" y="372"/>
                  </a:lnTo>
                  <a:lnTo>
                    <a:pt x="267" y="372"/>
                  </a:lnTo>
                  <a:lnTo>
                    <a:pt x="266" y="374"/>
                  </a:lnTo>
                  <a:lnTo>
                    <a:pt x="266" y="376"/>
                  </a:lnTo>
                  <a:lnTo>
                    <a:pt x="264" y="380"/>
                  </a:lnTo>
                  <a:lnTo>
                    <a:pt x="262" y="380"/>
                  </a:lnTo>
                  <a:lnTo>
                    <a:pt x="260" y="383"/>
                  </a:lnTo>
                  <a:lnTo>
                    <a:pt x="260" y="383"/>
                  </a:lnTo>
                  <a:lnTo>
                    <a:pt x="260" y="385"/>
                  </a:lnTo>
                  <a:lnTo>
                    <a:pt x="260" y="387"/>
                  </a:lnTo>
                  <a:lnTo>
                    <a:pt x="260" y="387"/>
                  </a:lnTo>
                  <a:lnTo>
                    <a:pt x="262" y="387"/>
                  </a:lnTo>
                  <a:lnTo>
                    <a:pt x="262" y="389"/>
                  </a:lnTo>
                  <a:lnTo>
                    <a:pt x="262" y="389"/>
                  </a:lnTo>
                  <a:lnTo>
                    <a:pt x="264" y="389"/>
                  </a:lnTo>
                  <a:lnTo>
                    <a:pt x="264" y="391"/>
                  </a:lnTo>
                  <a:lnTo>
                    <a:pt x="264" y="391"/>
                  </a:lnTo>
                  <a:lnTo>
                    <a:pt x="262" y="391"/>
                  </a:lnTo>
                  <a:lnTo>
                    <a:pt x="260" y="393"/>
                  </a:lnTo>
                  <a:lnTo>
                    <a:pt x="258" y="395"/>
                  </a:lnTo>
                  <a:lnTo>
                    <a:pt x="256" y="397"/>
                  </a:lnTo>
                  <a:lnTo>
                    <a:pt x="256" y="400"/>
                  </a:lnTo>
                  <a:lnTo>
                    <a:pt x="256" y="402"/>
                  </a:lnTo>
                  <a:lnTo>
                    <a:pt x="256" y="402"/>
                  </a:lnTo>
                  <a:lnTo>
                    <a:pt x="256" y="402"/>
                  </a:lnTo>
                  <a:lnTo>
                    <a:pt x="254" y="404"/>
                  </a:lnTo>
                  <a:lnTo>
                    <a:pt x="254" y="404"/>
                  </a:lnTo>
                  <a:lnTo>
                    <a:pt x="250" y="408"/>
                  </a:lnTo>
                  <a:lnTo>
                    <a:pt x="250" y="408"/>
                  </a:lnTo>
                  <a:lnTo>
                    <a:pt x="247" y="412"/>
                  </a:lnTo>
                  <a:lnTo>
                    <a:pt x="247" y="414"/>
                  </a:lnTo>
                  <a:lnTo>
                    <a:pt x="247" y="416"/>
                  </a:lnTo>
                  <a:lnTo>
                    <a:pt x="245" y="416"/>
                  </a:lnTo>
                  <a:lnTo>
                    <a:pt x="245" y="416"/>
                  </a:lnTo>
                  <a:lnTo>
                    <a:pt x="245" y="419"/>
                  </a:lnTo>
                  <a:lnTo>
                    <a:pt x="243" y="421"/>
                  </a:lnTo>
                  <a:lnTo>
                    <a:pt x="243" y="421"/>
                  </a:lnTo>
                  <a:lnTo>
                    <a:pt x="245" y="421"/>
                  </a:lnTo>
                  <a:close/>
                  <a:moveTo>
                    <a:pt x="404" y="264"/>
                  </a:moveTo>
                  <a:lnTo>
                    <a:pt x="404" y="268"/>
                  </a:lnTo>
                  <a:lnTo>
                    <a:pt x="406" y="270"/>
                  </a:lnTo>
                  <a:lnTo>
                    <a:pt x="415" y="270"/>
                  </a:lnTo>
                  <a:lnTo>
                    <a:pt x="419" y="271"/>
                  </a:lnTo>
                  <a:lnTo>
                    <a:pt x="412" y="271"/>
                  </a:lnTo>
                  <a:lnTo>
                    <a:pt x="404" y="270"/>
                  </a:lnTo>
                  <a:lnTo>
                    <a:pt x="396" y="271"/>
                  </a:lnTo>
                  <a:lnTo>
                    <a:pt x="391" y="275"/>
                  </a:lnTo>
                  <a:lnTo>
                    <a:pt x="391" y="277"/>
                  </a:lnTo>
                  <a:lnTo>
                    <a:pt x="391" y="279"/>
                  </a:lnTo>
                  <a:lnTo>
                    <a:pt x="391" y="279"/>
                  </a:lnTo>
                  <a:lnTo>
                    <a:pt x="391" y="279"/>
                  </a:lnTo>
                  <a:lnTo>
                    <a:pt x="391" y="281"/>
                  </a:lnTo>
                  <a:lnTo>
                    <a:pt x="391" y="281"/>
                  </a:lnTo>
                  <a:lnTo>
                    <a:pt x="393" y="283"/>
                  </a:lnTo>
                  <a:lnTo>
                    <a:pt x="417" y="281"/>
                  </a:lnTo>
                  <a:lnTo>
                    <a:pt x="408" y="283"/>
                  </a:lnTo>
                  <a:lnTo>
                    <a:pt x="398" y="285"/>
                  </a:lnTo>
                  <a:lnTo>
                    <a:pt x="387" y="287"/>
                  </a:lnTo>
                  <a:lnTo>
                    <a:pt x="383" y="292"/>
                  </a:lnTo>
                  <a:lnTo>
                    <a:pt x="385" y="296"/>
                  </a:lnTo>
                  <a:lnTo>
                    <a:pt x="396" y="294"/>
                  </a:lnTo>
                  <a:lnTo>
                    <a:pt x="415" y="290"/>
                  </a:lnTo>
                  <a:lnTo>
                    <a:pt x="413" y="292"/>
                  </a:lnTo>
                  <a:lnTo>
                    <a:pt x="410" y="296"/>
                  </a:lnTo>
                  <a:lnTo>
                    <a:pt x="402" y="298"/>
                  </a:lnTo>
                  <a:lnTo>
                    <a:pt x="398" y="300"/>
                  </a:lnTo>
                  <a:lnTo>
                    <a:pt x="394" y="300"/>
                  </a:lnTo>
                  <a:lnTo>
                    <a:pt x="387" y="302"/>
                  </a:lnTo>
                  <a:lnTo>
                    <a:pt x="383" y="302"/>
                  </a:lnTo>
                  <a:lnTo>
                    <a:pt x="379" y="302"/>
                  </a:lnTo>
                  <a:lnTo>
                    <a:pt x="377" y="304"/>
                  </a:lnTo>
                  <a:lnTo>
                    <a:pt x="376" y="308"/>
                  </a:lnTo>
                  <a:lnTo>
                    <a:pt x="376" y="311"/>
                  </a:lnTo>
                  <a:lnTo>
                    <a:pt x="377" y="313"/>
                  </a:lnTo>
                  <a:lnTo>
                    <a:pt x="379" y="315"/>
                  </a:lnTo>
                  <a:lnTo>
                    <a:pt x="383" y="315"/>
                  </a:lnTo>
                  <a:lnTo>
                    <a:pt x="385" y="315"/>
                  </a:lnTo>
                  <a:lnTo>
                    <a:pt x="389" y="315"/>
                  </a:lnTo>
                  <a:lnTo>
                    <a:pt x="391" y="315"/>
                  </a:lnTo>
                  <a:lnTo>
                    <a:pt x="393" y="315"/>
                  </a:lnTo>
                  <a:lnTo>
                    <a:pt x="394" y="317"/>
                  </a:lnTo>
                  <a:lnTo>
                    <a:pt x="396" y="319"/>
                  </a:lnTo>
                  <a:lnTo>
                    <a:pt x="398" y="321"/>
                  </a:lnTo>
                  <a:lnTo>
                    <a:pt x="402" y="323"/>
                  </a:lnTo>
                  <a:lnTo>
                    <a:pt x="404" y="323"/>
                  </a:lnTo>
                  <a:lnTo>
                    <a:pt x="404" y="323"/>
                  </a:lnTo>
                  <a:lnTo>
                    <a:pt x="406" y="323"/>
                  </a:lnTo>
                  <a:lnTo>
                    <a:pt x="406" y="321"/>
                  </a:lnTo>
                  <a:lnTo>
                    <a:pt x="408" y="319"/>
                  </a:lnTo>
                  <a:lnTo>
                    <a:pt x="408" y="319"/>
                  </a:lnTo>
                  <a:lnTo>
                    <a:pt x="412" y="317"/>
                  </a:lnTo>
                  <a:lnTo>
                    <a:pt x="413" y="319"/>
                  </a:lnTo>
                  <a:lnTo>
                    <a:pt x="415" y="321"/>
                  </a:lnTo>
                  <a:lnTo>
                    <a:pt x="417" y="323"/>
                  </a:lnTo>
                  <a:lnTo>
                    <a:pt x="419" y="323"/>
                  </a:lnTo>
                  <a:lnTo>
                    <a:pt x="421" y="321"/>
                  </a:lnTo>
                  <a:lnTo>
                    <a:pt x="423" y="321"/>
                  </a:lnTo>
                  <a:lnTo>
                    <a:pt x="425" y="319"/>
                  </a:lnTo>
                  <a:lnTo>
                    <a:pt x="427" y="317"/>
                  </a:lnTo>
                  <a:lnTo>
                    <a:pt x="427" y="317"/>
                  </a:lnTo>
                  <a:lnTo>
                    <a:pt x="427" y="315"/>
                  </a:lnTo>
                  <a:lnTo>
                    <a:pt x="425" y="313"/>
                  </a:lnTo>
                  <a:lnTo>
                    <a:pt x="425" y="311"/>
                  </a:lnTo>
                  <a:lnTo>
                    <a:pt x="425" y="311"/>
                  </a:lnTo>
                  <a:lnTo>
                    <a:pt x="425" y="311"/>
                  </a:lnTo>
                  <a:lnTo>
                    <a:pt x="427" y="311"/>
                  </a:lnTo>
                  <a:lnTo>
                    <a:pt x="427" y="311"/>
                  </a:lnTo>
                  <a:lnTo>
                    <a:pt x="429" y="311"/>
                  </a:lnTo>
                  <a:lnTo>
                    <a:pt x="429" y="311"/>
                  </a:lnTo>
                  <a:lnTo>
                    <a:pt x="430" y="311"/>
                  </a:lnTo>
                  <a:lnTo>
                    <a:pt x="430" y="311"/>
                  </a:lnTo>
                  <a:lnTo>
                    <a:pt x="430" y="306"/>
                  </a:lnTo>
                  <a:lnTo>
                    <a:pt x="430" y="304"/>
                  </a:lnTo>
                  <a:lnTo>
                    <a:pt x="432" y="304"/>
                  </a:lnTo>
                  <a:lnTo>
                    <a:pt x="432" y="304"/>
                  </a:lnTo>
                  <a:lnTo>
                    <a:pt x="432" y="304"/>
                  </a:lnTo>
                  <a:lnTo>
                    <a:pt x="432" y="304"/>
                  </a:lnTo>
                  <a:lnTo>
                    <a:pt x="434" y="306"/>
                  </a:lnTo>
                  <a:lnTo>
                    <a:pt x="434" y="306"/>
                  </a:lnTo>
                  <a:lnTo>
                    <a:pt x="434" y="306"/>
                  </a:lnTo>
                  <a:lnTo>
                    <a:pt x="436" y="306"/>
                  </a:lnTo>
                  <a:lnTo>
                    <a:pt x="436" y="306"/>
                  </a:lnTo>
                  <a:lnTo>
                    <a:pt x="440" y="304"/>
                  </a:lnTo>
                  <a:lnTo>
                    <a:pt x="440" y="304"/>
                  </a:lnTo>
                  <a:lnTo>
                    <a:pt x="434" y="311"/>
                  </a:lnTo>
                  <a:lnTo>
                    <a:pt x="434" y="315"/>
                  </a:lnTo>
                  <a:lnTo>
                    <a:pt x="436" y="319"/>
                  </a:lnTo>
                  <a:lnTo>
                    <a:pt x="438" y="319"/>
                  </a:lnTo>
                  <a:lnTo>
                    <a:pt x="446" y="319"/>
                  </a:lnTo>
                  <a:lnTo>
                    <a:pt x="449" y="317"/>
                  </a:lnTo>
                  <a:lnTo>
                    <a:pt x="451" y="317"/>
                  </a:lnTo>
                  <a:lnTo>
                    <a:pt x="453" y="313"/>
                  </a:lnTo>
                  <a:lnTo>
                    <a:pt x="455" y="313"/>
                  </a:lnTo>
                  <a:lnTo>
                    <a:pt x="457" y="313"/>
                  </a:lnTo>
                  <a:lnTo>
                    <a:pt x="457" y="315"/>
                  </a:lnTo>
                  <a:lnTo>
                    <a:pt x="459" y="315"/>
                  </a:lnTo>
                  <a:lnTo>
                    <a:pt x="461" y="317"/>
                  </a:lnTo>
                  <a:lnTo>
                    <a:pt x="461" y="317"/>
                  </a:lnTo>
                  <a:lnTo>
                    <a:pt x="463" y="317"/>
                  </a:lnTo>
                  <a:lnTo>
                    <a:pt x="470" y="315"/>
                  </a:lnTo>
                  <a:lnTo>
                    <a:pt x="476" y="313"/>
                  </a:lnTo>
                  <a:lnTo>
                    <a:pt x="478" y="311"/>
                  </a:lnTo>
                  <a:lnTo>
                    <a:pt x="480" y="311"/>
                  </a:lnTo>
                  <a:lnTo>
                    <a:pt x="478" y="313"/>
                  </a:lnTo>
                  <a:lnTo>
                    <a:pt x="476" y="317"/>
                  </a:lnTo>
                  <a:lnTo>
                    <a:pt x="474" y="319"/>
                  </a:lnTo>
                  <a:lnTo>
                    <a:pt x="472" y="319"/>
                  </a:lnTo>
                  <a:lnTo>
                    <a:pt x="470" y="321"/>
                  </a:lnTo>
                  <a:lnTo>
                    <a:pt x="468" y="323"/>
                  </a:lnTo>
                  <a:lnTo>
                    <a:pt x="465" y="323"/>
                  </a:lnTo>
                  <a:lnTo>
                    <a:pt x="459" y="323"/>
                  </a:lnTo>
                  <a:lnTo>
                    <a:pt x="455" y="323"/>
                  </a:lnTo>
                  <a:lnTo>
                    <a:pt x="451" y="323"/>
                  </a:lnTo>
                  <a:lnTo>
                    <a:pt x="444" y="327"/>
                  </a:lnTo>
                  <a:lnTo>
                    <a:pt x="432" y="330"/>
                  </a:lnTo>
                  <a:lnTo>
                    <a:pt x="427" y="334"/>
                  </a:lnTo>
                  <a:lnTo>
                    <a:pt x="429" y="338"/>
                  </a:lnTo>
                  <a:lnTo>
                    <a:pt x="440" y="344"/>
                  </a:lnTo>
                  <a:lnTo>
                    <a:pt x="451" y="344"/>
                  </a:lnTo>
                  <a:lnTo>
                    <a:pt x="465" y="342"/>
                  </a:lnTo>
                  <a:lnTo>
                    <a:pt x="476" y="338"/>
                  </a:lnTo>
                  <a:lnTo>
                    <a:pt x="491" y="330"/>
                  </a:lnTo>
                  <a:lnTo>
                    <a:pt x="499" y="328"/>
                  </a:lnTo>
                  <a:lnTo>
                    <a:pt x="503" y="327"/>
                  </a:lnTo>
                  <a:lnTo>
                    <a:pt x="504" y="327"/>
                  </a:lnTo>
                  <a:lnTo>
                    <a:pt x="508" y="325"/>
                  </a:lnTo>
                  <a:lnTo>
                    <a:pt x="512" y="323"/>
                  </a:lnTo>
                  <a:lnTo>
                    <a:pt x="514" y="321"/>
                  </a:lnTo>
                  <a:lnTo>
                    <a:pt x="516" y="321"/>
                  </a:lnTo>
                  <a:lnTo>
                    <a:pt x="516" y="321"/>
                  </a:lnTo>
                  <a:lnTo>
                    <a:pt x="518" y="321"/>
                  </a:lnTo>
                  <a:lnTo>
                    <a:pt x="518" y="321"/>
                  </a:lnTo>
                  <a:lnTo>
                    <a:pt x="518" y="323"/>
                  </a:lnTo>
                  <a:lnTo>
                    <a:pt x="516" y="323"/>
                  </a:lnTo>
                  <a:lnTo>
                    <a:pt x="520" y="325"/>
                  </a:lnTo>
                  <a:lnTo>
                    <a:pt x="521" y="325"/>
                  </a:lnTo>
                  <a:lnTo>
                    <a:pt x="527" y="323"/>
                  </a:lnTo>
                  <a:lnTo>
                    <a:pt x="531" y="323"/>
                  </a:lnTo>
                  <a:lnTo>
                    <a:pt x="535" y="323"/>
                  </a:lnTo>
                  <a:lnTo>
                    <a:pt x="539" y="325"/>
                  </a:lnTo>
                  <a:lnTo>
                    <a:pt x="542" y="325"/>
                  </a:lnTo>
                  <a:lnTo>
                    <a:pt x="544" y="325"/>
                  </a:lnTo>
                  <a:lnTo>
                    <a:pt x="546" y="325"/>
                  </a:lnTo>
                  <a:lnTo>
                    <a:pt x="552" y="321"/>
                  </a:lnTo>
                  <a:lnTo>
                    <a:pt x="557" y="319"/>
                  </a:lnTo>
                  <a:lnTo>
                    <a:pt x="561" y="317"/>
                  </a:lnTo>
                  <a:lnTo>
                    <a:pt x="563" y="315"/>
                  </a:lnTo>
                  <a:lnTo>
                    <a:pt x="563" y="311"/>
                  </a:lnTo>
                  <a:lnTo>
                    <a:pt x="565" y="302"/>
                  </a:lnTo>
                  <a:lnTo>
                    <a:pt x="569" y="292"/>
                  </a:lnTo>
                  <a:lnTo>
                    <a:pt x="569" y="290"/>
                  </a:lnTo>
                  <a:lnTo>
                    <a:pt x="567" y="283"/>
                  </a:lnTo>
                  <a:lnTo>
                    <a:pt x="565" y="279"/>
                  </a:lnTo>
                  <a:lnTo>
                    <a:pt x="559" y="277"/>
                  </a:lnTo>
                  <a:lnTo>
                    <a:pt x="554" y="275"/>
                  </a:lnTo>
                  <a:lnTo>
                    <a:pt x="552" y="275"/>
                  </a:lnTo>
                  <a:lnTo>
                    <a:pt x="548" y="277"/>
                  </a:lnTo>
                  <a:lnTo>
                    <a:pt x="548" y="279"/>
                  </a:lnTo>
                  <a:lnTo>
                    <a:pt x="548" y="283"/>
                  </a:lnTo>
                  <a:lnTo>
                    <a:pt x="548" y="283"/>
                  </a:lnTo>
                  <a:lnTo>
                    <a:pt x="550" y="285"/>
                  </a:lnTo>
                  <a:lnTo>
                    <a:pt x="550" y="285"/>
                  </a:lnTo>
                  <a:lnTo>
                    <a:pt x="548" y="285"/>
                  </a:lnTo>
                  <a:lnTo>
                    <a:pt x="548" y="287"/>
                  </a:lnTo>
                  <a:lnTo>
                    <a:pt x="548" y="287"/>
                  </a:lnTo>
                  <a:lnTo>
                    <a:pt x="546" y="287"/>
                  </a:lnTo>
                  <a:lnTo>
                    <a:pt x="546" y="287"/>
                  </a:lnTo>
                  <a:lnTo>
                    <a:pt x="546" y="289"/>
                  </a:lnTo>
                  <a:lnTo>
                    <a:pt x="546" y="290"/>
                  </a:lnTo>
                  <a:lnTo>
                    <a:pt x="544" y="289"/>
                  </a:lnTo>
                  <a:lnTo>
                    <a:pt x="544" y="285"/>
                  </a:lnTo>
                  <a:lnTo>
                    <a:pt x="542" y="283"/>
                  </a:lnTo>
                  <a:lnTo>
                    <a:pt x="540" y="281"/>
                  </a:lnTo>
                  <a:lnTo>
                    <a:pt x="539" y="281"/>
                  </a:lnTo>
                  <a:lnTo>
                    <a:pt x="537" y="281"/>
                  </a:lnTo>
                  <a:lnTo>
                    <a:pt x="535" y="283"/>
                  </a:lnTo>
                  <a:lnTo>
                    <a:pt x="533" y="283"/>
                  </a:lnTo>
                  <a:lnTo>
                    <a:pt x="531" y="283"/>
                  </a:lnTo>
                  <a:lnTo>
                    <a:pt x="531" y="285"/>
                  </a:lnTo>
                  <a:lnTo>
                    <a:pt x="529" y="285"/>
                  </a:lnTo>
                  <a:lnTo>
                    <a:pt x="527" y="285"/>
                  </a:lnTo>
                  <a:lnTo>
                    <a:pt x="533" y="281"/>
                  </a:lnTo>
                  <a:lnTo>
                    <a:pt x="533" y="277"/>
                  </a:lnTo>
                  <a:lnTo>
                    <a:pt x="531" y="275"/>
                  </a:lnTo>
                  <a:lnTo>
                    <a:pt x="529" y="275"/>
                  </a:lnTo>
                  <a:lnTo>
                    <a:pt x="525" y="275"/>
                  </a:lnTo>
                  <a:lnTo>
                    <a:pt x="523" y="275"/>
                  </a:lnTo>
                  <a:lnTo>
                    <a:pt x="521" y="273"/>
                  </a:lnTo>
                  <a:lnTo>
                    <a:pt x="523" y="273"/>
                  </a:lnTo>
                  <a:lnTo>
                    <a:pt x="523" y="271"/>
                  </a:lnTo>
                  <a:lnTo>
                    <a:pt x="525" y="270"/>
                  </a:lnTo>
                  <a:lnTo>
                    <a:pt x="525" y="270"/>
                  </a:lnTo>
                  <a:lnTo>
                    <a:pt x="525" y="268"/>
                  </a:lnTo>
                  <a:lnTo>
                    <a:pt x="525" y="266"/>
                  </a:lnTo>
                  <a:lnTo>
                    <a:pt x="525" y="264"/>
                  </a:lnTo>
                  <a:lnTo>
                    <a:pt x="523" y="264"/>
                  </a:lnTo>
                  <a:lnTo>
                    <a:pt x="521" y="262"/>
                  </a:lnTo>
                  <a:lnTo>
                    <a:pt x="521" y="262"/>
                  </a:lnTo>
                  <a:lnTo>
                    <a:pt x="521" y="262"/>
                  </a:lnTo>
                  <a:lnTo>
                    <a:pt x="520" y="260"/>
                  </a:lnTo>
                  <a:lnTo>
                    <a:pt x="520" y="258"/>
                  </a:lnTo>
                  <a:lnTo>
                    <a:pt x="520" y="256"/>
                  </a:lnTo>
                  <a:lnTo>
                    <a:pt x="520" y="256"/>
                  </a:lnTo>
                  <a:lnTo>
                    <a:pt x="520" y="254"/>
                  </a:lnTo>
                  <a:lnTo>
                    <a:pt x="520" y="253"/>
                  </a:lnTo>
                  <a:lnTo>
                    <a:pt x="520" y="253"/>
                  </a:lnTo>
                  <a:lnTo>
                    <a:pt x="520" y="253"/>
                  </a:lnTo>
                  <a:lnTo>
                    <a:pt x="520" y="251"/>
                  </a:lnTo>
                  <a:lnTo>
                    <a:pt x="518" y="249"/>
                  </a:lnTo>
                  <a:lnTo>
                    <a:pt x="514" y="249"/>
                  </a:lnTo>
                  <a:lnTo>
                    <a:pt x="510" y="251"/>
                  </a:lnTo>
                  <a:lnTo>
                    <a:pt x="506" y="251"/>
                  </a:lnTo>
                  <a:lnTo>
                    <a:pt x="504" y="253"/>
                  </a:lnTo>
                  <a:lnTo>
                    <a:pt x="501" y="256"/>
                  </a:lnTo>
                  <a:lnTo>
                    <a:pt x="499" y="258"/>
                  </a:lnTo>
                  <a:lnTo>
                    <a:pt x="493" y="262"/>
                  </a:lnTo>
                  <a:lnTo>
                    <a:pt x="493" y="266"/>
                  </a:lnTo>
                  <a:lnTo>
                    <a:pt x="504" y="271"/>
                  </a:lnTo>
                  <a:lnTo>
                    <a:pt x="504" y="277"/>
                  </a:lnTo>
                  <a:lnTo>
                    <a:pt x="504" y="277"/>
                  </a:lnTo>
                  <a:lnTo>
                    <a:pt x="501" y="279"/>
                  </a:lnTo>
                  <a:lnTo>
                    <a:pt x="499" y="279"/>
                  </a:lnTo>
                  <a:lnTo>
                    <a:pt x="499" y="281"/>
                  </a:lnTo>
                  <a:lnTo>
                    <a:pt x="499" y="283"/>
                  </a:lnTo>
                  <a:lnTo>
                    <a:pt x="501" y="285"/>
                  </a:lnTo>
                  <a:lnTo>
                    <a:pt x="508" y="289"/>
                  </a:lnTo>
                  <a:lnTo>
                    <a:pt x="512" y="290"/>
                  </a:lnTo>
                  <a:lnTo>
                    <a:pt x="514" y="292"/>
                  </a:lnTo>
                  <a:lnTo>
                    <a:pt x="514" y="298"/>
                  </a:lnTo>
                  <a:lnTo>
                    <a:pt x="510" y="300"/>
                  </a:lnTo>
                  <a:lnTo>
                    <a:pt x="506" y="300"/>
                  </a:lnTo>
                  <a:lnTo>
                    <a:pt x="497" y="298"/>
                  </a:lnTo>
                  <a:lnTo>
                    <a:pt x="482" y="298"/>
                  </a:lnTo>
                  <a:lnTo>
                    <a:pt x="478" y="296"/>
                  </a:lnTo>
                  <a:lnTo>
                    <a:pt x="476" y="294"/>
                  </a:lnTo>
                  <a:lnTo>
                    <a:pt x="474" y="290"/>
                  </a:lnTo>
                  <a:lnTo>
                    <a:pt x="472" y="287"/>
                  </a:lnTo>
                  <a:lnTo>
                    <a:pt x="470" y="285"/>
                  </a:lnTo>
                  <a:lnTo>
                    <a:pt x="465" y="285"/>
                  </a:lnTo>
                  <a:lnTo>
                    <a:pt x="465" y="283"/>
                  </a:lnTo>
                  <a:lnTo>
                    <a:pt x="465" y="281"/>
                  </a:lnTo>
                  <a:lnTo>
                    <a:pt x="467" y="281"/>
                  </a:lnTo>
                  <a:lnTo>
                    <a:pt x="467" y="281"/>
                  </a:lnTo>
                  <a:lnTo>
                    <a:pt x="465" y="279"/>
                  </a:lnTo>
                  <a:lnTo>
                    <a:pt x="463" y="277"/>
                  </a:lnTo>
                  <a:lnTo>
                    <a:pt x="455" y="271"/>
                  </a:lnTo>
                  <a:lnTo>
                    <a:pt x="451" y="270"/>
                  </a:lnTo>
                  <a:lnTo>
                    <a:pt x="448" y="268"/>
                  </a:lnTo>
                  <a:lnTo>
                    <a:pt x="442" y="268"/>
                  </a:lnTo>
                  <a:lnTo>
                    <a:pt x="438" y="270"/>
                  </a:lnTo>
                  <a:lnTo>
                    <a:pt x="436" y="270"/>
                  </a:lnTo>
                  <a:lnTo>
                    <a:pt x="434" y="270"/>
                  </a:lnTo>
                  <a:lnTo>
                    <a:pt x="432" y="268"/>
                  </a:lnTo>
                  <a:lnTo>
                    <a:pt x="432" y="266"/>
                  </a:lnTo>
                  <a:lnTo>
                    <a:pt x="430" y="264"/>
                  </a:lnTo>
                  <a:lnTo>
                    <a:pt x="429" y="260"/>
                  </a:lnTo>
                  <a:lnTo>
                    <a:pt x="425" y="258"/>
                  </a:lnTo>
                  <a:lnTo>
                    <a:pt x="419" y="258"/>
                  </a:lnTo>
                  <a:lnTo>
                    <a:pt x="415" y="260"/>
                  </a:lnTo>
                  <a:lnTo>
                    <a:pt x="412" y="260"/>
                  </a:lnTo>
                  <a:lnTo>
                    <a:pt x="408" y="262"/>
                  </a:lnTo>
                  <a:lnTo>
                    <a:pt x="404" y="264"/>
                  </a:lnTo>
                  <a:close/>
                  <a:moveTo>
                    <a:pt x="421" y="220"/>
                  </a:moveTo>
                  <a:lnTo>
                    <a:pt x="423" y="224"/>
                  </a:lnTo>
                  <a:lnTo>
                    <a:pt x="427" y="224"/>
                  </a:lnTo>
                  <a:lnTo>
                    <a:pt x="430" y="224"/>
                  </a:lnTo>
                  <a:lnTo>
                    <a:pt x="434" y="224"/>
                  </a:lnTo>
                  <a:lnTo>
                    <a:pt x="436" y="222"/>
                  </a:lnTo>
                  <a:lnTo>
                    <a:pt x="438" y="220"/>
                  </a:lnTo>
                  <a:lnTo>
                    <a:pt x="436" y="218"/>
                  </a:lnTo>
                  <a:lnTo>
                    <a:pt x="432" y="216"/>
                  </a:lnTo>
                  <a:lnTo>
                    <a:pt x="427" y="213"/>
                  </a:lnTo>
                  <a:lnTo>
                    <a:pt x="427" y="213"/>
                  </a:lnTo>
                  <a:lnTo>
                    <a:pt x="427" y="213"/>
                  </a:lnTo>
                  <a:lnTo>
                    <a:pt x="427" y="211"/>
                  </a:lnTo>
                  <a:lnTo>
                    <a:pt x="427" y="211"/>
                  </a:lnTo>
                  <a:lnTo>
                    <a:pt x="427" y="211"/>
                  </a:lnTo>
                  <a:lnTo>
                    <a:pt x="425" y="211"/>
                  </a:lnTo>
                  <a:lnTo>
                    <a:pt x="423" y="213"/>
                  </a:lnTo>
                  <a:lnTo>
                    <a:pt x="419" y="215"/>
                  </a:lnTo>
                  <a:lnTo>
                    <a:pt x="417" y="215"/>
                  </a:lnTo>
                  <a:lnTo>
                    <a:pt x="415" y="215"/>
                  </a:lnTo>
                  <a:lnTo>
                    <a:pt x="417" y="218"/>
                  </a:lnTo>
                  <a:lnTo>
                    <a:pt x="421" y="220"/>
                  </a:lnTo>
                  <a:close/>
                  <a:moveTo>
                    <a:pt x="319" y="285"/>
                  </a:moveTo>
                  <a:lnTo>
                    <a:pt x="317" y="287"/>
                  </a:lnTo>
                  <a:lnTo>
                    <a:pt x="317" y="287"/>
                  </a:lnTo>
                  <a:lnTo>
                    <a:pt x="317" y="289"/>
                  </a:lnTo>
                  <a:lnTo>
                    <a:pt x="317" y="289"/>
                  </a:lnTo>
                  <a:lnTo>
                    <a:pt x="319" y="289"/>
                  </a:lnTo>
                  <a:lnTo>
                    <a:pt x="321" y="287"/>
                  </a:lnTo>
                  <a:lnTo>
                    <a:pt x="321" y="287"/>
                  </a:lnTo>
                  <a:lnTo>
                    <a:pt x="322" y="285"/>
                  </a:lnTo>
                  <a:lnTo>
                    <a:pt x="322" y="283"/>
                  </a:lnTo>
                  <a:lnTo>
                    <a:pt x="322" y="281"/>
                  </a:lnTo>
                  <a:lnTo>
                    <a:pt x="322" y="281"/>
                  </a:lnTo>
                  <a:lnTo>
                    <a:pt x="321" y="281"/>
                  </a:lnTo>
                  <a:lnTo>
                    <a:pt x="321" y="281"/>
                  </a:lnTo>
                  <a:lnTo>
                    <a:pt x="321" y="281"/>
                  </a:lnTo>
                  <a:lnTo>
                    <a:pt x="321" y="283"/>
                  </a:lnTo>
                  <a:lnTo>
                    <a:pt x="321" y="283"/>
                  </a:lnTo>
                  <a:lnTo>
                    <a:pt x="319" y="285"/>
                  </a:lnTo>
                  <a:close/>
                  <a:moveTo>
                    <a:pt x="358" y="281"/>
                  </a:moveTo>
                  <a:lnTo>
                    <a:pt x="355" y="285"/>
                  </a:lnTo>
                  <a:lnTo>
                    <a:pt x="349" y="289"/>
                  </a:lnTo>
                  <a:lnTo>
                    <a:pt x="347" y="292"/>
                  </a:lnTo>
                  <a:lnTo>
                    <a:pt x="347" y="294"/>
                  </a:lnTo>
                  <a:lnTo>
                    <a:pt x="347" y="296"/>
                  </a:lnTo>
                  <a:lnTo>
                    <a:pt x="353" y="298"/>
                  </a:lnTo>
                  <a:lnTo>
                    <a:pt x="355" y="298"/>
                  </a:lnTo>
                  <a:lnTo>
                    <a:pt x="357" y="298"/>
                  </a:lnTo>
                  <a:lnTo>
                    <a:pt x="360" y="298"/>
                  </a:lnTo>
                  <a:lnTo>
                    <a:pt x="362" y="296"/>
                  </a:lnTo>
                  <a:lnTo>
                    <a:pt x="366" y="292"/>
                  </a:lnTo>
                  <a:lnTo>
                    <a:pt x="372" y="283"/>
                  </a:lnTo>
                  <a:lnTo>
                    <a:pt x="374" y="279"/>
                  </a:lnTo>
                  <a:lnTo>
                    <a:pt x="376" y="273"/>
                  </a:lnTo>
                  <a:lnTo>
                    <a:pt x="372" y="273"/>
                  </a:lnTo>
                  <a:lnTo>
                    <a:pt x="358" y="281"/>
                  </a:lnTo>
                  <a:close/>
                  <a:moveTo>
                    <a:pt x="294" y="271"/>
                  </a:moveTo>
                  <a:lnTo>
                    <a:pt x="294" y="271"/>
                  </a:lnTo>
                  <a:lnTo>
                    <a:pt x="294" y="273"/>
                  </a:lnTo>
                  <a:lnTo>
                    <a:pt x="294" y="275"/>
                  </a:lnTo>
                  <a:lnTo>
                    <a:pt x="294" y="277"/>
                  </a:lnTo>
                  <a:lnTo>
                    <a:pt x="294" y="279"/>
                  </a:lnTo>
                  <a:lnTo>
                    <a:pt x="296" y="279"/>
                  </a:lnTo>
                  <a:lnTo>
                    <a:pt x="298" y="279"/>
                  </a:lnTo>
                  <a:lnTo>
                    <a:pt x="302" y="279"/>
                  </a:lnTo>
                  <a:lnTo>
                    <a:pt x="304" y="277"/>
                  </a:lnTo>
                  <a:lnTo>
                    <a:pt x="305" y="277"/>
                  </a:lnTo>
                  <a:lnTo>
                    <a:pt x="309" y="277"/>
                  </a:lnTo>
                  <a:lnTo>
                    <a:pt x="313" y="277"/>
                  </a:lnTo>
                  <a:lnTo>
                    <a:pt x="315" y="279"/>
                  </a:lnTo>
                  <a:lnTo>
                    <a:pt x="319" y="277"/>
                  </a:lnTo>
                  <a:lnTo>
                    <a:pt x="319" y="275"/>
                  </a:lnTo>
                  <a:lnTo>
                    <a:pt x="322" y="271"/>
                  </a:lnTo>
                  <a:lnTo>
                    <a:pt x="324" y="271"/>
                  </a:lnTo>
                  <a:lnTo>
                    <a:pt x="324" y="271"/>
                  </a:lnTo>
                  <a:lnTo>
                    <a:pt x="326" y="275"/>
                  </a:lnTo>
                  <a:lnTo>
                    <a:pt x="330" y="283"/>
                  </a:lnTo>
                  <a:lnTo>
                    <a:pt x="330" y="285"/>
                  </a:lnTo>
                  <a:lnTo>
                    <a:pt x="332" y="285"/>
                  </a:lnTo>
                  <a:lnTo>
                    <a:pt x="338" y="283"/>
                  </a:lnTo>
                  <a:lnTo>
                    <a:pt x="340" y="283"/>
                  </a:lnTo>
                  <a:lnTo>
                    <a:pt x="343" y="279"/>
                  </a:lnTo>
                  <a:lnTo>
                    <a:pt x="343" y="277"/>
                  </a:lnTo>
                  <a:lnTo>
                    <a:pt x="343" y="277"/>
                  </a:lnTo>
                  <a:lnTo>
                    <a:pt x="343" y="275"/>
                  </a:lnTo>
                  <a:lnTo>
                    <a:pt x="343" y="275"/>
                  </a:lnTo>
                  <a:lnTo>
                    <a:pt x="341" y="275"/>
                  </a:lnTo>
                  <a:lnTo>
                    <a:pt x="341" y="273"/>
                  </a:lnTo>
                  <a:lnTo>
                    <a:pt x="341" y="273"/>
                  </a:lnTo>
                  <a:lnTo>
                    <a:pt x="341" y="273"/>
                  </a:lnTo>
                  <a:lnTo>
                    <a:pt x="341" y="273"/>
                  </a:lnTo>
                  <a:lnTo>
                    <a:pt x="341" y="271"/>
                  </a:lnTo>
                  <a:lnTo>
                    <a:pt x="341" y="271"/>
                  </a:lnTo>
                  <a:lnTo>
                    <a:pt x="341" y="271"/>
                  </a:lnTo>
                  <a:lnTo>
                    <a:pt x="341" y="270"/>
                  </a:lnTo>
                  <a:lnTo>
                    <a:pt x="341" y="268"/>
                  </a:lnTo>
                  <a:lnTo>
                    <a:pt x="341" y="266"/>
                  </a:lnTo>
                  <a:lnTo>
                    <a:pt x="343" y="266"/>
                  </a:lnTo>
                  <a:lnTo>
                    <a:pt x="343" y="266"/>
                  </a:lnTo>
                  <a:lnTo>
                    <a:pt x="349" y="271"/>
                  </a:lnTo>
                  <a:lnTo>
                    <a:pt x="351" y="273"/>
                  </a:lnTo>
                  <a:lnTo>
                    <a:pt x="353" y="271"/>
                  </a:lnTo>
                  <a:lnTo>
                    <a:pt x="355" y="270"/>
                  </a:lnTo>
                  <a:lnTo>
                    <a:pt x="357" y="268"/>
                  </a:lnTo>
                  <a:lnTo>
                    <a:pt x="358" y="264"/>
                  </a:lnTo>
                  <a:lnTo>
                    <a:pt x="358" y="262"/>
                  </a:lnTo>
                  <a:lnTo>
                    <a:pt x="358" y="262"/>
                  </a:lnTo>
                  <a:lnTo>
                    <a:pt x="355" y="260"/>
                  </a:lnTo>
                  <a:lnTo>
                    <a:pt x="355" y="260"/>
                  </a:lnTo>
                  <a:lnTo>
                    <a:pt x="357" y="258"/>
                  </a:lnTo>
                  <a:lnTo>
                    <a:pt x="357" y="258"/>
                  </a:lnTo>
                  <a:lnTo>
                    <a:pt x="358" y="258"/>
                  </a:lnTo>
                  <a:lnTo>
                    <a:pt x="360" y="258"/>
                  </a:lnTo>
                  <a:lnTo>
                    <a:pt x="360" y="256"/>
                  </a:lnTo>
                  <a:lnTo>
                    <a:pt x="362" y="254"/>
                  </a:lnTo>
                  <a:lnTo>
                    <a:pt x="364" y="253"/>
                  </a:lnTo>
                  <a:lnTo>
                    <a:pt x="366" y="251"/>
                  </a:lnTo>
                  <a:lnTo>
                    <a:pt x="368" y="251"/>
                  </a:lnTo>
                  <a:lnTo>
                    <a:pt x="370" y="249"/>
                  </a:lnTo>
                  <a:lnTo>
                    <a:pt x="372" y="251"/>
                  </a:lnTo>
                  <a:lnTo>
                    <a:pt x="370" y="253"/>
                  </a:lnTo>
                  <a:lnTo>
                    <a:pt x="368" y="258"/>
                  </a:lnTo>
                  <a:lnTo>
                    <a:pt x="368" y="262"/>
                  </a:lnTo>
                  <a:lnTo>
                    <a:pt x="370" y="264"/>
                  </a:lnTo>
                  <a:lnTo>
                    <a:pt x="372" y="266"/>
                  </a:lnTo>
                  <a:lnTo>
                    <a:pt x="376" y="268"/>
                  </a:lnTo>
                  <a:lnTo>
                    <a:pt x="379" y="268"/>
                  </a:lnTo>
                  <a:lnTo>
                    <a:pt x="381" y="266"/>
                  </a:lnTo>
                  <a:lnTo>
                    <a:pt x="383" y="264"/>
                  </a:lnTo>
                  <a:lnTo>
                    <a:pt x="383" y="262"/>
                  </a:lnTo>
                  <a:lnTo>
                    <a:pt x="383" y="260"/>
                  </a:lnTo>
                  <a:lnTo>
                    <a:pt x="385" y="258"/>
                  </a:lnTo>
                  <a:lnTo>
                    <a:pt x="387" y="256"/>
                  </a:lnTo>
                  <a:lnTo>
                    <a:pt x="394" y="256"/>
                  </a:lnTo>
                  <a:lnTo>
                    <a:pt x="398" y="254"/>
                  </a:lnTo>
                  <a:lnTo>
                    <a:pt x="400" y="253"/>
                  </a:lnTo>
                  <a:lnTo>
                    <a:pt x="400" y="251"/>
                  </a:lnTo>
                  <a:lnTo>
                    <a:pt x="398" y="249"/>
                  </a:lnTo>
                  <a:lnTo>
                    <a:pt x="396" y="247"/>
                  </a:lnTo>
                  <a:lnTo>
                    <a:pt x="398" y="247"/>
                  </a:lnTo>
                  <a:lnTo>
                    <a:pt x="402" y="247"/>
                  </a:lnTo>
                  <a:lnTo>
                    <a:pt x="404" y="245"/>
                  </a:lnTo>
                  <a:lnTo>
                    <a:pt x="402" y="243"/>
                  </a:lnTo>
                  <a:lnTo>
                    <a:pt x="396" y="241"/>
                  </a:lnTo>
                  <a:lnTo>
                    <a:pt x="394" y="239"/>
                  </a:lnTo>
                  <a:lnTo>
                    <a:pt x="398" y="239"/>
                  </a:lnTo>
                  <a:lnTo>
                    <a:pt x="406" y="237"/>
                  </a:lnTo>
                  <a:lnTo>
                    <a:pt x="410" y="235"/>
                  </a:lnTo>
                  <a:lnTo>
                    <a:pt x="406" y="234"/>
                  </a:lnTo>
                  <a:lnTo>
                    <a:pt x="402" y="232"/>
                  </a:lnTo>
                  <a:lnTo>
                    <a:pt x="396" y="230"/>
                  </a:lnTo>
                  <a:lnTo>
                    <a:pt x="393" y="230"/>
                  </a:lnTo>
                  <a:lnTo>
                    <a:pt x="391" y="230"/>
                  </a:lnTo>
                  <a:lnTo>
                    <a:pt x="389" y="230"/>
                  </a:lnTo>
                  <a:lnTo>
                    <a:pt x="387" y="230"/>
                  </a:lnTo>
                  <a:lnTo>
                    <a:pt x="385" y="232"/>
                  </a:lnTo>
                  <a:lnTo>
                    <a:pt x="385" y="232"/>
                  </a:lnTo>
                  <a:lnTo>
                    <a:pt x="385" y="234"/>
                  </a:lnTo>
                  <a:lnTo>
                    <a:pt x="387" y="234"/>
                  </a:lnTo>
                  <a:lnTo>
                    <a:pt x="389" y="234"/>
                  </a:lnTo>
                  <a:lnTo>
                    <a:pt x="387" y="234"/>
                  </a:lnTo>
                  <a:lnTo>
                    <a:pt x="385" y="235"/>
                  </a:lnTo>
                  <a:lnTo>
                    <a:pt x="377" y="235"/>
                  </a:lnTo>
                  <a:lnTo>
                    <a:pt x="370" y="234"/>
                  </a:lnTo>
                  <a:lnTo>
                    <a:pt x="364" y="234"/>
                  </a:lnTo>
                  <a:lnTo>
                    <a:pt x="358" y="234"/>
                  </a:lnTo>
                  <a:lnTo>
                    <a:pt x="353" y="235"/>
                  </a:lnTo>
                  <a:lnTo>
                    <a:pt x="347" y="237"/>
                  </a:lnTo>
                  <a:lnTo>
                    <a:pt x="338" y="243"/>
                  </a:lnTo>
                  <a:lnTo>
                    <a:pt x="330" y="249"/>
                  </a:lnTo>
                  <a:lnTo>
                    <a:pt x="326" y="251"/>
                  </a:lnTo>
                  <a:lnTo>
                    <a:pt x="321" y="253"/>
                  </a:lnTo>
                  <a:lnTo>
                    <a:pt x="319" y="254"/>
                  </a:lnTo>
                  <a:lnTo>
                    <a:pt x="317" y="256"/>
                  </a:lnTo>
                  <a:lnTo>
                    <a:pt x="313" y="260"/>
                  </a:lnTo>
                  <a:lnTo>
                    <a:pt x="311" y="262"/>
                  </a:lnTo>
                  <a:lnTo>
                    <a:pt x="307" y="262"/>
                  </a:lnTo>
                  <a:lnTo>
                    <a:pt x="302" y="262"/>
                  </a:lnTo>
                  <a:lnTo>
                    <a:pt x="298" y="262"/>
                  </a:lnTo>
                  <a:lnTo>
                    <a:pt x="296" y="264"/>
                  </a:lnTo>
                  <a:lnTo>
                    <a:pt x="294" y="268"/>
                  </a:lnTo>
                  <a:lnTo>
                    <a:pt x="290" y="270"/>
                  </a:lnTo>
                  <a:lnTo>
                    <a:pt x="290" y="271"/>
                  </a:lnTo>
                  <a:lnTo>
                    <a:pt x="292" y="271"/>
                  </a:lnTo>
                  <a:lnTo>
                    <a:pt x="294" y="271"/>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31" name="Rectangle 1921">
              <a:extLst>
                <a:ext uri="{FF2B5EF4-FFF2-40B4-BE49-F238E27FC236}">
                  <a16:creationId xmlns:a16="http://schemas.microsoft.com/office/drawing/2014/main" id="{CBA1F871-F8A2-493A-93AD-92B9F7F98AC6}"/>
                </a:ext>
              </a:extLst>
            </p:cNvPr>
            <p:cNvSpPr>
              <a:spLocks noChangeArrowheads="1"/>
            </p:cNvSpPr>
            <p:nvPr/>
          </p:nvSpPr>
          <p:spPr bwMode="auto">
            <a:xfrm>
              <a:off x="10494963" y="-752475"/>
              <a:ext cx="3175" cy="1588"/>
            </a:xfrm>
            <a:prstGeom prst="rect">
              <a:avLst/>
            </a:pr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32" name="Freeform 1922">
              <a:extLst>
                <a:ext uri="{FF2B5EF4-FFF2-40B4-BE49-F238E27FC236}">
                  <a16:creationId xmlns:a16="http://schemas.microsoft.com/office/drawing/2014/main" id="{FC24AD0F-2C91-483A-99EE-0FB005B15667}"/>
                </a:ext>
              </a:extLst>
            </p:cNvPr>
            <p:cNvSpPr>
              <a:spLocks/>
            </p:cNvSpPr>
            <p:nvPr/>
          </p:nvSpPr>
          <p:spPr bwMode="auto">
            <a:xfrm>
              <a:off x="10499725" y="-763587"/>
              <a:ext cx="3175" cy="3175"/>
            </a:xfrm>
            <a:custGeom>
              <a:avLst/>
              <a:gdLst>
                <a:gd name="T0" fmla="*/ 0 w 2"/>
                <a:gd name="T1" fmla="*/ 0 h 2"/>
                <a:gd name="T2" fmla="*/ 0 w 2"/>
                <a:gd name="T3" fmla="*/ 2 h 2"/>
                <a:gd name="T4" fmla="*/ 0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0" y="2"/>
                  </a:lnTo>
                  <a:lnTo>
                    <a:pt x="2" y="0"/>
                  </a:lnTo>
                  <a:lnTo>
                    <a:pt x="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33" name="Freeform 1923">
              <a:extLst>
                <a:ext uri="{FF2B5EF4-FFF2-40B4-BE49-F238E27FC236}">
                  <a16:creationId xmlns:a16="http://schemas.microsoft.com/office/drawing/2014/main" id="{2F39A873-59DD-4BE7-B0C1-0022AD62AF6C}"/>
                </a:ext>
              </a:extLst>
            </p:cNvPr>
            <p:cNvSpPr>
              <a:spLocks noEditPoints="1"/>
            </p:cNvSpPr>
            <p:nvPr/>
          </p:nvSpPr>
          <p:spPr bwMode="auto">
            <a:xfrm>
              <a:off x="10671175" y="-1612900"/>
              <a:ext cx="6350" cy="11113"/>
            </a:xfrm>
            <a:custGeom>
              <a:avLst/>
              <a:gdLst>
                <a:gd name="T0" fmla="*/ 2 w 4"/>
                <a:gd name="T1" fmla="*/ 5 h 7"/>
                <a:gd name="T2" fmla="*/ 4 w 4"/>
                <a:gd name="T3" fmla="*/ 5 h 7"/>
                <a:gd name="T4" fmla="*/ 2 w 4"/>
                <a:gd name="T5" fmla="*/ 7 h 7"/>
                <a:gd name="T6" fmla="*/ 2 w 4"/>
                <a:gd name="T7" fmla="*/ 7 h 7"/>
                <a:gd name="T8" fmla="*/ 2 w 4"/>
                <a:gd name="T9" fmla="*/ 7 h 7"/>
                <a:gd name="T10" fmla="*/ 2 w 4"/>
                <a:gd name="T11" fmla="*/ 5 h 7"/>
                <a:gd name="T12" fmla="*/ 2 w 4"/>
                <a:gd name="T13" fmla="*/ 5 h 7"/>
                <a:gd name="T14" fmla="*/ 0 w 4"/>
                <a:gd name="T15" fmla="*/ 5 h 7"/>
                <a:gd name="T16" fmla="*/ 0 w 4"/>
                <a:gd name="T17" fmla="*/ 5 h 7"/>
                <a:gd name="T18" fmla="*/ 0 w 4"/>
                <a:gd name="T19" fmla="*/ 5 h 7"/>
                <a:gd name="T20" fmla="*/ 0 w 4"/>
                <a:gd name="T21" fmla="*/ 5 h 7"/>
                <a:gd name="T22" fmla="*/ 2 w 4"/>
                <a:gd name="T23" fmla="*/ 5 h 7"/>
                <a:gd name="T24" fmla="*/ 0 w 4"/>
                <a:gd name="T25" fmla="*/ 4 h 7"/>
                <a:gd name="T26" fmla="*/ 0 w 4"/>
                <a:gd name="T27" fmla="*/ 2 h 7"/>
                <a:gd name="T28" fmla="*/ 0 w 4"/>
                <a:gd name="T29" fmla="*/ 0 h 7"/>
                <a:gd name="T30" fmla="*/ 0 w 4"/>
                <a:gd name="T31" fmla="*/ 2 h 7"/>
                <a:gd name="T32" fmla="*/ 0 w 4"/>
                <a:gd name="T33" fmla="*/ 2 h 7"/>
                <a:gd name="T34" fmla="*/ 0 w 4"/>
                <a:gd name="T35" fmla="*/ 4 h 7"/>
                <a:gd name="T36" fmla="*/ 0 w 4"/>
                <a:gd name="T37" fmla="*/ 5 h 7"/>
                <a:gd name="T38" fmla="*/ 0 w 4"/>
                <a:gd name="T3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7">
                  <a:moveTo>
                    <a:pt x="2" y="5"/>
                  </a:moveTo>
                  <a:lnTo>
                    <a:pt x="4" y="5"/>
                  </a:lnTo>
                  <a:lnTo>
                    <a:pt x="2" y="7"/>
                  </a:lnTo>
                  <a:lnTo>
                    <a:pt x="2" y="7"/>
                  </a:lnTo>
                  <a:lnTo>
                    <a:pt x="2" y="7"/>
                  </a:lnTo>
                  <a:lnTo>
                    <a:pt x="2" y="5"/>
                  </a:lnTo>
                  <a:lnTo>
                    <a:pt x="2" y="5"/>
                  </a:lnTo>
                  <a:close/>
                  <a:moveTo>
                    <a:pt x="0" y="5"/>
                  </a:moveTo>
                  <a:lnTo>
                    <a:pt x="0" y="5"/>
                  </a:lnTo>
                  <a:lnTo>
                    <a:pt x="0" y="5"/>
                  </a:lnTo>
                  <a:lnTo>
                    <a:pt x="0" y="5"/>
                  </a:lnTo>
                  <a:lnTo>
                    <a:pt x="2" y="5"/>
                  </a:lnTo>
                  <a:lnTo>
                    <a:pt x="0" y="4"/>
                  </a:lnTo>
                  <a:lnTo>
                    <a:pt x="0" y="2"/>
                  </a:lnTo>
                  <a:lnTo>
                    <a:pt x="0" y="0"/>
                  </a:lnTo>
                  <a:lnTo>
                    <a:pt x="0" y="2"/>
                  </a:lnTo>
                  <a:lnTo>
                    <a:pt x="0" y="2"/>
                  </a:lnTo>
                  <a:lnTo>
                    <a:pt x="0" y="4"/>
                  </a:lnTo>
                  <a:lnTo>
                    <a:pt x="0" y="5"/>
                  </a:lnTo>
                  <a:lnTo>
                    <a:pt x="0" y="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34" name="Freeform 1924">
              <a:extLst>
                <a:ext uri="{FF2B5EF4-FFF2-40B4-BE49-F238E27FC236}">
                  <a16:creationId xmlns:a16="http://schemas.microsoft.com/office/drawing/2014/main" id="{778CE30C-5C5A-4A32-87BE-115FF6ECF6BD}"/>
                </a:ext>
              </a:extLst>
            </p:cNvPr>
            <p:cNvSpPr>
              <a:spLocks noEditPoints="1"/>
            </p:cNvSpPr>
            <p:nvPr/>
          </p:nvSpPr>
          <p:spPr bwMode="auto">
            <a:xfrm>
              <a:off x="16271875" y="227013"/>
              <a:ext cx="101600" cy="69850"/>
            </a:xfrm>
            <a:custGeom>
              <a:avLst/>
              <a:gdLst>
                <a:gd name="T0" fmla="*/ 41 w 64"/>
                <a:gd name="T1" fmla="*/ 6 h 44"/>
                <a:gd name="T2" fmla="*/ 40 w 64"/>
                <a:gd name="T3" fmla="*/ 7 h 44"/>
                <a:gd name="T4" fmla="*/ 40 w 64"/>
                <a:gd name="T5" fmla="*/ 9 h 44"/>
                <a:gd name="T6" fmla="*/ 40 w 64"/>
                <a:gd name="T7" fmla="*/ 7 h 44"/>
                <a:gd name="T8" fmla="*/ 40 w 64"/>
                <a:gd name="T9" fmla="*/ 6 h 44"/>
                <a:gd name="T10" fmla="*/ 41 w 64"/>
                <a:gd name="T11" fmla="*/ 6 h 44"/>
                <a:gd name="T12" fmla="*/ 53 w 64"/>
                <a:gd name="T13" fmla="*/ 44 h 44"/>
                <a:gd name="T14" fmla="*/ 55 w 64"/>
                <a:gd name="T15" fmla="*/ 44 h 44"/>
                <a:gd name="T16" fmla="*/ 55 w 64"/>
                <a:gd name="T17" fmla="*/ 42 h 44"/>
                <a:gd name="T18" fmla="*/ 47 w 64"/>
                <a:gd name="T19" fmla="*/ 13 h 44"/>
                <a:gd name="T20" fmla="*/ 51 w 64"/>
                <a:gd name="T21" fmla="*/ 17 h 44"/>
                <a:gd name="T22" fmla="*/ 53 w 64"/>
                <a:gd name="T23" fmla="*/ 15 h 44"/>
                <a:gd name="T24" fmla="*/ 51 w 64"/>
                <a:gd name="T25" fmla="*/ 9 h 44"/>
                <a:gd name="T26" fmla="*/ 49 w 64"/>
                <a:gd name="T27" fmla="*/ 9 h 44"/>
                <a:gd name="T28" fmla="*/ 47 w 64"/>
                <a:gd name="T29" fmla="*/ 11 h 44"/>
                <a:gd name="T30" fmla="*/ 49 w 64"/>
                <a:gd name="T31" fmla="*/ 11 h 44"/>
                <a:gd name="T32" fmla="*/ 47 w 64"/>
                <a:gd name="T33" fmla="*/ 13 h 44"/>
                <a:gd name="T34" fmla="*/ 43 w 64"/>
                <a:gd name="T35" fmla="*/ 38 h 44"/>
                <a:gd name="T36" fmla="*/ 47 w 64"/>
                <a:gd name="T37" fmla="*/ 36 h 44"/>
                <a:gd name="T38" fmla="*/ 43 w 64"/>
                <a:gd name="T39" fmla="*/ 32 h 44"/>
                <a:gd name="T40" fmla="*/ 26 w 64"/>
                <a:gd name="T41" fmla="*/ 21 h 44"/>
                <a:gd name="T42" fmla="*/ 22 w 64"/>
                <a:gd name="T43" fmla="*/ 17 h 44"/>
                <a:gd name="T44" fmla="*/ 19 w 64"/>
                <a:gd name="T45" fmla="*/ 13 h 44"/>
                <a:gd name="T46" fmla="*/ 9 w 64"/>
                <a:gd name="T47" fmla="*/ 6 h 44"/>
                <a:gd name="T48" fmla="*/ 4 w 64"/>
                <a:gd name="T49" fmla="*/ 2 h 44"/>
                <a:gd name="T50" fmla="*/ 0 w 64"/>
                <a:gd name="T51" fmla="*/ 0 h 44"/>
                <a:gd name="T52" fmla="*/ 0 w 64"/>
                <a:gd name="T53" fmla="*/ 2 h 44"/>
                <a:gd name="T54" fmla="*/ 0 w 64"/>
                <a:gd name="T55" fmla="*/ 2 h 44"/>
                <a:gd name="T56" fmla="*/ 4 w 64"/>
                <a:gd name="T57" fmla="*/ 7 h 44"/>
                <a:gd name="T58" fmla="*/ 13 w 64"/>
                <a:gd name="T59" fmla="*/ 21 h 44"/>
                <a:gd name="T60" fmla="*/ 32 w 64"/>
                <a:gd name="T61" fmla="*/ 32 h 44"/>
                <a:gd name="T62" fmla="*/ 36 w 64"/>
                <a:gd name="T63" fmla="*/ 36 h 44"/>
                <a:gd name="T64" fmla="*/ 41 w 64"/>
                <a:gd name="T65" fmla="*/ 38 h 44"/>
                <a:gd name="T66" fmla="*/ 64 w 64"/>
                <a:gd name="T67" fmla="*/ 25 h 44"/>
                <a:gd name="T68" fmla="*/ 64 w 64"/>
                <a:gd name="T69" fmla="*/ 23 h 44"/>
                <a:gd name="T70" fmla="*/ 62 w 64"/>
                <a:gd name="T71" fmla="*/ 23 h 44"/>
                <a:gd name="T72" fmla="*/ 62 w 64"/>
                <a:gd name="T73" fmla="*/ 21 h 44"/>
                <a:gd name="T74" fmla="*/ 60 w 64"/>
                <a:gd name="T75" fmla="*/ 21 h 44"/>
                <a:gd name="T76" fmla="*/ 60 w 64"/>
                <a:gd name="T77" fmla="*/ 25 h 44"/>
                <a:gd name="T78" fmla="*/ 64 w 64"/>
                <a:gd name="T79"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44">
                  <a:moveTo>
                    <a:pt x="41" y="6"/>
                  </a:moveTo>
                  <a:lnTo>
                    <a:pt x="41" y="6"/>
                  </a:lnTo>
                  <a:lnTo>
                    <a:pt x="41" y="7"/>
                  </a:lnTo>
                  <a:lnTo>
                    <a:pt x="40" y="7"/>
                  </a:lnTo>
                  <a:lnTo>
                    <a:pt x="40" y="9"/>
                  </a:lnTo>
                  <a:lnTo>
                    <a:pt x="40" y="9"/>
                  </a:lnTo>
                  <a:lnTo>
                    <a:pt x="40" y="9"/>
                  </a:lnTo>
                  <a:lnTo>
                    <a:pt x="40" y="7"/>
                  </a:lnTo>
                  <a:lnTo>
                    <a:pt x="40" y="6"/>
                  </a:lnTo>
                  <a:lnTo>
                    <a:pt x="40" y="6"/>
                  </a:lnTo>
                  <a:lnTo>
                    <a:pt x="40" y="6"/>
                  </a:lnTo>
                  <a:lnTo>
                    <a:pt x="41" y="6"/>
                  </a:lnTo>
                  <a:lnTo>
                    <a:pt x="41" y="6"/>
                  </a:lnTo>
                  <a:close/>
                  <a:moveTo>
                    <a:pt x="53" y="44"/>
                  </a:moveTo>
                  <a:lnTo>
                    <a:pt x="55" y="44"/>
                  </a:lnTo>
                  <a:lnTo>
                    <a:pt x="55" y="44"/>
                  </a:lnTo>
                  <a:lnTo>
                    <a:pt x="55" y="42"/>
                  </a:lnTo>
                  <a:lnTo>
                    <a:pt x="55" y="42"/>
                  </a:lnTo>
                  <a:lnTo>
                    <a:pt x="53" y="44"/>
                  </a:lnTo>
                  <a:close/>
                  <a:moveTo>
                    <a:pt x="47" y="13"/>
                  </a:moveTo>
                  <a:lnTo>
                    <a:pt x="49" y="15"/>
                  </a:lnTo>
                  <a:lnTo>
                    <a:pt x="51" y="17"/>
                  </a:lnTo>
                  <a:lnTo>
                    <a:pt x="53" y="17"/>
                  </a:lnTo>
                  <a:lnTo>
                    <a:pt x="53" y="15"/>
                  </a:lnTo>
                  <a:lnTo>
                    <a:pt x="51" y="11"/>
                  </a:lnTo>
                  <a:lnTo>
                    <a:pt x="51" y="9"/>
                  </a:lnTo>
                  <a:lnTo>
                    <a:pt x="51" y="9"/>
                  </a:lnTo>
                  <a:lnTo>
                    <a:pt x="49" y="9"/>
                  </a:lnTo>
                  <a:lnTo>
                    <a:pt x="49" y="9"/>
                  </a:lnTo>
                  <a:lnTo>
                    <a:pt x="47" y="11"/>
                  </a:lnTo>
                  <a:lnTo>
                    <a:pt x="49" y="11"/>
                  </a:lnTo>
                  <a:lnTo>
                    <a:pt x="49" y="11"/>
                  </a:lnTo>
                  <a:lnTo>
                    <a:pt x="49" y="13"/>
                  </a:lnTo>
                  <a:lnTo>
                    <a:pt x="47" y="13"/>
                  </a:lnTo>
                  <a:close/>
                  <a:moveTo>
                    <a:pt x="41" y="38"/>
                  </a:moveTo>
                  <a:lnTo>
                    <a:pt x="43" y="38"/>
                  </a:lnTo>
                  <a:lnTo>
                    <a:pt x="45" y="38"/>
                  </a:lnTo>
                  <a:lnTo>
                    <a:pt x="47" y="36"/>
                  </a:lnTo>
                  <a:lnTo>
                    <a:pt x="45" y="34"/>
                  </a:lnTo>
                  <a:lnTo>
                    <a:pt x="43" y="32"/>
                  </a:lnTo>
                  <a:lnTo>
                    <a:pt x="32" y="25"/>
                  </a:lnTo>
                  <a:lnTo>
                    <a:pt x="26" y="21"/>
                  </a:lnTo>
                  <a:lnTo>
                    <a:pt x="24" y="19"/>
                  </a:lnTo>
                  <a:lnTo>
                    <a:pt x="22" y="17"/>
                  </a:lnTo>
                  <a:lnTo>
                    <a:pt x="21" y="15"/>
                  </a:lnTo>
                  <a:lnTo>
                    <a:pt x="19" y="13"/>
                  </a:lnTo>
                  <a:lnTo>
                    <a:pt x="13" y="7"/>
                  </a:lnTo>
                  <a:lnTo>
                    <a:pt x="9" y="6"/>
                  </a:lnTo>
                  <a:lnTo>
                    <a:pt x="7" y="4"/>
                  </a:lnTo>
                  <a:lnTo>
                    <a:pt x="4" y="2"/>
                  </a:lnTo>
                  <a:lnTo>
                    <a:pt x="2" y="2"/>
                  </a:lnTo>
                  <a:lnTo>
                    <a:pt x="0" y="0"/>
                  </a:lnTo>
                  <a:lnTo>
                    <a:pt x="0" y="0"/>
                  </a:lnTo>
                  <a:lnTo>
                    <a:pt x="0" y="2"/>
                  </a:lnTo>
                  <a:lnTo>
                    <a:pt x="0" y="2"/>
                  </a:lnTo>
                  <a:lnTo>
                    <a:pt x="0" y="2"/>
                  </a:lnTo>
                  <a:lnTo>
                    <a:pt x="2" y="4"/>
                  </a:lnTo>
                  <a:lnTo>
                    <a:pt x="4" y="7"/>
                  </a:lnTo>
                  <a:lnTo>
                    <a:pt x="4" y="9"/>
                  </a:lnTo>
                  <a:lnTo>
                    <a:pt x="13" y="21"/>
                  </a:lnTo>
                  <a:lnTo>
                    <a:pt x="17" y="23"/>
                  </a:lnTo>
                  <a:lnTo>
                    <a:pt x="32" y="32"/>
                  </a:lnTo>
                  <a:lnTo>
                    <a:pt x="34" y="34"/>
                  </a:lnTo>
                  <a:lnTo>
                    <a:pt x="36" y="36"/>
                  </a:lnTo>
                  <a:lnTo>
                    <a:pt x="38" y="36"/>
                  </a:lnTo>
                  <a:lnTo>
                    <a:pt x="41" y="38"/>
                  </a:lnTo>
                  <a:close/>
                  <a:moveTo>
                    <a:pt x="64" y="25"/>
                  </a:moveTo>
                  <a:lnTo>
                    <a:pt x="64" y="25"/>
                  </a:lnTo>
                  <a:lnTo>
                    <a:pt x="64" y="23"/>
                  </a:lnTo>
                  <a:lnTo>
                    <a:pt x="64" y="23"/>
                  </a:lnTo>
                  <a:lnTo>
                    <a:pt x="62" y="23"/>
                  </a:lnTo>
                  <a:lnTo>
                    <a:pt x="62" y="23"/>
                  </a:lnTo>
                  <a:lnTo>
                    <a:pt x="62" y="21"/>
                  </a:lnTo>
                  <a:lnTo>
                    <a:pt x="62" y="21"/>
                  </a:lnTo>
                  <a:lnTo>
                    <a:pt x="60" y="21"/>
                  </a:lnTo>
                  <a:lnTo>
                    <a:pt x="60" y="21"/>
                  </a:lnTo>
                  <a:lnTo>
                    <a:pt x="60" y="25"/>
                  </a:lnTo>
                  <a:lnTo>
                    <a:pt x="60" y="25"/>
                  </a:lnTo>
                  <a:lnTo>
                    <a:pt x="62" y="26"/>
                  </a:lnTo>
                  <a:lnTo>
                    <a:pt x="64" y="26"/>
                  </a:lnTo>
                  <a:lnTo>
                    <a:pt x="64" y="25"/>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35" name="Oval 1925">
              <a:extLst>
                <a:ext uri="{FF2B5EF4-FFF2-40B4-BE49-F238E27FC236}">
                  <a16:creationId xmlns:a16="http://schemas.microsoft.com/office/drawing/2014/main" id="{6F6F0019-7425-4954-9A40-F93D453194AD}"/>
                </a:ext>
              </a:extLst>
            </p:cNvPr>
            <p:cNvSpPr>
              <a:spLocks noChangeArrowheads="1"/>
            </p:cNvSpPr>
            <p:nvPr/>
          </p:nvSpPr>
          <p:spPr bwMode="auto">
            <a:xfrm>
              <a:off x="16343313" y="-282575"/>
              <a:ext cx="1588" cy="1588"/>
            </a:xfrm>
            <a:prstGeom prst="ellipse">
              <a:avLst/>
            </a:pr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36" name="Freeform 1926">
              <a:extLst>
                <a:ext uri="{FF2B5EF4-FFF2-40B4-BE49-F238E27FC236}">
                  <a16:creationId xmlns:a16="http://schemas.microsoft.com/office/drawing/2014/main" id="{97506E14-DD0E-4258-8FF5-9673E887BBD4}"/>
                </a:ext>
              </a:extLst>
            </p:cNvPr>
            <p:cNvSpPr>
              <a:spLocks noEditPoints="1"/>
            </p:cNvSpPr>
            <p:nvPr/>
          </p:nvSpPr>
          <p:spPr bwMode="auto">
            <a:xfrm>
              <a:off x="16335375" y="58738"/>
              <a:ext cx="84138" cy="171450"/>
            </a:xfrm>
            <a:custGeom>
              <a:avLst/>
              <a:gdLst>
                <a:gd name="T0" fmla="*/ 15 w 53"/>
                <a:gd name="T1" fmla="*/ 2 h 108"/>
                <a:gd name="T2" fmla="*/ 13 w 53"/>
                <a:gd name="T3" fmla="*/ 36 h 108"/>
                <a:gd name="T4" fmla="*/ 9 w 53"/>
                <a:gd name="T5" fmla="*/ 36 h 108"/>
                <a:gd name="T6" fmla="*/ 9 w 53"/>
                <a:gd name="T7" fmla="*/ 38 h 108"/>
                <a:gd name="T8" fmla="*/ 13 w 53"/>
                <a:gd name="T9" fmla="*/ 41 h 108"/>
                <a:gd name="T10" fmla="*/ 15 w 53"/>
                <a:gd name="T11" fmla="*/ 45 h 108"/>
                <a:gd name="T12" fmla="*/ 18 w 53"/>
                <a:gd name="T13" fmla="*/ 45 h 108"/>
                <a:gd name="T14" fmla="*/ 18 w 53"/>
                <a:gd name="T15" fmla="*/ 41 h 108"/>
                <a:gd name="T16" fmla="*/ 13 w 53"/>
                <a:gd name="T17" fmla="*/ 38 h 108"/>
                <a:gd name="T18" fmla="*/ 15 w 53"/>
                <a:gd name="T19" fmla="*/ 9 h 108"/>
                <a:gd name="T20" fmla="*/ 15 w 53"/>
                <a:gd name="T21" fmla="*/ 5 h 108"/>
                <a:gd name="T22" fmla="*/ 13 w 53"/>
                <a:gd name="T23" fmla="*/ 7 h 108"/>
                <a:gd name="T24" fmla="*/ 51 w 53"/>
                <a:gd name="T25" fmla="*/ 108 h 108"/>
                <a:gd name="T26" fmla="*/ 51 w 53"/>
                <a:gd name="T27" fmla="*/ 106 h 108"/>
                <a:gd name="T28" fmla="*/ 39 w 53"/>
                <a:gd name="T29" fmla="*/ 81 h 108"/>
                <a:gd name="T30" fmla="*/ 41 w 53"/>
                <a:gd name="T31" fmla="*/ 87 h 108"/>
                <a:gd name="T32" fmla="*/ 43 w 53"/>
                <a:gd name="T33" fmla="*/ 85 h 108"/>
                <a:gd name="T34" fmla="*/ 43 w 53"/>
                <a:gd name="T35" fmla="*/ 83 h 108"/>
                <a:gd name="T36" fmla="*/ 43 w 53"/>
                <a:gd name="T37" fmla="*/ 96 h 108"/>
                <a:gd name="T38" fmla="*/ 45 w 53"/>
                <a:gd name="T39" fmla="*/ 94 h 108"/>
                <a:gd name="T40" fmla="*/ 43 w 53"/>
                <a:gd name="T41" fmla="*/ 93 h 108"/>
                <a:gd name="T42" fmla="*/ 9 w 53"/>
                <a:gd name="T43" fmla="*/ 32 h 108"/>
                <a:gd name="T44" fmla="*/ 11 w 53"/>
                <a:gd name="T45" fmla="*/ 32 h 108"/>
                <a:gd name="T46" fmla="*/ 9 w 53"/>
                <a:gd name="T47" fmla="*/ 30 h 108"/>
                <a:gd name="T48" fmla="*/ 22 w 53"/>
                <a:gd name="T49" fmla="*/ 39 h 108"/>
                <a:gd name="T50" fmla="*/ 26 w 53"/>
                <a:gd name="T51" fmla="*/ 41 h 108"/>
                <a:gd name="T52" fmla="*/ 26 w 53"/>
                <a:gd name="T53" fmla="*/ 38 h 108"/>
                <a:gd name="T54" fmla="*/ 22 w 53"/>
                <a:gd name="T55" fmla="*/ 39 h 108"/>
                <a:gd name="T56" fmla="*/ 32 w 53"/>
                <a:gd name="T57" fmla="*/ 66 h 108"/>
                <a:gd name="T58" fmla="*/ 28 w 53"/>
                <a:gd name="T59" fmla="*/ 62 h 108"/>
                <a:gd name="T60" fmla="*/ 26 w 53"/>
                <a:gd name="T61" fmla="*/ 64 h 108"/>
                <a:gd name="T62" fmla="*/ 28 w 53"/>
                <a:gd name="T63" fmla="*/ 66 h 108"/>
                <a:gd name="T64" fmla="*/ 28 w 53"/>
                <a:gd name="T65" fmla="*/ 47 h 108"/>
                <a:gd name="T66" fmla="*/ 24 w 53"/>
                <a:gd name="T67" fmla="*/ 49 h 108"/>
                <a:gd name="T68" fmla="*/ 30 w 53"/>
                <a:gd name="T69" fmla="*/ 49 h 108"/>
                <a:gd name="T70" fmla="*/ 22 w 53"/>
                <a:gd name="T71" fmla="*/ 24 h 108"/>
                <a:gd name="T72" fmla="*/ 18 w 53"/>
                <a:gd name="T73" fmla="*/ 26 h 108"/>
                <a:gd name="T74" fmla="*/ 20 w 53"/>
                <a:gd name="T75" fmla="*/ 28 h 108"/>
                <a:gd name="T76" fmla="*/ 1 w 53"/>
                <a:gd name="T77" fmla="*/ 15 h 108"/>
                <a:gd name="T78" fmla="*/ 0 w 53"/>
                <a:gd name="T79" fmla="*/ 15 h 108"/>
                <a:gd name="T80" fmla="*/ 0 w 53"/>
                <a:gd name="T81" fmla="*/ 20 h 108"/>
                <a:gd name="T82" fmla="*/ 3 w 53"/>
                <a:gd name="T83" fmla="*/ 28 h 108"/>
                <a:gd name="T84" fmla="*/ 3 w 53"/>
                <a:gd name="T85" fmla="*/ 30 h 108"/>
                <a:gd name="T86" fmla="*/ 9 w 53"/>
                <a:gd name="T87" fmla="*/ 28 h 108"/>
                <a:gd name="T88" fmla="*/ 7 w 53"/>
                <a:gd name="T89" fmla="*/ 20 h 108"/>
                <a:gd name="T90" fmla="*/ 5 w 53"/>
                <a:gd name="T91" fmla="*/ 20 h 108"/>
                <a:gd name="T92" fmla="*/ 3 w 53"/>
                <a:gd name="T93" fmla="*/ 19 h 108"/>
                <a:gd name="T94" fmla="*/ 26 w 53"/>
                <a:gd name="T95" fmla="*/ 22 h 108"/>
                <a:gd name="T96" fmla="*/ 24 w 53"/>
                <a:gd name="T97" fmla="*/ 22 h 108"/>
                <a:gd name="T98" fmla="*/ 26 w 53"/>
                <a:gd name="T99" fmla="*/ 24 h 108"/>
                <a:gd name="T100" fmla="*/ 26 w 53"/>
                <a:gd name="T101" fmla="*/ 30 h 108"/>
                <a:gd name="T102" fmla="*/ 28 w 53"/>
                <a:gd name="T103" fmla="*/ 34 h 108"/>
                <a:gd name="T104" fmla="*/ 26 w 53"/>
                <a:gd name="T105"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 h="108">
                  <a:moveTo>
                    <a:pt x="13" y="0"/>
                  </a:moveTo>
                  <a:lnTo>
                    <a:pt x="15" y="0"/>
                  </a:lnTo>
                  <a:lnTo>
                    <a:pt x="15" y="2"/>
                  </a:lnTo>
                  <a:lnTo>
                    <a:pt x="13" y="2"/>
                  </a:lnTo>
                  <a:lnTo>
                    <a:pt x="13" y="0"/>
                  </a:lnTo>
                  <a:close/>
                  <a:moveTo>
                    <a:pt x="13" y="36"/>
                  </a:moveTo>
                  <a:lnTo>
                    <a:pt x="11" y="34"/>
                  </a:lnTo>
                  <a:lnTo>
                    <a:pt x="11" y="34"/>
                  </a:lnTo>
                  <a:lnTo>
                    <a:pt x="9" y="36"/>
                  </a:lnTo>
                  <a:lnTo>
                    <a:pt x="9" y="36"/>
                  </a:lnTo>
                  <a:lnTo>
                    <a:pt x="9" y="38"/>
                  </a:lnTo>
                  <a:lnTo>
                    <a:pt x="9" y="38"/>
                  </a:lnTo>
                  <a:lnTo>
                    <a:pt x="11" y="38"/>
                  </a:lnTo>
                  <a:lnTo>
                    <a:pt x="11" y="38"/>
                  </a:lnTo>
                  <a:lnTo>
                    <a:pt x="13" y="41"/>
                  </a:lnTo>
                  <a:lnTo>
                    <a:pt x="13" y="43"/>
                  </a:lnTo>
                  <a:lnTo>
                    <a:pt x="15" y="45"/>
                  </a:lnTo>
                  <a:lnTo>
                    <a:pt x="15" y="45"/>
                  </a:lnTo>
                  <a:lnTo>
                    <a:pt x="17" y="45"/>
                  </a:lnTo>
                  <a:lnTo>
                    <a:pt x="18" y="45"/>
                  </a:lnTo>
                  <a:lnTo>
                    <a:pt x="18" y="45"/>
                  </a:lnTo>
                  <a:lnTo>
                    <a:pt x="20" y="43"/>
                  </a:lnTo>
                  <a:lnTo>
                    <a:pt x="20" y="43"/>
                  </a:lnTo>
                  <a:lnTo>
                    <a:pt x="18" y="41"/>
                  </a:lnTo>
                  <a:lnTo>
                    <a:pt x="18" y="41"/>
                  </a:lnTo>
                  <a:lnTo>
                    <a:pt x="15" y="39"/>
                  </a:lnTo>
                  <a:lnTo>
                    <a:pt x="13" y="38"/>
                  </a:lnTo>
                  <a:lnTo>
                    <a:pt x="13" y="36"/>
                  </a:lnTo>
                  <a:close/>
                  <a:moveTo>
                    <a:pt x="15" y="9"/>
                  </a:moveTo>
                  <a:lnTo>
                    <a:pt x="15" y="9"/>
                  </a:lnTo>
                  <a:lnTo>
                    <a:pt x="17" y="7"/>
                  </a:lnTo>
                  <a:lnTo>
                    <a:pt x="17" y="5"/>
                  </a:lnTo>
                  <a:lnTo>
                    <a:pt x="15" y="5"/>
                  </a:lnTo>
                  <a:lnTo>
                    <a:pt x="15" y="5"/>
                  </a:lnTo>
                  <a:lnTo>
                    <a:pt x="13" y="7"/>
                  </a:lnTo>
                  <a:lnTo>
                    <a:pt x="13" y="7"/>
                  </a:lnTo>
                  <a:lnTo>
                    <a:pt x="15" y="9"/>
                  </a:lnTo>
                  <a:close/>
                  <a:moveTo>
                    <a:pt x="51" y="106"/>
                  </a:moveTo>
                  <a:lnTo>
                    <a:pt x="51" y="108"/>
                  </a:lnTo>
                  <a:lnTo>
                    <a:pt x="53" y="108"/>
                  </a:lnTo>
                  <a:lnTo>
                    <a:pt x="53" y="108"/>
                  </a:lnTo>
                  <a:lnTo>
                    <a:pt x="51" y="106"/>
                  </a:lnTo>
                  <a:close/>
                  <a:moveTo>
                    <a:pt x="41" y="81"/>
                  </a:moveTo>
                  <a:lnTo>
                    <a:pt x="39" y="81"/>
                  </a:lnTo>
                  <a:lnTo>
                    <a:pt x="39" y="81"/>
                  </a:lnTo>
                  <a:lnTo>
                    <a:pt x="39" y="83"/>
                  </a:lnTo>
                  <a:lnTo>
                    <a:pt x="39" y="85"/>
                  </a:lnTo>
                  <a:lnTo>
                    <a:pt x="41" y="87"/>
                  </a:lnTo>
                  <a:lnTo>
                    <a:pt x="43" y="87"/>
                  </a:lnTo>
                  <a:lnTo>
                    <a:pt x="45" y="85"/>
                  </a:lnTo>
                  <a:lnTo>
                    <a:pt x="43" y="85"/>
                  </a:lnTo>
                  <a:lnTo>
                    <a:pt x="43" y="83"/>
                  </a:lnTo>
                  <a:lnTo>
                    <a:pt x="41" y="83"/>
                  </a:lnTo>
                  <a:lnTo>
                    <a:pt x="43" y="83"/>
                  </a:lnTo>
                  <a:lnTo>
                    <a:pt x="41" y="81"/>
                  </a:lnTo>
                  <a:close/>
                  <a:moveTo>
                    <a:pt x="43" y="94"/>
                  </a:moveTo>
                  <a:lnTo>
                    <a:pt x="43" y="96"/>
                  </a:lnTo>
                  <a:lnTo>
                    <a:pt x="45" y="98"/>
                  </a:lnTo>
                  <a:lnTo>
                    <a:pt x="47" y="96"/>
                  </a:lnTo>
                  <a:lnTo>
                    <a:pt x="45" y="94"/>
                  </a:lnTo>
                  <a:lnTo>
                    <a:pt x="45" y="93"/>
                  </a:lnTo>
                  <a:lnTo>
                    <a:pt x="43" y="93"/>
                  </a:lnTo>
                  <a:lnTo>
                    <a:pt x="43" y="93"/>
                  </a:lnTo>
                  <a:lnTo>
                    <a:pt x="43" y="94"/>
                  </a:lnTo>
                  <a:close/>
                  <a:moveTo>
                    <a:pt x="9" y="30"/>
                  </a:moveTo>
                  <a:lnTo>
                    <a:pt x="9" y="32"/>
                  </a:lnTo>
                  <a:lnTo>
                    <a:pt x="9" y="32"/>
                  </a:lnTo>
                  <a:lnTo>
                    <a:pt x="11" y="32"/>
                  </a:lnTo>
                  <a:lnTo>
                    <a:pt x="11" y="32"/>
                  </a:lnTo>
                  <a:lnTo>
                    <a:pt x="11" y="32"/>
                  </a:lnTo>
                  <a:lnTo>
                    <a:pt x="11" y="30"/>
                  </a:lnTo>
                  <a:lnTo>
                    <a:pt x="9" y="30"/>
                  </a:lnTo>
                  <a:lnTo>
                    <a:pt x="9" y="30"/>
                  </a:lnTo>
                  <a:close/>
                  <a:moveTo>
                    <a:pt x="22" y="39"/>
                  </a:moveTo>
                  <a:lnTo>
                    <a:pt x="22" y="39"/>
                  </a:lnTo>
                  <a:lnTo>
                    <a:pt x="22" y="41"/>
                  </a:lnTo>
                  <a:lnTo>
                    <a:pt x="24" y="41"/>
                  </a:lnTo>
                  <a:lnTo>
                    <a:pt x="26" y="41"/>
                  </a:lnTo>
                  <a:lnTo>
                    <a:pt x="28" y="41"/>
                  </a:lnTo>
                  <a:lnTo>
                    <a:pt x="26" y="41"/>
                  </a:lnTo>
                  <a:lnTo>
                    <a:pt x="26" y="38"/>
                  </a:lnTo>
                  <a:lnTo>
                    <a:pt x="24" y="39"/>
                  </a:lnTo>
                  <a:lnTo>
                    <a:pt x="24" y="39"/>
                  </a:lnTo>
                  <a:lnTo>
                    <a:pt x="22" y="39"/>
                  </a:lnTo>
                  <a:close/>
                  <a:moveTo>
                    <a:pt x="28" y="66"/>
                  </a:moveTo>
                  <a:lnTo>
                    <a:pt x="30" y="66"/>
                  </a:lnTo>
                  <a:lnTo>
                    <a:pt x="32" y="66"/>
                  </a:lnTo>
                  <a:lnTo>
                    <a:pt x="32" y="64"/>
                  </a:lnTo>
                  <a:lnTo>
                    <a:pt x="30" y="62"/>
                  </a:lnTo>
                  <a:lnTo>
                    <a:pt x="28" y="62"/>
                  </a:lnTo>
                  <a:lnTo>
                    <a:pt x="26" y="62"/>
                  </a:lnTo>
                  <a:lnTo>
                    <a:pt x="26" y="64"/>
                  </a:lnTo>
                  <a:lnTo>
                    <a:pt x="26" y="64"/>
                  </a:lnTo>
                  <a:lnTo>
                    <a:pt x="26" y="66"/>
                  </a:lnTo>
                  <a:lnTo>
                    <a:pt x="26" y="66"/>
                  </a:lnTo>
                  <a:lnTo>
                    <a:pt x="28" y="66"/>
                  </a:lnTo>
                  <a:lnTo>
                    <a:pt x="26" y="66"/>
                  </a:lnTo>
                  <a:lnTo>
                    <a:pt x="28" y="66"/>
                  </a:lnTo>
                  <a:close/>
                  <a:moveTo>
                    <a:pt x="28" y="47"/>
                  </a:moveTo>
                  <a:lnTo>
                    <a:pt x="26" y="47"/>
                  </a:lnTo>
                  <a:lnTo>
                    <a:pt x="24" y="47"/>
                  </a:lnTo>
                  <a:lnTo>
                    <a:pt x="24" y="49"/>
                  </a:lnTo>
                  <a:lnTo>
                    <a:pt x="26" y="49"/>
                  </a:lnTo>
                  <a:lnTo>
                    <a:pt x="28" y="49"/>
                  </a:lnTo>
                  <a:lnTo>
                    <a:pt x="30" y="49"/>
                  </a:lnTo>
                  <a:lnTo>
                    <a:pt x="30" y="49"/>
                  </a:lnTo>
                  <a:lnTo>
                    <a:pt x="28" y="47"/>
                  </a:lnTo>
                  <a:close/>
                  <a:moveTo>
                    <a:pt x="22" y="24"/>
                  </a:moveTo>
                  <a:lnTo>
                    <a:pt x="20" y="24"/>
                  </a:lnTo>
                  <a:lnTo>
                    <a:pt x="20" y="24"/>
                  </a:lnTo>
                  <a:lnTo>
                    <a:pt x="18" y="26"/>
                  </a:lnTo>
                  <a:lnTo>
                    <a:pt x="17" y="28"/>
                  </a:lnTo>
                  <a:lnTo>
                    <a:pt x="18" y="28"/>
                  </a:lnTo>
                  <a:lnTo>
                    <a:pt x="20" y="28"/>
                  </a:lnTo>
                  <a:lnTo>
                    <a:pt x="22" y="26"/>
                  </a:lnTo>
                  <a:lnTo>
                    <a:pt x="22" y="24"/>
                  </a:lnTo>
                  <a:close/>
                  <a:moveTo>
                    <a:pt x="1" y="15"/>
                  </a:moveTo>
                  <a:lnTo>
                    <a:pt x="0" y="13"/>
                  </a:lnTo>
                  <a:lnTo>
                    <a:pt x="0" y="15"/>
                  </a:lnTo>
                  <a:lnTo>
                    <a:pt x="0" y="15"/>
                  </a:lnTo>
                  <a:lnTo>
                    <a:pt x="0" y="17"/>
                  </a:lnTo>
                  <a:lnTo>
                    <a:pt x="0" y="17"/>
                  </a:lnTo>
                  <a:lnTo>
                    <a:pt x="0" y="20"/>
                  </a:lnTo>
                  <a:lnTo>
                    <a:pt x="0" y="22"/>
                  </a:lnTo>
                  <a:lnTo>
                    <a:pt x="1" y="26"/>
                  </a:lnTo>
                  <a:lnTo>
                    <a:pt x="3" y="28"/>
                  </a:lnTo>
                  <a:lnTo>
                    <a:pt x="3" y="30"/>
                  </a:lnTo>
                  <a:lnTo>
                    <a:pt x="3" y="30"/>
                  </a:lnTo>
                  <a:lnTo>
                    <a:pt x="3" y="30"/>
                  </a:lnTo>
                  <a:lnTo>
                    <a:pt x="5" y="30"/>
                  </a:lnTo>
                  <a:lnTo>
                    <a:pt x="9" y="30"/>
                  </a:lnTo>
                  <a:lnTo>
                    <a:pt x="9" y="28"/>
                  </a:lnTo>
                  <a:lnTo>
                    <a:pt x="9" y="26"/>
                  </a:lnTo>
                  <a:lnTo>
                    <a:pt x="9" y="22"/>
                  </a:lnTo>
                  <a:lnTo>
                    <a:pt x="7" y="20"/>
                  </a:lnTo>
                  <a:lnTo>
                    <a:pt x="7" y="19"/>
                  </a:lnTo>
                  <a:lnTo>
                    <a:pt x="7" y="19"/>
                  </a:lnTo>
                  <a:lnTo>
                    <a:pt x="5" y="20"/>
                  </a:lnTo>
                  <a:lnTo>
                    <a:pt x="5" y="22"/>
                  </a:lnTo>
                  <a:lnTo>
                    <a:pt x="3" y="20"/>
                  </a:lnTo>
                  <a:lnTo>
                    <a:pt x="3" y="19"/>
                  </a:lnTo>
                  <a:lnTo>
                    <a:pt x="3" y="17"/>
                  </a:lnTo>
                  <a:lnTo>
                    <a:pt x="1" y="15"/>
                  </a:lnTo>
                  <a:close/>
                  <a:moveTo>
                    <a:pt x="26" y="22"/>
                  </a:moveTo>
                  <a:lnTo>
                    <a:pt x="24" y="20"/>
                  </a:lnTo>
                  <a:lnTo>
                    <a:pt x="24" y="20"/>
                  </a:lnTo>
                  <a:lnTo>
                    <a:pt x="24" y="22"/>
                  </a:lnTo>
                  <a:lnTo>
                    <a:pt x="24" y="24"/>
                  </a:lnTo>
                  <a:lnTo>
                    <a:pt x="26" y="26"/>
                  </a:lnTo>
                  <a:lnTo>
                    <a:pt x="26" y="24"/>
                  </a:lnTo>
                  <a:lnTo>
                    <a:pt x="26" y="24"/>
                  </a:lnTo>
                  <a:lnTo>
                    <a:pt x="26" y="22"/>
                  </a:lnTo>
                  <a:close/>
                  <a:moveTo>
                    <a:pt x="26" y="30"/>
                  </a:moveTo>
                  <a:lnTo>
                    <a:pt x="26" y="34"/>
                  </a:lnTo>
                  <a:lnTo>
                    <a:pt x="26" y="36"/>
                  </a:lnTo>
                  <a:lnTo>
                    <a:pt x="28" y="34"/>
                  </a:lnTo>
                  <a:lnTo>
                    <a:pt x="26" y="30"/>
                  </a:lnTo>
                  <a:lnTo>
                    <a:pt x="26" y="28"/>
                  </a:lnTo>
                  <a:lnTo>
                    <a:pt x="26" y="3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37" name="Freeform 1927">
              <a:extLst>
                <a:ext uri="{FF2B5EF4-FFF2-40B4-BE49-F238E27FC236}">
                  <a16:creationId xmlns:a16="http://schemas.microsoft.com/office/drawing/2014/main" id="{25C04D33-C72A-4F6B-BEE5-82FE7833295C}"/>
                </a:ext>
              </a:extLst>
            </p:cNvPr>
            <p:cNvSpPr>
              <a:spLocks noEditPoints="1"/>
            </p:cNvSpPr>
            <p:nvPr/>
          </p:nvSpPr>
          <p:spPr bwMode="auto">
            <a:xfrm>
              <a:off x="16722725" y="42863"/>
              <a:ext cx="50800" cy="30163"/>
            </a:xfrm>
            <a:custGeom>
              <a:avLst/>
              <a:gdLst>
                <a:gd name="T0" fmla="*/ 2 w 32"/>
                <a:gd name="T1" fmla="*/ 17 h 19"/>
                <a:gd name="T2" fmla="*/ 2 w 32"/>
                <a:gd name="T3" fmla="*/ 19 h 19"/>
                <a:gd name="T4" fmla="*/ 2 w 32"/>
                <a:gd name="T5" fmla="*/ 19 h 19"/>
                <a:gd name="T6" fmla="*/ 0 w 32"/>
                <a:gd name="T7" fmla="*/ 19 h 19"/>
                <a:gd name="T8" fmla="*/ 0 w 32"/>
                <a:gd name="T9" fmla="*/ 17 h 19"/>
                <a:gd name="T10" fmla="*/ 0 w 32"/>
                <a:gd name="T11" fmla="*/ 17 h 19"/>
                <a:gd name="T12" fmla="*/ 0 w 32"/>
                <a:gd name="T13" fmla="*/ 17 h 19"/>
                <a:gd name="T14" fmla="*/ 0 w 32"/>
                <a:gd name="T15" fmla="*/ 17 h 19"/>
                <a:gd name="T16" fmla="*/ 2 w 32"/>
                <a:gd name="T17" fmla="*/ 17 h 19"/>
                <a:gd name="T18" fmla="*/ 32 w 32"/>
                <a:gd name="T19" fmla="*/ 2 h 19"/>
                <a:gd name="T20" fmla="*/ 32 w 32"/>
                <a:gd name="T21" fmla="*/ 0 h 19"/>
                <a:gd name="T22" fmla="*/ 32 w 32"/>
                <a:gd name="T23" fmla="*/ 0 h 19"/>
                <a:gd name="T24" fmla="*/ 32 w 32"/>
                <a:gd name="T25" fmla="*/ 0 h 19"/>
                <a:gd name="T26" fmla="*/ 32 w 32"/>
                <a:gd name="T27" fmla="*/ 2 h 19"/>
                <a:gd name="T28" fmla="*/ 32 w 32"/>
                <a:gd name="T29" fmla="*/ 2 h 19"/>
                <a:gd name="T30" fmla="*/ 32 w 32"/>
                <a:gd name="T31" fmla="*/ 2 h 19"/>
                <a:gd name="T32" fmla="*/ 32 w 32"/>
                <a:gd name="T3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9">
                  <a:moveTo>
                    <a:pt x="2" y="17"/>
                  </a:moveTo>
                  <a:lnTo>
                    <a:pt x="2" y="19"/>
                  </a:lnTo>
                  <a:lnTo>
                    <a:pt x="2" y="19"/>
                  </a:lnTo>
                  <a:lnTo>
                    <a:pt x="0" y="19"/>
                  </a:lnTo>
                  <a:lnTo>
                    <a:pt x="0" y="17"/>
                  </a:lnTo>
                  <a:lnTo>
                    <a:pt x="0" y="17"/>
                  </a:lnTo>
                  <a:lnTo>
                    <a:pt x="0" y="17"/>
                  </a:lnTo>
                  <a:lnTo>
                    <a:pt x="0" y="17"/>
                  </a:lnTo>
                  <a:lnTo>
                    <a:pt x="2" y="17"/>
                  </a:lnTo>
                  <a:close/>
                  <a:moveTo>
                    <a:pt x="32" y="2"/>
                  </a:moveTo>
                  <a:lnTo>
                    <a:pt x="32" y="0"/>
                  </a:lnTo>
                  <a:lnTo>
                    <a:pt x="32" y="0"/>
                  </a:lnTo>
                  <a:lnTo>
                    <a:pt x="32" y="0"/>
                  </a:lnTo>
                  <a:lnTo>
                    <a:pt x="32" y="2"/>
                  </a:lnTo>
                  <a:lnTo>
                    <a:pt x="32" y="2"/>
                  </a:lnTo>
                  <a:lnTo>
                    <a:pt x="32" y="2"/>
                  </a:lnTo>
                  <a:lnTo>
                    <a:pt x="32"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38" name="Freeform 1928">
              <a:extLst>
                <a:ext uri="{FF2B5EF4-FFF2-40B4-BE49-F238E27FC236}">
                  <a16:creationId xmlns:a16="http://schemas.microsoft.com/office/drawing/2014/main" id="{23441E93-774A-4EB4-A207-C2C067876B2C}"/>
                </a:ext>
              </a:extLst>
            </p:cNvPr>
            <p:cNvSpPr>
              <a:spLocks noEditPoints="1"/>
            </p:cNvSpPr>
            <p:nvPr/>
          </p:nvSpPr>
          <p:spPr bwMode="auto">
            <a:xfrm>
              <a:off x="16598900" y="25400"/>
              <a:ext cx="120650" cy="174625"/>
            </a:xfrm>
            <a:custGeom>
              <a:avLst/>
              <a:gdLst>
                <a:gd name="T0" fmla="*/ 2 w 76"/>
                <a:gd name="T1" fmla="*/ 0 h 110"/>
                <a:gd name="T2" fmla="*/ 50 w 76"/>
                <a:gd name="T3" fmla="*/ 60 h 110"/>
                <a:gd name="T4" fmla="*/ 50 w 76"/>
                <a:gd name="T5" fmla="*/ 60 h 110"/>
                <a:gd name="T6" fmla="*/ 50 w 76"/>
                <a:gd name="T7" fmla="*/ 60 h 110"/>
                <a:gd name="T8" fmla="*/ 50 w 76"/>
                <a:gd name="T9" fmla="*/ 64 h 110"/>
                <a:gd name="T10" fmla="*/ 50 w 76"/>
                <a:gd name="T11" fmla="*/ 66 h 110"/>
                <a:gd name="T12" fmla="*/ 50 w 76"/>
                <a:gd name="T13" fmla="*/ 66 h 110"/>
                <a:gd name="T14" fmla="*/ 65 w 76"/>
                <a:gd name="T15" fmla="*/ 78 h 110"/>
                <a:gd name="T16" fmla="*/ 67 w 76"/>
                <a:gd name="T17" fmla="*/ 78 h 110"/>
                <a:gd name="T18" fmla="*/ 65 w 76"/>
                <a:gd name="T19" fmla="*/ 89 h 110"/>
                <a:gd name="T20" fmla="*/ 65 w 76"/>
                <a:gd name="T21" fmla="*/ 91 h 110"/>
                <a:gd name="T22" fmla="*/ 65 w 76"/>
                <a:gd name="T23" fmla="*/ 89 h 110"/>
                <a:gd name="T24" fmla="*/ 76 w 76"/>
                <a:gd name="T25" fmla="*/ 89 h 110"/>
                <a:gd name="T26" fmla="*/ 76 w 76"/>
                <a:gd name="T27" fmla="*/ 89 h 110"/>
                <a:gd name="T28" fmla="*/ 72 w 76"/>
                <a:gd name="T29" fmla="*/ 110 h 110"/>
                <a:gd name="T30" fmla="*/ 72 w 76"/>
                <a:gd name="T31" fmla="*/ 110 h 110"/>
                <a:gd name="T32" fmla="*/ 72 w 76"/>
                <a:gd name="T33" fmla="*/ 110 h 110"/>
                <a:gd name="T34" fmla="*/ 67 w 76"/>
                <a:gd name="T35" fmla="*/ 95 h 110"/>
                <a:gd name="T36" fmla="*/ 69 w 76"/>
                <a:gd name="T37" fmla="*/ 95 h 110"/>
                <a:gd name="T38" fmla="*/ 48 w 76"/>
                <a:gd name="T39" fmla="*/ 72 h 110"/>
                <a:gd name="T40" fmla="*/ 50 w 76"/>
                <a:gd name="T41" fmla="*/ 74 h 110"/>
                <a:gd name="T42" fmla="*/ 52 w 76"/>
                <a:gd name="T43" fmla="*/ 106 h 110"/>
                <a:gd name="T44" fmla="*/ 52 w 76"/>
                <a:gd name="T45" fmla="*/ 106 h 110"/>
                <a:gd name="T46" fmla="*/ 50 w 76"/>
                <a:gd name="T47" fmla="*/ 72 h 110"/>
                <a:gd name="T48" fmla="*/ 52 w 76"/>
                <a:gd name="T49" fmla="*/ 70 h 110"/>
                <a:gd name="T50" fmla="*/ 50 w 76"/>
                <a:gd name="T51" fmla="*/ 72 h 110"/>
                <a:gd name="T52" fmla="*/ 31 w 76"/>
                <a:gd name="T53" fmla="*/ 85 h 110"/>
                <a:gd name="T54" fmla="*/ 38 w 76"/>
                <a:gd name="T55" fmla="*/ 78 h 110"/>
                <a:gd name="T56" fmla="*/ 40 w 76"/>
                <a:gd name="T57" fmla="*/ 79 h 110"/>
                <a:gd name="T58" fmla="*/ 48 w 76"/>
                <a:gd name="T59" fmla="*/ 66 h 110"/>
                <a:gd name="T60" fmla="*/ 44 w 76"/>
                <a:gd name="T61" fmla="*/ 68 h 110"/>
                <a:gd name="T62" fmla="*/ 50 w 76"/>
                <a:gd name="T63" fmla="*/ 60 h 110"/>
                <a:gd name="T64" fmla="*/ 42 w 76"/>
                <a:gd name="T65" fmla="*/ 60 h 110"/>
                <a:gd name="T66" fmla="*/ 33 w 76"/>
                <a:gd name="T67" fmla="*/ 66 h 110"/>
                <a:gd name="T68" fmla="*/ 27 w 76"/>
                <a:gd name="T69" fmla="*/ 68 h 110"/>
                <a:gd name="T70" fmla="*/ 25 w 76"/>
                <a:gd name="T71" fmla="*/ 70 h 110"/>
                <a:gd name="T72" fmla="*/ 29 w 76"/>
                <a:gd name="T73" fmla="*/ 74 h 110"/>
                <a:gd name="T74" fmla="*/ 34 w 76"/>
                <a:gd name="T75" fmla="*/ 72 h 110"/>
                <a:gd name="T76" fmla="*/ 38 w 76"/>
                <a:gd name="T77" fmla="*/ 70 h 110"/>
                <a:gd name="T78" fmla="*/ 46 w 76"/>
                <a:gd name="T79" fmla="*/ 70 h 110"/>
                <a:gd name="T80" fmla="*/ 38 w 76"/>
                <a:gd name="T81" fmla="*/ 91 h 110"/>
                <a:gd name="T82" fmla="*/ 36 w 76"/>
                <a:gd name="T83" fmla="*/ 91 h 110"/>
                <a:gd name="T84" fmla="*/ 38 w 76"/>
                <a:gd name="T85" fmla="*/ 91 h 110"/>
                <a:gd name="T86" fmla="*/ 23 w 76"/>
                <a:gd name="T87" fmla="*/ 81 h 110"/>
                <a:gd name="T88" fmla="*/ 10 w 76"/>
                <a:gd name="T89" fmla="*/ 83 h 110"/>
                <a:gd name="T90" fmla="*/ 6 w 76"/>
                <a:gd name="T91" fmla="*/ 89 h 110"/>
                <a:gd name="T92" fmla="*/ 8 w 76"/>
                <a:gd name="T93" fmla="*/ 93 h 110"/>
                <a:gd name="T94" fmla="*/ 27 w 76"/>
                <a:gd name="T95" fmla="*/ 93 h 110"/>
                <a:gd name="T96" fmla="*/ 27 w 76"/>
                <a:gd name="T97" fmla="*/ 85 h 110"/>
                <a:gd name="T98" fmla="*/ 4 w 76"/>
                <a:gd name="T99" fmla="*/ 76 h 110"/>
                <a:gd name="T100" fmla="*/ 4 w 76"/>
                <a:gd name="T101" fmla="*/ 76 h 110"/>
                <a:gd name="T102" fmla="*/ 23 w 76"/>
                <a:gd name="T103" fmla="*/ 10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 h="110">
                  <a:moveTo>
                    <a:pt x="2" y="0"/>
                  </a:moveTo>
                  <a:lnTo>
                    <a:pt x="2" y="0"/>
                  </a:lnTo>
                  <a:lnTo>
                    <a:pt x="0" y="0"/>
                  </a:lnTo>
                  <a:lnTo>
                    <a:pt x="2" y="0"/>
                  </a:lnTo>
                  <a:lnTo>
                    <a:pt x="2" y="0"/>
                  </a:lnTo>
                  <a:lnTo>
                    <a:pt x="2" y="0"/>
                  </a:lnTo>
                  <a:lnTo>
                    <a:pt x="2" y="0"/>
                  </a:lnTo>
                  <a:close/>
                  <a:moveTo>
                    <a:pt x="50" y="60"/>
                  </a:moveTo>
                  <a:lnTo>
                    <a:pt x="50" y="59"/>
                  </a:lnTo>
                  <a:lnTo>
                    <a:pt x="50" y="60"/>
                  </a:lnTo>
                  <a:lnTo>
                    <a:pt x="50" y="60"/>
                  </a:lnTo>
                  <a:lnTo>
                    <a:pt x="50" y="60"/>
                  </a:lnTo>
                  <a:lnTo>
                    <a:pt x="50" y="60"/>
                  </a:lnTo>
                  <a:lnTo>
                    <a:pt x="50" y="60"/>
                  </a:lnTo>
                  <a:lnTo>
                    <a:pt x="50" y="60"/>
                  </a:lnTo>
                  <a:lnTo>
                    <a:pt x="50" y="60"/>
                  </a:lnTo>
                  <a:close/>
                  <a:moveTo>
                    <a:pt x="50" y="66"/>
                  </a:moveTo>
                  <a:lnTo>
                    <a:pt x="50" y="64"/>
                  </a:lnTo>
                  <a:lnTo>
                    <a:pt x="50" y="64"/>
                  </a:lnTo>
                  <a:lnTo>
                    <a:pt x="50" y="64"/>
                  </a:lnTo>
                  <a:lnTo>
                    <a:pt x="50" y="66"/>
                  </a:lnTo>
                  <a:lnTo>
                    <a:pt x="50" y="66"/>
                  </a:lnTo>
                  <a:lnTo>
                    <a:pt x="50" y="66"/>
                  </a:lnTo>
                  <a:lnTo>
                    <a:pt x="50" y="66"/>
                  </a:lnTo>
                  <a:close/>
                  <a:moveTo>
                    <a:pt x="48" y="66"/>
                  </a:moveTo>
                  <a:lnTo>
                    <a:pt x="48" y="66"/>
                  </a:lnTo>
                  <a:lnTo>
                    <a:pt x="48" y="66"/>
                  </a:lnTo>
                  <a:lnTo>
                    <a:pt x="50" y="66"/>
                  </a:lnTo>
                  <a:lnTo>
                    <a:pt x="50" y="66"/>
                  </a:lnTo>
                  <a:lnTo>
                    <a:pt x="48" y="66"/>
                  </a:lnTo>
                  <a:close/>
                  <a:moveTo>
                    <a:pt x="65" y="78"/>
                  </a:moveTo>
                  <a:lnTo>
                    <a:pt x="65" y="78"/>
                  </a:lnTo>
                  <a:lnTo>
                    <a:pt x="65" y="78"/>
                  </a:lnTo>
                  <a:lnTo>
                    <a:pt x="65" y="79"/>
                  </a:lnTo>
                  <a:lnTo>
                    <a:pt x="65" y="79"/>
                  </a:lnTo>
                  <a:lnTo>
                    <a:pt x="67" y="78"/>
                  </a:lnTo>
                  <a:lnTo>
                    <a:pt x="67" y="78"/>
                  </a:lnTo>
                  <a:lnTo>
                    <a:pt x="65" y="78"/>
                  </a:lnTo>
                  <a:lnTo>
                    <a:pt x="65" y="78"/>
                  </a:lnTo>
                  <a:close/>
                  <a:moveTo>
                    <a:pt x="65" y="89"/>
                  </a:moveTo>
                  <a:lnTo>
                    <a:pt x="65" y="91"/>
                  </a:lnTo>
                  <a:lnTo>
                    <a:pt x="63" y="91"/>
                  </a:lnTo>
                  <a:lnTo>
                    <a:pt x="65" y="91"/>
                  </a:lnTo>
                  <a:lnTo>
                    <a:pt x="65" y="91"/>
                  </a:lnTo>
                  <a:lnTo>
                    <a:pt x="65" y="91"/>
                  </a:lnTo>
                  <a:lnTo>
                    <a:pt x="65" y="91"/>
                  </a:lnTo>
                  <a:lnTo>
                    <a:pt x="65" y="91"/>
                  </a:lnTo>
                  <a:lnTo>
                    <a:pt x="65" y="89"/>
                  </a:lnTo>
                  <a:close/>
                  <a:moveTo>
                    <a:pt x="76" y="89"/>
                  </a:moveTo>
                  <a:lnTo>
                    <a:pt x="76" y="89"/>
                  </a:lnTo>
                  <a:lnTo>
                    <a:pt x="74" y="89"/>
                  </a:lnTo>
                  <a:lnTo>
                    <a:pt x="76" y="89"/>
                  </a:lnTo>
                  <a:lnTo>
                    <a:pt x="76" y="91"/>
                  </a:lnTo>
                  <a:lnTo>
                    <a:pt x="76" y="91"/>
                  </a:lnTo>
                  <a:lnTo>
                    <a:pt x="76" y="91"/>
                  </a:lnTo>
                  <a:lnTo>
                    <a:pt x="76" y="89"/>
                  </a:lnTo>
                  <a:lnTo>
                    <a:pt x="76" y="89"/>
                  </a:lnTo>
                  <a:close/>
                  <a:moveTo>
                    <a:pt x="72" y="110"/>
                  </a:moveTo>
                  <a:lnTo>
                    <a:pt x="72" y="110"/>
                  </a:lnTo>
                  <a:lnTo>
                    <a:pt x="72" y="110"/>
                  </a:lnTo>
                  <a:lnTo>
                    <a:pt x="72" y="110"/>
                  </a:lnTo>
                  <a:lnTo>
                    <a:pt x="70" y="110"/>
                  </a:lnTo>
                  <a:lnTo>
                    <a:pt x="70" y="110"/>
                  </a:lnTo>
                  <a:lnTo>
                    <a:pt x="72" y="110"/>
                  </a:lnTo>
                  <a:lnTo>
                    <a:pt x="72" y="110"/>
                  </a:lnTo>
                  <a:lnTo>
                    <a:pt x="72" y="110"/>
                  </a:lnTo>
                  <a:lnTo>
                    <a:pt x="72" y="110"/>
                  </a:lnTo>
                  <a:lnTo>
                    <a:pt x="72" y="110"/>
                  </a:lnTo>
                  <a:lnTo>
                    <a:pt x="72" y="110"/>
                  </a:lnTo>
                  <a:close/>
                  <a:moveTo>
                    <a:pt x="69" y="95"/>
                  </a:moveTo>
                  <a:lnTo>
                    <a:pt x="67" y="95"/>
                  </a:lnTo>
                  <a:lnTo>
                    <a:pt x="67" y="95"/>
                  </a:lnTo>
                  <a:lnTo>
                    <a:pt x="69" y="95"/>
                  </a:lnTo>
                  <a:lnTo>
                    <a:pt x="69" y="95"/>
                  </a:lnTo>
                  <a:lnTo>
                    <a:pt x="69" y="95"/>
                  </a:lnTo>
                  <a:lnTo>
                    <a:pt x="69" y="95"/>
                  </a:lnTo>
                  <a:lnTo>
                    <a:pt x="69" y="95"/>
                  </a:lnTo>
                  <a:close/>
                  <a:moveTo>
                    <a:pt x="50" y="70"/>
                  </a:moveTo>
                  <a:lnTo>
                    <a:pt x="48" y="72"/>
                  </a:lnTo>
                  <a:lnTo>
                    <a:pt x="48" y="72"/>
                  </a:lnTo>
                  <a:lnTo>
                    <a:pt x="48" y="72"/>
                  </a:lnTo>
                  <a:lnTo>
                    <a:pt x="48" y="74"/>
                  </a:lnTo>
                  <a:lnTo>
                    <a:pt x="48" y="74"/>
                  </a:lnTo>
                  <a:lnTo>
                    <a:pt x="50" y="74"/>
                  </a:lnTo>
                  <a:lnTo>
                    <a:pt x="50" y="72"/>
                  </a:lnTo>
                  <a:lnTo>
                    <a:pt x="50" y="72"/>
                  </a:lnTo>
                  <a:lnTo>
                    <a:pt x="50" y="70"/>
                  </a:lnTo>
                  <a:close/>
                  <a:moveTo>
                    <a:pt x="52" y="106"/>
                  </a:moveTo>
                  <a:lnTo>
                    <a:pt x="52" y="108"/>
                  </a:lnTo>
                  <a:lnTo>
                    <a:pt x="52" y="108"/>
                  </a:lnTo>
                  <a:lnTo>
                    <a:pt x="52" y="108"/>
                  </a:lnTo>
                  <a:lnTo>
                    <a:pt x="52" y="106"/>
                  </a:lnTo>
                  <a:lnTo>
                    <a:pt x="52" y="106"/>
                  </a:lnTo>
                  <a:close/>
                  <a:moveTo>
                    <a:pt x="50" y="70"/>
                  </a:moveTo>
                  <a:lnTo>
                    <a:pt x="50" y="70"/>
                  </a:lnTo>
                  <a:lnTo>
                    <a:pt x="50" y="72"/>
                  </a:lnTo>
                  <a:lnTo>
                    <a:pt x="50" y="72"/>
                  </a:lnTo>
                  <a:lnTo>
                    <a:pt x="50" y="72"/>
                  </a:lnTo>
                  <a:lnTo>
                    <a:pt x="50" y="74"/>
                  </a:lnTo>
                  <a:lnTo>
                    <a:pt x="52" y="70"/>
                  </a:lnTo>
                  <a:lnTo>
                    <a:pt x="50" y="70"/>
                  </a:lnTo>
                  <a:close/>
                  <a:moveTo>
                    <a:pt x="50" y="72"/>
                  </a:moveTo>
                  <a:lnTo>
                    <a:pt x="50" y="72"/>
                  </a:lnTo>
                  <a:lnTo>
                    <a:pt x="50" y="72"/>
                  </a:lnTo>
                  <a:lnTo>
                    <a:pt x="50" y="72"/>
                  </a:lnTo>
                  <a:close/>
                  <a:moveTo>
                    <a:pt x="29" y="85"/>
                  </a:moveTo>
                  <a:lnTo>
                    <a:pt x="29" y="87"/>
                  </a:lnTo>
                  <a:lnTo>
                    <a:pt x="31" y="85"/>
                  </a:lnTo>
                  <a:lnTo>
                    <a:pt x="31" y="85"/>
                  </a:lnTo>
                  <a:lnTo>
                    <a:pt x="29" y="85"/>
                  </a:lnTo>
                  <a:lnTo>
                    <a:pt x="29" y="85"/>
                  </a:lnTo>
                  <a:close/>
                  <a:moveTo>
                    <a:pt x="38" y="78"/>
                  </a:moveTo>
                  <a:lnTo>
                    <a:pt x="38" y="81"/>
                  </a:lnTo>
                  <a:lnTo>
                    <a:pt x="40" y="79"/>
                  </a:lnTo>
                  <a:lnTo>
                    <a:pt x="40" y="79"/>
                  </a:lnTo>
                  <a:lnTo>
                    <a:pt x="40" y="79"/>
                  </a:lnTo>
                  <a:lnTo>
                    <a:pt x="38" y="78"/>
                  </a:lnTo>
                  <a:close/>
                  <a:moveTo>
                    <a:pt x="48" y="68"/>
                  </a:moveTo>
                  <a:lnTo>
                    <a:pt x="48" y="68"/>
                  </a:lnTo>
                  <a:lnTo>
                    <a:pt x="48" y="66"/>
                  </a:lnTo>
                  <a:lnTo>
                    <a:pt x="48" y="66"/>
                  </a:lnTo>
                  <a:lnTo>
                    <a:pt x="46" y="66"/>
                  </a:lnTo>
                  <a:lnTo>
                    <a:pt x="44" y="68"/>
                  </a:lnTo>
                  <a:lnTo>
                    <a:pt x="44" y="68"/>
                  </a:lnTo>
                  <a:lnTo>
                    <a:pt x="42" y="70"/>
                  </a:lnTo>
                  <a:lnTo>
                    <a:pt x="42" y="66"/>
                  </a:lnTo>
                  <a:lnTo>
                    <a:pt x="44" y="64"/>
                  </a:lnTo>
                  <a:lnTo>
                    <a:pt x="50" y="60"/>
                  </a:lnTo>
                  <a:lnTo>
                    <a:pt x="48" y="60"/>
                  </a:lnTo>
                  <a:lnTo>
                    <a:pt x="46" y="60"/>
                  </a:lnTo>
                  <a:lnTo>
                    <a:pt x="44" y="60"/>
                  </a:lnTo>
                  <a:lnTo>
                    <a:pt x="42" y="60"/>
                  </a:lnTo>
                  <a:lnTo>
                    <a:pt x="42" y="62"/>
                  </a:lnTo>
                  <a:lnTo>
                    <a:pt x="38" y="64"/>
                  </a:lnTo>
                  <a:lnTo>
                    <a:pt x="36" y="64"/>
                  </a:lnTo>
                  <a:lnTo>
                    <a:pt x="33" y="66"/>
                  </a:lnTo>
                  <a:lnTo>
                    <a:pt x="31" y="66"/>
                  </a:lnTo>
                  <a:lnTo>
                    <a:pt x="29" y="68"/>
                  </a:lnTo>
                  <a:lnTo>
                    <a:pt x="27" y="68"/>
                  </a:lnTo>
                  <a:lnTo>
                    <a:pt x="27" y="68"/>
                  </a:lnTo>
                  <a:lnTo>
                    <a:pt x="25" y="68"/>
                  </a:lnTo>
                  <a:lnTo>
                    <a:pt x="25" y="70"/>
                  </a:lnTo>
                  <a:lnTo>
                    <a:pt x="25" y="70"/>
                  </a:lnTo>
                  <a:lnTo>
                    <a:pt x="25" y="70"/>
                  </a:lnTo>
                  <a:lnTo>
                    <a:pt x="27" y="70"/>
                  </a:lnTo>
                  <a:lnTo>
                    <a:pt x="27" y="72"/>
                  </a:lnTo>
                  <a:lnTo>
                    <a:pt x="27" y="72"/>
                  </a:lnTo>
                  <a:lnTo>
                    <a:pt x="29" y="74"/>
                  </a:lnTo>
                  <a:lnTo>
                    <a:pt x="29" y="74"/>
                  </a:lnTo>
                  <a:lnTo>
                    <a:pt x="33" y="74"/>
                  </a:lnTo>
                  <a:lnTo>
                    <a:pt x="33" y="72"/>
                  </a:lnTo>
                  <a:lnTo>
                    <a:pt x="34" y="72"/>
                  </a:lnTo>
                  <a:lnTo>
                    <a:pt x="34" y="70"/>
                  </a:lnTo>
                  <a:lnTo>
                    <a:pt x="36" y="70"/>
                  </a:lnTo>
                  <a:lnTo>
                    <a:pt x="38" y="70"/>
                  </a:lnTo>
                  <a:lnTo>
                    <a:pt x="38" y="70"/>
                  </a:lnTo>
                  <a:lnTo>
                    <a:pt x="40" y="70"/>
                  </a:lnTo>
                  <a:lnTo>
                    <a:pt x="40" y="70"/>
                  </a:lnTo>
                  <a:lnTo>
                    <a:pt x="42" y="70"/>
                  </a:lnTo>
                  <a:lnTo>
                    <a:pt x="46" y="70"/>
                  </a:lnTo>
                  <a:lnTo>
                    <a:pt x="48" y="70"/>
                  </a:lnTo>
                  <a:lnTo>
                    <a:pt x="48" y="68"/>
                  </a:lnTo>
                  <a:close/>
                  <a:moveTo>
                    <a:pt x="38" y="91"/>
                  </a:moveTo>
                  <a:lnTo>
                    <a:pt x="38" y="91"/>
                  </a:lnTo>
                  <a:lnTo>
                    <a:pt x="38" y="91"/>
                  </a:lnTo>
                  <a:lnTo>
                    <a:pt x="36" y="91"/>
                  </a:lnTo>
                  <a:lnTo>
                    <a:pt x="36" y="91"/>
                  </a:lnTo>
                  <a:lnTo>
                    <a:pt x="36" y="91"/>
                  </a:lnTo>
                  <a:lnTo>
                    <a:pt x="38" y="93"/>
                  </a:lnTo>
                  <a:lnTo>
                    <a:pt x="38" y="93"/>
                  </a:lnTo>
                  <a:lnTo>
                    <a:pt x="38" y="91"/>
                  </a:lnTo>
                  <a:lnTo>
                    <a:pt x="38" y="91"/>
                  </a:lnTo>
                  <a:close/>
                  <a:moveTo>
                    <a:pt x="27" y="85"/>
                  </a:moveTo>
                  <a:lnTo>
                    <a:pt x="25" y="85"/>
                  </a:lnTo>
                  <a:lnTo>
                    <a:pt x="23" y="83"/>
                  </a:lnTo>
                  <a:lnTo>
                    <a:pt x="23" y="81"/>
                  </a:lnTo>
                  <a:lnTo>
                    <a:pt x="21" y="81"/>
                  </a:lnTo>
                  <a:lnTo>
                    <a:pt x="17" y="79"/>
                  </a:lnTo>
                  <a:lnTo>
                    <a:pt x="14" y="81"/>
                  </a:lnTo>
                  <a:lnTo>
                    <a:pt x="10" y="83"/>
                  </a:lnTo>
                  <a:lnTo>
                    <a:pt x="8" y="85"/>
                  </a:lnTo>
                  <a:lnTo>
                    <a:pt x="6" y="87"/>
                  </a:lnTo>
                  <a:lnTo>
                    <a:pt x="6" y="87"/>
                  </a:lnTo>
                  <a:lnTo>
                    <a:pt x="6" y="89"/>
                  </a:lnTo>
                  <a:lnTo>
                    <a:pt x="4" y="89"/>
                  </a:lnTo>
                  <a:lnTo>
                    <a:pt x="4" y="91"/>
                  </a:lnTo>
                  <a:lnTo>
                    <a:pt x="6" y="93"/>
                  </a:lnTo>
                  <a:lnTo>
                    <a:pt x="8" y="93"/>
                  </a:lnTo>
                  <a:lnTo>
                    <a:pt x="10" y="95"/>
                  </a:lnTo>
                  <a:lnTo>
                    <a:pt x="14" y="95"/>
                  </a:lnTo>
                  <a:lnTo>
                    <a:pt x="17" y="95"/>
                  </a:lnTo>
                  <a:lnTo>
                    <a:pt x="27" y="93"/>
                  </a:lnTo>
                  <a:lnTo>
                    <a:pt x="27" y="91"/>
                  </a:lnTo>
                  <a:lnTo>
                    <a:pt x="27" y="89"/>
                  </a:lnTo>
                  <a:lnTo>
                    <a:pt x="27" y="87"/>
                  </a:lnTo>
                  <a:lnTo>
                    <a:pt x="27" y="85"/>
                  </a:lnTo>
                  <a:close/>
                  <a:moveTo>
                    <a:pt x="4" y="76"/>
                  </a:moveTo>
                  <a:lnTo>
                    <a:pt x="4" y="76"/>
                  </a:lnTo>
                  <a:lnTo>
                    <a:pt x="4" y="78"/>
                  </a:lnTo>
                  <a:lnTo>
                    <a:pt x="4" y="76"/>
                  </a:lnTo>
                  <a:lnTo>
                    <a:pt x="4" y="76"/>
                  </a:lnTo>
                  <a:lnTo>
                    <a:pt x="4" y="76"/>
                  </a:lnTo>
                  <a:lnTo>
                    <a:pt x="4" y="76"/>
                  </a:lnTo>
                  <a:lnTo>
                    <a:pt x="4" y="76"/>
                  </a:lnTo>
                  <a:close/>
                  <a:moveTo>
                    <a:pt x="21" y="108"/>
                  </a:moveTo>
                  <a:lnTo>
                    <a:pt x="15" y="110"/>
                  </a:lnTo>
                  <a:lnTo>
                    <a:pt x="17" y="110"/>
                  </a:lnTo>
                  <a:lnTo>
                    <a:pt x="23" y="108"/>
                  </a:lnTo>
                  <a:lnTo>
                    <a:pt x="25" y="108"/>
                  </a:lnTo>
                  <a:lnTo>
                    <a:pt x="23" y="106"/>
                  </a:lnTo>
                  <a:lnTo>
                    <a:pt x="21" y="10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39" name="Freeform 1929">
              <a:extLst>
                <a:ext uri="{FF2B5EF4-FFF2-40B4-BE49-F238E27FC236}">
                  <a16:creationId xmlns:a16="http://schemas.microsoft.com/office/drawing/2014/main" id="{C3F1C5BA-F07E-4305-A613-2CEF12393505}"/>
                </a:ext>
              </a:extLst>
            </p:cNvPr>
            <p:cNvSpPr>
              <a:spLocks noEditPoints="1"/>
            </p:cNvSpPr>
            <p:nvPr/>
          </p:nvSpPr>
          <p:spPr bwMode="auto">
            <a:xfrm>
              <a:off x="16057563" y="-125412"/>
              <a:ext cx="285750" cy="131763"/>
            </a:xfrm>
            <a:custGeom>
              <a:avLst/>
              <a:gdLst>
                <a:gd name="T0" fmla="*/ 165 w 180"/>
                <a:gd name="T1" fmla="*/ 66 h 83"/>
                <a:gd name="T2" fmla="*/ 178 w 180"/>
                <a:gd name="T3" fmla="*/ 80 h 83"/>
                <a:gd name="T4" fmla="*/ 180 w 180"/>
                <a:gd name="T5" fmla="*/ 81 h 83"/>
                <a:gd name="T6" fmla="*/ 106 w 180"/>
                <a:gd name="T7" fmla="*/ 66 h 83"/>
                <a:gd name="T8" fmla="*/ 101 w 180"/>
                <a:gd name="T9" fmla="*/ 61 h 83"/>
                <a:gd name="T10" fmla="*/ 91 w 180"/>
                <a:gd name="T11" fmla="*/ 59 h 83"/>
                <a:gd name="T12" fmla="*/ 93 w 180"/>
                <a:gd name="T13" fmla="*/ 61 h 83"/>
                <a:gd name="T14" fmla="*/ 101 w 180"/>
                <a:gd name="T15" fmla="*/ 66 h 83"/>
                <a:gd name="T16" fmla="*/ 91 w 180"/>
                <a:gd name="T17" fmla="*/ 44 h 83"/>
                <a:gd name="T18" fmla="*/ 93 w 180"/>
                <a:gd name="T19" fmla="*/ 49 h 83"/>
                <a:gd name="T20" fmla="*/ 30 w 180"/>
                <a:gd name="T21" fmla="*/ 34 h 83"/>
                <a:gd name="T22" fmla="*/ 30 w 180"/>
                <a:gd name="T23" fmla="*/ 32 h 83"/>
                <a:gd name="T24" fmla="*/ 23 w 180"/>
                <a:gd name="T25" fmla="*/ 23 h 83"/>
                <a:gd name="T26" fmla="*/ 25 w 180"/>
                <a:gd name="T27" fmla="*/ 19 h 83"/>
                <a:gd name="T28" fmla="*/ 25 w 180"/>
                <a:gd name="T29" fmla="*/ 30 h 83"/>
                <a:gd name="T30" fmla="*/ 36 w 180"/>
                <a:gd name="T31" fmla="*/ 28 h 83"/>
                <a:gd name="T32" fmla="*/ 30 w 180"/>
                <a:gd name="T33" fmla="*/ 28 h 83"/>
                <a:gd name="T34" fmla="*/ 29 w 180"/>
                <a:gd name="T35" fmla="*/ 26 h 83"/>
                <a:gd name="T36" fmla="*/ 27 w 180"/>
                <a:gd name="T37" fmla="*/ 23 h 83"/>
                <a:gd name="T38" fmla="*/ 30 w 180"/>
                <a:gd name="T39" fmla="*/ 23 h 83"/>
                <a:gd name="T40" fmla="*/ 36 w 180"/>
                <a:gd name="T41" fmla="*/ 28 h 83"/>
                <a:gd name="T42" fmla="*/ 38 w 180"/>
                <a:gd name="T43" fmla="*/ 34 h 83"/>
                <a:gd name="T44" fmla="*/ 38 w 180"/>
                <a:gd name="T45" fmla="*/ 30 h 83"/>
                <a:gd name="T46" fmla="*/ 13 w 180"/>
                <a:gd name="T47" fmla="*/ 2 h 83"/>
                <a:gd name="T48" fmla="*/ 23 w 180"/>
                <a:gd name="T49" fmla="*/ 4 h 83"/>
                <a:gd name="T50" fmla="*/ 29 w 180"/>
                <a:gd name="T51" fmla="*/ 11 h 83"/>
                <a:gd name="T52" fmla="*/ 42 w 180"/>
                <a:gd name="T53" fmla="*/ 34 h 83"/>
                <a:gd name="T54" fmla="*/ 42 w 180"/>
                <a:gd name="T55" fmla="*/ 32 h 83"/>
                <a:gd name="T56" fmla="*/ 17 w 180"/>
                <a:gd name="T57" fmla="*/ 21 h 83"/>
                <a:gd name="T58" fmla="*/ 17 w 180"/>
                <a:gd name="T59" fmla="*/ 15 h 83"/>
                <a:gd name="T60" fmla="*/ 13 w 180"/>
                <a:gd name="T61" fmla="*/ 23 h 83"/>
                <a:gd name="T62" fmla="*/ 82 w 180"/>
                <a:gd name="T63" fmla="*/ 49 h 83"/>
                <a:gd name="T64" fmla="*/ 65 w 180"/>
                <a:gd name="T65" fmla="*/ 49 h 83"/>
                <a:gd name="T66" fmla="*/ 68 w 180"/>
                <a:gd name="T67" fmla="*/ 44 h 83"/>
                <a:gd name="T68" fmla="*/ 74 w 180"/>
                <a:gd name="T69" fmla="*/ 44 h 83"/>
                <a:gd name="T70" fmla="*/ 63 w 180"/>
                <a:gd name="T71" fmla="*/ 30 h 83"/>
                <a:gd name="T72" fmla="*/ 65 w 180"/>
                <a:gd name="T73" fmla="*/ 28 h 83"/>
                <a:gd name="T74" fmla="*/ 80 w 180"/>
                <a:gd name="T75" fmla="*/ 83 h 83"/>
                <a:gd name="T76" fmla="*/ 70 w 180"/>
                <a:gd name="T77" fmla="*/ 78 h 83"/>
                <a:gd name="T78" fmla="*/ 72 w 180"/>
                <a:gd name="T79" fmla="*/ 38 h 83"/>
                <a:gd name="T80" fmla="*/ 76 w 180"/>
                <a:gd name="T81" fmla="*/ 40 h 83"/>
                <a:gd name="T82" fmla="*/ 55 w 180"/>
                <a:gd name="T83" fmla="*/ 38 h 83"/>
                <a:gd name="T84" fmla="*/ 65 w 180"/>
                <a:gd name="T85" fmla="*/ 28 h 83"/>
                <a:gd name="T86" fmla="*/ 48 w 180"/>
                <a:gd name="T87" fmla="*/ 17 h 83"/>
                <a:gd name="T88" fmla="*/ 65 w 180"/>
                <a:gd name="T89" fmla="*/ 25 h 83"/>
                <a:gd name="T90" fmla="*/ 65 w 180"/>
                <a:gd name="T91" fmla="*/ 28 h 83"/>
                <a:gd name="T92" fmla="*/ 84 w 180"/>
                <a:gd name="T93" fmla="*/ 40 h 83"/>
                <a:gd name="T94" fmla="*/ 80 w 180"/>
                <a:gd name="T95" fmla="*/ 30 h 83"/>
                <a:gd name="T96" fmla="*/ 82 w 180"/>
                <a:gd name="T97" fmla="*/ 26 h 83"/>
                <a:gd name="T98" fmla="*/ 85 w 180"/>
                <a:gd name="T99" fmla="*/ 34 h 83"/>
                <a:gd name="T100" fmla="*/ 91 w 180"/>
                <a:gd name="T101" fmla="*/ 44 h 83"/>
                <a:gd name="T102" fmla="*/ 0 w 180"/>
                <a:gd name="T103"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0" h="83">
                  <a:moveTo>
                    <a:pt x="165" y="64"/>
                  </a:moveTo>
                  <a:lnTo>
                    <a:pt x="167" y="64"/>
                  </a:lnTo>
                  <a:lnTo>
                    <a:pt x="169" y="64"/>
                  </a:lnTo>
                  <a:lnTo>
                    <a:pt x="167" y="66"/>
                  </a:lnTo>
                  <a:lnTo>
                    <a:pt x="165" y="66"/>
                  </a:lnTo>
                  <a:lnTo>
                    <a:pt x="163" y="66"/>
                  </a:lnTo>
                  <a:lnTo>
                    <a:pt x="163" y="66"/>
                  </a:lnTo>
                  <a:lnTo>
                    <a:pt x="163" y="64"/>
                  </a:lnTo>
                  <a:lnTo>
                    <a:pt x="165" y="64"/>
                  </a:lnTo>
                  <a:close/>
                  <a:moveTo>
                    <a:pt x="178" y="80"/>
                  </a:moveTo>
                  <a:lnTo>
                    <a:pt x="178" y="80"/>
                  </a:lnTo>
                  <a:lnTo>
                    <a:pt x="178" y="80"/>
                  </a:lnTo>
                  <a:lnTo>
                    <a:pt x="178" y="81"/>
                  </a:lnTo>
                  <a:lnTo>
                    <a:pt x="180" y="81"/>
                  </a:lnTo>
                  <a:lnTo>
                    <a:pt x="180" y="81"/>
                  </a:lnTo>
                  <a:lnTo>
                    <a:pt x="180" y="80"/>
                  </a:lnTo>
                  <a:lnTo>
                    <a:pt x="180" y="80"/>
                  </a:lnTo>
                  <a:lnTo>
                    <a:pt x="178" y="80"/>
                  </a:lnTo>
                  <a:lnTo>
                    <a:pt x="178" y="80"/>
                  </a:lnTo>
                  <a:close/>
                  <a:moveTo>
                    <a:pt x="106" y="66"/>
                  </a:moveTo>
                  <a:lnTo>
                    <a:pt x="104" y="63"/>
                  </a:lnTo>
                  <a:lnTo>
                    <a:pt x="104" y="63"/>
                  </a:lnTo>
                  <a:lnTo>
                    <a:pt x="103" y="61"/>
                  </a:lnTo>
                  <a:lnTo>
                    <a:pt x="103" y="61"/>
                  </a:lnTo>
                  <a:lnTo>
                    <a:pt x="101" y="61"/>
                  </a:lnTo>
                  <a:lnTo>
                    <a:pt x="99" y="61"/>
                  </a:lnTo>
                  <a:lnTo>
                    <a:pt x="95" y="59"/>
                  </a:lnTo>
                  <a:lnTo>
                    <a:pt x="91" y="57"/>
                  </a:lnTo>
                  <a:lnTo>
                    <a:pt x="91" y="59"/>
                  </a:lnTo>
                  <a:lnTo>
                    <a:pt x="91" y="59"/>
                  </a:lnTo>
                  <a:lnTo>
                    <a:pt x="91" y="59"/>
                  </a:lnTo>
                  <a:lnTo>
                    <a:pt x="91" y="59"/>
                  </a:lnTo>
                  <a:lnTo>
                    <a:pt x="91" y="59"/>
                  </a:lnTo>
                  <a:lnTo>
                    <a:pt x="93" y="61"/>
                  </a:lnTo>
                  <a:lnTo>
                    <a:pt x="93" y="61"/>
                  </a:lnTo>
                  <a:lnTo>
                    <a:pt x="93" y="61"/>
                  </a:lnTo>
                  <a:lnTo>
                    <a:pt x="95" y="63"/>
                  </a:lnTo>
                  <a:lnTo>
                    <a:pt x="97" y="64"/>
                  </a:lnTo>
                  <a:lnTo>
                    <a:pt x="97" y="64"/>
                  </a:lnTo>
                  <a:lnTo>
                    <a:pt x="101" y="66"/>
                  </a:lnTo>
                  <a:lnTo>
                    <a:pt x="103" y="66"/>
                  </a:lnTo>
                  <a:lnTo>
                    <a:pt x="108" y="66"/>
                  </a:lnTo>
                  <a:lnTo>
                    <a:pt x="106" y="66"/>
                  </a:lnTo>
                  <a:close/>
                  <a:moveTo>
                    <a:pt x="93" y="45"/>
                  </a:moveTo>
                  <a:lnTo>
                    <a:pt x="91" y="44"/>
                  </a:lnTo>
                  <a:lnTo>
                    <a:pt x="93" y="44"/>
                  </a:lnTo>
                  <a:lnTo>
                    <a:pt x="93" y="45"/>
                  </a:lnTo>
                  <a:lnTo>
                    <a:pt x="95" y="47"/>
                  </a:lnTo>
                  <a:lnTo>
                    <a:pt x="95" y="49"/>
                  </a:lnTo>
                  <a:lnTo>
                    <a:pt x="93" y="49"/>
                  </a:lnTo>
                  <a:lnTo>
                    <a:pt x="93" y="47"/>
                  </a:lnTo>
                  <a:lnTo>
                    <a:pt x="93" y="45"/>
                  </a:lnTo>
                  <a:close/>
                  <a:moveTo>
                    <a:pt x="32" y="34"/>
                  </a:moveTo>
                  <a:lnTo>
                    <a:pt x="32" y="34"/>
                  </a:lnTo>
                  <a:lnTo>
                    <a:pt x="30" y="34"/>
                  </a:lnTo>
                  <a:lnTo>
                    <a:pt x="30" y="34"/>
                  </a:lnTo>
                  <a:lnTo>
                    <a:pt x="29" y="34"/>
                  </a:lnTo>
                  <a:lnTo>
                    <a:pt x="29" y="32"/>
                  </a:lnTo>
                  <a:lnTo>
                    <a:pt x="30" y="32"/>
                  </a:lnTo>
                  <a:lnTo>
                    <a:pt x="30" y="32"/>
                  </a:lnTo>
                  <a:lnTo>
                    <a:pt x="32" y="34"/>
                  </a:lnTo>
                  <a:close/>
                  <a:moveTo>
                    <a:pt x="25" y="19"/>
                  </a:moveTo>
                  <a:lnTo>
                    <a:pt x="25" y="21"/>
                  </a:lnTo>
                  <a:lnTo>
                    <a:pt x="25" y="23"/>
                  </a:lnTo>
                  <a:lnTo>
                    <a:pt x="23" y="23"/>
                  </a:lnTo>
                  <a:lnTo>
                    <a:pt x="23" y="23"/>
                  </a:lnTo>
                  <a:lnTo>
                    <a:pt x="21" y="21"/>
                  </a:lnTo>
                  <a:lnTo>
                    <a:pt x="21" y="21"/>
                  </a:lnTo>
                  <a:lnTo>
                    <a:pt x="23" y="19"/>
                  </a:lnTo>
                  <a:lnTo>
                    <a:pt x="25" y="19"/>
                  </a:lnTo>
                  <a:close/>
                  <a:moveTo>
                    <a:pt x="27" y="32"/>
                  </a:moveTo>
                  <a:lnTo>
                    <a:pt x="29" y="32"/>
                  </a:lnTo>
                  <a:lnTo>
                    <a:pt x="27" y="32"/>
                  </a:lnTo>
                  <a:lnTo>
                    <a:pt x="27" y="32"/>
                  </a:lnTo>
                  <a:lnTo>
                    <a:pt x="25" y="30"/>
                  </a:lnTo>
                  <a:lnTo>
                    <a:pt x="25" y="30"/>
                  </a:lnTo>
                  <a:lnTo>
                    <a:pt x="27" y="28"/>
                  </a:lnTo>
                  <a:lnTo>
                    <a:pt x="27" y="28"/>
                  </a:lnTo>
                  <a:lnTo>
                    <a:pt x="27" y="32"/>
                  </a:lnTo>
                  <a:close/>
                  <a:moveTo>
                    <a:pt x="36" y="28"/>
                  </a:moveTo>
                  <a:lnTo>
                    <a:pt x="36" y="30"/>
                  </a:lnTo>
                  <a:lnTo>
                    <a:pt x="34" y="30"/>
                  </a:lnTo>
                  <a:lnTo>
                    <a:pt x="34" y="30"/>
                  </a:lnTo>
                  <a:lnTo>
                    <a:pt x="32" y="28"/>
                  </a:lnTo>
                  <a:lnTo>
                    <a:pt x="30" y="28"/>
                  </a:lnTo>
                  <a:lnTo>
                    <a:pt x="30" y="28"/>
                  </a:lnTo>
                  <a:lnTo>
                    <a:pt x="30" y="26"/>
                  </a:lnTo>
                  <a:lnTo>
                    <a:pt x="30" y="26"/>
                  </a:lnTo>
                  <a:lnTo>
                    <a:pt x="30" y="25"/>
                  </a:lnTo>
                  <a:lnTo>
                    <a:pt x="29" y="26"/>
                  </a:lnTo>
                  <a:lnTo>
                    <a:pt x="27" y="26"/>
                  </a:lnTo>
                  <a:lnTo>
                    <a:pt x="25" y="26"/>
                  </a:lnTo>
                  <a:lnTo>
                    <a:pt x="25" y="25"/>
                  </a:lnTo>
                  <a:lnTo>
                    <a:pt x="27" y="25"/>
                  </a:lnTo>
                  <a:lnTo>
                    <a:pt x="27" y="23"/>
                  </a:lnTo>
                  <a:lnTo>
                    <a:pt x="29" y="21"/>
                  </a:lnTo>
                  <a:lnTo>
                    <a:pt x="30" y="21"/>
                  </a:lnTo>
                  <a:lnTo>
                    <a:pt x="30" y="21"/>
                  </a:lnTo>
                  <a:lnTo>
                    <a:pt x="30" y="23"/>
                  </a:lnTo>
                  <a:lnTo>
                    <a:pt x="30" y="23"/>
                  </a:lnTo>
                  <a:lnTo>
                    <a:pt x="32" y="25"/>
                  </a:lnTo>
                  <a:lnTo>
                    <a:pt x="32" y="25"/>
                  </a:lnTo>
                  <a:lnTo>
                    <a:pt x="34" y="26"/>
                  </a:lnTo>
                  <a:lnTo>
                    <a:pt x="34" y="26"/>
                  </a:lnTo>
                  <a:lnTo>
                    <a:pt x="36" y="28"/>
                  </a:lnTo>
                  <a:lnTo>
                    <a:pt x="36" y="28"/>
                  </a:lnTo>
                  <a:close/>
                  <a:moveTo>
                    <a:pt x="40" y="30"/>
                  </a:moveTo>
                  <a:lnTo>
                    <a:pt x="38" y="30"/>
                  </a:lnTo>
                  <a:lnTo>
                    <a:pt x="40" y="32"/>
                  </a:lnTo>
                  <a:lnTo>
                    <a:pt x="38" y="34"/>
                  </a:lnTo>
                  <a:lnTo>
                    <a:pt x="36" y="34"/>
                  </a:lnTo>
                  <a:lnTo>
                    <a:pt x="36" y="32"/>
                  </a:lnTo>
                  <a:lnTo>
                    <a:pt x="36" y="30"/>
                  </a:lnTo>
                  <a:lnTo>
                    <a:pt x="38" y="30"/>
                  </a:lnTo>
                  <a:lnTo>
                    <a:pt x="38" y="30"/>
                  </a:lnTo>
                  <a:lnTo>
                    <a:pt x="40" y="30"/>
                  </a:lnTo>
                  <a:close/>
                  <a:moveTo>
                    <a:pt x="23" y="9"/>
                  </a:moveTo>
                  <a:lnTo>
                    <a:pt x="21" y="7"/>
                  </a:lnTo>
                  <a:lnTo>
                    <a:pt x="15" y="4"/>
                  </a:lnTo>
                  <a:lnTo>
                    <a:pt x="13" y="2"/>
                  </a:lnTo>
                  <a:lnTo>
                    <a:pt x="13" y="0"/>
                  </a:lnTo>
                  <a:lnTo>
                    <a:pt x="15" y="0"/>
                  </a:lnTo>
                  <a:lnTo>
                    <a:pt x="19" y="0"/>
                  </a:lnTo>
                  <a:lnTo>
                    <a:pt x="21" y="2"/>
                  </a:lnTo>
                  <a:lnTo>
                    <a:pt x="23" y="4"/>
                  </a:lnTo>
                  <a:lnTo>
                    <a:pt x="25" y="6"/>
                  </a:lnTo>
                  <a:lnTo>
                    <a:pt x="27" y="7"/>
                  </a:lnTo>
                  <a:lnTo>
                    <a:pt x="27" y="9"/>
                  </a:lnTo>
                  <a:lnTo>
                    <a:pt x="29" y="9"/>
                  </a:lnTo>
                  <a:lnTo>
                    <a:pt x="29" y="11"/>
                  </a:lnTo>
                  <a:lnTo>
                    <a:pt x="30" y="11"/>
                  </a:lnTo>
                  <a:lnTo>
                    <a:pt x="29" y="11"/>
                  </a:lnTo>
                  <a:lnTo>
                    <a:pt x="25" y="11"/>
                  </a:lnTo>
                  <a:lnTo>
                    <a:pt x="23" y="9"/>
                  </a:lnTo>
                  <a:close/>
                  <a:moveTo>
                    <a:pt x="42" y="34"/>
                  </a:moveTo>
                  <a:lnTo>
                    <a:pt x="42" y="34"/>
                  </a:lnTo>
                  <a:lnTo>
                    <a:pt x="42" y="34"/>
                  </a:lnTo>
                  <a:lnTo>
                    <a:pt x="40" y="34"/>
                  </a:lnTo>
                  <a:lnTo>
                    <a:pt x="40" y="34"/>
                  </a:lnTo>
                  <a:lnTo>
                    <a:pt x="42" y="32"/>
                  </a:lnTo>
                  <a:lnTo>
                    <a:pt x="42" y="34"/>
                  </a:lnTo>
                  <a:close/>
                  <a:moveTo>
                    <a:pt x="17" y="15"/>
                  </a:moveTo>
                  <a:lnTo>
                    <a:pt x="19" y="17"/>
                  </a:lnTo>
                  <a:lnTo>
                    <a:pt x="17" y="19"/>
                  </a:lnTo>
                  <a:lnTo>
                    <a:pt x="17" y="21"/>
                  </a:lnTo>
                  <a:lnTo>
                    <a:pt x="13" y="17"/>
                  </a:lnTo>
                  <a:lnTo>
                    <a:pt x="13" y="15"/>
                  </a:lnTo>
                  <a:lnTo>
                    <a:pt x="15" y="15"/>
                  </a:lnTo>
                  <a:lnTo>
                    <a:pt x="15" y="15"/>
                  </a:lnTo>
                  <a:lnTo>
                    <a:pt x="17" y="15"/>
                  </a:lnTo>
                  <a:close/>
                  <a:moveTo>
                    <a:pt x="15" y="21"/>
                  </a:moveTo>
                  <a:lnTo>
                    <a:pt x="15" y="23"/>
                  </a:lnTo>
                  <a:lnTo>
                    <a:pt x="15" y="23"/>
                  </a:lnTo>
                  <a:lnTo>
                    <a:pt x="15" y="25"/>
                  </a:lnTo>
                  <a:lnTo>
                    <a:pt x="13" y="23"/>
                  </a:lnTo>
                  <a:lnTo>
                    <a:pt x="15" y="21"/>
                  </a:lnTo>
                  <a:lnTo>
                    <a:pt x="15" y="21"/>
                  </a:lnTo>
                  <a:lnTo>
                    <a:pt x="15" y="21"/>
                  </a:lnTo>
                  <a:lnTo>
                    <a:pt x="15" y="21"/>
                  </a:lnTo>
                  <a:close/>
                  <a:moveTo>
                    <a:pt x="82" y="49"/>
                  </a:moveTo>
                  <a:lnTo>
                    <a:pt x="84" y="51"/>
                  </a:lnTo>
                  <a:lnTo>
                    <a:pt x="80" y="53"/>
                  </a:lnTo>
                  <a:lnTo>
                    <a:pt x="76" y="51"/>
                  </a:lnTo>
                  <a:lnTo>
                    <a:pt x="66" y="49"/>
                  </a:lnTo>
                  <a:lnTo>
                    <a:pt x="65" y="49"/>
                  </a:lnTo>
                  <a:lnTo>
                    <a:pt x="65" y="45"/>
                  </a:lnTo>
                  <a:lnTo>
                    <a:pt x="63" y="44"/>
                  </a:lnTo>
                  <a:lnTo>
                    <a:pt x="65" y="42"/>
                  </a:lnTo>
                  <a:lnTo>
                    <a:pt x="65" y="42"/>
                  </a:lnTo>
                  <a:lnTo>
                    <a:pt x="68" y="44"/>
                  </a:lnTo>
                  <a:lnTo>
                    <a:pt x="68" y="44"/>
                  </a:lnTo>
                  <a:lnTo>
                    <a:pt x="70" y="44"/>
                  </a:lnTo>
                  <a:lnTo>
                    <a:pt x="70" y="44"/>
                  </a:lnTo>
                  <a:lnTo>
                    <a:pt x="72" y="44"/>
                  </a:lnTo>
                  <a:lnTo>
                    <a:pt x="74" y="44"/>
                  </a:lnTo>
                  <a:lnTo>
                    <a:pt x="76" y="45"/>
                  </a:lnTo>
                  <a:lnTo>
                    <a:pt x="80" y="47"/>
                  </a:lnTo>
                  <a:lnTo>
                    <a:pt x="82" y="49"/>
                  </a:lnTo>
                  <a:close/>
                  <a:moveTo>
                    <a:pt x="65" y="30"/>
                  </a:moveTo>
                  <a:lnTo>
                    <a:pt x="63" y="30"/>
                  </a:lnTo>
                  <a:lnTo>
                    <a:pt x="63" y="28"/>
                  </a:lnTo>
                  <a:lnTo>
                    <a:pt x="63" y="28"/>
                  </a:lnTo>
                  <a:lnTo>
                    <a:pt x="63" y="28"/>
                  </a:lnTo>
                  <a:lnTo>
                    <a:pt x="63" y="28"/>
                  </a:lnTo>
                  <a:lnTo>
                    <a:pt x="65" y="28"/>
                  </a:lnTo>
                  <a:lnTo>
                    <a:pt x="65" y="28"/>
                  </a:lnTo>
                  <a:lnTo>
                    <a:pt x="65" y="30"/>
                  </a:lnTo>
                  <a:lnTo>
                    <a:pt x="65" y="30"/>
                  </a:lnTo>
                  <a:close/>
                  <a:moveTo>
                    <a:pt x="76" y="81"/>
                  </a:moveTo>
                  <a:lnTo>
                    <a:pt x="80" y="83"/>
                  </a:lnTo>
                  <a:lnTo>
                    <a:pt x="76" y="83"/>
                  </a:lnTo>
                  <a:lnTo>
                    <a:pt x="74" y="81"/>
                  </a:lnTo>
                  <a:lnTo>
                    <a:pt x="72" y="80"/>
                  </a:lnTo>
                  <a:lnTo>
                    <a:pt x="70" y="80"/>
                  </a:lnTo>
                  <a:lnTo>
                    <a:pt x="70" y="78"/>
                  </a:lnTo>
                  <a:lnTo>
                    <a:pt x="74" y="80"/>
                  </a:lnTo>
                  <a:lnTo>
                    <a:pt x="76" y="81"/>
                  </a:lnTo>
                  <a:close/>
                  <a:moveTo>
                    <a:pt x="74" y="40"/>
                  </a:moveTo>
                  <a:lnTo>
                    <a:pt x="72" y="40"/>
                  </a:lnTo>
                  <a:lnTo>
                    <a:pt x="72" y="38"/>
                  </a:lnTo>
                  <a:lnTo>
                    <a:pt x="72" y="38"/>
                  </a:lnTo>
                  <a:lnTo>
                    <a:pt x="74" y="38"/>
                  </a:lnTo>
                  <a:lnTo>
                    <a:pt x="74" y="38"/>
                  </a:lnTo>
                  <a:lnTo>
                    <a:pt x="76" y="40"/>
                  </a:lnTo>
                  <a:lnTo>
                    <a:pt x="76" y="40"/>
                  </a:lnTo>
                  <a:lnTo>
                    <a:pt x="74" y="40"/>
                  </a:lnTo>
                  <a:close/>
                  <a:moveTo>
                    <a:pt x="55" y="38"/>
                  </a:moveTo>
                  <a:lnTo>
                    <a:pt x="57" y="38"/>
                  </a:lnTo>
                  <a:lnTo>
                    <a:pt x="57" y="40"/>
                  </a:lnTo>
                  <a:lnTo>
                    <a:pt x="55" y="38"/>
                  </a:lnTo>
                  <a:lnTo>
                    <a:pt x="55" y="38"/>
                  </a:lnTo>
                  <a:close/>
                  <a:moveTo>
                    <a:pt x="65" y="28"/>
                  </a:moveTo>
                  <a:lnTo>
                    <a:pt x="63" y="28"/>
                  </a:lnTo>
                  <a:lnTo>
                    <a:pt x="63" y="28"/>
                  </a:lnTo>
                  <a:lnTo>
                    <a:pt x="65" y="28"/>
                  </a:lnTo>
                  <a:close/>
                  <a:moveTo>
                    <a:pt x="63" y="28"/>
                  </a:moveTo>
                  <a:lnTo>
                    <a:pt x="63" y="28"/>
                  </a:lnTo>
                  <a:lnTo>
                    <a:pt x="51" y="21"/>
                  </a:lnTo>
                  <a:lnTo>
                    <a:pt x="49" y="19"/>
                  </a:lnTo>
                  <a:lnTo>
                    <a:pt x="48" y="17"/>
                  </a:lnTo>
                  <a:lnTo>
                    <a:pt x="46" y="15"/>
                  </a:lnTo>
                  <a:lnTo>
                    <a:pt x="46" y="13"/>
                  </a:lnTo>
                  <a:lnTo>
                    <a:pt x="49" y="15"/>
                  </a:lnTo>
                  <a:lnTo>
                    <a:pt x="65" y="25"/>
                  </a:lnTo>
                  <a:lnTo>
                    <a:pt x="65" y="25"/>
                  </a:lnTo>
                  <a:lnTo>
                    <a:pt x="66" y="26"/>
                  </a:lnTo>
                  <a:lnTo>
                    <a:pt x="66" y="28"/>
                  </a:lnTo>
                  <a:lnTo>
                    <a:pt x="66" y="28"/>
                  </a:lnTo>
                  <a:lnTo>
                    <a:pt x="68" y="30"/>
                  </a:lnTo>
                  <a:lnTo>
                    <a:pt x="65" y="28"/>
                  </a:lnTo>
                  <a:lnTo>
                    <a:pt x="63" y="28"/>
                  </a:lnTo>
                  <a:close/>
                  <a:moveTo>
                    <a:pt x="91" y="47"/>
                  </a:moveTo>
                  <a:lnTo>
                    <a:pt x="89" y="45"/>
                  </a:lnTo>
                  <a:lnTo>
                    <a:pt x="85" y="42"/>
                  </a:lnTo>
                  <a:lnTo>
                    <a:pt x="84" y="40"/>
                  </a:lnTo>
                  <a:lnTo>
                    <a:pt x="82" y="36"/>
                  </a:lnTo>
                  <a:lnTo>
                    <a:pt x="82" y="34"/>
                  </a:lnTo>
                  <a:lnTo>
                    <a:pt x="80" y="32"/>
                  </a:lnTo>
                  <a:lnTo>
                    <a:pt x="80" y="30"/>
                  </a:lnTo>
                  <a:lnTo>
                    <a:pt x="80" y="30"/>
                  </a:lnTo>
                  <a:lnTo>
                    <a:pt x="80" y="28"/>
                  </a:lnTo>
                  <a:lnTo>
                    <a:pt x="80" y="28"/>
                  </a:lnTo>
                  <a:lnTo>
                    <a:pt x="80" y="26"/>
                  </a:lnTo>
                  <a:lnTo>
                    <a:pt x="80" y="26"/>
                  </a:lnTo>
                  <a:lnTo>
                    <a:pt x="82" y="26"/>
                  </a:lnTo>
                  <a:lnTo>
                    <a:pt x="82" y="26"/>
                  </a:lnTo>
                  <a:lnTo>
                    <a:pt x="84" y="28"/>
                  </a:lnTo>
                  <a:lnTo>
                    <a:pt x="84" y="30"/>
                  </a:lnTo>
                  <a:lnTo>
                    <a:pt x="85" y="30"/>
                  </a:lnTo>
                  <a:lnTo>
                    <a:pt x="85" y="34"/>
                  </a:lnTo>
                  <a:lnTo>
                    <a:pt x="85" y="34"/>
                  </a:lnTo>
                  <a:lnTo>
                    <a:pt x="87" y="36"/>
                  </a:lnTo>
                  <a:lnTo>
                    <a:pt x="89" y="40"/>
                  </a:lnTo>
                  <a:lnTo>
                    <a:pt x="89" y="40"/>
                  </a:lnTo>
                  <a:lnTo>
                    <a:pt x="91" y="44"/>
                  </a:lnTo>
                  <a:lnTo>
                    <a:pt x="91" y="45"/>
                  </a:lnTo>
                  <a:lnTo>
                    <a:pt x="91" y="47"/>
                  </a:lnTo>
                  <a:close/>
                  <a:moveTo>
                    <a:pt x="2" y="6"/>
                  </a:moveTo>
                  <a:lnTo>
                    <a:pt x="2" y="7"/>
                  </a:lnTo>
                  <a:lnTo>
                    <a:pt x="0" y="6"/>
                  </a:lnTo>
                  <a:lnTo>
                    <a:pt x="2" y="6"/>
                  </a:lnTo>
                  <a:lnTo>
                    <a:pt x="2" y="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40" name="Freeform 1930">
              <a:extLst>
                <a:ext uri="{FF2B5EF4-FFF2-40B4-BE49-F238E27FC236}">
                  <a16:creationId xmlns:a16="http://schemas.microsoft.com/office/drawing/2014/main" id="{04F5DD6E-86AD-464A-8ECD-8ED14610E915}"/>
                </a:ext>
              </a:extLst>
            </p:cNvPr>
            <p:cNvSpPr>
              <a:spLocks noEditPoints="1"/>
            </p:cNvSpPr>
            <p:nvPr/>
          </p:nvSpPr>
          <p:spPr bwMode="auto">
            <a:xfrm>
              <a:off x="16867188" y="-77787"/>
              <a:ext cx="33338" cy="22225"/>
            </a:xfrm>
            <a:custGeom>
              <a:avLst/>
              <a:gdLst>
                <a:gd name="T0" fmla="*/ 0 w 21"/>
                <a:gd name="T1" fmla="*/ 0 h 14"/>
                <a:gd name="T2" fmla="*/ 0 w 21"/>
                <a:gd name="T3" fmla="*/ 0 h 14"/>
                <a:gd name="T4" fmla="*/ 0 w 21"/>
                <a:gd name="T5" fmla="*/ 0 h 14"/>
                <a:gd name="T6" fmla="*/ 0 w 21"/>
                <a:gd name="T7" fmla="*/ 0 h 14"/>
                <a:gd name="T8" fmla="*/ 21 w 21"/>
                <a:gd name="T9" fmla="*/ 14 h 14"/>
                <a:gd name="T10" fmla="*/ 21 w 21"/>
                <a:gd name="T11" fmla="*/ 14 h 14"/>
                <a:gd name="T12" fmla="*/ 21 w 21"/>
                <a:gd name="T13" fmla="*/ 14 h 14"/>
                <a:gd name="T14" fmla="*/ 21 w 2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4">
                  <a:moveTo>
                    <a:pt x="0" y="0"/>
                  </a:moveTo>
                  <a:lnTo>
                    <a:pt x="0" y="0"/>
                  </a:lnTo>
                  <a:lnTo>
                    <a:pt x="0" y="0"/>
                  </a:lnTo>
                  <a:lnTo>
                    <a:pt x="0" y="0"/>
                  </a:lnTo>
                  <a:close/>
                  <a:moveTo>
                    <a:pt x="21" y="14"/>
                  </a:moveTo>
                  <a:lnTo>
                    <a:pt x="21" y="14"/>
                  </a:lnTo>
                  <a:lnTo>
                    <a:pt x="21" y="14"/>
                  </a:lnTo>
                  <a:lnTo>
                    <a:pt x="21" y="1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41" name="Freeform 1931">
              <a:extLst>
                <a:ext uri="{FF2B5EF4-FFF2-40B4-BE49-F238E27FC236}">
                  <a16:creationId xmlns:a16="http://schemas.microsoft.com/office/drawing/2014/main" id="{01E408F3-7753-48AD-9A9C-58EB61020FC6}"/>
                </a:ext>
              </a:extLst>
            </p:cNvPr>
            <p:cNvSpPr>
              <a:spLocks noEditPoints="1"/>
            </p:cNvSpPr>
            <p:nvPr/>
          </p:nvSpPr>
          <p:spPr bwMode="auto">
            <a:xfrm>
              <a:off x="16860838" y="52388"/>
              <a:ext cx="53975" cy="20638"/>
            </a:xfrm>
            <a:custGeom>
              <a:avLst/>
              <a:gdLst>
                <a:gd name="T0" fmla="*/ 34 w 34"/>
                <a:gd name="T1" fmla="*/ 11 h 13"/>
                <a:gd name="T2" fmla="*/ 34 w 34"/>
                <a:gd name="T3" fmla="*/ 11 h 13"/>
                <a:gd name="T4" fmla="*/ 32 w 34"/>
                <a:gd name="T5" fmla="*/ 13 h 13"/>
                <a:gd name="T6" fmla="*/ 32 w 34"/>
                <a:gd name="T7" fmla="*/ 13 h 13"/>
                <a:gd name="T8" fmla="*/ 31 w 34"/>
                <a:gd name="T9" fmla="*/ 13 h 13"/>
                <a:gd name="T10" fmla="*/ 32 w 34"/>
                <a:gd name="T11" fmla="*/ 11 h 13"/>
                <a:gd name="T12" fmla="*/ 32 w 34"/>
                <a:gd name="T13" fmla="*/ 11 h 13"/>
                <a:gd name="T14" fmla="*/ 34 w 34"/>
                <a:gd name="T15" fmla="*/ 11 h 13"/>
                <a:gd name="T16" fmla="*/ 17 w 34"/>
                <a:gd name="T17" fmla="*/ 6 h 13"/>
                <a:gd name="T18" fmla="*/ 13 w 34"/>
                <a:gd name="T19" fmla="*/ 4 h 13"/>
                <a:gd name="T20" fmla="*/ 12 w 34"/>
                <a:gd name="T21" fmla="*/ 6 h 13"/>
                <a:gd name="T22" fmla="*/ 13 w 34"/>
                <a:gd name="T23" fmla="*/ 7 h 13"/>
                <a:gd name="T24" fmla="*/ 15 w 34"/>
                <a:gd name="T25" fmla="*/ 7 h 13"/>
                <a:gd name="T26" fmla="*/ 19 w 34"/>
                <a:gd name="T27" fmla="*/ 7 h 13"/>
                <a:gd name="T28" fmla="*/ 21 w 34"/>
                <a:gd name="T29" fmla="*/ 7 h 13"/>
                <a:gd name="T30" fmla="*/ 19 w 34"/>
                <a:gd name="T31" fmla="*/ 6 h 13"/>
                <a:gd name="T32" fmla="*/ 17 w 34"/>
                <a:gd name="T33" fmla="*/ 6 h 13"/>
                <a:gd name="T34" fmla="*/ 0 w 34"/>
                <a:gd name="T35" fmla="*/ 0 h 13"/>
                <a:gd name="T36" fmla="*/ 0 w 34"/>
                <a:gd name="T37" fmla="*/ 2 h 13"/>
                <a:gd name="T38" fmla="*/ 2 w 34"/>
                <a:gd name="T39" fmla="*/ 4 h 13"/>
                <a:gd name="T40" fmla="*/ 4 w 34"/>
                <a:gd name="T41" fmla="*/ 4 h 13"/>
                <a:gd name="T42" fmla="*/ 4 w 34"/>
                <a:gd name="T43" fmla="*/ 4 h 13"/>
                <a:gd name="T44" fmla="*/ 6 w 34"/>
                <a:gd name="T45" fmla="*/ 4 h 13"/>
                <a:gd name="T46" fmla="*/ 8 w 34"/>
                <a:gd name="T47" fmla="*/ 4 h 13"/>
                <a:gd name="T48" fmla="*/ 8 w 34"/>
                <a:gd name="T49" fmla="*/ 4 h 13"/>
                <a:gd name="T50" fmla="*/ 10 w 34"/>
                <a:gd name="T51" fmla="*/ 0 h 13"/>
                <a:gd name="T52" fmla="*/ 6 w 34"/>
                <a:gd name="T53" fmla="*/ 0 h 13"/>
                <a:gd name="T54" fmla="*/ 0 w 34"/>
                <a:gd name="T5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13">
                  <a:moveTo>
                    <a:pt x="34" y="11"/>
                  </a:moveTo>
                  <a:lnTo>
                    <a:pt x="34" y="11"/>
                  </a:lnTo>
                  <a:lnTo>
                    <a:pt x="32" y="13"/>
                  </a:lnTo>
                  <a:lnTo>
                    <a:pt x="32" y="13"/>
                  </a:lnTo>
                  <a:lnTo>
                    <a:pt x="31" y="13"/>
                  </a:lnTo>
                  <a:lnTo>
                    <a:pt x="32" y="11"/>
                  </a:lnTo>
                  <a:lnTo>
                    <a:pt x="32" y="11"/>
                  </a:lnTo>
                  <a:lnTo>
                    <a:pt x="34" y="11"/>
                  </a:lnTo>
                  <a:close/>
                  <a:moveTo>
                    <a:pt x="17" y="6"/>
                  </a:moveTo>
                  <a:lnTo>
                    <a:pt x="13" y="4"/>
                  </a:lnTo>
                  <a:lnTo>
                    <a:pt x="12" y="6"/>
                  </a:lnTo>
                  <a:lnTo>
                    <a:pt x="13" y="7"/>
                  </a:lnTo>
                  <a:lnTo>
                    <a:pt x="15" y="7"/>
                  </a:lnTo>
                  <a:lnTo>
                    <a:pt x="19" y="7"/>
                  </a:lnTo>
                  <a:lnTo>
                    <a:pt x="21" y="7"/>
                  </a:lnTo>
                  <a:lnTo>
                    <a:pt x="19" y="6"/>
                  </a:lnTo>
                  <a:lnTo>
                    <a:pt x="17" y="6"/>
                  </a:lnTo>
                  <a:close/>
                  <a:moveTo>
                    <a:pt x="0" y="0"/>
                  </a:moveTo>
                  <a:lnTo>
                    <a:pt x="0" y="2"/>
                  </a:lnTo>
                  <a:lnTo>
                    <a:pt x="2" y="4"/>
                  </a:lnTo>
                  <a:lnTo>
                    <a:pt x="4" y="4"/>
                  </a:lnTo>
                  <a:lnTo>
                    <a:pt x="4" y="4"/>
                  </a:lnTo>
                  <a:lnTo>
                    <a:pt x="6" y="4"/>
                  </a:lnTo>
                  <a:lnTo>
                    <a:pt x="8" y="4"/>
                  </a:lnTo>
                  <a:lnTo>
                    <a:pt x="8" y="4"/>
                  </a:lnTo>
                  <a:lnTo>
                    <a:pt x="10" y="0"/>
                  </a:lnTo>
                  <a:lnTo>
                    <a:pt x="6" y="0"/>
                  </a:lnTo>
                  <a:lnTo>
                    <a:pt x="0"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42" name="Freeform 1932">
              <a:extLst>
                <a:ext uri="{FF2B5EF4-FFF2-40B4-BE49-F238E27FC236}">
                  <a16:creationId xmlns:a16="http://schemas.microsoft.com/office/drawing/2014/main" id="{90D5EABC-FC97-4B34-B806-63D1F0F66A7B}"/>
                </a:ext>
              </a:extLst>
            </p:cNvPr>
            <p:cNvSpPr>
              <a:spLocks noEditPoints="1"/>
            </p:cNvSpPr>
            <p:nvPr/>
          </p:nvSpPr>
          <p:spPr bwMode="auto">
            <a:xfrm>
              <a:off x="16795750" y="184150"/>
              <a:ext cx="34925" cy="79375"/>
            </a:xfrm>
            <a:custGeom>
              <a:avLst/>
              <a:gdLst>
                <a:gd name="T0" fmla="*/ 3 w 22"/>
                <a:gd name="T1" fmla="*/ 44 h 50"/>
                <a:gd name="T2" fmla="*/ 3 w 22"/>
                <a:gd name="T3" fmla="*/ 44 h 50"/>
                <a:gd name="T4" fmla="*/ 3 w 22"/>
                <a:gd name="T5" fmla="*/ 44 h 50"/>
                <a:gd name="T6" fmla="*/ 3 w 22"/>
                <a:gd name="T7" fmla="*/ 46 h 50"/>
                <a:gd name="T8" fmla="*/ 3 w 22"/>
                <a:gd name="T9" fmla="*/ 46 h 50"/>
                <a:gd name="T10" fmla="*/ 1 w 22"/>
                <a:gd name="T11" fmla="*/ 46 h 50"/>
                <a:gd name="T12" fmla="*/ 1 w 22"/>
                <a:gd name="T13" fmla="*/ 46 h 50"/>
                <a:gd name="T14" fmla="*/ 0 w 22"/>
                <a:gd name="T15" fmla="*/ 44 h 50"/>
                <a:gd name="T16" fmla="*/ 0 w 22"/>
                <a:gd name="T17" fmla="*/ 44 h 50"/>
                <a:gd name="T18" fmla="*/ 0 w 22"/>
                <a:gd name="T19" fmla="*/ 44 h 50"/>
                <a:gd name="T20" fmla="*/ 0 w 22"/>
                <a:gd name="T21" fmla="*/ 44 h 50"/>
                <a:gd name="T22" fmla="*/ 1 w 22"/>
                <a:gd name="T23" fmla="*/ 44 h 50"/>
                <a:gd name="T24" fmla="*/ 1 w 22"/>
                <a:gd name="T25" fmla="*/ 44 h 50"/>
                <a:gd name="T26" fmla="*/ 1 w 22"/>
                <a:gd name="T27" fmla="*/ 44 h 50"/>
                <a:gd name="T28" fmla="*/ 1 w 22"/>
                <a:gd name="T29" fmla="*/ 44 h 50"/>
                <a:gd name="T30" fmla="*/ 3 w 22"/>
                <a:gd name="T31" fmla="*/ 44 h 50"/>
                <a:gd name="T32" fmla="*/ 3 w 22"/>
                <a:gd name="T33" fmla="*/ 44 h 50"/>
                <a:gd name="T34" fmla="*/ 5 w 22"/>
                <a:gd name="T35" fmla="*/ 48 h 50"/>
                <a:gd name="T36" fmla="*/ 5 w 22"/>
                <a:gd name="T37" fmla="*/ 48 h 50"/>
                <a:gd name="T38" fmla="*/ 5 w 22"/>
                <a:gd name="T39" fmla="*/ 50 h 50"/>
                <a:gd name="T40" fmla="*/ 5 w 22"/>
                <a:gd name="T41" fmla="*/ 50 h 50"/>
                <a:gd name="T42" fmla="*/ 5 w 22"/>
                <a:gd name="T43" fmla="*/ 50 h 50"/>
                <a:gd name="T44" fmla="*/ 7 w 22"/>
                <a:gd name="T45" fmla="*/ 50 h 50"/>
                <a:gd name="T46" fmla="*/ 7 w 22"/>
                <a:gd name="T47" fmla="*/ 48 h 50"/>
                <a:gd name="T48" fmla="*/ 7 w 22"/>
                <a:gd name="T49" fmla="*/ 48 h 50"/>
                <a:gd name="T50" fmla="*/ 5 w 22"/>
                <a:gd name="T51" fmla="*/ 48 h 50"/>
                <a:gd name="T52" fmla="*/ 20 w 22"/>
                <a:gd name="T53" fmla="*/ 2 h 50"/>
                <a:gd name="T54" fmla="*/ 20 w 22"/>
                <a:gd name="T55" fmla="*/ 2 h 50"/>
                <a:gd name="T56" fmla="*/ 22 w 22"/>
                <a:gd name="T57" fmla="*/ 2 h 50"/>
                <a:gd name="T58" fmla="*/ 22 w 22"/>
                <a:gd name="T59" fmla="*/ 0 h 50"/>
                <a:gd name="T60" fmla="*/ 20 w 22"/>
                <a:gd name="T61"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50">
                  <a:moveTo>
                    <a:pt x="3" y="44"/>
                  </a:moveTo>
                  <a:lnTo>
                    <a:pt x="3" y="44"/>
                  </a:lnTo>
                  <a:lnTo>
                    <a:pt x="3" y="44"/>
                  </a:lnTo>
                  <a:lnTo>
                    <a:pt x="3" y="46"/>
                  </a:lnTo>
                  <a:lnTo>
                    <a:pt x="3" y="46"/>
                  </a:lnTo>
                  <a:lnTo>
                    <a:pt x="1" y="46"/>
                  </a:lnTo>
                  <a:lnTo>
                    <a:pt x="1" y="46"/>
                  </a:lnTo>
                  <a:lnTo>
                    <a:pt x="0" y="44"/>
                  </a:lnTo>
                  <a:lnTo>
                    <a:pt x="0" y="44"/>
                  </a:lnTo>
                  <a:lnTo>
                    <a:pt x="0" y="44"/>
                  </a:lnTo>
                  <a:lnTo>
                    <a:pt x="0" y="44"/>
                  </a:lnTo>
                  <a:lnTo>
                    <a:pt x="1" y="44"/>
                  </a:lnTo>
                  <a:lnTo>
                    <a:pt x="1" y="44"/>
                  </a:lnTo>
                  <a:lnTo>
                    <a:pt x="1" y="44"/>
                  </a:lnTo>
                  <a:lnTo>
                    <a:pt x="1" y="44"/>
                  </a:lnTo>
                  <a:lnTo>
                    <a:pt x="3" y="44"/>
                  </a:lnTo>
                  <a:lnTo>
                    <a:pt x="3" y="44"/>
                  </a:lnTo>
                  <a:close/>
                  <a:moveTo>
                    <a:pt x="5" y="48"/>
                  </a:moveTo>
                  <a:lnTo>
                    <a:pt x="5" y="48"/>
                  </a:lnTo>
                  <a:lnTo>
                    <a:pt x="5" y="50"/>
                  </a:lnTo>
                  <a:lnTo>
                    <a:pt x="5" y="50"/>
                  </a:lnTo>
                  <a:lnTo>
                    <a:pt x="5" y="50"/>
                  </a:lnTo>
                  <a:lnTo>
                    <a:pt x="7" y="50"/>
                  </a:lnTo>
                  <a:lnTo>
                    <a:pt x="7" y="48"/>
                  </a:lnTo>
                  <a:lnTo>
                    <a:pt x="7" y="48"/>
                  </a:lnTo>
                  <a:lnTo>
                    <a:pt x="5" y="48"/>
                  </a:lnTo>
                  <a:close/>
                  <a:moveTo>
                    <a:pt x="20" y="2"/>
                  </a:moveTo>
                  <a:lnTo>
                    <a:pt x="20" y="2"/>
                  </a:lnTo>
                  <a:lnTo>
                    <a:pt x="22" y="2"/>
                  </a:lnTo>
                  <a:lnTo>
                    <a:pt x="22" y="0"/>
                  </a:lnTo>
                  <a:lnTo>
                    <a:pt x="20"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43" name="Freeform 1933">
              <a:extLst>
                <a:ext uri="{FF2B5EF4-FFF2-40B4-BE49-F238E27FC236}">
                  <a16:creationId xmlns:a16="http://schemas.microsoft.com/office/drawing/2014/main" id="{40D00356-2D6A-4CF7-8B6D-04B90CADD417}"/>
                </a:ext>
              </a:extLst>
            </p:cNvPr>
            <p:cNvSpPr>
              <a:spLocks noEditPoints="1"/>
            </p:cNvSpPr>
            <p:nvPr/>
          </p:nvSpPr>
          <p:spPr bwMode="auto">
            <a:xfrm>
              <a:off x="15681325" y="-260350"/>
              <a:ext cx="382588" cy="261938"/>
            </a:xfrm>
            <a:custGeom>
              <a:avLst/>
              <a:gdLst>
                <a:gd name="T0" fmla="*/ 80 w 241"/>
                <a:gd name="T1" fmla="*/ 53 h 165"/>
                <a:gd name="T2" fmla="*/ 44 w 241"/>
                <a:gd name="T3" fmla="*/ 115 h 165"/>
                <a:gd name="T4" fmla="*/ 44 w 241"/>
                <a:gd name="T5" fmla="*/ 113 h 165"/>
                <a:gd name="T6" fmla="*/ 158 w 241"/>
                <a:gd name="T7" fmla="*/ 144 h 165"/>
                <a:gd name="T8" fmla="*/ 146 w 241"/>
                <a:gd name="T9" fmla="*/ 134 h 165"/>
                <a:gd name="T10" fmla="*/ 131 w 241"/>
                <a:gd name="T11" fmla="*/ 123 h 165"/>
                <a:gd name="T12" fmla="*/ 118 w 241"/>
                <a:gd name="T13" fmla="*/ 115 h 165"/>
                <a:gd name="T14" fmla="*/ 101 w 241"/>
                <a:gd name="T15" fmla="*/ 94 h 165"/>
                <a:gd name="T16" fmla="*/ 112 w 241"/>
                <a:gd name="T17" fmla="*/ 79 h 165"/>
                <a:gd name="T18" fmla="*/ 78 w 241"/>
                <a:gd name="T19" fmla="*/ 64 h 165"/>
                <a:gd name="T20" fmla="*/ 59 w 241"/>
                <a:gd name="T21" fmla="*/ 39 h 165"/>
                <a:gd name="T22" fmla="*/ 17 w 241"/>
                <a:gd name="T23" fmla="*/ 24 h 165"/>
                <a:gd name="T24" fmla="*/ 2 w 241"/>
                <a:gd name="T25" fmla="*/ 125 h 165"/>
                <a:gd name="T26" fmla="*/ 40 w 241"/>
                <a:gd name="T27" fmla="*/ 123 h 165"/>
                <a:gd name="T28" fmla="*/ 25 w 241"/>
                <a:gd name="T29" fmla="*/ 111 h 165"/>
                <a:gd name="T30" fmla="*/ 25 w 241"/>
                <a:gd name="T31" fmla="*/ 111 h 165"/>
                <a:gd name="T32" fmla="*/ 48 w 241"/>
                <a:gd name="T33" fmla="*/ 106 h 165"/>
                <a:gd name="T34" fmla="*/ 48 w 241"/>
                <a:gd name="T35" fmla="*/ 100 h 165"/>
                <a:gd name="T36" fmla="*/ 63 w 241"/>
                <a:gd name="T37" fmla="*/ 100 h 165"/>
                <a:gd name="T38" fmla="*/ 86 w 241"/>
                <a:gd name="T39" fmla="*/ 110 h 165"/>
                <a:gd name="T40" fmla="*/ 108 w 241"/>
                <a:gd name="T41" fmla="*/ 138 h 165"/>
                <a:gd name="T42" fmla="*/ 154 w 241"/>
                <a:gd name="T43" fmla="*/ 149 h 165"/>
                <a:gd name="T44" fmla="*/ 112 w 241"/>
                <a:gd name="T45" fmla="*/ 15 h 165"/>
                <a:gd name="T46" fmla="*/ 99 w 241"/>
                <a:gd name="T47" fmla="*/ 62 h 165"/>
                <a:gd name="T48" fmla="*/ 116 w 241"/>
                <a:gd name="T49" fmla="*/ 68 h 165"/>
                <a:gd name="T50" fmla="*/ 150 w 241"/>
                <a:gd name="T51" fmla="*/ 127 h 165"/>
                <a:gd name="T52" fmla="*/ 154 w 241"/>
                <a:gd name="T53" fmla="*/ 129 h 165"/>
                <a:gd name="T54" fmla="*/ 159 w 241"/>
                <a:gd name="T55" fmla="*/ 134 h 165"/>
                <a:gd name="T56" fmla="*/ 165 w 241"/>
                <a:gd name="T57" fmla="*/ 117 h 165"/>
                <a:gd name="T58" fmla="*/ 159 w 241"/>
                <a:gd name="T59" fmla="*/ 148 h 165"/>
                <a:gd name="T60" fmla="*/ 237 w 241"/>
                <a:gd name="T61" fmla="*/ 87 h 165"/>
                <a:gd name="T62" fmla="*/ 224 w 241"/>
                <a:gd name="T63" fmla="*/ 74 h 165"/>
                <a:gd name="T64" fmla="*/ 228 w 241"/>
                <a:gd name="T65" fmla="*/ 68 h 165"/>
                <a:gd name="T66" fmla="*/ 220 w 241"/>
                <a:gd name="T67" fmla="*/ 64 h 165"/>
                <a:gd name="T68" fmla="*/ 213 w 241"/>
                <a:gd name="T69" fmla="*/ 161 h 165"/>
                <a:gd name="T70" fmla="*/ 205 w 241"/>
                <a:gd name="T71" fmla="*/ 43 h 165"/>
                <a:gd name="T72" fmla="*/ 203 w 241"/>
                <a:gd name="T73" fmla="*/ 165 h 165"/>
                <a:gd name="T74" fmla="*/ 203 w 241"/>
                <a:gd name="T75" fmla="*/ 163 h 165"/>
                <a:gd name="T76" fmla="*/ 93 w 241"/>
                <a:gd name="T77" fmla="*/ 13 h 165"/>
                <a:gd name="T78" fmla="*/ 182 w 241"/>
                <a:gd name="T79" fmla="*/ 32 h 165"/>
                <a:gd name="T80" fmla="*/ 188 w 241"/>
                <a:gd name="T81" fmla="*/ 43 h 165"/>
                <a:gd name="T82" fmla="*/ 163 w 241"/>
                <a:gd name="T83" fmla="*/ 22 h 165"/>
                <a:gd name="T84" fmla="*/ 146 w 241"/>
                <a:gd name="T85" fmla="*/ 64 h 165"/>
                <a:gd name="T86" fmla="*/ 148 w 241"/>
                <a:gd name="T87" fmla="*/ 62 h 165"/>
                <a:gd name="T88" fmla="*/ 156 w 241"/>
                <a:gd name="T89" fmla="*/ 66 h 165"/>
                <a:gd name="T90" fmla="*/ 165 w 241"/>
                <a:gd name="T91" fmla="*/ 58 h 165"/>
                <a:gd name="T92" fmla="*/ 178 w 241"/>
                <a:gd name="T93" fmla="*/ 47 h 165"/>
                <a:gd name="T94" fmla="*/ 182 w 241"/>
                <a:gd name="T95" fmla="*/ 56 h 165"/>
                <a:gd name="T96" fmla="*/ 175 w 241"/>
                <a:gd name="T97" fmla="*/ 66 h 165"/>
                <a:gd name="T98" fmla="*/ 140 w 241"/>
                <a:gd name="T99" fmla="*/ 77 h 165"/>
                <a:gd name="T100" fmla="*/ 123 w 241"/>
                <a:gd name="T101" fmla="*/ 72 h 165"/>
                <a:gd name="T102" fmla="*/ 123 w 241"/>
                <a:gd name="T103" fmla="*/ 66 h 165"/>
                <a:gd name="T104" fmla="*/ 152 w 241"/>
                <a:gd name="T105" fmla="*/ 17 h 165"/>
                <a:gd name="T106" fmla="*/ 142 w 241"/>
                <a:gd name="T107" fmla="*/ 1 h 165"/>
                <a:gd name="T108" fmla="*/ 159 w 241"/>
                <a:gd name="T109" fmla="*/ 136 h 165"/>
                <a:gd name="T110" fmla="*/ 188 w 241"/>
                <a:gd name="T111" fmla="*/ 26 h 165"/>
                <a:gd name="T112" fmla="*/ 190 w 241"/>
                <a:gd name="T113" fmla="*/ 123 h 165"/>
                <a:gd name="T114" fmla="*/ 180 w 241"/>
                <a:gd name="T115" fmla="*/ 2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1" h="165">
                  <a:moveTo>
                    <a:pt x="178" y="22"/>
                  </a:moveTo>
                  <a:lnTo>
                    <a:pt x="178" y="22"/>
                  </a:lnTo>
                  <a:lnTo>
                    <a:pt x="178" y="22"/>
                  </a:lnTo>
                  <a:lnTo>
                    <a:pt x="178" y="22"/>
                  </a:lnTo>
                  <a:lnTo>
                    <a:pt x="178" y="22"/>
                  </a:lnTo>
                  <a:lnTo>
                    <a:pt x="178" y="22"/>
                  </a:lnTo>
                  <a:close/>
                  <a:moveTo>
                    <a:pt x="82" y="51"/>
                  </a:moveTo>
                  <a:lnTo>
                    <a:pt x="82" y="53"/>
                  </a:lnTo>
                  <a:lnTo>
                    <a:pt x="80" y="53"/>
                  </a:lnTo>
                  <a:lnTo>
                    <a:pt x="82" y="55"/>
                  </a:lnTo>
                  <a:lnTo>
                    <a:pt x="82" y="55"/>
                  </a:lnTo>
                  <a:lnTo>
                    <a:pt x="84" y="53"/>
                  </a:lnTo>
                  <a:lnTo>
                    <a:pt x="84" y="51"/>
                  </a:lnTo>
                  <a:lnTo>
                    <a:pt x="82" y="51"/>
                  </a:lnTo>
                  <a:lnTo>
                    <a:pt x="82" y="51"/>
                  </a:lnTo>
                  <a:close/>
                  <a:moveTo>
                    <a:pt x="40" y="113"/>
                  </a:moveTo>
                  <a:lnTo>
                    <a:pt x="42" y="115"/>
                  </a:lnTo>
                  <a:lnTo>
                    <a:pt x="44" y="115"/>
                  </a:lnTo>
                  <a:lnTo>
                    <a:pt x="44" y="117"/>
                  </a:lnTo>
                  <a:lnTo>
                    <a:pt x="42" y="117"/>
                  </a:lnTo>
                  <a:lnTo>
                    <a:pt x="42" y="117"/>
                  </a:lnTo>
                  <a:lnTo>
                    <a:pt x="40" y="115"/>
                  </a:lnTo>
                  <a:lnTo>
                    <a:pt x="38" y="113"/>
                  </a:lnTo>
                  <a:lnTo>
                    <a:pt x="38" y="113"/>
                  </a:lnTo>
                  <a:lnTo>
                    <a:pt x="40" y="113"/>
                  </a:lnTo>
                  <a:close/>
                  <a:moveTo>
                    <a:pt x="44" y="113"/>
                  </a:moveTo>
                  <a:lnTo>
                    <a:pt x="44" y="113"/>
                  </a:lnTo>
                  <a:lnTo>
                    <a:pt x="44" y="113"/>
                  </a:lnTo>
                  <a:lnTo>
                    <a:pt x="42" y="111"/>
                  </a:lnTo>
                  <a:lnTo>
                    <a:pt x="40" y="111"/>
                  </a:lnTo>
                  <a:lnTo>
                    <a:pt x="40" y="113"/>
                  </a:lnTo>
                  <a:lnTo>
                    <a:pt x="42" y="113"/>
                  </a:lnTo>
                  <a:lnTo>
                    <a:pt x="44" y="113"/>
                  </a:lnTo>
                  <a:close/>
                  <a:moveTo>
                    <a:pt x="158" y="144"/>
                  </a:moveTo>
                  <a:lnTo>
                    <a:pt x="159" y="142"/>
                  </a:lnTo>
                  <a:lnTo>
                    <a:pt x="158" y="144"/>
                  </a:lnTo>
                  <a:lnTo>
                    <a:pt x="154" y="142"/>
                  </a:lnTo>
                  <a:lnTo>
                    <a:pt x="150" y="142"/>
                  </a:lnTo>
                  <a:lnTo>
                    <a:pt x="144" y="140"/>
                  </a:lnTo>
                  <a:lnTo>
                    <a:pt x="144" y="138"/>
                  </a:lnTo>
                  <a:lnTo>
                    <a:pt x="142" y="138"/>
                  </a:lnTo>
                  <a:lnTo>
                    <a:pt x="142" y="136"/>
                  </a:lnTo>
                  <a:lnTo>
                    <a:pt x="144" y="136"/>
                  </a:lnTo>
                  <a:lnTo>
                    <a:pt x="144" y="136"/>
                  </a:lnTo>
                  <a:lnTo>
                    <a:pt x="146" y="134"/>
                  </a:lnTo>
                  <a:lnTo>
                    <a:pt x="146" y="132"/>
                  </a:lnTo>
                  <a:lnTo>
                    <a:pt x="142" y="132"/>
                  </a:lnTo>
                  <a:lnTo>
                    <a:pt x="140" y="132"/>
                  </a:lnTo>
                  <a:lnTo>
                    <a:pt x="137" y="132"/>
                  </a:lnTo>
                  <a:lnTo>
                    <a:pt x="135" y="130"/>
                  </a:lnTo>
                  <a:lnTo>
                    <a:pt x="135" y="127"/>
                  </a:lnTo>
                  <a:lnTo>
                    <a:pt x="135" y="125"/>
                  </a:lnTo>
                  <a:lnTo>
                    <a:pt x="133" y="123"/>
                  </a:lnTo>
                  <a:lnTo>
                    <a:pt x="131" y="123"/>
                  </a:lnTo>
                  <a:lnTo>
                    <a:pt x="127" y="125"/>
                  </a:lnTo>
                  <a:lnTo>
                    <a:pt x="125" y="125"/>
                  </a:lnTo>
                  <a:lnTo>
                    <a:pt x="123" y="123"/>
                  </a:lnTo>
                  <a:lnTo>
                    <a:pt x="123" y="121"/>
                  </a:lnTo>
                  <a:lnTo>
                    <a:pt x="123" y="121"/>
                  </a:lnTo>
                  <a:lnTo>
                    <a:pt x="122" y="119"/>
                  </a:lnTo>
                  <a:lnTo>
                    <a:pt x="122" y="117"/>
                  </a:lnTo>
                  <a:lnTo>
                    <a:pt x="120" y="117"/>
                  </a:lnTo>
                  <a:lnTo>
                    <a:pt x="118" y="115"/>
                  </a:lnTo>
                  <a:lnTo>
                    <a:pt x="118" y="113"/>
                  </a:lnTo>
                  <a:lnTo>
                    <a:pt x="118" y="111"/>
                  </a:lnTo>
                  <a:lnTo>
                    <a:pt x="118" y="110"/>
                  </a:lnTo>
                  <a:lnTo>
                    <a:pt x="116" y="108"/>
                  </a:lnTo>
                  <a:lnTo>
                    <a:pt x="112" y="106"/>
                  </a:lnTo>
                  <a:lnTo>
                    <a:pt x="110" y="104"/>
                  </a:lnTo>
                  <a:lnTo>
                    <a:pt x="106" y="102"/>
                  </a:lnTo>
                  <a:lnTo>
                    <a:pt x="103" y="96"/>
                  </a:lnTo>
                  <a:lnTo>
                    <a:pt x="101" y="94"/>
                  </a:lnTo>
                  <a:lnTo>
                    <a:pt x="99" y="91"/>
                  </a:lnTo>
                  <a:lnTo>
                    <a:pt x="99" y="87"/>
                  </a:lnTo>
                  <a:lnTo>
                    <a:pt x="101" y="87"/>
                  </a:lnTo>
                  <a:lnTo>
                    <a:pt x="103" y="87"/>
                  </a:lnTo>
                  <a:lnTo>
                    <a:pt x="106" y="87"/>
                  </a:lnTo>
                  <a:lnTo>
                    <a:pt x="110" y="85"/>
                  </a:lnTo>
                  <a:lnTo>
                    <a:pt x="112" y="85"/>
                  </a:lnTo>
                  <a:lnTo>
                    <a:pt x="112" y="83"/>
                  </a:lnTo>
                  <a:lnTo>
                    <a:pt x="112" y="79"/>
                  </a:lnTo>
                  <a:lnTo>
                    <a:pt x="110" y="77"/>
                  </a:lnTo>
                  <a:lnTo>
                    <a:pt x="108" y="75"/>
                  </a:lnTo>
                  <a:lnTo>
                    <a:pt x="106" y="74"/>
                  </a:lnTo>
                  <a:lnTo>
                    <a:pt x="104" y="74"/>
                  </a:lnTo>
                  <a:lnTo>
                    <a:pt x="97" y="72"/>
                  </a:lnTo>
                  <a:lnTo>
                    <a:pt x="91" y="68"/>
                  </a:lnTo>
                  <a:lnTo>
                    <a:pt x="82" y="66"/>
                  </a:lnTo>
                  <a:lnTo>
                    <a:pt x="80" y="64"/>
                  </a:lnTo>
                  <a:lnTo>
                    <a:pt x="78" y="64"/>
                  </a:lnTo>
                  <a:lnTo>
                    <a:pt x="80" y="58"/>
                  </a:lnTo>
                  <a:lnTo>
                    <a:pt x="80" y="56"/>
                  </a:lnTo>
                  <a:lnTo>
                    <a:pt x="78" y="55"/>
                  </a:lnTo>
                  <a:lnTo>
                    <a:pt x="78" y="55"/>
                  </a:lnTo>
                  <a:lnTo>
                    <a:pt x="76" y="53"/>
                  </a:lnTo>
                  <a:lnTo>
                    <a:pt x="74" y="51"/>
                  </a:lnTo>
                  <a:lnTo>
                    <a:pt x="68" y="47"/>
                  </a:lnTo>
                  <a:lnTo>
                    <a:pt x="61" y="41"/>
                  </a:lnTo>
                  <a:lnTo>
                    <a:pt x="59" y="39"/>
                  </a:lnTo>
                  <a:lnTo>
                    <a:pt x="57" y="39"/>
                  </a:lnTo>
                  <a:lnTo>
                    <a:pt x="55" y="39"/>
                  </a:lnTo>
                  <a:lnTo>
                    <a:pt x="53" y="39"/>
                  </a:lnTo>
                  <a:lnTo>
                    <a:pt x="51" y="39"/>
                  </a:lnTo>
                  <a:lnTo>
                    <a:pt x="50" y="37"/>
                  </a:lnTo>
                  <a:lnTo>
                    <a:pt x="46" y="34"/>
                  </a:lnTo>
                  <a:lnTo>
                    <a:pt x="42" y="32"/>
                  </a:lnTo>
                  <a:lnTo>
                    <a:pt x="29" y="30"/>
                  </a:lnTo>
                  <a:lnTo>
                    <a:pt x="17" y="24"/>
                  </a:lnTo>
                  <a:lnTo>
                    <a:pt x="10" y="20"/>
                  </a:lnTo>
                  <a:lnTo>
                    <a:pt x="6" y="20"/>
                  </a:lnTo>
                  <a:lnTo>
                    <a:pt x="2" y="20"/>
                  </a:lnTo>
                  <a:lnTo>
                    <a:pt x="2" y="22"/>
                  </a:lnTo>
                  <a:lnTo>
                    <a:pt x="2" y="79"/>
                  </a:lnTo>
                  <a:lnTo>
                    <a:pt x="0" y="83"/>
                  </a:lnTo>
                  <a:lnTo>
                    <a:pt x="0" y="87"/>
                  </a:lnTo>
                  <a:lnTo>
                    <a:pt x="2" y="89"/>
                  </a:lnTo>
                  <a:lnTo>
                    <a:pt x="2" y="125"/>
                  </a:lnTo>
                  <a:lnTo>
                    <a:pt x="4" y="125"/>
                  </a:lnTo>
                  <a:lnTo>
                    <a:pt x="6" y="127"/>
                  </a:lnTo>
                  <a:lnTo>
                    <a:pt x="10" y="125"/>
                  </a:lnTo>
                  <a:lnTo>
                    <a:pt x="21" y="125"/>
                  </a:lnTo>
                  <a:lnTo>
                    <a:pt x="27" y="127"/>
                  </a:lnTo>
                  <a:lnTo>
                    <a:pt x="29" y="127"/>
                  </a:lnTo>
                  <a:lnTo>
                    <a:pt x="31" y="127"/>
                  </a:lnTo>
                  <a:lnTo>
                    <a:pt x="36" y="125"/>
                  </a:lnTo>
                  <a:lnTo>
                    <a:pt x="40" y="123"/>
                  </a:lnTo>
                  <a:lnTo>
                    <a:pt x="40" y="121"/>
                  </a:lnTo>
                  <a:lnTo>
                    <a:pt x="40" y="119"/>
                  </a:lnTo>
                  <a:lnTo>
                    <a:pt x="40" y="117"/>
                  </a:lnTo>
                  <a:lnTo>
                    <a:pt x="38" y="115"/>
                  </a:lnTo>
                  <a:lnTo>
                    <a:pt x="38" y="115"/>
                  </a:lnTo>
                  <a:lnTo>
                    <a:pt x="36" y="113"/>
                  </a:lnTo>
                  <a:lnTo>
                    <a:pt x="34" y="113"/>
                  </a:lnTo>
                  <a:lnTo>
                    <a:pt x="32" y="111"/>
                  </a:lnTo>
                  <a:lnTo>
                    <a:pt x="25" y="111"/>
                  </a:lnTo>
                  <a:lnTo>
                    <a:pt x="25" y="111"/>
                  </a:lnTo>
                  <a:lnTo>
                    <a:pt x="25" y="110"/>
                  </a:lnTo>
                  <a:lnTo>
                    <a:pt x="23" y="110"/>
                  </a:lnTo>
                  <a:lnTo>
                    <a:pt x="23" y="110"/>
                  </a:lnTo>
                  <a:lnTo>
                    <a:pt x="21" y="110"/>
                  </a:lnTo>
                  <a:lnTo>
                    <a:pt x="23" y="110"/>
                  </a:lnTo>
                  <a:lnTo>
                    <a:pt x="25" y="110"/>
                  </a:lnTo>
                  <a:lnTo>
                    <a:pt x="25" y="110"/>
                  </a:lnTo>
                  <a:lnTo>
                    <a:pt x="25" y="111"/>
                  </a:lnTo>
                  <a:lnTo>
                    <a:pt x="27" y="111"/>
                  </a:lnTo>
                  <a:lnTo>
                    <a:pt x="38" y="111"/>
                  </a:lnTo>
                  <a:lnTo>
                    <a:pt x="40" y="110"/>
                  </a:lnTo>
                  <a:lnTo>
                    <a:pt x="44" y="110"/>
                  </a:lnTo>
                  <a:lnTo>
                    <a:pt x="44" y="108"/>
                  </a:lnTo>
                  <a:lnTo>
                    <a:pt x="44" y="108"/>
                  </a:lnTo>
                  <a:lnTo>
                    <a:pt x="44" y="106"/>
                  </a:lnTo>
                  <a:lnTo>
                    <a:pt x="44" y="106"/>
                  </a:lnTo>
                  <a:lnTo>
                    <a:pt x="48" y="106"/>
                  </a:lnTo>
                  <a:lnTo>
                    <a:pt x="50" y="106"/>
                  </a:lnTo>
                  <a:lnTo>
                    <a:pt x="48" y="106"/>
                  </a:lnTo>
                  <a:lnTo>
                    <a:pt x="48" y="106"/>
                  </a:lnTo>
                  <a:lnTo>
                    <a:pt x="50" y="106"/>
                  </a:lnTo>
                  <a:lnTo>
                    <a:pt x="48" y="102"/>
                  </a:lnTo>
                  <a:lnTo>
                    <a:pt x="46" y="100"/>
                  </a:lnTo>
                  <a:lnTo>
                    <a:pt x="46" y="98"/>
                  </a:lnTo>
                  <a:lnTo>
                    <a:pt x="48" y="98"/>
                  </a:lnTo>
                  <a:lnTo>
                    <a:pt x="48" y="100"/>
                  </a:lnTo>
                  <a:lnTo>
                    <a:pt x="50" y="102"/>
                  </a:lnTo>
                  <a:lnTo>
                    <a:pt x="51" y="102"/>
                  </a:lnTo>
                  <a:lnTo>
                    <a:pt x="53" y="102"/>
                  </a:lnTo>
                  <a:lnTo>
                    <a:pt x="55" y="102"/>
                  </a:lnTo>
                  <a:lnTo>
                    <a:pt x="57" y="100"/>
                  </a:lnTo>
                  <a:lnTo>
                    <a:pt x="59" y="100"/>
                  </a:lnTo>
                  <a:lnTo>
                    <a:pt x="59" y="100"/>
                  </a:lnTo>
                  <a:lnTo>
                    <a:pt x="61" y="100"/>
                  </a:lnTo>
                  <a:lnTo>
                    <a:pt x="63" y="100"/>
                  </a:lnTo>
                  <a:lnTo>
                    <a:pt x="63" y="100"/>
                  </a:lnTo>
                  <a:lnTo>
                    <a:pt x="65" y="102"/>
                  </a:lnTo>
                  <a:lnTo>
                    <a:pt x="65" y="102"/>
                  </a:lnTo>
                  <a:lnTo>
                    <a:pt x="67" y="102"/>
                  </a:lnTo>
                  <a:lnTo>
                    <a:pt x="67" y="104"/>
                  </a:lnTo>
                  <a:lnTo>
                    <a:pt x="68" y="104"/>
                  </a:lnTo>
                  <a:lnTo>
                    <a:pt x="80" y="106"/>
                  </a:lnTo>
                  <a:lnTo>
                    <a:pt x="84" y="108"/>
                  </a:lnTo>
                  <a:lnTo>
                    <a:pt x="86" y="110"/>
                  </a:lnTo>
                  <a:lnTo>
                    <a:pt x="91" y="119"/>
                  </a:lnTo>
                  <a:lnTo>
                    <a:pt x="95" y="123"/>
                  </a:lnTo>
                  <a:lnTo>
                    <a:pt x="99" y="123"/>
                  </a:lnTo>
                  <a:lnTo>
                    <a:pt x="97" y="127"/>
                  </a:lnTo>
                  <a:lnTo>
                    <a:pt x="99" y="129"/>
                  </a:lnTo>
                  <a:lnTo>
                    <a:pt x="101" y="130"/>
                  </a:lnTo>
                  <a:lnTo>
                    <a:pt x="103" y="130"/>
                  </a:lnTo>
                  <a:lnTo>
                    <a:pt x="104" y="132"/>
                  </a:lnTo>
                  <a:lnTo>
                    <a:pt x="108" y="138"/>
                  </a:lnTo>
                  <a:lnTo>
                    <a:pt x="112" y="140"/>
                  </a:lnTo>
                  <a:lnTo>
                    <a:pt x="116" y="142"/>
                  </a:lnTo>
                  <a:lnTo>
                    <a:pt x="139" y="144"/>
                  </a:lnTo>
                  <a:lnTo>
                    <a:pt x="142" y="144"/>
                  </a:lnTo>
                  <a:lnTo>
                    <a:pt x="144" y="146"/>
                  </a:lnTo>
                  <a:lnTo>
                    <a:pt x="146" y="148"/>
                  </a:lnTo>
                  <a:lnTo>
                    <a:pt x="148" y="149"/>
                  </a:lnTo>
                  <a:lnTo>
                    <a:pt x="150" y="149"/>
                  </a:lnTo>
                  <a:lnTo>
                    <a:pt x="154" y="149"/>
                  </a:lnTo>
                  <a:lnTo>
                    <a:pt x="156" y="149"/>
                  </a:lnTo>
                  <a:lnTo>
                    <a:pt x="158" y="148"/>
                  </a:lnTo>
                  <a:lnTo>
                    <a:pt x="156" y="146"/>
                  </a:lnTo>
                  <a:lnTo>
                    <a:pt x="154" y="146"/>
                  </a:lnTo>
                  <a:lnTo>
                    <a:pt x="154" y="144"/>
                  </a:lnTo>
                  <a:lnTo>
                    <a:pt x="156" y="144"/>
                  </a:lnTo>
                  <a:lnTo>
                    <a:pt x="158" y="144"/>
                  </a:lnTo>
                  <a:close/>
                  <a:moveTo>
                    <a:pt x="112" y="15"/>
                  </a:moveTo>
                  <a:lnTo>
                    <a:pt x="112" y="15"/>
                  </a:lnTo>
                  <a:lnTo>
                    <a:pt x="112" y="15"/>
                  </a:lnTo>
                  <a:lnTo>
                    <a:pt x="112" y="15"/>
                  </a:lnTo>
                  <a:lnTo>
                    <a:pt x="110" y="15"/>
                  </a:lnTo>
                  <a:lnTo>
                    <a:pt x="110" y="15"/>
                  </a:lnTo>
                  <a:lnTo>
                    <a:pt x="112" y="15"/>
                  </a:lnTo>
                  <a:close/>
                  <a:moveTo>
                    <a:pt x="101" y="64"/>
                  </a:moveTo>
                  <a:lnTo>
                    <a:pt x="99" y="64"/>
                  </a:lnTo>
                  <a:lnTo>
                    <a:pt x="99" y="62"/>
                  </a:lnTo>
                  <a:lnTo>
                    <a:pt x="99" y="62"/>
                  </a:lnTo>
                  <a:lnTo>
                    <a:pt x="101" y="62"/>
                  </a:lnTo>
                  <a:lnTo>
                    <a:pt x="103" y="62"/>
                  </a:lnTo>
                  <a:lnTo>
                    <a:pt x="103" y="64"/>
                  </a:lnTo>
                  <a:lnTo>
                    <a:pt x="101" y="64"/>
                  </a:lnTo>
                  <a:lnTo>
                    <a:pt x="101" y="64"/>
                  </a:lnTo>
                  <a:close/>
                  <a:moveTo>
                    <a:pt x="112" y="66"/>
                  </a:moveTo>
                  <a:lnTo>
                    <a:pt x="112" y="66"/>
                  </a:lnTo>
                  <a:lnTo>
                    <a:pt x="114" y="68"/>
                  </a:lnTo>
                  <a:lnTo>
                    <a:pt x="116" y="68"/>
                  </a:lnTo>
                  <a:lnTo>
                    <a:pt x="116" y="70"/>
                  </a:lnTo>
                  <a:lnTo>
                    <a:pt x="114" y="72"/>
                  </a:lnTo>
                  <a:lnTo>
                    <a:pt x="112" y="70"/>
                  </a:lnTo>
                  <a:lnTo>
                    <a:pt x="112" y="68"/>
                  </a:lnTo>
                  <a:lnTo>
                    <a:pt x="112" y="66"/>
                  </a:lnTo>
                  <a:close/>
                  <a:moveTo>
                    <a:pt x="150" y="130"/>
                  </a:moveTo>
                  <a:lnTo>
                    <a:pt x="150" y="129"/>
                  </a:lnTo>
                  <a:lnTo>
                    <a:pt x="148" y="129"/>
                  </a:lnTo>
                  <a:lnTo>
                    <a:pt x="150" y="127"/>
                  </a:lnTo>
                  <a:lnTo>
                    <a:pt x="150" y="127"/>
                  </a:lnTo>
                  <a:lnTo>
                    <a:pt x="152" y="127"/>
                  </a:lnTo>
                  <a:lnTo>
                    <a:pt x="152" y="129"/>
                  </a:lnTo>
                  <a:lnTo>
                    <a:pt x="152" y="130"/>
                  </a:lnTo>
                  <a:lnTo>
                    <a:pt x="150" y="130"/>
                  </a:lnTo>
                  <a:close/>
                  <a:moveTo>
                    <a:pt x="154" y="132"/>
                  </a:moveTo>
                  <a:lnTo>
                    <a:pt x="154" y="130"/>
                  </a:lnTo>
                  <a:lnTo>
                    <a:pt x="154" y="130"/>
                  </a:lnTo>
                  <a:lnTo>
                    <a:pt x="154" y="129"/>
                  </a:lnTo>
                  <a:lnTo>
                    <a:pt x="156" y="129"/>
                  </a:lnTo>
                  <a:lnTo>
                    <a:pt x="158" y="129"/>
                  </a:lnTo>
                  <a:lnTo>
                    <a:pt x="159" y="130"/>
                  </a:lnTo>
                  <a:lnTo>
                    <a:pt x="161" y="130"/>
                  </a:lnTo>
                  <a:lnTo>
                    <a:pt x="161" y="132"/>
                  </a:lnTo>
                  <a:lnTo>
                    <a:pt x="161" y="132"/>
                  </a:lnTo>
                  <a:lnTo>
                    <a:pt x="161" y="134"/>
                  </a:lnTo>
                  <a:lnTo>
                    <a:pt x="161" y="134"/>
                  </a:lnTo>
                  <a:lnTo>
                    <a:pt x="159" y="134"/>
                  </a:lnTo>
                  <a:lnTo>
                    <a:pt x="159" y="132"/>
                  </a:lnTo>
                  <a:lnTo>
                    <a:pt x="158" y="132"/>
                  </a:lnTo>
                  <a:lnTo>
                    <a:pt x="154" y="132"/>
                  </a:lnTo>
                  <a:close/>
                  <a:moveTo>
                    <a:pt x="165" y="113"/>
                  </a:moveTo>
                  <a:lnTo>
                    <a:pt x="165" y="113"/>
                  </a:lnTo>
                  <a:lnTo>
                    <a:pt x="165" y="115"/>
                  </a:lnTo>
                  <a:lnTo>
                    <a:pt x="165" y="115"/>
                  </a:lnTo>
                  <a:lnTo>
                    <a:pt x="165" y="117"/>
                  </a:lnTo>
                  <a:lnTo>
                    <a:pt x="165" y="117"/>
                  </a:lnTo>
                  <a:lnTo>
                    <a:pt x="165" y="119"/>
                  </a:lnTo>
                  <a:lnTo>
                    <a:pt x="165" y="119"/>
                  </a:lnTo>
                  <a:lnTo>
                    <a:pt x="163" y="117"/>
                  </a:lnTo>
                  <a:lnTo>
                    <a:pt x="163" y="115"/>
                  </a:lnTo>
                  <a:lnTo>
                    <a:pt x="163" y="113"/>
                  </a:lnTo>
                  <a:lnTo>
                    <a:pt x="165" y="113"/>
                  </a:lnTo>
                  <a:close/>
                  <a:moveTo>
                    <a:pt x="159" y="149"/>
                  </a:moveTo>
                  <a:lnTo>
                    <a:pt x="159" y="149"/>
                  </a:lnTo>
                  <a:lnTo>
                    <a:pt x="159" y="148"/>
                  </a:lnTo>
                  <a:lnTo>
                    <a:pt x="159" y="148"/>
                  </a:lnTo>
                  <a:lnTo>
                    <a:pt x="161" y="148"/>
                  </a:lnTo>
                  <a:lnTo>
                    <a:pt x="161" y="149"/>
                  </a:lnTo>
                  <a:lnTo>
                    <a:pt x="159" y="149"/>
                  </a:lnTo>
                  <a:close/>
                  <a:moveTo>
                    <a:pt x="241" y="83"/>
                  </a:moveTo>
                  <a:lnTo>
                    <a:pt x="241" y="85"/>
                  </a:lnTo>
                  <a:lnTo>
                    <a:pt x="241" y="87"/>
                  </a:lnTo>
                  <a:lnTo>
                    <a:pt x="241" y="87"/>
                  </a:lnTo>
                  <a:lnTo>
                    <a:pt x="237" y="87"/>
                  </a:lnTo>
                  <a:lnTo>
                    <a:pt x="235" y="87"/>
                  </a:lnTo>
                  <a:lnTo>
                    <a:pt x="233" y="87"/>
                  </a:lnTo>
                  <a:lnTo>
                    <a:pt x="231" y="85"/>
                  </a:lnTo>
                  <a:lnTo>
                    <a:pt x="231" y="83"/>
                  </a:lnTo>
                  <a:lnTo>
                    <a:pt x="230" y="81"/>
                  </a:lnTo>
                  <a:lnTo>
                    <a:pt x="230" y="81"/>
                  </a:lnTo>
                  <a:lnTo>
                    <a:pt x="230" y="79"/>
                  </a:lnTo>
                  <a:lnTo>
                    <a:pt x="230" y="79"/>
                  </a:lnTo>
                  <a:lnTo>
                    <a:pt x="224" y="74"/>
                  </a:lnTo>
                  <a:lnTo>
                    <a:pt x="222" y="72"/>
                  </a:lnTo>
                  <a:lnTo>
                    <a:pt x="222" y="70"/>
                  </a:lnTo>
                  <a:lnTo>
                    <a:pt x="222" y="68"/>
                  </a:lnTo>
                  <a:lnTo>
                    <a:pt x="222" y="66"/>
                  </a:lnTo>
                  <a:lnTo>
                    <a:pt x="222" y="66"/>
                  </a:lnTo>
                  <a:lnTo>
                    <a:pt x="224" y="66"/>
                  </a:lnTo>
                  <a:lnTo>
                    <a:pt x="226" y="66"/>
                  </a:lnTo>
                  <a:lnTo>
                    <a:pt x="228" y="68"/>
                  </a:lnTo>
                  <a:lnTo>
                    <a:pt x="228" y="68"/>
                  </a:lnTo>
                  <a:lnTo>
                    <a:pt x="233" y="74"/>
                  </a:lnTo>
                  <a:lnTo>
                    <a:pt x="233" y="75"/>
                  </a:lnTo>
                  <a:lnTo>
                    <a:pt x="239" y="79"/>
                  </a:lnTo>
                  <a:lnTo>
                    <a:pt x="239" y="81"/>
                  </a:lnTo>
                  <a:lnTo>
                    <a:pt x="241" y="83"/>
                  </a:lnTo>
                  <a:close/>
                  <a:moveTo>
                    <a:pt x="222" y="60"/>
                  </a:moveTo>
                  <a:lnTo>
                    <a:pt x="222" y="62"/>
                  </a:lnTo>
                  <a:lnTo>
                    <a:pt x="220" y="64"/>
                  </a:lnTo>
                  <a:lnTo>
                    <a:pt x="220" y="64"/>
                  </a:lnTo>
                  <a:lnTo>
                    <a:pt x="220" y="60"/>
                  </a:lnTo>
                  <a:lnTo>
                    <a:pt x="220" y="60"/>
                  </a:lnTo>
                  <a:lnTo>
                    <a:pt x="220" y="58"/>
                  </a:lnTo>
                  <a:lnTo>
                    <a:pt x="222" y="60"/>
                  </a:lnTo>
                  <a:close/>
                  <a:moveTo>
                    <a:pt x="214" y="161"/>
                  </a:moveTo>
                  <a:lnTo>
                    <a:pt x="214" y="163"/>
                  </a:lnTo>
                  <a:lnTo>
                    <a:pt x="214" y="163"/>
                  </a:lnTo>
                  <a:lnTo>
                    <a:pt x="213" y="163"/>
                  </a:lnTo>
                  <a:lnTo>
                    <a:pt x="213" y="161"/>
                  </a:lnTo>
                  <a:lnTo>
                    <a:pt x="211" y="161"/>
                  </a:lnTo>
                  <a:lnTo>
                    <a:pt x="213" y="161"/>
                  </a:lnTo>
                  <a:lnTo>
                    <a:pt x="213" y="161"/>
                  </a:lnTo>
                  <a:lnTo>
                    <a:pt x="213" y="161"/>
                  </a:lnTo>
                  <a:lnTo>
                    <a:pt x="214" y="161"/>
                  </a:lnTo>
                  <a:lnTo>
                    <a:pt x="214" y="161"/>
                  </a:lnTo>
                  <a:close/>
                  <a:moveTo>
                    <a:pt x="205" y="43"/>
                  </a:moveTo>
                  <a:lnTo>
                    <a:pt x="205" y="43"/>
                  </a:lnTo>
                  <a:lnTo>
                    <a:pt x="205" y="43"/>
                  </a:lnTo>
                  <a:lnTo>
                    <a:pt x="205" y="43"/>
                  </a:lnTo>
                  <a:lnTo>
                    <a:pt x="205" y="43"/>
                  </a:lnTo>
                  <a:lnTo>
                    <a:pt x="205" y="43"/>
                  </a:lnTo>
                  <a:lnTo>
                    <a:pt x="205" y="43"/>
                  </a:lnTo>
                  <a:lnTo>
                    <a:pt x="205" y="43"/>
                  </a:lnTo>
                  <a:close/>
                  <a:moveTo>
                    <a:pt x="205" y="163"/>
                  </a:moveTo>
                  <a:lnTo>
                    <a:pt x="207" y="165"/>
                  </a:lnTo>
                  <a:lnTo>
                    <a:pt x="205" y="165"/>
                  </a:lnTo>
                  <a:lnTo>
                    <a:pt x="203" y="165"/>
                  </a:lnTo>
                  <a:lnTo>
                    <a:pt x="203" y="165"/>
                  </a:lnTo>
                  <a:lnTo>
                    <a:pt x="201" y="165"/>
                  </a:lnTo>
                  <a:lnTo>
                    <a:pt x="199" y="163"/>
                  </a:lnTo>
                  <a:lnTo>
                    <a:pt x="199" y="163"/>
                  </a:lnTo>
                  <a:lnTo>
                    <a:pt x="199" y="163"/>
                  </a:lnTo>
                  <a:lnTo>
                    <a:pt x="199" y="161"/>
                  </a:lnTo>
                  <a:lnTo>
                    <a:pt x="197" y="161"/>
                  </a:lnTo>
                  <a:lnTo>
                    <a:pt x="197" y="161"/>
                  </a:lnTo>
                  <a:lnTo>
                    <a:pt x="203" y="163"/>
                  </a:lnTo>
                  <a:lnTo>
                    <a:pt x="205" y="163"/>
                  </a:lnTo>
                  <a:close/>
                  <a:moveTo>
                    <a:pt x="91" y="11"/>
                  </a:moveTo>
                  <a:lnTo>
                    <a:pt x="95" y="9"/>
                  </a:lnTo>
                  <a:lnTo>
                    <a:pt x="103" y="11"/>
                  </a:lnTo>
                  <a:lnTo>
                    <a:pt x="104" y="9"/>
                  </a:lnTo>
                  <a:lnTo>
                    <a:pt x="104" y="11"/>
                  </a:lnTo>
                  <a:lnTo>
                    <a:pt x="103" y="13"/>
                  </a:lnTo>
                  <a:lnTo>
                    <a:pt x="101" y="13"/>
                  </a:lnTo>
                  <a:lnTo>
                    <a:pt x="93" y="13"/>
                  </a:lnTo>
                  <a:lnTo>
                    <a:pt x="93" y="13"/>
                  </a:lnTo>
                  <a:lnTo>
                    <a:pt x="91" y="13"/>
                  </a:lnTo>
                  <a:lnTo>
                    <a:pt x="91" y="13"/>
                  </a:lnTo>
                  <a:lnTo>
                    <a:pt x="91" y="11"/>
                  </a:lnTo>
                  <a:close/>
                  <a:moveTo>
                    <a:pt x="159" y="20"/>
                  </a:moveTo>
                  <a:lnTo>
                    <a:pt x="159" y="20"/>
                  </a:lnTo>
                  <a:lnTo>
                    <a:pt x="159" y="19"/>
                  </a:lnTo>
                  <a:lnTo>
                    <a:pt x="180" y="30"/>
                  </a:lnTo>
                  <a:lnTo>
                    <a:pt x="182" y="32"/>
                  </a:lnTo>
                  <a:lnTo>
                    <a:pt x="188" y="37"/>
                  </a:lnTo>
                  <a:lnTo>
                    <a:pt x="194" y="41"/>
                  </a:lnTo>
                  <a:lnTo>
                    <a:pt x="195" y="45"/>
                  </a:lnTo>
                  <a:lnTo>
                    <a:pt x="197" y="47"/>
                  </a:lnTo>
                  <a:lnTo>
                    <a:pt x="195" y="49"/>
                  </a:lnTo>
                  <a:lnTo>
                    <a:pt x="194" y="53"/>
                  </a:lnTo>
                  <a:lnTo>
                    <a:pt x="194" y="55"/>
                  </a:lnTo>
                  <a:lnTo>
                    <a:pt x="190" y="49"/>
                  </a:lnTo>
                  <a:lnTo>
                    <a:pt x="188" y="43"/>
                  </a:lnTo>
                  <a:lnTo>
                    <a:pt x="186" y="37"/>
                  </a:lnTo>
                  <a:lnTo>
                    <a:pt x="182" y="34"/>
                  </a:lnTo>
                  <a:lnTo>
                    <a:pt x="180" y="34"/>
                  </a:lnTo>
                  <a:lnTo>
                    <a:pt x="178" y="32"/>
                  </a:lnTo>
                  <a:lnTo>
                    <a:pt x="177" y="32"/>
                  </a:lnTo>
                  <a:lnTo>
                    <a:pt x="175" y="32"/>
                  </a:lnTo>
                  <a:lnTo>
                    <a:pt x="169" y="26"/>
                  </a:lnTo>
                  <a:lnTo>
                    <a:pt x="165" y="24"/>
                  </a:lnTo>
                  <a:lnTo>
                    <a:pt x="163" y="22"/>
                  </a:lnTo>
                  <a:lnTo>
                    <a:pt x="159" y="22"/>
                  </a:lnTo>
                  <a:lnTo>
                    <a:pt x="159" y="22"/>
                  </a:lnTo>
                  <a:lnTo>
                    <a:pt x="159" y="20"/>
                  </a:lnTo>
                  <a:lnTo>
                    <a:pt x="159" y="20"/>
                  </a:lnTo>
                  <a:close/>
                  <a:moveTo>
                    <a:pt x="127" y="66"/>
                  </a:moveTo>
                  <a:lnTo>
                    <a:pt x="139" y="66"/>
                  </a:lnTo>
                  <a:lnTo>
                    <a:pt x="142" y="66"/>
                  </a:lnTo>
                  <a:lnTo>
                    <a:pt x="144" y="66"/>
                  </a:lnTo>
                  <a:lnTo>
                    <a:pt x="146" y="64"/>
                  </a:lnTo>
                  <a:lnTo>
                    <a:pt x="146" y="62"/>
                  </a:lnTo>
                  <a:lnTo>
                    <a:pt x="146" y="60"/>
                  </a:lnTo>
                  <a:lnTo>
                    <a:pt x="148" y="58"/>
                  </a:lnTo>
                  <a:lnTo>
                    <a:pt x="148" y="58"/>
                  </a:lnTo>
                  <a:lnTo>
                    <a:pt x="148" y="58"/>
                  </a:lnTo>
                  <a:lnTo>
                    <a:pt x="148" y="60"/>
                  </a:lnTo>
                  <a:lnTo>
                    <a:pt x="148" y="60"/>
                  </a:lnTo>
                  <a:lnTo>
                    <a:pt x="148" y="62"/>
                  </a:lnTo>
                  <a:lnTo>
                    <a:pt x="148" y="62"/>
                  </a:lnTo>
                  <a:lnTo>
                    <a:pt x="148" y="64"/>
                  </a:lnTo>
                  <a:lnTo>
                    <a:pt x="148" y="66"/>
                  </a:lnTo>
                  <a:lnTo>
                    <a:pt x="150" y="66"/>
                  </a:lnTo>
                  <a:lnTo>
                    <a:pt x="150" y="66"/>
                  </a:lnTo>
                  <a:lnTo>
                    <a:pt x="152" y="66"/>
                  </a:lnTo>
                  <a:lnTo>
                    <a:pt x="152" y="66"/>
                  </a:lnTo>
                  <a:lnTo>
                    <a:pt x="154" y="66"/>
                  </a:lnTo>
                  <a:lnTo>
                    <a:pt x="154" y="66"/>
                  </a:lnTo>
                  <a:lnTo>
                    <a:pt x="156" y="66"/>
                  </a:lnTo>
                  <a:lnTo>
                    <a:pt x="156" y="66"/>
                  </a:lnTo>
                  <a:lnTo>
                    <a:pt x="158" y="66"/>
                  </a:lnTo>
                  <a:lnTo>
                    <a:pt x="158" y="66"/>
                  </a:lnTo>
                  <a:lnTo>
                    <a:pt x="159" y="66"/>
                  </a:lnTo>
                  <a:lnTo>
                    <a:pt x="161" y="66"/>
                  </a:lnTo>
                  <a:lnTo>
                    <a:pt x="161" y="64"/>
                  </a:lnTo>
                  <a:lnTo>
                    <a:pt x="163" y="64"/>
                  </a:lnTo>
                  <a:lnTo>
                    <a:pt x="165" y="60"/>
                  </a:lnTo>
                  <a:lnTo>
                    <a:pt x="165" y="58"/>
                  </a:lnTo>
                  <a:lnTo>
                    <a:pt x="169" y="58"/>
                  </a:lnTo>
                  <a:lnTo>
                    <a:pt x="171" y="56"/>
                  </a:lnTo>
                  <a:lnTo>
                    <a:pt x="173" y="55"/>
                  </a:lnTo>
                  <a:lnTo>
                    <a:pt x="173" y="53"/>
                  </a:lnTo>
                  <a:lnTo>
                    <a:pt x="171" y="47"/>
                  </a:lnTo>
                  <a:lnTo>
                    <a:pt x="173" y="45"/>
                  </a:lnTo>
                  <a:lnTo>
                    <a:pt x="177" y="45"/>
                  </a:lnTo>
                  <a:lnTo>
                    <a:pt x="177" y="45"/>
                  </a:lnTo>
                  <a:lnTo>
                    <a:pt x="178" y="47"/>
                  </a:lnTo>
                  <a:lnTo>
                    <a:pt x="178" y="47"/>
                  </a:lnTo>
                  <a:lnTo>
                    <a:pt x="180" y="45"/>
                  </a:lnTo>
                  <a:lnTo>
                    <a:pt x="182" y="47"/>
                  </a:lnTo>
                  <a:lnTo>
                    <a:pt x="184" y="47"/>
                  </a:lnTo>
                  <a:lnTo>
                    <a:pt x="186" y="47"/>
                  </a:lnTo>
                  <a:lnTo>
                    <a:pt x="184" y="49"/>
                  </a:lnTo>
                  <a:lnTo>
                    <a:pt x="184" y="53"/>
                  </a:lnTo>
                  <a:lnTo>
                    <a:pt x="184" y="55"/>
                  </a:lnTo>
                  <a:lnTo>
                    <a:pt x="182" y="56"/>
                  </a:lnTo>
                  <a:lnTo>
                    <a:pt x="180" y="56"/>
                  </a:lnTo>
                  <a:lnTo>
                    <a:pt x="180" y="58"/>
                  </a:lnTo>
                  <a:lnTo>
                    <a:pt x="178" y="58"/>
                  </a:lnTo>
                  <a:lnTo>
                    <a:pt x="178" y="60"/>
                  </a:lnTo>
                  <a:lnTo>
                    <a:pt x="180" y="62"/>
                  </a:lnTo>
                  <a:lnTo>
                    <a:pt x="180" y="64"/>
                  </a:lnTo>
                  <a:lnTo>
                    <a:pt x="178" y="66"/>
                  </a:lnTo>
                  <a:lnTo>
                    <a:pt x="177" y="66"/>
                  </a:lnTo>
                  <a:lnTo>
                    <a:pt x="175" y="66"/>
                  </a:lnTo>
                  <a:lnTo>
                    <a:pt x="171" y="66"/>
                  </a:lnTo>
                  <a:lnTo>
                    <a:pt x="169" y="68"/>
                  </a:lnTo>
                  <a:lnTo>
                    <a:pt x="167" y="72"/>
                  </a:lnTo>
                  <a:lnTo>
                    <a:pt x="163" y="74"/>
                  </a:lnTo>
                  <a:lnTo>
                    <a:pt x="154" y="77"/>
                  </a:lnTo>
                  <a:lnTo>
                    <a:pt x="152" y="79"/>
                  </a:lnTo>
                  <a:lnTo>
                    <a:pt x="144" y="79"/>
                  </a:lnTo>
                  <a:lnTo>
                    <a:pt x="142" y="79"/>
                  </a:lnTo>
                  <a:lnTo>
                    <a:pt x="140" y="77"/>
                  </a:lnTo>
                  <a:lnTo>
                    <a:pt x="139" y="75"/>
                  </a:lnTo>
                  <a:lnTo>
                    <a:pt x="137" y="75"/>
                  </a:lnTo>
                  <a:lnTo>
                    <a:pt x="135" y="75"/>
                  </a:lnTo>
                  <a:lnTo>
                    <a:pt x="133" y="75"/>
                  </a:lnTo>
                  <a:lnTo>
                    <a:pt x="133" y="75"/>
                  </a:lnTo>
                  <a:lnTo>
                    <a:pt x="131" y="75"/>
                  </a:lnTo>
                  <a:lnTo>
                    <a:pt x="129" y="74"/>
                  </a:lnTo>
                  <a:lnTo>
                    <a:pt x="127" y="74"/>
                  </a:lnTo>
                  <a:lnTo>
                    <a:pt x="123" y="72"/>
                  </a:lnTo>
                  <a:lnTo>
                    <a:pt x="122" y="70"/>
                  </a:lnTo>
                  <a:lnTo>
                    <a:pt x="122" y="70"/>
                  </a:lnTo>
                  <a:lnTo>
                    <a:pt x="120" y="68"/>
                  </a:lnTo>
                  <a:lnTo>
                    <a:pt x="120" y="68"/>
                  </a:lnTo>
                  <a:lnTo>
                    <a:pt x="120" y="66"/>
                  </a:lnTo>
                  <a:lnTo>
                    <a:pt x="122" y="66"/>
                  </a:lnTo>
                  <a:lnTo>
                    <a:pt x="122" y="66"/>
                  </a:lnTo>
                  <a:lnTo>
                    <a:pt x="123" y="66"/>
                  </a:lnTo>
                  <a:lnTo>
                    <a:pt x="123" y="66"/>
                  </a:lnTo>
                  <a:lnTo>
                    <a:pt x="127" y="66"/>
                  </a:lnTo>
                  <a:close/>
                  <a:moveTo>
                    <a:pt x="152" y="17"/>
                  </a:moveTo>
                  <a:lnTo>
                    <a:pt x="154" y="17"/>
                  </a:lnTo>
                  <a:lnTo>
                    <a:pt x="154" y="20"/>
                  </a:lnTo>
                  <a:lnTo>
                    <a:pt x="152" y="20"/>
                  </a:lnTo>
                  <a:lnTo>
                    <a:pt x="150" y="20"/>
                  </a:lnTo>
                  <a:lnTo>
                    <a:pt x="146" y="17"/>
                  </a:lnTo>
                  <a:lnTo>
                    <a:pt x="148" y="17"/>
                  </a:lnTo>
                  <a:lnTo>
                    <a:pt x="152" y="17"/>
                  </a:lnTo>
                  <a:close/>
                  <a:moveTo>
                    <a:pt x="142" y="1"/>
                  </a:moveTo>
                  <a:lnTo>
                    <a:pt x="142" y="3"/>
                  </a:lnTo>
                  <a:lnTo>
                    <a:pt x="142" y="3"/>
                  </a:lnTo>
                  <a:lnTo>
                    <a:pt x="140" y="3"/>
                  </a:lnTo>
                  <a:lnTo>
                    <a:pt x="140" y="1"/>
                  </a:lnTo>
                  <a:lnTo>
                    <a:pt x="139" y="1"/>
                  </a:lnTo>
                  <a:lnTo>
                    <a:pt x="140" y="0"/>
                  </a:lnTo>
                  <a:lnTo>
                    <a:pt x="140" y="0"/>
                  </a:lnTo>
                  <a:lnTo>
                    <a:pt x="142" y="1"/>
                  </a:lnTo>
                  <a:close/>
                  <a:moveTo>
                    <a:pt x="167" y="138"/>
                  </a:moveTo>
                  <a:lnTo>
                    <a:pt x="167" y="142"/>
                  </a:lnTo>
                  <a:lnTo>
                    <a:pt x="165" y="142"/>
                  </a:lnTo>
                  <a:lnTo>
                    <a:pt x="163" y="140"/>
                  </a:lnTo>
                  <a:lnTo>
                    <a:pt x="163" y="140"/>
                  </a:lnTo>
                  <a:lnTo>
                    <a:pt x="161" y="138"/>
                  </a:lnTo>
                  <a:lnTo>
                    <a:pt x="161" y="138"/>
                  </a:lnTo>
                  <a:lnTo>
                    <a:pt x="159" y="136"/>
                  </a:lnTo>
                  <a:lnTo>
                    <a:pt x="159" y="136"/>
                  </a:lnTo>
                  <a:lnTo>
                    <a:pt x="159" y="134"/>
                  </a:lnTo>
                  <a:lnTo>
                    <a:pt x="163" y="138"/>
                  </a:lnTo>
                  <a:lnTo>
                    <a:pt x="163" y="140"/>
                  </a:lnTo>
                  <a:lnTo>
                    <a:pt x="165" y="138"/>
                  </a:lnTo>
                  <a:lnTo>
                    <a:pt x="167" y="138"/>
                  </a:lnTo>
                  <a:lnTo>
                    <a:pt x="167" y="138"/>
                  </a:lnTo>
                  <a:close/>
                  <a:moveTo>
                    <a:pt x="190" y="30"/>
                  </a:moveTo>
                  <a:lnTo>
                    <a:pt x="188" y="28"/>
                  </a:lnTo>
                  <a:lnTo>
                    <a:pt x="188" y="26"/>
                  </a:lnTo>
                  <a:lnTo>
                    <a:pt x="188" y="26"/>
                  </a:lnTo>
                  <a:lnTo>
                    <a:pt x="190" y="28"/>
                  </a:lnTo>
                  <a:lnTo>
                    <a:pt x="190" y="30"/>
                  </a:lnTo>
                  <a:close/>
                  <a:moveTo>
                    <a:pt x="192" y="123"/>
                  </a:moveTo>
                  <a:lnTo>
                    <a:pt x="194" y="125"/>
                  </a:lnTo>
                  <a:lnTo>
                    <a:pt x="194" y="127"/>
                  </a:lnTo>
                  <a:lnTo>
                    <a:pt x="192" y="127"/>
                  </a:lnTo>
                  <a:lnTo>
                    <a:pt x="190" y="125"/>
                  </a:lnTo>
                  <a:lnTo>
                    <a:pt x="190" y="123"/>
                  </a:lnTo>
                  <a:lnTo>
                    <a:pt x="186" y="123"/>
                  </a:lnTo>
                  <a:lnTo>
                    <a:pt x="190" y="123"/>
                  </a:lnTo>
                  <a:lnTo>
                    <a:pt x="192" y="123"/>
                  </a:lnTo>
                  <a:close/>
                  <a:moveTo>
                    <a:pt x="178" y="24"/>
                  </a:moveTo>
                  <a:lnTo>
                    <a:pt x="178" y="24"/>
                  </a:lnTo>
                  <a:lnTo>
                    <a:pt x="178" y="24"/>
                  </a:lnTo>
                  <a:lnTo>
                    <a:pt x="180" y="24"/>
                  </a:lnTo>
                  <a:lnTo>
                    <a:pt x="180" y="24"/>
                  </a:lnTo>
                  <a:lnTo>
                    <a:pt x="180" y="26"/>
                  </a:lnTo>
                  <a:lnTo>
                    <a:pt x="180" y="26"/>
                  </a:lnTo>
                  <a:lnTo>
                    <a:pt x="178" y="24"/>
                  </a:lnTo>
                  <a:lnTo>
                    <a:pt x="178" y="24"/>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44" name="Freeform 1934">
              <a:extLst>
                <a:ext uri="{FF2B5EF4-FFF2-40B4-BE49-F238E27FC236}">
                  <a16:creationId xmlns:a16="http://schemas.microsoft.com/office/drawing/2014/main" id="{B03FFDB7-E0D0-47D9-B5BC-4058642DFADB}"/>
                </a:ext>
              </a:extLst>
            </p:cNvPr>
            <p:cNvSpPr>
              <a:spLocks noEditPoints="1"/>
            </p:cNvSpPr>
            <p:nvPr/>
          </p:nvSpPr>
          <p:spPr bwMode="auto">
            <a:xfrm>
              <a:off x="14971713" y="-38100"/>
              <a:ext cx="1035050" cy="942975"/>
            </a:xfrm>
            <a:custGeom>
              <a:avLst/>
              <a:gdLst>
                <a:gd name="T0" fmla="*/ 648 w 652"/>
                <a:gd name="T1" fmla="*/ 294 h 594"/>
                <a:gd name="T2" fmla="*/ 646 w 652"/>
                <a:gd name="T3" fmla="*/ 256 h 594"/>
                <a:gd name="T4" fmla="*/ 610 w 652"/>
                <a:gd name="T5" fmla="*/ 224 h 594"/>
                <a:gd name="T6" fmla="*/ 578 w 652"/>
                <a:gd name="T7" fmla="*/ 169 h 594"/>
                <a:gd name="T8" fmla="*/ 468 w 652"/>
                <a:gd name="T9" fmla="*/ 2 h 594"/>
                <a:gd name="T10" fmla="*/ 379 w 652"/>
                <a:gd name="T11" fmla="*/ 21 h 594"/>
                <a:gd name="T12" fmla="*/ 383 w 652"/>
                <a:gd name="T13" fmla="*/ 61 h 594"/>
                <a:gd name="T14" fmla="*/ 426 w 652"/>
                <a:gd name="T15" fmla="*/ 116 h 594"/>
                <a:gd name="T16" fmla="*/ 298 w 652"/>
                <a:gd name="T17" fmla="*/ 21 h 594"/>
                <a:gd name="T18" fmla="*/ 313 w 652"/>
                <a:gd name="T19" fmla="*/ 17 h 594"/>
                <a:gd name="T20" fmla="*/ 275 w 652"/>
                <a:gd name="T21" fmla="*/ 26 h 594"/>
                <a:gd name="T22" fmla="*/ 521 w 652"/>
                <a:gd name="T23" fmla="*/ 491 h 594"/>
                <a:gd name="T24" fmla="*/ 631 w 652"/>
                <a:gd name="T25" fmla="*/ 248 h 594"/>
                <a:gd name="T26" fmla="*/ 595 w 652"/>
                <a:gd name="T27" fmla="*/ 203 h 594"/>
                <a:gd name="T28" fmla="*/ 553 w 652"/>
                <a:gd name="T29" fmla="*/ 157 h 594"/>
                <a:gd name="T30" fmla="*/ 529 w 652"/>
                <a:gd name="T31" fmla="*/ 116 h 594"/>
                <a:gd name="T32" fmla="*/ 491 w 652"/>
                <a:gd name="T33" fmla="*/ 51 h 594"/>
                <a:gd name="T34" fmla="*/ 474 w 652"/>
                <a:gd name="T35" fmla="*/ 13 h 594"/>
                <a:gd name="T36" fmla="*/ 461 w 652"/>
                <a:gd name="T37" fmla="*/ 47 h 594"/>
                <a:gd name="T38" fmla="*/ 423 w 652"/>
                <a:gd name="T39" fmla="*/ 121 h 594"/>
                <a:gd name="T40" fmla="*/ 371 w 652"/>
                <a:gd name="T41" fmla="*/ 87 h 594"/>
                <a:gd name="T42" fmla="*/ 383 w 652"/>
                <a:gd name="T43" fmla="*/ 40 h 594"/>
                <a:gd name="T44" fmla="*/ 366 w 652"/>
                <a:gd name="T45" fmla="*/ 34 h 594"/>
                <a:gd name="T46" fmla="*/ 335 w 652"/>
                <a:gd name="T47" fmla="*/ 28 h 594"/>
                <a:gd name="T48" fmla="*/ 303 w 652"/>
                <a:gd name="T49" fmla="*/ 19 h 594"/>
                <a:gd name="T50" fmla="*/ 292 w 652"/>
                <a:gd name="T51" fmla="*/ 34 h 594"/>
                <a:gd name="T52" fmla="*/ 277 w 652"/>
                <a:gd name="T53" fmla="*/ 47 h 594"/>
                <a:gd name="T54" fmla="*/ 271 w 652"/>
                <a:gd name="T55" fmla="*/ 78 h 594"/>
                <a:gd name="T56" fmla="*/ 243 w 652"/>
                <a:gd name="T57" fmla="*/ 85 h 594"/>
                <a:gd name="T58" fmla="*/ 210 w 652"/>
                <a:gd name="T59" fmla="*/ 64 h 594"/>
                <a:gd name="T60" fmla="*/ 199 w 652"/>
                <a:gd name="T61" fmla="*/ 74 h 594"/>
                <a:gd name="T62" fmla="*/ 193 w 652"/>
                <a:gd name="T63" fmla="*/ 87 h 594"/>
                <a:gd name="T64" fmla="*/ 184 w 652"/>
                <a:gd name="T65" fmla="*/ 100 h 594"/>
                <a:gd name="T66" fmla="*/ 171 w 652"/>
                <a:gd name="T67" fmla="*/ 108 h 594"/>
                <a:gd name="T68" fmla="*/ 152 w 652"/>
                <a:gd name="T69" fmla="*/ 114 h 594"/>
                <a:gd name="T70" fmla="*/ 97 w 652"/>
                <a:gd name="T71" fmla="*/ 167 h 594"/>
                <a:gd name="T72" fmla="*/ 19 w 652"/>
                <a:gd name="T73" fmla="*/ 195 h 594"/>
                <a:gd name="T74" fmla="*/ 13 w 652"/>
                <a:gd name="T75" fmla="*/ 269 h 594"/>
                <a:gd name="T76" fmla="*/ 19 w 652"/>
                <a:gd name="T77" fmla="*/ 305 h 594"/>
                <a:gd name="T78" fmla="*/ 44 w 652"/>
                <a:gd name="T79" fmla="*/ 400 h 594"/>
                <a:gd name="T80" fmla="*/ 95 w 652"/>
                <a:gd name="T81" fmla="*/ 421 h 594"/>
                <a:gd name="T82" fmla="*/ 169 w 652"/>
                <a:gd name="T83" fmla="*/ 410 h 594"/>
                <a:gd name="T84" fmla="*/ 290 w 652"/>
                <a:gd name="T85" fmla="*/ 368 h 594"/>
                <a:gd name="T86" fmla="*/ 343 w 652"/>
                <a:gd name="T87" fmla="*/ 395 h 594"/>
                <a:gd name="T88" fmla="*/ 370 w 652"/>
                <a:gd name="T89" fmla="*/ 427 h 594"/>
                <a:gd name="T90" fmla="*/ 400 w 652"/>
                <a:gd name="T91" fmla="*/ 404 h 594"/>
                <a:gd name="T92" fmla="*/ 404 w 652"/>
                <a:gd name="T93" fmla="*/ 413 h 594"/>
                <a:gd name="T94" fmla="*/ 421 w 652"/>
                <a:gd name="T95" fmla="*/ 444 h 594"/>
                <a:gd name="T96" fmla="*/ 459 w 652"/>
                <a:gd name="T97" fmla="*/ 491 h 594"/>
                <a:gd name="T98" fmla="*/ 515 w 652"/>
                <a:gd name="T99" fmla="*/ 487 h 594"/>
                <a:gd name="T100" fmla="*/ 536 w 652"/>
                <a:gd name="T101" fmla="*/ 505 h 594"/>
                <a:gd name="T102" fmla="*/ 605 w 652"/>
                <a:gd name="T103" fmla="*/ 432 h 594"/>
                <a:gd name="T104" fmla="*/ 616 w 652"/>
                <a:gd name="T105" fmla="*/ 402 h 594"/>
                <a:gd name="T106" fmla="*/ 642 w 652"/>
                <a:gd name="T107" fmla="*/ 351 h 594"/>
                <a:gd name="T108" fmla="*/ 510 w 652"/>
                <a:gd name="T109" fmla="*/ 531 h 594"/>
                <a:gd name="T110" fmla="*/ 517 w 652"/>
                <a:gd name="T111" fmla="*/ 493 h 594"/>
                <a:gd name="T112" fmla="*/ 544 w 652"/>
                <a:gd name="T113" fmla="*/ 544 h 594"/>
                <a:gd name="T114" fmla="*/ 519 w 652"/>
                <a:gd name="T115" fmla="*/ 565 h 594"/>
                <a:gd name="T116" fmla="*/ 533 w 652"/>
                <a:gd name="T117" fmla="*/ 592 h 594"/>
                <a:gd name="T118" fmla="*/ 553 w 652"/>
                <a:gd name="T119" fmla="*/ 582 h 594"/>
                <a:gd name="T120" fmla="*/ 565 w 652"/>
                <a:gd name="T121" fmla="*/ 561 h 594"/>
                <a:gd name="T122" fmla="*/ 497 w 652"/>
                <a:gd name="T123" fmla="*/ 524 h 594"/>
                <a:gd name="T124" fmla="*/ 396 w 652"/>
                <a:gd name="T125" fmla="*/ 44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594">
                  <a:moveTo>
                    <a:pt x="195" y="72"/>
                  </a:moveTo>
                  <a:lnTo>
                    <a:pt x="197" y="72"/>
                  </a:lnTo>
                  <a:lnTo>
                    <a:pt x="197" y="74"/>
                  </a:lnTo>
                  <a:lnTo>
                    <a:pt x="195" y="74"/>
                  </a:lnTo>
                  <a:lnTo>
                    <a:pt x="195" y="74"/>
                  </a:lnTo>
                  <a:lnTo>
                    <a:pt x="195" y="72"/>
                  </a:lnTo>
                  <a:close/>
                  <a:moveTo>
                    <a:pt x="186" y="87"/>
                  </a:moveTo>
                  <a:lnTo>
                    <a:pt x="188" y="87"/>
                  </a:lnTo>
                  <a:lnTo>
                    <a:pt x="186" y="85"/>
                  </a:lnTo>
                  <a:lnTo>
                    <a:pt x="186" y="87"/>
                  </a:lnTo>
                  <a:lnTo>
                    <a:pt x="186" y="87"/>
                  </a:lnTo>
                  <a:close/>
                  <a:moveTo>
                    <a:pt x="40" y="178"/>
                  </a:moveTo>
                  <a:lnTo>
                    <a:pt x="38" y="178"/>
                  </a:lnTo>
                  <a:lnTo>
                    <a:pt x="40" y="180"/>
                  </a:lnTo>
                  <a:lnTo>
                    <a:pt x="40" y="178"/>
                  </a:lnTo>
                  <a:lnTo>
                    <a:pt x="40" y="178"/>
                  </a:lnTo>
                  <a:lnTo>
                    <a:pt x="40" y="176"/>
                  </a:lnTo>
                  <a:lnTo>
                    <a:pt x="40" y="178"/>
                  </a:lnTo>
                  <a:lnTo>
                    <a:pt x="40" y="178"/>
                  </a:lnTo>
                  <a:close/>
                  <a:moveTo>
                    <a:pt x="648" y="288"/>
                  </a:moveTo>
                  <a:lnTo>
                    <a:pt x="650" y="288"/>
                  </a:lnTo>
                  <a:lnTo>
                    <a:pt x="648" y="288"/>
                  </a:lnTo>
                  <a:lnTo>
                    <a:pt x="648" y="290"/>
                  </a:lnTo>
                  <a:lnTo>
                    <a:pt x="648" y="294"/>
                  </a:lnTo>
                  <a:lnTo>
                    <a:pt x="648" y="292"/>
                  </a:lnTo>
                  <a:lnTo>
                    <a:pt x="648" y="292"/>
                  </a:lnTo>
                  <a:lnTo>
                    <a:pt x="648" y="290"/>
                  </a:lnTo>
                  <a:lnTo>
                    <a:pt x="648" y="290"/>
                  </a:lnTo>
                  <a:lnTo>
                    <a:pt x="648" y="288"/>
                  </a:lnTo>
                  <a:lnTo>
                    <a:pt x="648" y="288"/>
                  </a:lnTo>
                  <a:lnTo>
                    <a:pt x="648" y="288"/>
                  </a:lnTo>
                  <a:close/>
                  <a:moveTo>
                    <a:pt x="648" y="298"/>
                  </a:moveTo>
                  <a:lnTo>
                    <a:pt x="648" y="300"/>
                  </a:lnTo>
                  <a:lnTo>
                    <a:pt x="648" y="300"/>
                  </a:lnTo>
                  <a:lnTo>
                    <a:pt x="648" y="300"/>
                  </a:lnTo>
                  <a:lnTo>
                    <a:pt x="648" y="300"/>
                  </a:lnTo>
                  <a:lnTo>
                    <a:pt x="650" y="298"/>
                  </a:lnTo>
                  <a:lnTo>
                    <a:pt x="650" y="296"/>
                  </a:lnTo>
                  <a:lnTo>
                    <a:pt x="650" y="294"/>
                  </a:lnTo>
                  <a:lnTo>
                    <a:pt x="648" y="294"/>
                  </a:lnTo>
                  <a:lnTo>
                    <a:pt x="648" y="296"/>
                  </a:lnTo>
                  <a:lnTo>
                    <a:pt x="648" y="298"/>
                  </a:lnTo>
                  <a:close/>
                  <a:moveTo>
                    <a:pt x="642" y="256"/>
                  </a:moveTo>
                  <a:lnTo>
                    <a:pt x="642" y="258"/>
                  </a:lnTo>
                  <a:lnTo>
                    <a:pt x="641" y="260"/>
                  </a:lnTo>
                  <a:lnTo>
                    <a:pt x="642" y="264"/>
                  </a:lnTo>
                  <a:lnTo>
                    <a:pt x="642" y="266"/>
                  </a:lnTo>
                  <a:lnTo>
                    <a:pt x="646" y="256"/>
                  </a:lnTo>
                  <a:lnTo>
                    <a:pt x="646" y="254"/>
                  </a:lnTo>
                  <a:lnTo>
                    <a:pt x="646" y="252"/>
                  </a:lnTo>
                  <a:lnTo>
                    <a:pt x="646" y="248"/>
                  </a:lnTo>
                  <a:lnTo>
                    <a:pt x="646" y="247"/>
                  </a:lnTo>
                  <a:lnTo>
                    <a:pt x="644" y="247"/>
                  </a:lnTo>
                  <a:lnTo>
                    <a:pt x="644" y="248"/>
                  </a:lnTo>
                  <a:lnTo>
                    <a:pt x="646" y="250"/>
                  </a:lnTo>
                  <a:lnTo>
                    <a:pt x="644" y="252"/>
                  </a:lnTo>
                  <a:lnTo>
                    <a:pt x="642" y="256"/>
                  </a:lnTo>
                  <a:close/>
                  <a:moveTo>
                    <a:pt x="601" y="203"/>
                  </a:moveTo>
                  <a:lnTo>
                    <a:pt x="603" y="203"/>
                  </a:lnTo>
                  <a:lnTo>
                    <a:pt x="603" y="205"/>
                  </a:lnTo>
                  <a:lnTo>
                    <a:pt x="603" y="205"/>
                  </a:lnTo>
                  <a:lnTo>
                    <a:pt x="601" y="205"/>
                  </a:lnTo>
                  <a:lnTo>
                    <a:pt x="601" y="205"/>
                  </a:lnTo>
                  <a:lnTo>
                    <a:pt x="601" y="203"/>
                  </a:lnTo>
                  <a:lnTo>
                    <a:pt x="601" y="203"/>
                  </a:lnTo>
                  <a:lnTo>
                    <a:pt x="601" y="203"/>
                  </a:lnTo>
                  <a:close/>
                  <a:moveTo>
                    <a:pt x="610" y="224"/>
                  </a:moveTo>
                  <a:lnTo>
                    <a:pt x="610" y="226"/>
                  </a:lnTo>
                  <a:lnTo>
                    <a:pt x="614" y="229"/>
                  </a:lnTo>
                  <a:lnTo>
                    <a:pt x="614" y="228"/>
                  </a:lnTo>
                  <a:lnTo>
                    <a:pt x="614" y="226"/>
                  </a:lnTo>
                  <a:lnTo>
                    <a:pt x="610" y="224"/>
                  </a:lnTo>
                  <a:close/>
                  <a:moveTo>
                    <a:pt x="591" y="201"/>
                  </a:moveTo>
                  <a:lnTo>
                    <a:pt x="591" y="201"/>
                  </a:lnTo>
                  <a:lnTo>
                    <a:pt x="591" y="201"/>
                  </a:lnTo>
                  <a:lnTo>
                    <a:pt x="591" y="203"/>
                  </a:lnTo>
                  <a:lnTo>
                    <a:pt x="593" y="203"/>
                  </a:lnTo>
                  <a:lnTo>
                    <a:pt x="593" y="201"/>
                  </a:lnTo>
                  <a:lnTo>
                    <a:pt x="593" y="201"/>
                  </a:lnTo>
                  <a:lnTo>
                    <a:pt x="593" y="199"/>
                  </a:lnTo>
                  <a:lnTo>
                    <a:pt x="591" y="201"/>
                  </a:lnTo>
                  <a:close/>
                  <a:moveTo>
                    <a:pt x="578" y="167"/>
                  </a:moveTo>
                  <a:lnTo>
                    <a:pt x="578" y="165"/>
                  </a:lnTo>
                  <a:lnTo>
                    <a:pt x="576" y="165"/>
                  </a:lnTo>
                  <a:lnTo>
                    <a:pt x="576" y="167"/>
                  </a:lnTo>
                  <a:lnTo>
                    <a:pt x="576" y="167"/>
                  </a:lnTo>
                  <a:lnTo>
                    <a:pt x="576" y="167"/>
                  </a:lnTo>
                  <a:lnTo>
                    <a:pt x="576" y="167"/>
                  </a:lnTo>
                  <a:lnTo>
                    <a:pt x="578" y="167"/>
                  </a:lnTo>
                  <a:close/>
                  <a:moveTo>
                    <a:pt x="578" y="169"/>
                  </a:moveTo>
                  <a:lnTo>
                    <a:pt x="578" y="169"/>
                  </a:lnTo>
                  <a:lnTo>
                    <a:pt x="578" y="167"/>
                  </a:lnTo>
                  <a:lnTo>
                    <a:pt x="576" y="169"/>
                  </a:lnTo>
                  <a:lnTo>
                    <a:pt x="576" y="169"/>
                  </a:lnTo>
                  <a:lnTo>
                    <a:pt x="578" y="171"/>
                  </a:lnTo>
                  <a:lnTo>
                    <a:pt x="578" y="169"/>
                  </a:lnTo>
                  <a:close/>
                  <a:moveTo>
                    <a:pt x="531" y="135"/>
                  </a:moveTo>
                  <a:lnTo>
                    <a:pt x="533" y="138"/>
                  </a:lnTo>
                  <a:lnTo>
                    <a:pt x="534" y="138"/>
                  </a:lnTo>
                  <a:lnTo>
                    <a:pt x="534" y="138"/>
                  </a:lnTo>
                  <a:lnTo>
                    <a:pt x="534" y="137"/>
                  </a:lnTo>
                  <a:lnTo>
                    <a:pt x="534" y="135"/>
                  </a:lnTo>
                  <a:lnTo>
                    <a:pt x="533" y="135"/>
                  </a:lnTo>
                  <a:lnTo>
                    <a:pt x="531" y="135"/>
                  </a:lnTo>
                  <a:close/>
                  <a:moveTo>
                    <a:pt x="470" y="11"/>
                  </a:moveTo>
                  <a:lnTo>
                    <a:pt x="470" y="9"/>
                  </a:lnTo>
                  <a:lnTo>
                    <a:pt x="468" y="8"/>
                  </a:lnTo>
                  <a:lnTo>
                    <a:pt x="468" y="9"/>
                  </a:lnTo>
                  <a:lnTo>
                    <a:pt x="468" y="9"/>
                  </a:lnTo>
                  <a:lnTo>
                    <a:pt x="468" y="9"/>
                  </a:lnTo>
                  <a:lnTo>
                    <a:pt x="468" y="9"/>
                  </a:lnTo>
                  <a:lnTo>
                    <a:pt x="468" y="11"/>
                  </a:lnTo>
                  <a:lnTo>
                    <a:pt x="470" y="11"/>
                  </a:lnTo>
                  <a:close/>
                  <a:moveTo>
                    <a:pt x="468" y="2"/>
                  </a:moveTo>
                  <a:lnTo>
                    <a:pt x="468" y="0"/>
                  </a:lnTo>
                  <a:lnTo>
                    <a:pt x="468" y="0"/>
                  </a:lnTo>
                  <a:lnTo>
                    <a:pt x="468" y="0"/>
                  </a:lnTo>
                  <a:lnTo>
                    <a:pt x="468" y="0"/>
                  </a:lnTo>
                  <a:lnTo>
                    <a:pt x="468" y="2"/>
                  </a:lnTo>
                  <a:lnTo>
                    <a:pt x="468" y="2"/>
                  </a:lnTo>
                  <a:close/>
                  <a:moveTo>
                    <a:pt x="470" y="4"/>
                  </a:moveTo>
                  <a:lnTo>
                    <a:pt x="468" y="2"/>
                  </a:lnTo>
                  <a:lnTo>
                    <a:pt x="470" y="2"/>
                  </a:lnTo>
                  <a:lnTo>
                    <a:pt x="470" y="2"/>
                  </a:lnTo>
                  <a:lnTo>
                    <a:pt x="470" y="4"/>
                  </a:lnTo>
                  <a:close/>
                  <a:moveTo>
                    <a:pt x="373" y="59"/>
                  </a:moveTo>
                  <a:lnTo>
                    <a:pt x="373" y="61"/>
                  </a:lnTo>
                  <a:lnTo>
                    <a:pt x="373" y="61"/>
                  </a:lnTo>
                  <a:lnTo>
                    <a:pt x="373" y="61"/>
                  </a:lnTo>
                  <a:lnTo>
                    <a:pt x="371" y="61"/>
                  </a:lnTo>
                  <a:lnTo>
                    <a:pt x="371" y="61"/>
                  </a:lnTo>
                  <a:lnTo>
                    <a:pt x="373" y="59"/>
                  </a:lnTo>
                  <a:lnTo>
                    <a:pt x="373" y="59"/>
                  </a:lnTo>
                  <a:lnTo>
                    <a:pt x="373" y="59"/>
                  </a:lnTo>
                  <a:close/>
                  <a:moveTo>
                    <a:pt x="379" y="91"/>
                  </a:moveTo>
                  <a:lnTo>
                    <a:pt x="379" y="91"/>
                  </a:lnTo>
                  <a:lnTo>
                    <a:pt x="379" y="89"/>
                  </a:lnTo>
                  <a:lnTo>
                    <a:pt x="377" y="91"/>
                  </a:lnTo>
                  <a:lnTo>
                    <a:pt x="379" y="91"/>
                  </a:lnTo>
                  <a:close/>
                  <a:moveTo>
                    <a:pt x="379" y="21"/>
                  </a:moveTo>
                  <a:lnTo>
                    <a:pt x="381" y="19"/>
                  </a:lnTo>
                  <a:lnTo>
                    <a:pt x="381" y="17"/>
                  </a:lnTo>
                  <a:lnTo>
                    <a:pt x="383" y="15"/>
                  </a:lnTo>
                  <a:lnTo>
                    <a:pt x="379" y="21"/>
                  </a:lnTo>
                  <a:lnTo>
                    <a:pt x="377" y="21"/>
                  </a:lnTo>
                  <a:lnTo>
                    <a:pt x="379" y="21"/>
                  </a:lnTo>
                  <a:close/>
                  <a:moveTo>
                    <a:pt x="387" y="95"/>
                  </a:moveTo>
                  <a:lnTo>
                    <a:pt x="387" y="95"/>
                  </a:lnTo>
                  <a:lnTo>
                    <a:pt x="387" y="93"/>
                  </a:lnTo>
                  <a:lnTo>
                    <a:pt x="387" y="93"/>
                  </a:lnTo>
                  <a:lnTo>
                    <a:pt x="387" y="91"/>
                  </a:lnTo>
                  <a:lnTo>
                    <a:pt x="387" y="91"/>
                  </a:lnTo>
                  <a:lnTo>
                    <a:pt x="385" y="93"/>
                  </a:lnTo>
                  <a:lnTo>
                    <a:pt x="385" y="93"/>
                  </a:lnTo>
                  <a:lnTo>
                    <a:pt x="385" y="93"/>
                  </a:lnTo>
                  <a:lnTo>
                    <a:pt x="387" y="95"/>
                  </a:lnTo>
                  <a:close/>
                  <a:moveTo>
                    <a:pt x="373" y="26"/>
                  </a:moveTo>
                  <a:lnTo>
                    <a:pt x="373" y="25"/>
                  </a:lnTo>
                  <a:lnTo>
                    <a:pt x="375" y="25"/>
                  </a:lnTo>
                  <a:lnTo>
                    <a:pt x="377" y="25"/>
                  </a:lnTo>
                  <a:lnTo>
                    <a:pt x="377" y="23"/>
                  </a:lnTo>
                  <a:lnTo>
                    <a:pt x="375" y="25"/>
                  </a:lnTo>
                  <a:lnTo>
                    <a:pt x="373" y="25"/>
                  </a:lnTo>
                  <a:lnTo>
                    <a:pt x="373" y="26"/>
                  </a:lnTo>
                  <a:close/>
                  <a:moveTo>
                    <a:pt x="383" y="66"/>
                  </a:moveTo>
                  <a:lnTo>
                    <a:pt x="383" y="64"/>
                  </a:lnTo>
                  <a:lnTo>
                    <a:pt x="383" y="63"/>
                  </a:lnTo>
                  <a:lnTo>
                    <a:pt x="383" y="61"/>
                  </a:lnTo>
                  <a:lnTo>
                    <a:pt x="383" y="61"/>
                  </a:lnTo>
                  <a:lnTo>
                    <a:pt x="381" y="61"/>
                  </a:lnTo>
                  <a:lnTo>
                    <a:pt x="381" y="61"/>
                  </a:lnTo>
                  <a:lnTo>
                    <a:pt x="381" y="59"/>
                  </a:lnTo>
                  <a:lnTo>
                    <a:pt x="377" y="61"/>
                  </a:lnTo>
                  <a:lnTo>
                    <a:pt x="377" y="63"/>
                  </a:lnTo>
                  <a:lnTo>
                    <a:pt x="377" y="66"/>
                  </a:lnTo>
                  <a:lnTo>
                    <a:pt x="375" y="68"/>
                  </a:lnTo>
                  <a:lnTo>
                    <a:pt x="377" y="68"/>
                  </a:lnTo>
                  <a:lnTo>
                    <a:pt x="381" y="68"/>
                  </a:lnTo>
                  <a:lnTo>
                    <a:pt x="383" y="68"/>
                  </a:lnTo>
                  <a:lnTo>
                    <a:pt x="385" y="68"/>
                  </a:lnTo>
                  <a:lnTo>
                    <a:pt x="383" y="66"/>
                  </a:lnTo>
                  <a:close/>
                  <a:moveTo>
                    <a:pt x="426" y="114"/>
                  </a:moveTo>
                  <a:lnTo>
                    <a:pt x="426" y="114"/>
                  </a:lnTo>
                  <a:lnTo>
                    <a:pt x="424" y="114"/>
                  </a:lnTo>
                  <a:lnTo>
                    <a:pt x="424" y="116"/>
                  </a:lnTo>
                  <a:lnTo>
                    <a:pt x="424" y="116"/>
                  </a:lnTo>
                  <a:lnTo>
                    <a:pt x="424" y="116"/>
                  </a:lnTo>
                  <a:lnTo>
                    <a:pt x="424" y="116"/>
                  </a:lnTo>
                  <a:lnTo>
                    <a:pt x="426" y="116"/>
                  </a:lnTo>
                  <a:lnTo>
                    <a:pt x="426" y="116"/>
                  </a:lnTo>
                  <a:lnTo>
                    <a:pt x="426" y="116"/>
                  </a:lnTo>
                  <a:lnTo>
                    <a:pt x="426" y="116"/>
                  </a:lnTo>
                  <a:lnTo>
                    <a:pt x="426" y="114"/>
                  </a:lnTo>
                  <a:close/>
                  <a:moveTo>
                    <a:pt x="383" y="91"/>
                  </a:moveTo>
                  <a:lnTo>
                    <a:pt x="383" y="91"/>
                  </a:lnTo>
                  <a:lnTo>
                    <a:pt x="383" y="89"/>
                  </a:lnTo>
                  <a:lnTo>
                    <a:pt x="383" y="89"/>
                  </a:lnTo>
                  <a:lnTo>
                    <a:pt x="383" y="89"/>
                  </a:lnTo>
                  <a:lnTo>
                    <a:pt x="383" y="91"/>
                  </a:lnTo>
                  <a:close/>
                  <a:moveTo>
                    <a:pt x="426" y="104"/>
                  </a:moveTo>
                  <a:lnTo>
                    <a:pt x="424" y="104"/>
                  </a:lnTo>
                  <a:lnTo>
                    <a:pt x="421" y="106"/>
                  </a:lnTo>
                  <a:lnTo>
                    <a:pt x="421" y="110"/>
                  </a:lnTo>
                  <a:lnTo>
                    <a:pt x="423" y="110"/>
                  </a:lnTo>
                  <a:lnTo>
                    <a:pt x="426" y="106"/>
                  </a:lnTo>
                  <a:lnTo>
                    <a:pt x="428" y="106"/>
                  </a:lnTo>
                  <a:lnTo>
                    <a:pt x="426" y="104"/>
                  </a:lnTo>
                  <a:close/>
                  <a:moveTo>
                    <a:pt x="286" y="28"/>
                  </a:moveTo>
                  <a:lnTo>
                    <a:pt x="288" y="30"/>
                  </a:lnTo>
                  <a:lnTo>
                    <a:pt x="290" y="30"/>
                  </a:lnTo>
                  <a:lnTo>
                    <a:pt x="292" y="28"/>
                  </a:lnTo>
                  <a:lnTo>
                    <a:pt x="294" y="26"/>
                  </a:lnTo>
                  <a:lnTo>
                    <a:pt x="296" y="25"/>
                  </a:lnTo>
                  <a:lnTo>
                    <a:pt x="298" y="23"/>
                  </a:lnTo>
                  <a:lnTo>
                    <a:pt x="298" y="23"/>
                  </a:lnTo>
                  <a:lnTo>
                    <a:pt x="298" y="21"/>
                  </a:lnTo>
                  <a:lnTo>
                    <a:pt x="298" y="21"/>
                  </a:lnTo>
                  <a:lnTo>
                    <a:pt x="296" y="19"/>
                  </a:lnTo>
                  <a:lnTo>
                    <a:pt x="294" y="19"/>
                  </a:lnTo>
                  <a:lnTo>
                    <a:pt x="292" y="19"/>
                  </a:lnTo>
                  <a:lnTo>
                    <a:pt x="288" y="21"/>
                  </a:lnTo>
                  <a:lnTo>
                    <a:pt x="284" y="21"/>
                  </a:lnTo>
                  <a:lnTo>
                    <a:pt x="282" y="21"/>
                  </a:lnTo>
                  <a:lnTo>
                    <a:pt x="280" y="19"/>
                  </a:lnTo>
                  <a:lnTo>
                    <a:pt x="280" y="19"/>
                  </a:lnTo>
                  <a:lnTo>
                    <a:pt x="280" y="19"/>
                  </a:lnTo>
                  <a:lnTo>
                    <a:pt x="280" y="21"/>
                  </a:lnTo>
                  <a:lnTo>
                    <a:pt x="280" y="23"/>
                  </a:lnTo>
                  <a:lnTo>
                    <a:pt x="280" y="25"/>
                  </a:lnTo>
                  <a:lnTo>
                    <a:pt x="282" y="26"/>
                  </a:lnTo>
                  <a:lnTo>
                    <a:pt x="284" y="26"/>
                  </a:lnTo>
                  <a:lnTo>
                    <a:pt x="286" y="28"/>
                  </a:lnTo>
                  <a:close/>
                  <a:moveTo>
                    <a:pt x="315" y="15"/>
                  </a:moveTo>
                  <a:lnTo>
                    <a:pt x="315" y="15"/>
                  </a:lnTo>
                  <a:lnTo>
                    <a:pt x="315" y="17"/>
                  </a:lnTo>
                  <a:lnTo>
                    <a:pt x="315" y="19"/>
                  </a:lnTo>
                  <a:lnTo>
                    <a:pt x="315" y="21"/>
                  </a:lnTo>
                  <a:lnTo>
                    <a:pt x="315" y="19"/>
                  </a:lnTo>
                  <a:lnTo>
                    <a:pt x="315" y="19"/>
                  </a:lnTo>
                  <a:lnTo>
                    <a:pt x="313" y="17"/>
                  </a:lnTo>
                  <a:lnTo>
                    <a:pt x="313" y="15"/>
                  </a:lnTo>
                  <a:lnTo>
                    <a:pt x="315" y="15"/>
                  </a:lnTo>
                  <a:lnTo>
                    <a:pt x="315" y="15"/>
                  </a:lnTo>
                  <a:lnTo>
                    <a:pt x="315" y="15"/>
                  </a:lnTo>
                  <a:close/>
                  <a:moveTo>
                    <a:pt x="277" y="26"/>
                  </a:moveTo>
                  <a:lnTo>
                    <a:pt x="277" y="25"/>
                  </a:lnTo>
                  <a:lnTo>
                    <a:pt x="277" y="23"/>
                  </a:lnTo>
                  <a:lnTo>
                    <a:pt x="277" y="23"/>
                  </a:lnTo>
                  <a:lnTo>
                    <a:pt x="277" y="21"/>
                  </a:lnTo>
                  <a:lnTo>
                    <a:pt x="279" y="21"/>
                  </a:lnTo>
                  <a:lnTo>
                    <a:pt x="279" y="21"/>
                  </a:lnTo>
                  <a:lnTo>
                    <a:pt x="280" y="23"/>
                  </a:lnTo>
                  <a:lnTo>
                    <a:pt x="280" y="25"/>
                  </a:lnTo>
                  <a:lnTo>
                    <a:pt x="282" y="26"/>
                  </a:lnTo>
                  <a:lnTo>
                    <a:pt x="282" y="26"/>
                  </a:lnTo>
                  <a:lnTo>
                    <a:pt x="282" y="28"/>
                  </a:lnTo>
                  <a:lnTo>
                    <a:pt x="282" y="28"/>
                  </a:lnTo>
                  <a:lnTo>
                    <a:pt x="280" y="28"/>
                  </a:lnTo>
                  <a:lnTo>
                    <a:pt x="277" y="28"/>
                  </a:lnTo>
                  <a:lnTo>
                    <a:pt x="277" y="28"/>
                  </a:lnTo>
                  <a:lnTo>
                    <a:pt x="275" y="28"/>
                  </a:lnTo>
                  <a:lnTo>
                    <a:pt x="275" y="28"/>
                  </a:lnTo>
                  <a:lnTo>
                    <a:pt x="275" y="28"/>
                  </a:lnTo>
                  <a:lnTo>
                    <a:pt x="275" y="26"/>
                  </a:lnTo>
                  <a:lnTo>
                    <a:pt x="275" y="26"/>
                  </a:lnTo>
                  <a:lnTo>
                    <a:pt x="277" y="26"/>
                  </a:lnTo>
                  <a:lnTo>
                    <a:pt x="277" y="26"/>
                  </a:lnTo>
                  <a:close/>
                  <a:moveTo>
                    <a:pt x="565" y="533"/>
                  </a:moveTo>
                  <a:lnTo>
                    <a:pt x="565" y="533"/>
                  </a:lnTo>
                  <a:lnTo>
                    <a:pt x="563" y="533"/>
                  </a:lnTo>
                  <a:lnTo>
                    <a:pt x="565" y="533"/>
                  </a:lnTo>
                  <a:lnTo>
                    <a:pt x="565" y="531"/>
                  </a:lnTo>
                  <a:lnTo>
                    <a:pt x="565" y="531"/>
                  </a:lnTo>
                  <a:lnTo>
                    <a:pt x="565" y="533"/>
                  </a:lnTo>
                  <a:lnTo>
                    <a:pt x="565" y="533"/>
                  </a:lnTo>
                  <a:lnTo>
                    <a:pt x="565" y="533"/>
                  </a:lnTo>
                  <a:close/>
                  <a:moveTo>
                    <a:pt x="567" y="522"/>
                  </a:moveTo>
                  <a:lnTo>
                    <a:pt x="561" y="518"/>
                  </a:lnTo>
                  <a:lnTo>
                    <a:pt x="561" y="518"/>
                  </a:lnTo>
                  <a:lnTo>
                    <a:pt x="557" y="520"/>
                  </a:lnTo>
                  <a:lnTo>
                    <a:pt x="559" y="522"/>
                  </a:lnTo>
                  <a:lnTo>
                    <a:pt x="561" y="525"/>
                  </a:lnTo>
                  <a:lnTo>
                    <a:pt x="565" y="527"/>
                  </a:lnTo>
                  <a:lnTo>
                    <a:pt x="567" y="525"/>
                  </a:lnTo>
                  <a:lnTo>
                    <a:pt x="565" y="524"/>
                  </a:lnTo>
                  <a:lnTo>
                    <a:pt x="567" y="524"/>
                  </a:lnTo>
                  <a:lnTo>
                    <a:pt x="567" y="522"/>
                  </a:lnTo>
                  <a:close/>
                  <a:moveTo>
                    <a:pt x="521" y="491"/>
                  </a:moveTo>
                  <a:lnTo>
                    <a:pt x="519" y="489"/>
                  </a:lnTo>
                  <a:lnTo>
                    <a:pt x="519" y="491"/>
                  </a:lnTo>
                  <a:lnTo>
                    <a:pt x="519" y="491"/>
                  </a:lnTo>
                  <a:lnTo>
                    <a:pt x="521" y="491"/>
                  </a:lnTo>
                  <a:close/>
                  <a:moveTo>
                    <a:pt x="652" y="311"/>
                  </a:moveTo>
                  <a:lnTo>
                    <a:pt x="650" y="309"/>
                  </a:lnTo>
                  <a:lnTo>
                    <a:pt x="644" y="294"/>
                  </a:lnTo>
                  <a:lnTo>
                    <a:pt x="644" y="288"/>
                  </a:lnTo>
                  <a:lnTo>
                    <a:pt x="642" y="277"/>
                  </a:lnTo>
                  <a:lnTo>
                    <a:pt x="644" y="275"/>
                  </a:lnTo>
                  <a:lnTo>
                    <a:pt x="644" y="271"/>
                  </a:lnTo>
                  <a:lnTo>
                    <a:pt x="644" y="267"/>
                  </a:lnTo>
                  <a:lnTo>
                    <a:pt x="644" y="267"/>
                  </a:lnTo>
                  <a:lnTo>
                    <a:pt x="642" y="266"/>
                  </a:lnTo>
                  <a:lnTo>
                    <a:pt x="641" y="266"/>
                  </a:lnTo>
                  <a:lnTo>
                    <a:pt x="641" y="264"/>
                  </a:lnTo>
                  <a:lnTo>
                    <a:pt x="641" y="262"/>
                  </a:lnTo>
                  <a:lnTo>
                    <a:pt x="641" y="262"/>
                  </a:lnTo>
                  <a:lnTo>
                    <a:pt x="641" y="260"/>
                  </a:lnTo>
                  <a:lnTo>
                    <a:pt x="639" y="258"/>
                  </a:lnTo>
                  <a:lnTo>
                    <a:pt x="637" y="254"/>
                  </a:lnTo>
                  <a:lnTo>
                    <a:pt x="635" y="252"/>
                  </a:lnTo>
                  <a:lnTo>
                    <a:pt x="633" y="248"/>
                  </a:lnTo>
                  <a:lnTo>
                    <a:pt x="631" y="248"/>
                  </a:lnTo>
                  <a:lnTo>
                    <a:pt x="627" y="245"/>
                  </a:lnTo>
                  <a:lnTo>
                    <a:pt x="625" y="239"/>
                  </a:lnTo>
                  <a:lnTo>
                    <a:pt x="624" y="237"/>
                  </a:lnTo>
                  <a:lnTo>
                    <a:pt x="622" y="235"/>
                  </a:lnTo>
                  <a:lnTo>
                    <a:pt x="616" y="233"/>
                  </a:lnTo>
                  <a:lnTo>
                    <a:pt x="614" y="231"/>
                  </a:lnTo>
                  <a:lnTo>
                    <a:pt x="610" y="228"/>
                  </a:lnTo>
                  <a:lnTo>
                    <a:pt x="608" y="226"/>
                  </a:lnTo>
                  <a:lnTo>
                    <a:pt x="606" y="224"/>
                  </a:lnTo>
                  <a:lnTo>
                    <a:pt x="606" y="220"/>
                  </a:lnTo>
                  <a:lnTo>
                    <a:pt x="606" y="214"/>
                  </a:lnTo>
                  <a:lnTo>
                    <a:pt x="606" y="211"/>
                  </a:lnTo>
                  <a:lnTo>
                    <a:pt x="605" y="209"/>
                  </a:lnTo>
                  <a:lnTo>
                    <a:pt x="605" y="207"/>
                  </a:lnTo>
                  <a:lnTo>
                    <a:pt x="605" y="207"/>
                  </a:lnTo>
                  <a:lnTo>
                    <a:pt x="603" y="207"/>
                  </a:lnTo>
                  <a:lnTo>
                    <a:pt x="603" y="207"/>
                  </a:lnTo>
                  <a:lnTo>
                    <a:pt x="603" y="207"/>
                  </a:lnTo>
                  <a:lnTo>
                    <a:pt x="603" y="209"/>
                  </a:lnTo>
                  <a:lnTo>
                    <a:pt x="603" y="209"/>
                  </a:lnTo>
                  <a:lnTo>
                    <a:pt x="601" y="209"/>
                  </a:lnTo>
                  <a:lnTo>
                    <a:pt x="599" y="207"/>
                  </a:lnTo>
                  <a:lnTo>
                    <a:pt x="595" y="203"/>
                  </a:lnTo>
                  <a:lnTo>
                    <a:pt x="595" y="203"/>
                  </a:lnTo>
                  <a:lnTo>
                    <a:pt x="593" y="203"/>
                  </a:lnTo>
                  <a:lnTo>
                    <a:pt x="593" y="205"/>
                  </a:lnTo>
                  <a:lnTo>
                    <a:pt x="593" y="207"/>
                  </a:lnTo>
                  <a:lnTo>
                    <a:pt x="593" y="209"/>
                  </a:lnTo>
                  <a:lnTo>
                    <a:pt x="591" y="207"/>
                  </a:lnTo>
                  <a:lnTo>
                    <a:pt x="589" y="207"/>
                  </a:lnTo>
                  <a:lnTo>
                    <a:pt x="587" y="205"/>
                  </a:lnTo>
                  <a:lnTo>
                    <a:pt x="587" y="203"/>
                  </a:lnTo>
                  <a:lnTo>
                    <a:pt x="586" y="199"/>
                  </a:lnTo>
                  <a:lnTo>
                    <a:pt x="586" y="193"/>
                  </a:lnTo>
                  <a:lnTo>
                    <a:pt x="584" y="193"/>
                  </a:lnTo>
                  <a:lnTo>
                    <a:pt x="584" y="190"/>
                  </a:lnTo>
                  <a:lnTo>
                    <a:pt x="580" y="184"/>
                  </a:lnTo>
                  <a:lnTo>
                    <a:pt x="580" y="182"/>
                  </a:lnTo>
                  <a:lnTo>
                    <a:pt x="576" y="178"/>
                  </a:lnTo>
                  <a:lnTo>
                    <a:pt x="574" y="174"/>
                  </a:lnTo>
                  <a:lnTo>
                    <a:pt x="572" y="173"/>
                  </a:lnTo>
                  <a:lnTo>
                    <a:pt x="576" y="173"/>
                  </a:lnTo>
                  <a:lnTo>
                    <a:pt x="572" y="169"/>
                  </a:lnTo>
                  <a:lnTo>
                    <a:pt x="569" y="165"/>
                  </a:lnTo>
                  <a:lnTo>
                    <a:pt x="557" y="159"/>
                  </a:lnTo>
                  <a:lnTo>
                    <a:pt x="555" y="159"/>
                  </a:lnTo>
                  <a:lnTo>
                    <a:pt x="555" y="157"/>
                  </a:lnTo>
                  <a:lnTo>
                    <a:pt x="553" y="157"/>
                  </a:lnTo>
                  <a:lnTo>
                    <a:pt x="553" y="155"/>
                  </a:lnTo>
                  <a:lnTo>
                    <a:pt x="553" y="155"/>
                  </a:lnTo>
                  <a:lnTo>
                    <a:pt x="551" y="154"/>
                  </a:lnTo>
                  <a:lnTo>
                    <a:pt x="551" y="154"/>
                  </a:lnTo>
                  <a:lnTo>
                    <a:pt x="550" y="155"/>
                  </a:lnTo>
                  <a:lnTo>
                    <a:pt x="548" y="154"/>
                  </a:lnTo>
                  <a:lnTo>
                    <a:pt x="548" y="154"/>
                  </a:lnTo>
                  <a:lnTo>
                    <a:pt x="544" y="152"/>
                  </a:lnTo>
                  <a:lnTo>
                    <a:pt x="544" y="152"/>
                  </a:lnTo>
                  <a:lnTo>
                    <a:pt x="538" y="150"/>
                  </a:lnTo>
                  <a:lnTo>
                    <a:pt x="536" y="148"/>
                  </a:lnTo>
                  <a:lnTo>
                    <a:pt x="534" y="146"/>
                  </a:lnTo>
                  <a:lnTo>
                    <a:pt x="534" y="144"/>
                  </a:lnTo>
                  <a:lnTo>
                    <a:pt x="534" y="142"/>
                  </a:lnTo>
                  <a:lnTo>
                    <a:pt x="534" y="140"/>
                  </a:lnTo>
                  <a:lnTo>
                    <a:pt x="534" y="138"/>
                  </a:lnTo>
                  <a:lnTo>
                    <a:pt x="531" y="137"/>
                  </a:lnTo>
                  <a:lnTo>
                    <a:pt x="531" y="135"/>
                  </a:lnTo>
                  <a:lnTo>
                    <a:pt x="531" y="133"/>
                  </a:lnTo>
                  <a:lnTo>
                    <a:pt x="531" y="127"/>
                  </a:lnTo>
                  <a:lnTo>
                    <a:pt x="531" y="125"/>
                  </a:lnTo>
                  <a:lnTo>
                    <a:pt x="531" y="121"/>
                  </a:lnTo>
                  <a:lnTo>
                    <a:pt x="529" y="119"/>
                  </a:lnTo>
                  <a:lnTo>
                    <a:pt x="529" y="116"/>
                  </a:lnTo>
                  <a:lnTo>
                    <a:pt x="529" y="112"/>
                  </a:lnTo>
                  <a:lnTo>
                    <a:pt x="525" y="112"/>
                  </a:lnTo>
                  <a:lnTo>
                    <a:pt x="523" y="108"/>
                  </a:lnTo>
                  <a:lnTo>
                    <a:pt x="521" y="104"/>
                  </a:lnTo>
                  <a:lnTo>
                    <a:pt x="519" y="89"/>
                  </a:lnTo>
                  <a:lnTo>
                    <a:pt x="517" y="85"/>
                  </a:lnTo>
                  <a:lnTo>
                    <a:pt x="517" y="83"/>
                  </a:lnTo>
                  <a:lnTo>
                    <a:pt x="517" y="81"/>
                  </a:lnTo>
                  <a:lnTo>
                    <a:pt x="517" y="80"/>
                  </a:lnTo>
                  <a:lnTo>
                    <a:pt x="517" y="78"/>
                  </a:lnTo>
                  <a:lnTo>
                    <a:pt x="515" y="78"/>
                  </a:lnTo>
                  <a:lnTo>
                    <a:pt x="512" y="76"/>
                  </a:lnTo>
                  <a:lnTo>
                    <a:pt x="510" y="74"/>
                  </a:lnTo>
                  <a:lnTo>
                    <a:pt x="506" y="68"/>
                  </a:lnTo>
                  <a:lnTo>
                    <a:pt x="506" y="68"/>
                  </a:lnTo>
                  <a:lnTo>
                    <a:pt x="502" y="68"/>
                  </a:lnTo>
                  <a:lnTo>
                    <a:pt x="500" y="70"/>
                  </a:lnTo>
                  <a:lnTo>
                    <a:pt x="498" y="70"/>
                  </a:lnTo>
                  <a:lnTo>
                    <a:pt x="497" y="72"/>
                  </a:lnTo>
                  <a:lnTo>
                    <a:pt x="495" y="70"/>
                  </a:lnTo>
                  <a:lnTo>
                    <a:pt x="493" y="66"/>
                  </a:lnTo>
                  <a:lnTo>
                    <a:pt x="491" y="63"/>
                  </a:lnTo>
                  <a:lnTo>
                    <a:pt x="491" y="59"/>
                  </a:lnTo>
                  <a:lnTo>
                    <a:pt x="491" y="51"/>
                  </a:lnTo>
                  <a:lnTo>
                    <a:pt x="489" y="47"/>
                  </a:lnTo>
                  <a:lnTo>
                    <a:pt x="489" y="42"/>
                  </a:lnTo>
                  <a:lnTo>
                    <a:pt x="487" y="40"/>
                  </a:lnTo>
                  <a:lnTo>
                    <a:pt x="487" y="40"/>
                  </a:lnTo>
                  <a:lnTo>
                    <a:pt x="485" y="38"/>
                  </a:lnTo>
                  <a:lnTo>
                    <a:pt x="483" y="36"/>
                  </a:lnTo>
                  <a:lnTo>
                    <a:pt x="483" y="36"/>
                  </a:lnTo>
                  <a:lnTo>
                    <a:pt x="483" y="34"/>
                  </a:lnTo>
                  <a:lnTo>
                    <a:pt x="483" y="32"/>
                  </a:lnTo>
                  <a:lnTo>
                    <a:pt x="483" y="30"/>
                  </a:lnTo>
                  <a:lnTo>
                    <a:pt x="483" y="30"/>
                  </a:lnTo>
                  <a:lnTo>
                    <a:pt x="481" y="30"/>
                  </a:lnTo>
                  <a:lnTo>
                    <a:pt x="481" y="30"/>
                  </a:lnTo>
                  <a:lnTo>
                    <a:pt x="479" y="28"/>
                  </a:lnTo>
                  <a:lnTo>
                    <a:pt x="479" y="28"/>
                  </a:lnTo>
                  <a:lnTo>
                    <a:pt x="479" y="25"/>
                  </a:lnTo>
                  <a:lnTo>
                    <a:pt x="479" y="21"/>
                  </a:lnTo>
                  <a:lnTo>
                    <a:pt x="478" y="19"/>
                  </a:lnTo>
                  <a:lnTo>
                    <a:pt x="478" y="17"/>
                  </a:lnTo>
                  <a:lnTo>
                    <a:pt x="478" y="15"/>
                  </a:lnTo>
                  <a:lnTo>
                    <a:pt x="476" y="15"/>
                  </a:lnTo>
                  <a:lnTo>
                    <a:pt x="476" y="13"/>
                  </a:lnTo>
                  <a:lnTo>
                    <a:pt x="474" y="13"/>
                  </a:lnTo>
                  <a:lnTo>
                    <a:pt x="474" y="13"/>
                  </a:lnTo>
                  <a:lnTo>
                    <a:pt x="474" y="11"/>
                  </a:lnTo>
                  <a:lnTo>
                    <a:pt x="476" y="11"/>
                  </a:lnTo>
                  <a:lnTo>
                    <a:pt x="476" y="11"/>
                  </a:lnTo>
                  <a:lnTo>
                    <a:pt x="474" y="11"/>
                  </a:lnTo>
                  <a:lnTo>
                    <a:pt x="472" y="11"/>
                  </a:lnTo>
                  <a:lnTo>
                    <a:pt x="472" y="11"/>
                  </a:lnTo>
                  <a:lnTo>
                    <a:pt x="470" y="13"/>
                  </a:lnTo>
                  <a:lnTo>
                    <a:pt x="468" y="17"/>
                  </a:lnTo>
                  <a:lnTo>
                    <a:pt x="466" y="23"/>
                  </a:lnTo>
                  <a:lnTo>
                    <a:pt x="464" y="28"/>
                  </a:lnTo>
                  <a:lnTo>
                    <a:pt x="464" y="32"/>
                  </a:lnTo>
                  <a:lnTo>
                    <a:pt x="464" y="32"/>
                  </a:lnTo>
                  <a:lnTo>
                    <a:pt x="464" y="32"/>
                  </a:lnTo>
                  <a:lnTo>
                    <a:pt x="464" y="30"/>
                  </a:lnTo>
                  <a:lnTo>
                    <a:pt x="462" y="34"/>
                  </a:lnTo>
                  <a:lnTo>
                    <a:pt x="461" y="36"/>
                  </a:lnTo>
                  <a:lnTo>
                    <a:pt x="461" y="38"/>
                  </a:lnTo>
                  <a:lnTo>
                    <a:pt x="462" y="40"/>
                  </a:lnTo>
                  <a:lnTo>
                    <a:pt x="462" y="42"/>
                  </a:lnTo>
                  <a:lnTo>
                    <a:pt x="462" y="42"/>
                  </a:lnTo>
                  <a:lnTo>
                    <a:pt x="464" y="44"/>
                  </a:lnTo>
                  <a:lnTo>
                    <a:pt x="464" y="45"/>
                  </a:lnTo>
                  <a:lnTo>
                    <a:pt x="461" y="44"/>
                  </a:lnTo>
                  <a:lnTo>
                    <a:pt x="461" y="47"/>
                  </a:lnTo>
                  <a:lnTo>
                    <a:pt x="459" y="55"/>
                  </a:lnTo>
                  <a:lnTo>
                    <a:pt x="457" y="59"/>
                  </a:lnTo>
                  <a:lnTo>
                    <a:pt x="457" y="61"/>
                  </a:lnTo>
                  <a:lnTo>
                    <a:pt x="457" y="63"/>
                  </a:lnTo>
                  <a:lnTo>
                    <a:pt x="459" y="66"/>
                  </a:lnTo>
                  <a:lnTo>
                    <a:pt x="459" y="66"/>
                  </a:lnTo>
                  <a:lnTo>
                    <a:pt x="459" y="68"/>
                  </a:lnTo>
                  <a:lnTo>
                    <a:pt x="459" y="72"/>
                  </a:lnTo>
                  <a:lnTo>
                    <a:pt x="459" y="74"/>
                  </a:lnTo>
                  <a:lnTo>
                    <a:pt x="459" y="80"/>
                  </a:lnTo>
                  <a:lnTo>
                    <a:pt x="459" y="81"/>
                  </a:lnTo>
                  <a:lnTo>
                    <a:pt x="459" y="85"/>
                  </a:lnTo>
                  <a:lnTo>
                    <a:pt x="457" y="93"/>
                  </a:lnTo>
                  <a:lnTo>
                    <a:pt x="455" y="100"/>
                  </a:lnTo>
                  <a:lnTo>
                    <a:pt x="455" y="104"/>
                  </a:lnTo>
                  <a:lnTo>
                    <a:pt x="453" y="108"/>
                  </a:lnTo>
                  <a:lnTo>
                    <a:pt x="449" y="116"/>
                  </a:lnTo>
                  <a:lnTo>
                    <a:pt x="447" y="118"/>
                  </a:lnTo>
                  <a:lnTo>
                    <a:pt x="445" y="121"/>
                  </a:lnTo>
                  <a:lnTo>
                    <a:pt x="443" y="123"/>
                  </a:lnTo>
                  <a:lnTo>
                    <a:pt x="440" y="125"/>
                  </a:lnTo>
                  <a:lnTo>
                    <a:pt x="436" y="125"/>
                  </a:lnTo>
                  <a:lnTo>
                    <a:pt x="432" y="125"/>
                  </a:lnTo>
                  <a:lnTo>
                    <a:pt x="423" y="121"/>
                  </a:lnTo>
                  <a:lnTo>
                    <a:pt x="423" y="119"/>
                  </a:lnTo>
                  <a:lnTo>
                    <a:pt x="421" y="118"/>
                  </a:lnTo>
                  <a:lnTo>
                    <a:pt x="421" y="116"/>
                  </a:lnTo>
                  <a:lnTo>
                    <a:pt x="419" y="114"/>
                  </a:lnTo>
                  <a:lnTo>
                    <a:pt x="417" y="112"/>
                  </a:lnTo>
                  <a:lnTo>
                    <a:pt x="413" y="112"/>
                  </a:lnTo>
                  <a:lnTo>
                    <a:pt x="409" y="110"/>
                  </a:lnTo>
                  <a:lnTo>
                    <a:pt x="406" y="110"/>
                  </a:lnTo>
                  <a:lnTo>
                    <a:pt x="402" y="108"/>
                  </a:lnTo>
                  <a:lnTo>
                    <a:pt x="398" y="102"/>
                  </a:lnTo>
                  <a:lnTo>
                    <a:pt x="394" y="100"/>
                  </a:lnTo>
                  <a:lnTo>
                    <a:pt x="388" y="97"/>
                  </a:lnTo>
                  <a:lnTo>
                    <a:pt x="387" y="97"/>
                  </a:lnTo>
                  <a:lnTo>
                    <a:pt x="383" y="97"/>
                  </a:lnTo>
                  <a:lnTo>
                    <a:pt x="381" y="95"/>
                  </a:lnTo>
                  <a:lnTo>
                    <a:pt x="381" y="95"/>
                  </a:lnTo>
                  <a:lnTo>
                    <a:pt x="381" y="93"/>
                  </a:lnTo>
                  <a:lnTo>
                    <a:pt x="381" y="93"/>
                  </a:lnTo>
                  <a:lnTo>
                    <a:pt x="381" y="93"/>
                  </a:lnTo>
                  <a:lnTo>
                    <a:pt x="379" y="91"/>
                  </a:lnTo>
                  <a:lnTo>
                    <a:pt x="377" y="91"/>
                  </a:lnTo>
                  <a:lnTo>
                    <a:pt x="375" y="91"/>
                  </a:lnTo>
                  <a:lnTo>
                    <a:pt x="375" y="89"/>
                  </a:lnTo>
                  <a:lnTo>
                    <a:pt x="371" y="87"/>
                  </a:lnTo>
                  <a:lnTo>
                    <a:pt x="370" y="85"/>
                  </a:lnTo>
                  <a:lnTo>
                    <a:pt x="364" y="81"/>
                  </a:lnTo>
                  <a:lnTo>
                    <a:pt x="362" y="80"/>
                  </a:lnTo>
                  <a:lnTo>
                    <a:pt x="360" y="76"/>
                  </a:lnTo>
                  <a:lnTo>
                    <a:pt x="362" y="74"/>
                  </a:lnTo>
                  <a:lnTo>
                    <a:pt x="368" y="66"/>
                  </a:lnTo>
                  <a:lnTo>
                    <a:pt x="368" y="64"/>
                  </a:lnTo>
                  <a:lnTo>
                    <a:pt x="370" y="61"/>
                  </a:lnTo>
                  <a:lnTo>
                    <a:pt x="368" y="55"/>
                  </a:lnTo>
                  <a:lnTo>
                    <a:pt x="370" y="53"/>
                  </a:lnTo>
                  <a:lnTo>
                    <a:pt x="370" y="51"/>
                  </a:lnTo>
                  <a:lnTo>
                    <a:pt x="373" y="51"/>
                  </a:lnTo>
                  <a:lnTo>
                    <a:pt x="373" y="51"/>
                  </a:lnTo>
                  <a:lnTo>
                    <a:pt x="375" y="51"/>
                  </a:lnTo>
                  <a:lnTo>
                    <a:pt x="375" y="51"/>
                  </a:lnTo>
                  <a:lnTo>
                    <a:pt x="375" y="51"/>
                  </a:lnTo>
                  <a:lnTo>
                    <a:pt x="377" y="51"/>
                  </a:lnTo>
                  <a:lnTo>
                    <a:pt x="377" y="51"/>
                  </a:lnTo>
                  <a:lnTo>
                    <a:pt x="379" y="49"/>
                  </a:lnTo>
                  <a:lnTo>
                    <a:pt x="379" y="45"/>
                  </a:lnTo>
                  <a:lnTo>
                    <a:pt x="379" y="44"/>
                  </a:lnTo>
                  <a:lnTo>
                    <a:pt x="381" y="42"/>
                  </a:lnTo>
                  <a:lnTo>
                    <a:pt x="381" y="42"/>
                  </a:lnTo>
                  <a:lnTo>
                    <a:pt x="383" y="40"/>
                  </a:lnTo>
                  <a:lnTo>
                    <a:pt x="385" y="36"/>
                  </a:lnTo>
                  <a:lnTo>
                    <a:pt x="385" y="36"/>
                  </a:lnTo>
                  <a:lnTo>
                    <a:pt x="383" y="36"/>
                  </a:lnTo>
                  <a:lnTo>
                    <a:pt x="381" y="34"/>
                  </a:lnTo>
                  <a:lnTo>
                    <a:pt x="379" y="34"/>
                  </a:lnTo>
                  <a:lnTo>
                    <a:pt x="379" y="32"/>
                  </a:lnTo>
                  <a:lnTo>
                    <a:pt x="377" y="30"/>
                  </a:lnTo>
                  <a:lnTo>
                    <a:pt x="377" y="30"/>
                  </a:lnTo>
                  <a:lnTo>
                    <a:pt x="375" y="32"/>
                  </a:lnTo>
                  <a:lnTo>
                    <a:pt x="373" y="34"/>
                  </a:lnTo>
                  <a:lnTo>
                    <a:pt x="375" y="36"/>
                  </a:lnTo>
                  <a:lnTo>
                    <a:pt x="375" y="36"/>
                  </a:lnTo>
                  <a:lnTo>
                    <a:pt x="373" y="38"/>
                  </a:lnTo>
                  <a:lnTo>
                    <a:pt x="373" y="38"/>
                  </a:lnTo>
                  <a:lnTo>
                    <a:pt x="371" y="38"/>
                  </a:lnTo>
                  <a:lnTo>
                    <a:pt x="370" y="36"/>
                  </a:lnTo>
                  <a:lnTo>
                    <a:pt x="370" y="36"/>
                  </a:lnTo>
                  <a:lnTo>
                    <a:pt x="370" y="34"/>
                  </a:lnTo>
                  <a:lnTo>
                    <a:pt x="370" y="34"/>
                  </a:lnTo>
                  <a:lnTo>
                    <a:pt x="368" y="34"/>
                  </a:lnTo>
                  <a:lnTo>
                    <a:pt x="368" y="34"/>
                  </a:lnTo>
                  <a:lnTo>
                    <a:pt x="366" y="36"/>
                  </a:lnTo>
                  <a:lnTo>
                    <a:pt x="366" y="36"/>
                  </a:lnTo>
                  <a:lnTo>
                    <a:pt x="366" y="34"/>
                  </a:lnTo>
                  <a:lnTo>
                    <a:pt x="366" y="32"/>
                  </a:lnTo>
                  <a:lnTo>
                    <a:pt x="368" y="30"/>
                  </a:lnTo>
                  <a:lnTo>
                    <a:pt x="368" y="30"/>
                  </a:lnTo>
                  <a:lnTo>
                    <a:pt x="368" y="30"/>
                  </a:lnTo>
                  <a:lnTo>
                    <a:pt x="368" y="30"/>
                  </a:lnTo>
                  <a:lnTo>
                    <a:pt x="368" y="28"/>
                  </a:lnTo>
                  <a:lnTo>
                    <a:pt x="368" y="28"/>
                  </a:lnTo>
                  <a:lnTo>
                    <a:pt x="360" y="34"/>
                  </a:lnTo>
                  <a:lnTo>
                    <a:pt x="358" y="34"/>
                  </a:lnTo>
                  <a:lnTo>
                    <a:pt x="356" y="34"/>
                  </a:lnTo>
                  <a:lnTo>
                    <a:pt x="354" y="34"/>
                  </a:lnTo>
                  <a:lnTo>
                    <a:pt x="351" y="32"/>
                  </a:lnTo>
                  <a:lnTo>
                    <a:pt x="351" y="32"/>
                  </a:lnTo>
                  <a:lnTo>
                    <a:pt x="351" y="32"/>
                  </a:lnTo>
                  <a:lnTo>
                    <a:pt x="349" y="32"/>
                  </a:lnTo>
                  <a:lnTo>
                    <a:pt x="349" y="32"/>
                  </a:lnTo>
                  <a:lnTo>
                    <a:pt x="349" y="32"/>
                  </a:lnTo>
                  <a:lnTo>
                    <a:pt x="347" y="32"/>
                  </a:lnTo>
                  <a:lnTo>
                    <a:pt x="343" y="32"/>
                  </a:lnTo>
                  <a:lnTo>
                    <a:pt x="343" y="32"/>
                  </a:lnTo>
                  <a:lnTo>
                    <a:pt x="341" y="30"/>
                  </a:lnTo>
                  <a:lnTo>
                    <a:pt x="339" y="30"/>
                  </a:lnTo>
                  <a:lnTo>
                    <a:pt x="337" y="28"/>
                  </a:lnTo>
                  <a:lnTo>
                    <a:pt x="335" y="28"/>
                  </a:lnTo>
                  <a:lnTo>
                    <a:pt x="332" y="28"/>
                  </a:lnTo>
                  <a:lnTo>
                    <a:pt x="330" y="28"/>
                  </a:lnTo>
                  <a:lnTo>
                    <a:pt x="326" y="26"/>
                  </a:lnTo>
                  <a:lnTo>
                    <a:pt x="326" y="26"/>
                  </a:lnTo>
                  <a:lnTo>
                    <a:pt x="324" y="25"/>
                  </a:lnTo>
                  <a:lnTo>
                    <a:pt x="322" y="23"/>
                  </a:lnTo>
                  <a:lnTo>
                    <a:pt x="322" y="23"/>
                  </a:lnTo>
                  <a:lnTo>
                    <a:pt x="320" y="23"/>
                  </a:lnTo>
                  <a:lnTo>
                    <a:pt x="320" y="23"/>
                  </a:lnTo>
                  <a:lnTo>
                    <a:pt x="318" y="21"/>
                  </a:lnTo>
                  <a:lnTo>
                    <a:pt x="318" y="23"/>
                  </a:lnTo>
                  <a:lnTo>
                    <a:pt x="318" y="23"/>
                  </a:lnTo>
                  <a:lnTo>
                    <a:pt x="316" y="23"/>
                  </a:lnTo>
                  <a:lnTo>
                    <a:pt x="316" y="23"/>
                  </a:lnTo>
                  <a:lnTo>
                    <a:pt x="316" y="23"/>
                  </a:lnTo>
                  <a:lnTo>
                    <a:pt x="315" y="23"/>
                  </a:lnTo>
                  <a:lnTo>
                    <a:pt x="311" y="19"/>
                  </a:lnTo>
                  <a:lnTo>
                    <a:pt x="311" y="19"/>
                  </a:lnTo>
                  <a:lnTo>
                    <a:pt x="309" y="19"/>
                  </a:lnTo>
                  <a:lnTo>
                    <a:pt x="309" y="19"/>
                  </a:lnTo>
                  <a:lnTo>
                    <a:pt x="309" y="19"/>
                  </a:lnTo>
                  <a:lnTo>
                    <a:pt x="309" y="21"/>
                  </a:lnTo>
                  <a:lnTo>
                    <a:pt x="305" y="19"/>
                  </a:lnTo>
                  <a:lnTo>
                    <a:pt x="303" y="19"/>
                  </a:lnTo>
                  <a:lnTo>
                    <a:pt x="303" y="21"/>
                  </a:lnTo>
                  <a:lnTo>
                    <a:pt x="303" y="21"/>
                  </a:lnTo>
                  <a:lnTo>
                    <a:pt x="307" y="23"/>
                  </a:lnTo>
                  <a:lnTo>
                    <a:pt x="307" y="23"/>
                  </a:lnTo>
                  <a:lnTo>
                    <a:pt x="309" y="23"/>
                  </a:lnTo>
                  <a:lnTo>
                    <a:pt x="313" y="23"/>
                  </a:lnTo>
                  <a:lnTo>
                    <a:pt x="313" y="23"/>
                  </a:lnTo>
                  <a:lnTo>
                    <a:pt x="316" y="25"/>
                  </a:lnTo>
                  <a:lnTo>
                    <a:pt x="316" y="28"/>
                  </a:lnTo>
                  <a:lnTo>
                    <a:pt x="315" y="30"/>
                  </a:lnTo>
                  <a:lnTo>
                    <a:pt x="316" y="34"/>
                  </a:lnTo>
                  <a:lnTo>
                    <a:pt x="315" y="34"/>
                  </a:lnTo>
                  <a:lnTo>
                    <a:pt x="315" y="34"/>
                  </a:lnTo>
                  <a:lnTo>
                    <a:pt x="313" y="34"/>
                  </a:lnTo>
                  <a:lnTo>
                    <a:pt x="313" y="36"/>
                  </a:lnTo>
                  <a:lnTo>
                    <a:pt x="311" y="36"/>
                  </a:lnTo>
                  <a:lnTo>
                    <a:pt x="311" y="34"/>
                  </a:lnTo>
                  <a:lnTo>
                    <a:pt x="309" y="36"/>
                  </a:lnTo>
                  <a:lnTo>
                    <a:pt x="303" y="36"/>
                  </a:lnTo>
                  <a:lnTo>
                    <a:pt x="298" y="36"/>
                  </a:lnTo>
                  <a:lnTo>
                    <a:pt x="296" y="36"/>
                  </a:lnTo>
                  <a:lnTo>
                    <a:pt x="294" y="32"/>
                  </a:lnTo>
                  <a:lnTo>
                    <a:pt x="294" y="34"/>
                  </a:lnTo>
                  <a:lnTo>
                    <a:pt x="292" y="34"/>
                  </a:lnTo>
                  <a:lnTo>
                    <a:pt x="292" y="34"/>
                  </a:lnTo>
                  <a:lnTo>
                    <a:pt x="292" y="34"/>
                  </a:lnTo>
                  <a:lnTo>
                    <a:pt x="290" y="36"/>
                  </a:lnTo>
                  <a:lnTo>
                    <a:pt x="290" y="36"/>
                  </a:lnTo>
                  <a:lnTo>
                    <a:pt x="290" y="36"/>
                  </a:lnTo>
                  <a:lnTo>
                    <a:pt x="288" y="38"/>
                  </a:lnTo>
                  <a:lnTo>
                    <a:pt x="288" y="38"/>
                  </a:lnTo>
                  <a:lnTo>
                    <a:pt x="288" y="40"/>
                  </a:lnTo>
                  <a:lnTo>
                    <a:pt x="288" y="40"/>
                  </a:lnTo>
                  <a:lnTo>
                    <a:pt x="286" y="40"/>
                  </a:lnTo>
                  <a:lnTo>
                    <a:pt x="286" y="38"/>
                  </a:lnTo>
                  <a:lnTo>
                    <a:pt x="284" y="38"/>
                  </a:lnTo>
                  <a:lnTo>
                    <a:pt x="284" y="40"/>
                  </a:lnTo>
                  <a:lnTo>
                    <a:pt x="282" y="40"/>
                  </a:lnTo>
                  <a:lnTo>
                    <a:pt x="284" y="42"/>
                  </a:lnTo>
                  <a:lnTo>
                    <a:pt x="282" y="42"/>
                  </a:lnTo>
                  <a:lnTo>
                    <a:pt x="282" y="42"/>
                  </a:lnTo>
                  <a:lnTo>
                    <a:pt x="280" y="42"/>
                  </a:lnTo>
                  <a:lnTo>
                    <a:pt x="280" y="42"/>
                  </a:lnTo>
                  <a:lnTo>
                    <a:pt x="280" y="44"/>
                  </a:lnTo>
                  <a:lnTo>
                    <a:pt x="279" y="45"/>
                  </a:lnTo>
                  <a:lnTo>
                    <a:pt x="279" y="45"/>
                  </a:lnTo>
                  <a:lnTo>
                    <a:pt x="279" y="45"/>
                  </a:lnTo>
                  <a:lnTo>
                    <a:pt x="277" y="47"/>
                  </a:lnTo>
                  <a:lnTo>
                    <a:pt x="277" y="47"/>
                  </a:lnTo>
                  <a:lnTo>
                    <a:pt x="277" y="47"/>
                  </a:lnTo>
                  <a:lnTo>
                    <a:pt x="277" y="49"/>
                  </a:lnTo>
                  <a:lnTo>
                    <a:pt x="277" y="51"/>
                  </a:lnTo>
                  <a:lnTo>
                    <a:pt x="277" y="53"/>
                  </a:lnTo>
                  <a:lnTo>
                    <a:pt x="277" y="55"/>
                  </a:lnTo>
                  <a:lnTo>
                    <a:pt x="275" y="55"/>
                  </a:lnTo>
                  <a:lnTo>
                    <a:pt x="273" y="57"/>
                  </a:lnTo>
                  <a:lnTo>
                    <a:pt x="271" y="57"/>
                  </a:lnTo>
                  <a:lnTo>
                    <a:pt x="271" y="59"/>
                  </a:lnTo>
                  <a:lnTo>
                    <a:pt x="269" y="63"/>
                  </a:lnTo>
                  <a:lnTo>
                    <a:pt x="269" y="64"/>
                  </a:lnTo>
                  <a:lnTo>
                    <a:pt x="267" y="64"/>
                  </a:lnTo>
                  <a:lnTo>
                    <a:pt x="265" y="66"/>
                  </a:lnTo>
                  <a:lnTo>
                    <a:pt x="265" y="68"/>
                  </a:lnTo>
                  <a:lnTo>
                    <a:pt x="263" y="70"/>
                  </a:lnTo>
                  <a:lnTo>
                    <a:pt x="265" y="72"/>
                  </a:lnTo>
                  <a:lnTo>
                    <a:pt x="265" y="72"/>
                  </a:lnTo>
                  <a:lnTo>
                    <a:pt x="267" y="74"/>
                  </a:lnTo>
                  <a:lnTo>
                    <a:pt x="269" y="74"/>
                  </a:lnTo>
                  <a:lnTo>
                    <a:pt x="267" y="74"/>
                  </a:lnTo>
                  <a:lnTo>
                    <a:pt x="267" y="76"/>
                  </a:lnTo>
                  <a:lnTo>
                    <a:pt x="269" y="78"/>
                  </a:lnTo>
                  <a:lnTo>
                    <a:pt x="271" y="78"/>
                  </a:lnTo>
                  <a:lnTo>
                    <a:pt x="269" y="78"/>
                  </a:lnTo>
                  <a:lnTo>
                    <a:pt x="267" y="80"/>
                  </a:lnTo>
                  <a:lnTo>
                    <a:pt x="267" y="83"/>
                  </a:lnTo>
                  <a:lnTo>
                    <a:pt x="265" y="81"/>
                  </a:lnTo>
                  <a:lnTo>
                    <a:pt x="265" y="80"/>
                  </a:lnTo>
                  <a:lnTo>
                    <a:pt x="263" y="80"/>
                  </a:lnTo>
                  <a:lnTo>
                    <a:pt x="261" y="80"/>
                  </a:lnTo>
                  <a:lnTo>
                    <a:pt x="261" y="80"/>
                  </a:lnTo>
                  <a:lnTo>
                    <a:pt x="261" y="81"/>
                  </a:lnTo>
                  <a:lnTo>
                    <a:pt x="261" y="83"/>
                  </a:lnTo>
                  <a:lnTo>
                    <a:pt x="260" y="80"/>
                  </a:lnTo>
                  <a:lnTo>
                    <a:pt x="256" y="78"/>
                  </a:lnTo>
                  <a:lnTo>
                    <a:pt x="252" y="78"/>
                  </a:lnTo>
                  <a:lnTo>
                    <a:pt x="248" y="78"/>
                  </a:lnTo>
                  <a:lnTo>
                    <a:pt x="248" y="78"/>
                  </a:lnTo>
                  <a:lnTo>
                    <a:pt x="246" y="80"/>
                  </a:lnTo>
                  <a:lnTo>
                    <a:pt x="244" y="81"/>
                  </a:lnTo>
                  <a:lnTo>
                    <a:pt x="244" y="81"/>
                  </a:lnTo>
                  <a:lnTo>
                    <a:pt x="244" y="83"/>
                  </a:lnTo>
                  <a:lnTo>
                    <a:pt x="244" y="85"/>
                  </a:lnTo>
                  <a:lnTo>
                    <a:pt x="246" y="85"/>
                  </a:lnTo>
                  <a:lnTo>
                    <a:pt x="244" y="85"/>
                  </a:lnTo>
                  <a:lnTo>
                    <a:pt x="244" y="85"/>
                  </a:lnTo>
                  <a:lnTo>
                    <a:pt x="243" y="85"/>
                  </a:lnTo>
                  <a:lnTo>
                    <a:pt x="243" y="87"/>
                  </a:lnTo>
                  <a:lnTo>
                    <a:pt x="243" y="83"/>
                  </a:lnTo>
                  <a:lnTo>
                    <a:pt x="244" y="80"/>
                  </a:lnTo>
                  <a:lnTo>
                    <a:pt x="244" y="76"/>
                  </a:lnTo>
                  <a:lnTo>
                    <a:pt x="244" y="76"/>
                  </a:lnTo>
                  <a:lnTo>
                    <a:pt x="241" y="74"/>
                  </a:lnTo>
                  <a:lnTo>
                    <a:pt x="235" y="66"/>
                  </a:lnTo>
                  <a:lnTo>
                    <a:pt x="231" y="64"/>
                  </a:lnTo>
                  <a:lnTo>
                    <a:pt x="227" y="61"/>
                  </a:lnTo>
                  <a:lnTo>
                    <a:pt x="225" y="61"/>
                  </a:lnTo>
                  <a:lnTo>
                    <a:pt x="224" y="61"/>
                  </a:lnTo>
                  <a:lnTo>
                    <a:pt x="224" y="61"/>
                  </a:lnTo>
                  <a:lnTo>
                    <a:pt x="222" y="64"/>
                  </a:lnTo>
                  <a:lnTo>
                    <a:pt x="220" y="66"/>
                  </a:lnTo>
                  <a:lnTo>
                    <a:pt x="220" y="66"/>
                  </a:lnTo>
                  <a:lnTo>
                    <a:pt x="218" y="66"/>
                  </a:lnTo>
                  <a:lnTo>
                    <a:pt x="216" y="66"/>
                  </a:lnTo>
                  <a:lnTo>
                    <a:pt x="216" y="64"/>
                  </a:lnTo>
                  <a:lnTo>
                    <a:pt x="214" y="66"/>
                  </a:lnTo>
                  <a:lnTo>
                    <a:pt x="214" y="66"/>
                  </a:lnTo>
                  <a:lnTo>
                    <a:pt x="214" y="66"/>
                  </a:lnTo>
                  <a:lnTo>
                    <a:pt x="212" y="64"/>
                  </a:lnTo>
                  <a:lnTo>
                    <a:pt x="212" y="64"/>
                  </a:lnTo>
                  <a:lnTo>
                    <a:pt x="210" y="64"/>
                  </a:lnTo>
                  <a:lnTo>
                    <a:pt x="210" y="64"/>
                  </a:lnTo>
                  <a:lnTo>
                    <a:pt x="210" y="64"/>
                  </a:lnTo>
                  <a:lnTo>
                    <a:pt x="210" y="66"/>
                  </a:lnTo>
                  <a:lnTo>
                    <a:pt x="210" y="66"/>
                  </a:lnTo>
                  <a:lnTo>
                    <a:pt x="210" y="68"/>
                  </a:lnTo>
                  <a:lnTo>
                    <a:pt x="210" y="70"/>
                  </a:lnTo>
                  <a:lnTo>
                    <a:pt x="208" y="74"/>
                  </a:lnTo>
                  <a:lnTo>
                    <a:pt x="207" y="74"/>
                  </a:lnTo>
                  <a:lnTo>
                    <a:pt x="207" y="72"/>
                  </a:lnTo>
                  <a:lnTo>
                    <a:pt x="205" y="72"/>
                  </a:lnTo>
                  <a:lnTo>
                    <a:pt x="205" y="74"/>
                  </a:lnTo>
                  <a:lnTo>
                    <a:pt x="205" y="70"/>
                  </a:lnTo>
                  <a:lnTo>
                    <a:pt x="205" y="70"/>
                  </a:lnTo>
                  <a:lnTo>
                    <a:pt x="205" y="68"/>
                  </a:lnTo>
                  <a:lnTo>
                    <a:pt x="205" y="68"/>
                  </a:lnTo>
                  <a:lnTo>
                    <a:pt x="203" y="68"/>
                  </a:lnTo>
                  <a:lnTo>
                    <a:pt x="203" y="70"/>
                  </a:lnTo>
                  <a:lnTo>
                    <a:pt x="203" y="70"/>
                  </a:lnTo>
                  <a:lnTo>
                    <a:pt x="203" y="70"/>
                  </a:lnTo>
                  <a:lnTo>
                    <a:pt x="203" y="72"/>
                  </a:lnTo>
                  <a:lnTo>
                    <a:pt x="203" y="72"/>
                  </a:lnTo>
                  <a:lnTo>
                    <a:pt x="201" y="74"/>
                  </a:lnTo>
                  <a:lnTo>
                    <a:pt x="201" y="74"/>
                  </a:lnTo>
                  <a:lnTo>
                    <a:pt x="199" y="74"/>
                  </a:lnTo>
                  <a:lnTo>
                    <a:pt x="199" y="74"/>
                  </a:lnTo>
                  <a:lnTo>
                    <a:pt x="197" y="74"/>
                  </a:lnTo>
                  <a:lnTo>
                    <a:pt x="197" y="76"/>
                  </a:lnTo>
                  <a:lnTo>
                    <a:pt x="197" y="76"/>
                  </a:lnTo>
                  <a:lnTo>
                    <a:pt x="197" y="78"/>
                  </a:lnTo>
                  <a:lnTo>
                    <a:pt x="197" y="78"/>
                  </a:lnTo>
                  <a:lnTo>
                    <a:pt x="197" y="80"/>
                  </a:lnTo>
                  <a:lnTo>
                    <a:pt x="199" y="81"/>
                  </a:lnTo>
                  <a:lnTo>
                    <a:pt x="199" y="81"/>
                  </a:lnTo>
                  <a:lnTo>
                    <a:pt x="199" y="83"/>
                  </a:lnTo>
                  <a:lnTo>
                    <a:pt x="197" y="81"/>
                  </a:lnTo>
                  <a:lnTo>
                    <a:pt x="193" y="81"/>
                  </a:lnTo>
                  <a:lnTo>
                    <a:pt x="193" y="81"/>
                  </a:lnTo>
                  <a:lnTo>
                    <a:pt x="191" y="83"/>
                  </a:lnTo>
                  <a:lnTo>
                    <a:pt x="191" y="83"/>
                  </a:lnTo>
                  <a:lnTo>
                    <a:pt x="191" y="85"/>
                  </a:lnTo>
                  <a:lnTo>
                    <a:pt x="191" y="85"/>
                  </a:lnTo>
                  <a:lnTo>
                    <a:pt x="193" y="85"/>
                  </a:lnTo>
                  <a:lnTo>
                    <a:pt x="195" y="85"/>
                  </a:lnTo>
                  <a:lnTo>
                    <a:pt x="195" y="87"/>
                  </a:lnTo>
                  <a:lnTo>
                    <a:pt x="195" y="87"/>
                  </a:lnTo>
                  <a:lnTo>
                    <a:pt x="195" y="87"/>
                  </a:lnTo>
                  <a:lnTo>
                    <a:pt x="193" y="89"/>
                  </a:lnTo>
                  <a:lnTo>
                    <a:pt x="193" y="87"/>
                  </a:lnTo>
                  <a:lnTo>
                    <a:pt x="191" y="87"/>
                  </a:lnTo>
                  <a:lnTo>
                    <a:pt x="189" y="85"/>
                  </a:lnTo>
                  <a:lnTo>
                    <a:pt x="189" y="85"/>
                  </a:lnTo>
                  <a:lnTo>
                    <a:pt x="189" y="85"/>
                  </a:lnTo>
                  <a:lnTo>
                    <a:pt x="188" y="87"/>
                  </a:lnTo>
                  <a:lnTo>
                    <a:pt x="188" y="89"/>
                  </a:lnTo>
                  <a:lnTo>
                    <a:pt x="186" y="89"/>
                  </a:lnTo>
                  <a:lnTo>
                    <a:pt x="186" y="89"/>
                  </a:lnTo>
                  <a:lnTo>
                    <a:pt x="184" y="89"/>
                  </a:lnTo>
                  <a:lnTo>
                    <a:pt x="184" y="91"/>
                  </a:lnTo>
                  <a:lnTo>
                    <a:pt x="184" y="93"/>
                  </a:lnTo>
                  <a:lnTo>
                    <a:pt x="184" y="95"/>
                  </a:lnTo>
                  <a:lnTo>
                    <a:pt x="186" y="95"/>
                  </a:lnTo>
                  <a:lnTo>
                    <a:pt x="186" y="97"/>
                  </a:lnTo>
                  <a:lnTo>
                    <a:pt x="186" y="97"/>
                  </a:lnTo>
                  <a:lnTo>
                    <a:pt x="186" y="95"/>
                  </a:lnTo>
                  <a:lnTo>
                    <a:pt x="188" y="95"/>
                  </a:lnTo>
                  <a:lnTo>
                    <a:pt x="188" y="95"/>
                  </a:lnTo>
                  <a:lnTo>
                    <a:pt x="188" y="97"/>
                  </a:lnTo>
                  <a:lnTo>
                    <a:pt x="188" y="99"/>
                  </a:lnTo>
                  <a:lnTo>
                    <a:pt x="188" y="99"/>
                  </a:lnTo>
                  <a:lnTo>
                    <a:pt x="186" y="99"/>
                  </a:lnTo>
                  <a:lnTo>
                    <a:pt x="184" y="99"/>
                  </a:lnTo>
                  <a:lnTo>
                    <a:pt x="184" y="100"/>
                  </a:lnTo>
                  <a:lnTo>
                    <a:pt x="184" y="102"/>
                  </a:lnTo>
                  <a:lnTo>
                    <a:pt x="186" y="102"/>
                  </a:lnTo>
                  <a:lnTo>
                    <a:pt x="188" y="102"/>
                  </a:lnTo>
                  <a:lnTo>
                    <a:pt x="189" y="104"/>
                  </a:lnTo>
                  <a:lnTo>
                    <a:pt x="188" y="104"/>
                  </a:lnTo>
                  <a:lnTo>
                    <a:pt x="184" y="104"/>
                  </a:lnTo>
                  <a:lnTo>
                    <a:pt x="182" y="104"/>
                  </a:lnTo>
                  <a:lnTo>
                    <a:pt x="182" y="102"/>
                  </a:lnTo>
                  <a:lnTo>
                    <a:pt x="180" y="102"/>
                  </a:lnTo>
                  <a:lnTo>
                    <a:pt x="178" y="102"/>
                  </a:lnTo>
                  <a:lnTo>
                    <a:pt x="178" y="102"/>
                  </a:lnTo>
                  <a:lnTo>
                    <a:pt x="176" y="102"/>
                  </a:lnTo>
                  <a:lnTo>
                    <a:pt x="176" y="102"/>
                  </a:lnTo>
                  <a:lnTo>
                    <a:pt x="176" y="104"/>
                  </a:lnTo>
                  <a:lnTo>
                    <a:pt x="174" y="102"/>
                  </a:lnTo>
                  <a:lnTo>
                    <a:pt x="174" y="102"/>
                  </a:lnTo>
                  <a:lnTo>
                    <a:pt x="172" y="100"/>
                  </a:lnTo>
                  <a:lnTo>
                    <a:pt x="171" y="102"/>
                  </a:lnTo>
                  <a:lnTo>
                    <a:pt x="172" y="102"/>
                  </a:lnTo>
                  <a:lnTo>
                    <a:pt x="171" y="104"/>
                  </a:lnTo>
                  <a:lnTo>
                    <a:pt x="171" y="106"/>
                  </a:lnTo>
                  <a:lnTo>
                    <a:pt x="171" y="106"/>
                  </a:lnTo>
                  <a:lnTo>
                    <a:pt x="169" y="106"/>
                  </a:lnTo>
                  <a:lnTo>
                    <a:pt x="171" y="108"/>
                  </a:lnTo>
                  <a:lnTo>
                    <a:pt x="171" y="108"/>
                  </a:lnTo>
                  <a:lnTo>
                    <a:pt x="172" y="110"/>
                  </a:lnTo>
                  <a:lnTo>
                    <a:pt x="174" y="112"/>
                  </a:lnTo>
                  <a:lnTo>
                    <a:pt x="174" y="112"/>
                  </a:lnTo>
                  <a:lnTo>
                    <a:pt x="174" y="112"/>
                  </a:lnTo>
                  <a:lnTo>
                    <a:pt x="174" y="112"/>
                  </a:lnTo>
                  <a:lnTo>
                    <a:pt x="174" y="114"/>
                  </a:lnTo>
                  <a:lnTo>
                    <a:pt x="174" y="114"/>
                  </a:lnTo>
                  <a:lnTo>
                    <a:pt x="174" y="116"/>
                  </a:lnTo>
                  <a:lnTo>
                    <a:pt x="174" y="116"/>
                  </a:lnTo>
                  <a:lnTo>
                    <a:pt x="174" y="116"/>
                  </a:lnTo>
                  <a:lnTo>
                    <a:pt x="172" y="116"/>
                  </a:lnTo>
                  <a:lnTo>
                    <a:pt x="172" y="116"/>
                  </a:lnTo>
                  <a:lnTo>
                    <a:pt x="172" y="114"/>
                  </a:lnTo>
                  <a:lnTo>
                    <a:pt x="171" y="116"/>
                  </a:lnTo>
                  <a:lnTo>
                    <a:pt x="171" y="118"/>
                  </a:lnTo>
                  <a:lnTo>
                    <a:pt x="171" y="123"/>
                  </a:lnTo>
                  <a:lnTo>
                    <a:pt x="169" y="121"/>
                  </a:lnTo>
                  <a:lnTo>
                    <a:pt x="161" y="106"/>
                  </a:lnTo>
                  <a:lnTo>
                    <a:pt x="161" y="104"/>
                  </a:lnTo>
                  <a:lnTo>
                    <a:pt x="159" y="106"/>
                  </a:lnTo>
                  <a:lnTo>
                    <a:pt x="157" y="110"/>
                  </a:lnTo>
                  <a:lnTo>
                    <a:pt x="155" y="112"/>
                  </a:lnTo>
                  <a:lnTo>
                    <a:pt x="152" y="114"/>
                  </a:lnTo>
                  <a:lnTo>
                    <a:pt x="150" y="116"/>
                  </a:lnTo>
                  <a:lnTo>
                    <a:pt x="148" y="119"/>
                  </a:lnTo>
                  <a:lnTo>
                    <a:pt x="148" y="121"/>
                  </a:lnTo>
                  <a:lnTo>
                    <a:pt x="148" y="123"/>
                  </a:lnTo>
                  <a:lnTo>
                    <a:pt x="148" y="127"/>
                  </a:lnTo>
                  <a:lnTo>
                    <a:pt x="150" y="129"/>
                  </a:lnTo>
                  <a:lnTo>
                    <a:pt x="150" y="131"/>
                  </a:lnTo>
                  <a:lnTo>
                    <a:pt x="152" y="133"/>
                  </a:lnTo>
                  <a:lnTo>
                    <a:pt x="150" y="133"/>
                  </a:lnTo>
                  <a:lnTo>
                    <a:pt x="148" y="135"/>
                  </a:lnTo>
                  <a:lnTo>
                    <a:pt x="142" y="140"/>
                  </a:lnTo>
                  <a:lnTo>
                    <a:pt x="142" y="142"/>
                  </a:lnTo>
                  <a:lnTo>
                    <a:pt x="140" y="144"/>
                  </a:lnTo>
                  <a:lnTo>
                    <a:pt x="136" y="150"/>
                  </a:lnTo>
                  <a:lnTo>
                    <a:pt x="136" y="152"/>
                  </a:lnTo>
                  <a:lnTo>
                    <a:pt x="133" y="155"/>
                  </a:lnTo>
                  <a:lnTo>
                    <a:pt x="127" y="159"/>
                  </a:lnTo>
                  <a:lnTo>
                    <a:pt x="123" y="161"/>
                  </a:lnTo>
                  <a:lnTo>
                    <a:pt x="110" y="165"/>
                  </a:lnTo>
                  <a:lnTo>
                    <a:pt x="106" y="165"/>
                  </a:lnTo>
                  <a:lnTo>
                    <a:pt x="104" y="165"/>
                  </a:lnTo>
                  <a:lnTo>
                    <a:pt x="102" y="165"/>
                  </a:lnTo>
                  <a:lnTo>
                    <a:pt x="100" y="165"/>
                  </a:lnTo>
                  <a:lnTo>
                    <a:pt x="97" y="167"/>
                  </a:lnTo>
                  <a:lnTo>
                    <a:pt x="93" y="169"/>
                  </a:lnTo>
                  <a:lnTo>
                    <a:pt x="91" y="171"/>
                  </a:lnTo>
                  <a:lnTo>
                    <a:pt x="85" y="173"/>
                  </a:lnTo>
                  <a:lnTo>
                    <a:pt x="76" y="176"/>
                  </a:lnTo>
                  <a:lnTo>
                    <a:pt x="72" y="176"/>
                  </a:lnTo>
                  <a:lnTo>
                    <a:pt x="62" y="176"/>
                  </a:lnTo>
                  <a:lnTo>
                    <a:pt x="57" y="178"/>
                  </a:lnTo>
                  <a:lnTo>
                    <a:pt x="51" y="182"/>
                  </a:lnTo>
                  <a:lnTo>
                    <a:pt x="42" y="190"/>
                  </a:lnTo>
                  <a:lnTo>
                    <a:pt x="40" y="192"/>
                  </a:lnTo>
                  <a:lnTo>
                    <a:pt x="36" y="193"/>
                  </a:lnTo>
                  <a:lnTo>
                    <a:pt x="32" y="195"/>
                  </a:lnTo>
                  <a:lnTo>
                    <a:pt x="28" y="195"/>
                  </a:lnTo>
                  <a:lnTo>
                    <a:pt x="26" y="199"/>
                  </a:lnTo>
                  <a:lnTo>
                    <a:pt x="25" y="203"/>
                  </a:lnTo>
                  <a:lnTo>
                    <a:pt x="23" y="207"/>
                  </a:lnTo>
                  <a:lnTo>
                    <a:pt x="19" y="207"/>
                  </a:lnTo>
                  <a:lnTo>
                    <a:pt x="21" y="207"/>
                  </a:lnTo>
                  <a:lnTo>
                    <a:pt x="19" y="205"/>
                  </a:lnTo>
                  <a:lnTo>
                    <a:pt x="19" y="203"/>
                  </a:lnTo>
                  <a:lnTo>
                    <a:pt x="19" y="203"/>
                  </a:lnTo>
                  <a:lnTo>
                    <a:pt x="19" y="201"/>
                  </a:lnTo>
                  <a:lnTo>
                    <a:pt x="19" y="197"/>
                  </a:lnTo>
                  <a:lnTo>
                    <a:pt x="19" y="195"/>
                  </a:lnTo>
                  <a:lnTo>
                    <a:pt x="17" y="197"/>
                  </a:lnTo>
                  <a:lnTo>
                    <a:pt x="15" y="201"/>
                  </a:lnTo>
                  <a:lnTo>
                    <a:pt x="13" y="207"/>
                  </a:lnTo>
                  <a:lnTo>
                    <a:pt x="13" y="209"/>
                  </a:lnTo>
                  <a:lnTo>
                    <a:pt x="13" y="212"/>
                  </a:lnTo>
                  <a:lnTo>
                    <a:pt x="13" y="216"/>
                  </a:lnTo>
                  <a:lnTo>
                    <a:pt x="13" y="218"/>
                  </a:lnTo>
                  <a:lnTo>
                    <a:pt x="13" y="224"/>
                  </a:lnTo>
                  <a:lnTo>
                    <a:pt x="9" y="229"/>
                  </a:lnTo>
                  <a:lnTo>
                    <a:pt x="8" y="235"/>
                  </a:lnTo>
                  <a:lnTo>
                    <a:pt x="8" y="241"/>
                  </a:lnTo>
                  <a:lnTo>
                    <a:pt x="9" y="245"/>
                  </a:lnTo>
                  <a:lnTo>
                    <a:pt x="21" y="266"/>
                  </a:lnTo>
                  <a:lnTo>
                    <a:pt x="21" y="269"/>
                  </a:lnTo>
                  <a:lnTo>
                    <a:pt x="21" y="273"/>
                  </a:lnTo>
                  <a:lnTo>
                    <a:pt x="21" y="275"/>
                  </a:lnTo>
                  <a:lnTo>
                    <a:pt x="19" y="277"/>
                  </a:lnTo>
                  <a:lnTo>
                    <a:pt x="17" y="275"/>
                  </a:lnTo>
                  <a:lnTo>
                    <a:pt x="15" y="269"/>
                  </a:lnTo>
                  <a:lnTo>
                    <a:pt x="15" y="271"/>
                  </a:lnTo>
                  <a:lnTo>
                    <a:pt x="15" y="271"/>
                  </a:lnTo>
                  <a:lnTo>
                    <a:pt x="13" y="271"/>
                  </a:lnTo>
                  <a:lnTo>
                    <a:pt x="13" y="271"/>
                  </a:lnTo>
                  <a:lnTo>
                    <a:pt x="13" y="269"/>
                  </a:lnTo>
                  <a:lnTo>
                    <a:pt x="13" y="267"/>
                  </a:lnTo>
                  <a:lnTo>
                    <a:pt x="13" y="266"/>
                  </a:lnTo>
                  <a:lnTo>
                    <a:pt x="13" y="266"/>
                  </a:lnTo>
                  <a:lnTo>
                    <a:pt x="11" y="264"/>
                  </a:lnTo>
                  <a:lnTo>
                    <a:pt x="9" y="262"/>
                  </a:lnTo>
                  <a:lnTo>
                    <a:pt x="9" y="262"/>
                  </a:lnTo>
                  <a:lnTo>
                    <a:pt x="8" y="264"/>
                  </a:lnTo>
                  <a:lnTo>
                    <a:pt x="8" y="266"/>
                  </a:lnTo>
                  <a:lnTo>
                    <a:pt x="11" y="269"/>
                  </a:lnTo>
                  <a:lnTo>
                    <a:pt x="15" y="275"/>
                  </a:lnTo>
                  <a:lnTo>
                    <a:pt x="15" y="277"/>
                  </a:lnTo>
                  <a:lnTo>
                    <a:pt x="15" y="279"/>
                  </a:lnTo>
                  <a:lnTo>
                    <a:pt x="13" y="279"/>
                  </a:lnTo>
                  <a:lnTo>
                    <a:pt x="11" y="279"/>
                  </a:lnTo>
                  <a:lnTo>
                    <a:pt x="9" y="277"/>
                  </a:lnTo>
                  <a:lnTo>
                    <a:pt x="8" y="271"/>
                  </a:lnTo>
                  <a:lnTo>
                    <a:pt x="8" y="273"/>
                  </a:lnTo>
                  <a:lnTo>
                    <a:pt x="8" y="273"/>
                  </a:lnTo>
                  <a:lnTo>
                    <a:pt x="6" y="273"/>
                  </a:lnTo>
                  <a:lnTo>
                    <a:pt x="4" y="273"/>
                  </a:lnTo>
                  <a:lnTo>
                    <a:pt x="13" y="284"/>
                  </a:lnTo>
                  <a:lnTo>
                    <a:pt x="17" y="292"/>
                  </a:lnTo>
                  <a:lnTo>
                    <a:pt x="19" y="298"/>
                  </a:lnTo>
                  <a:lnTo>
                    <a:pt x="19" y="305"/>
                  </a:lnTo>
                  <a:lnTo>
                    <a:pt x="21" y="307"/>
                  </a:lnTo>
                  <a:lnTo>
                    <a:pt x="21" y="309"/>
                  </a:lnTo>
                  <a:lnTo>
                    <a:pt x="25" y="313"/>
                  </a:lnTo>
                  <a:lnTo>
                    <a:pt x="25" y="315"/>
                  </a:lnTo>
                  <a:lnTo>
                    <a:pt x="26" y="319"/>
                  </a:lnTo>
                  <a:lnTo>
                    <a:pt x="28" y="321"/>
                  </a:lnTo>
                  <a:lnTo>
                    <a:pt x="30" y="324"/>
                  </a:lnTo>
                  <a:lnTo>
                    <a:pt x="32" y="326"/>
                  </a:lnTo>
                  <a:lnTo>
                    <a:pt x="32" y="330"/>
                  </a:lnTo>
                  <a:lnTo>
                    <a:pt x="32" y="334"/>
                  </a:lnTo>
                  <a:lnTo>
                    <a:pt x="32" y="341"/>
                  </a:lnTo>
                  <a:lnTo>
                    <a:pt x="34" y="347"/>
                  </a:lnTo>
                  <a:lnTo>
                    <a:pt x="34" y="351"/>
                  </a:lnTo>
                  <a:lnTo>
                    <a:pt x="36" y="355"/>
                  </a:lnTo>
                  <a:lnTo>
                    <a:pt x="44" y="368"/>
                  </a:lnTo>
                  <a:lnTo>
                    <a:pt x="45" y="374"/>
                  </a:lnTo>
                  <a:lnTo>
                    <a:pt x="45" y="381"/>
                  </a:lnTo>
                  <a:lnTo>
                    <a:pt x="45" y="383"/>
                  </a:lnTo>
                  <a:lnTo>
                    <a:pt x="44" y="387"/>
                  </a:lnTo>
                  <a:lnTo>
                    <a:pt x="44" y="389"/>
                  </a:lnTo>
                  <a:lnTo>
                    <a:pt x="44" y="391"/>
                  </a:lnTo>
                  <a:lnTo>
                    <a:pt x="44" y="395"/>
                  </a:lnTo>
                  <a:lnTo>
                    <a:pt x="44" y="396"/>
                  </a:lnTo>
                  <a:lnTo>
                    <a:pt x="44" y="400"/>
                  </a:lnTo>
                  <a:lnTo>
                    <a:pt x="40" y="402"/>
                  </a:lnTo>
                  <a:lnTo>
                    <a:pt x="38" y="404"/>
                  </a:lnTo>
                  <a:lnTo>
                    <a:pt x="34" y="402"/>
                  </a:lnTo>
                  <a:lnTo>
                    <a:pt x="32" y="412"/>
                  </a:lnTo>
                  <a:lnTo>
                    <a:pt x="34" y="413"/>
                  </a:lnTo>
                  <a:lnTo>
                    <a:pt x="34" y="413"/>
                  </a:lnTo>
                  <a:lnTo>
                    <a:pt x="34" y="413"/>
                  </a:lnTo>
                  <a:lnTo>
                    <a:pt x="34" y="415"/>
                  </a:lnTo>
                  <a:lnTo>
                    <a:pt x="34" y="415"/>
                  </a:lnTo>
                  <a:lnTo>
                    <a:pt x="36" y="415"/>
                  </a:lnTo>
                  <a:lnTo>
                    <a:pt x="36" y="415"/>
                  </a:lnTo>
                  <a:lnTo>
                    <a:pt x="40" y="417"/>
                  </a:lnTo>
                  <a:lnTo>
                    <a:pt x="42" y="417"/>
                  </a:lnTo>
                  <a:lnTo>
                    <a:pt x="44" y="419"/>
                  </a:lnTo>
                  <a:lnTo>
                    <a:pt x="45" y="419"/>
                  </a:lnTo>
                  <a:lnTo>
                    <a:pt x="47" y="423"/>
                  </a:lnTo>
                  <a:lnTo>
                    <a:pt x="49" y="425"/>
                  </a:lnTo>
                  <a:lnTo>
                    <a:pt x="53" y="427"/>
                  </a:lnTo>
                  <a:lnTo>
                    <a:pt x="59" y="429"/>
                  </a:lnTo>
                  <a:lnTo>
                    <a:pt x="76" y="431"/>
                  </a:lnTo>
                  <a:lnTo>
                    <a:pt x="80" y="431"/>
                  </a:lnTo>
                  <a:lnTo>
                    <a:pt x="83" y="429"/>
                  </a:lnTo>
                  <a:lnTo>
                    <a:pt x="87" y="427"/>
                  </a:lnTo>
                  <a:lnTo>
                    <a:pt x="95" y="421"/>
                  </a:lnTo>
                  <a:lnTo>
                    <a:pt x="98" y="419"/>
                  </a:lnTo>
                  <a:lnTo>
                    <a:pt x="102" y="417"/>
                  </a:lnTo>
                  <a:lnTo>
                    <a:pt x="104" y="417"/>
                  </a:lnTo>
                  <a:lnTo>
                    <a:pt x="106" y="415"/>
                  </a:lnTo>
                  <a:lnTo>
                    <a:pt x="108" y="412"/>
                  </a:lnTo>
                  <a:lnTo>
                    <a:pt x="110" y="412"/>
                  </a:lnTo>
                  <a:lnTo>
                    <a:pt x="112" y="410"/>
                  </a:lnTo>
                  <a:lnTo>
                    <a:pt x="114" y="410"/>
                  </a:lnTo>
                  <a:lnTo>
                    <a:pt x="121" y="410"/>
                  </a:lnTo>
                  <a:lnTo>
                    <a:pt x="131" y="408"/>
                  </a:lnTo>
                  <a:lnTo>
                    <a:pt x="138" y="408"/>
                  </a:lnTo>
                  <a:lnTo>
                    <a:pt x="142" y="408"/>
                  </a:lnTo>
                  <a:lnTo>
                    <a:pt x="148" y="410"/>
                  </a:lnTo>
                  <a:lnTo>
                    <a:pt x="148" y="410"/>
                  </a:lnTo>
                  <a:lnTo>
                    <a:pt x="148" y="410"/>
                  </a:lnTo>
                  <a:lnTo>
                    <a:pt x="148" y="410"/>
                  </a:lnTo>
                  <a:lnTo>
                    <a:pt x="150" y="410"/>
                  </a:lnTo>
                  <a:lnTo>
                    <a:pt x="152" y="410"/>
                  </a:lnTo>
                  <a:lnTo>
                    <a:pt x="157" y="408"/>
                  </a:lnTo>
                  <a:lnTo>
                    <a:pt x="159" y="408"/>
                  </a:lnTo>
                  <a:lnTo>
                    <a:pt x="161" y="408"/>
                  </a:lnTo>
                  <a:lnTo>
                    <a:pt x="163" y="410"/>
                  </a:lnTo>
                  <a:lnTo>
                    <a:pt x="165" y="410"/>
                  </a:lnTo>
                  <a:lnTo>
                    <a:pt x="169" y="410"/>
                  </a:lnTo>
                  <a:lnTo>
                    <a:pt x="172" y="408"/>
                  </a:lnTo>
                  <a:lnTo>
                    <a:pt x="174" y="404"/>
                  </a:lnTo>
                  <a:lnTo>
                    <a:pt x="176" y="400"/>
                  </a:lnTo>
                  <a:lnTo>
                    <a:pt x="180" y="395"/>
                  </a:lnTo>
                  <a:lnTo>
                    <a:pt x="180" y="395"/>
                  </a:lnTo>
                  <a:lnTo>
                    <a:pt x="182" y="393"/>
                  </a:lnTo>
                  <a:lnTo>
                    <a:pt x="184" y="391"/>
                  </a:lnTo>
                  <a:lnTo>
                    <a:pt x="189" y="391"/>
                  </a:lnTo>
                  <a:lnTo>
                    <a:pt x="197" y="387"/>
                  </a:lnTo>
                  <a:lnTo>
                    <a:pt x="205" y="383"/>
                  </a:lnTo>
                  <a:lnTo>
                    <a:pt x="208" y="381"/>
                  </a:lnTo>
                  <a:lnTo>
                    <a:pt x="212" y="379"/>
                  </a:lnTo>
                  <a:lnTo>
                    <a:pt x="222" y="381"/>
                  </a:lnTo>
                  <a:lnTo>
                    <a:pt x="227" y="379"/>
                  </a:lnTo>
                  <a:lnTo>
                    <a:pt x="231" y="379"/>
                  </a:lnTo>
                  <a:lnTo>
                    <a:pt x="244" y="376"/>
                  </a:lnTo>
                  <a:lnTo>
                    <a:pt x="256" y="370"/>
                  </a:lnTo>
                  <a:lnTo>
                    <a:pt x="261" y="368"/>
                  </a:lnTo>
                  <a:lnTo>
                    <a:pt x="271" y="368"/>
                  </a:lnTo>
                  <a:lnTo>
                    <a:pt x="279" y="368"/>
                  </a:lnTo>
                  <a:lnTo>
                    <a:pt x="282" y="368"/>
                  </a:lnTo>
                  <a:lnTo>
                    <a:pt x="286" y="368"/>
                  </a:lnTo>
                  <a:lnTo>
                    <a:pt x="288" y="368"/>
                  </a:lnTo>
                  <a:lnTo>
                    <a:pt x="290" y="368"/>
                  </a:lnTo>
                  <a:lnTo>
                    <a:pt x="292" y="366"/>
                  </a:lnTo>
                  <a:lnTo>
                    <a:pt x="294" y="366"/>
                  </a:lnTo>
                  <a:lnTo>
                    <a:pt x="299" y="368"/>
                  </a:lnTo>
                  <a:lnTo>
                    <a:pt x="307" y="374"/>
                  </a:lnTo>
                  <a:lnTo>
                    <a:pt x="313" y="376"/>
                  </a:lnTo>
                  <a:lnTo>
                    <a:pt x="315" y="376"/>
                  </a:lnTo>
                  <a:lnTo>
                    <a:pt x="316" y="376"/>
                  </a:lnTo>
                  <a:lnTo>
                    <a:pt x="318" y="376"/>
                  </a:lnTo>
                  <a:lnTo>
                    <a:pt x="322" y="377"/>
                  </a:lnTo>
                  <a:lnTo>
                    <a:pt x="324" y="377"/>
                  </a:lnTo>
                  <a:lnTo>
                    <a:pt x="332" y="377"/>
                  </a:lnTo>
                  <a:lnTo>
                    <a:pt x="334" y="379"/>
                  </a:lnTo>
                  <a:lnTo>
                    <a:pt x="339" y="383"/>
                  </a:lnTo>
                  <a:lnTo>
                    <a:pt x="341" y="385"/>
                  </a:lnTo>
                  <a:lnTo>
                    <a:pt x="341" y="385"/>
                  </a:lnTo>
                  <a:lnTo>
                    <a:pt x="341" y="387"/>
                  </a:lnTo>
                  <a:lnTo>
                    <a:pt x="341" y="387"/>
                  </a:lnTo>
                  <a:lnTo>
                    <a:pt x="341" y="387"/>
                  </a:lnTo>
                  <a:lnTo>
                    <a:pt x="339" y="387"/>
                  </a:lnTo>
                  <a:lnTo>
                    <a:pt x="339" y="389"/>
                  </a:lnTo>
                  <a:lnTo>
                    <a:pt x="341" y="391"/>
                  </a:lnTo>
                  <a:lnTo>
                    <a:pt x="341" y="393"/>
                  </a:lnTo>
                  <a:lnTo>
                    <a:pt x="343" y="395"/>
                  </a:lnTo>
                  <a:lnTo>
                    <a:pt x="343" y="395"/>
                  </a:lnTo>
                  <a:lnTo>
                    <a:pt x="347" y="396"/>
                  </a:lnTo>
                  <a:lnTo>
                    <a:pt x="349" y="396"/>
                  </a:lnTo>
                  <a:lnTo>
                    <a:pt x="351" y="398"/>
                  </a:lnTo>
                  <a:lnTo>
                    <a:pt x="351" y="398"/>
                  </a:lnTo>
                  <a:lnTo>
                    <a:pt x="351" y="402"/>
                  </a:lnTo>
                  <a:lnTo>
                    <a:pt x="352" y="404"/>
                  </a:lnTo>
                  <a:lnTo>
                    <a:pt x="356" y="408"/>
                  </a:lnTo>
                  <a:lnTo>
                    <a:pt x="356" y="410"/>
                  </a:lnTo>
                  <a:lnTo>
                    <a:pt x="358" y="413"/>
                  </a:lnTo>
                  <a:lnTo>
                    <a:pt x="360" y="415"/>
                  </a:lnTo>
                  <a:lnTo>
                    <a:pt x="360" y="419"/>
                  </a:lnTo>
                  <a:lnTo>
                    <a:pt x="360" y="421"/>
                  </a:lnTo>
                  <a:lnTo>
                    <a:pt x="356" y="419"/>
                  </a:lnTo>
                  <a:lnTo>
                    <a:pt x="356" y="421"/>
                  </a:lnTo>
                  <a:lnTo>
                    <a:pt x="358" y="421"/>
                  </a:lnTo>
                  <a:lnTo>
                    <a:pt x="360" y="423"/>
                  </a:lnTo>
                  <a:lnTo>
                    <a:pt x="362" y="427"/>
                  </a:lnTo>
                  <a:lnTo>
                    <a:pt x="364" y="427"/>
                  </a:lnTo>
                  <a:lnTo>
                    <a:pt x="364" y="427"/>
                  </a:lnTo>
                  <a:lnTo>
                    <a:pt x="364" y="427"/>
                  </a:lnTo>
                  <a:lnTo>
                    <a:pt x="366" y="427"/>
                  </a:lnTo>
                  <a:lnTo>
                    <a:pt x="366" y="427"/>
                  </a:lnTo>
                  <a:lnTo>
                    <a:pt x="370" y="429"/>
                  </a:lnTo>
                  <a:lnTo>
                    <a:pt x="370" y="427"/>
                  </a:lnTo>
                  <a:lnTo>
                    <a:pt x="370" y="423"/>
                  </a:lnTo>
                  <a:lnTo>
                    <a:pt x="370" y="421"/>
                  </a:lnTo>
                  <a:lnTo>
                    <a:pt x="370" y="419"/>
                  </a:lnTo>
                  <a:lnTo>
                    <a:pt x="375" y="413"/>
                  </a:lnTo>
                  <a:lnTo>
                    <a:pt x="379" y="410"/>
                  </a:lnTo>
                  <a:lnTo>
                    <a:pt x="387" y="404"/>
                  </a:lnTo>
                  <a:lnTo>
                    <a:pt x="390" y="402"/>
                  </a:lnTo>
                  <a:lnTo>
                    <a:pt x="394" y="395"/>
                  </a:lnTo>
                  <a:lnTo>
                    <a:pt x="396" y="391"/>
                  </a:lnTo>
                  <a:lnTo>
                    <a:pt x="398" y="389"/>
                  </a:lnTo>
                  <a:lnTo>
                    <a:pt x="398" y="387"/>
                  </a:lnTo>
                  <a:lnTo>
                    <a:pt x="398" y="385"/>
                  </a:lnTo>
                  <a:lnTo>
                    <a:pt x="400" y="387"/>
                  </a:lnTo>
                  <a:lnTo>
                    <a:pt x="400" y="389"/>
                  </a:lnTo>
                  <a:lnTo>
                    <a:pt x="400" y="391"/>
                  </a:lnTo>
                  <a:lnTo>
                    <a:pt x="402" y="393"/>
                  </a:lnTo>
                  <a:lnTo>
                    <a:pt x="402" y="395"/>
                  </a:lnTo>
                  <a:lnTo>
                    <a:pt x="400" y="395"/>
                  </a:lnTo>
                  <a:lnTo>
                    <a:pt x="400" y="396"/>
                  </a:lnTo>
                  <a:lnTo>
                    <a:pt x="400" y="398"/>
                  </a:lnTo>
                  <a:lnTo>
                    <a:pt x="400" y="400"/>
                  </a:lnTo>
                  <a:lnTo>
                    <a:pt x="400" y="400"/>
                  </a:lnTo>
                  <a:lnTo>
                    <a:pt x="400" y="402"/>
                  </a:lnTo>
                  <a:lnTo>
                    <a:pt x="400" y="404"/>
                  </a:lnTo>
                  <a:lnTo>
                    <a:pt x="398" y="406"/>
                  </a:lnTo>
                  <a:lnTo>
                    <a:pt x="396" y="410"/>
                  </a:lnTo>
                  <a:lnTo>
                    <a:pt x="394" y="412"/>
                  </a:lnTo>
                  <a:lnTo>
                    <a:pt x="394" y="413"/>
                  </a:lnTo>
                  <a:lnTo>
                    <a:pt x="394" y="421"/>
                  </a:lnTo>
                  <a:lnTo>
                    <a:pt x="392" y="425"/>
                  </a:lnTo>
                  <a:lnTo>
                    <a:pt x="392" y="427"/>
                  </a:lnTo>
                  <a:lnTo>
                    <a:pt x="390" y="427"/>
                  </a:lnTo>
                  <a:lnTo>
                    <a:pt x="390" y="427"/>
                  </a:lnTo>
                  <a:lnTo>
                    <a:pt x="387" y="427"/>
                  </a:lnTo>
                  <a:lnTo>
                    <a:pt x="387" y="427"/>
                  </a:lnTo>
                  <a:lnTo>
                    <a:pt x="387" y="429"/>
                  </a:lnTo>
                  <a:lnTo>
                    <a:pt x="385" y="429"/>
                  </a:lnTo>
                  <a:lnTo>
                    <a:pt x="385" y="429"/>
                  </a:lnTo>
                  <a:lnTo>
                    <a:pt x="383" y="432"/>
                  </a:lnTo>
                  <a:lnTo>
                    <a:pt x="387" y="432"/>
                  </a:lnTo>
                  <a:lnTo>
                    <a:pt x="390" y="432"/>
                  </a:lnTo>
                  <a:lnTo>
                    <a:pt x="394" y="432"/>
                  </a:lnTo>
                  <a:lnTo>
                    <a:pt x="398" y="431"/>
                  </a:lnTo>
                  <a:lnTo>
                    <a:pt x="398" y="429"/>
                  </a:lnTo>
                  <a:lnTo>
                    <a:pt x="398" y="427"/>
                  </a:lnTo>
                  <a:lnTo>
                    <a:pt x="400" y="423"/>
                  </a:lnTo>
                  <a:lnTo>
                    <a:pt x="402" y="417"/>
                  </a:lnTo>
                  <a:lnTo>
                    <a:pt x="404" y="413"/>
                  </a:lnTo>
                  <a:lnTo>
                    <a:pt x="407" y="419"/>
                  </a:lnTo>
                  <a:lnTo>
                    <a:pt x="409" y="423"/>
                  </a:lnTo>
                  <a:lnTo>
                    <a:pt x="409" y="427"/>
                  </a:lnTo>
                  <a:lnTo>
                    <a:pt x="409" y="431"/>
                  </a:lnTo>
                  <a:lnTo>
                    <a:pt x="407" y="434"/>
                  </a:lnTo>
                  <a:lnTo>
                    <a:pt x="406" y="436"/>
                  </a:lnTo>
                  <a:lnTo>
                    <a:pt x="404" y="440"/>
                  </a:lnTo>
                  <a:lnTo>
                    <a:pt x="407" y="440"/>
                  </a:lnTo>
                  <a:lnTo>
                    <a:pt x="411" y="440"/>
                  </a:lnTo>
                  <a:lnTo>
                    <a:pt x="413" y="438"/>
                  </a:lnTo>
                  <a:lnTo>
                    <a:pt x="417" y="438"/>
                  </a:lnTo>
                  <a:lnTo>
                    <a:pt x="419" y="436"/>
                  </a:lnTo>
                  <a:lnTo>
                    <a:pt x="421" y="434"/>
                  </a:lnTo>
                  <a:lnTo>
                    <a:pt x="423" y="436"/>
                  </a:lnTo>
                  <a:lnTo>
                    <a:pt x="423" y="436"/>
                  </a:lnTo>
                  <a:lnTo>
                    <a:pt x="423" y="438"/>
                  </a:lnTo>
                  <a:lnTo>
                    <a:pt x="423" y="438"/>
                  </a:lnTo>
                  <a:lnTo>
                    <a:pt x="423" y="440"/>
                  </a:lnTo>
                  <a:lnTo>
                    <a:pt x="421" y="438"/>
                  </a:lnTo>
                  <a:lnTo>
                    <a:pt x="419" y="438"/>
                  </a:lnTo>
                  <a:lnTo>
                    <a:pt x="419" y="440"/>
                  </a:lnTo>
                  <a:lnTo>
                    <a:pt x="417" y="440"/>
                  </a:lnTo>
                  <a:lnTo>
                    <a:pt x="419" y="442"/>
                  </a:lnTo>
                  <a:lnTo>
                    <a:pt x="421" y="444"/>
                  </a:lnTo>
                  <a:lnTo>
                    <a:pt x="423" y="446"/>
                  </a:lnTo>
                  <a:lnTo>
                    <a:pt x="424" y="448"/>
                  </a:lnTo>
                  <a:lnTo>
                    <a:pt x="426" y="450"/>
                  </a:lnTo>
                  <a:lnTo>
                    <a:pt x="428" y="453"/>
                  </a:lnTo>
                  <a:lnTo>
                    <a:pt x="430" y="457"/>
                  </a:lnTo>
                  <a:lnTo>
                    <a:pt x="432" y="459"/>
                  </a:lnTo>
                  <a:lnTo>
                    <a:pt x="430" y="463"/>
                  </a:lnTo>
                  <a:lnTo>
                    <a:pt x="430" y="465"/>
                  </a:lnTo>
                  <a:lnTo>
                    <a:pt x="430" y="469"/>
                  </a:lnTo>
                  <a:lnTo>
                    <a:pt x="430" y="470"/>
                  </a:lnTo>
                  <a:lnTo>
                    <a:pt x="432" y="472"/>
                  </a:lnTo>
                  <a:lnTo>
                    <a:pt x="436" y="476"/>
                  </a:lnTo>
                  <a:lnTo>
                    <a:pt x="436" y="478"/>
                  </a:lnTo>
                  <a:lnTo>
                    <a:pt x="438" y="480"/>
                  </a:lnTo>
                  <a:lnTo>
                    <a:pt x="440" y="482"/>
                  </a:lnTo>
                  <a:lnTo>
                    <a:pt x="442" y="484"/>
                  </a:lnTo>
                  <a:lnTo>
                    <a:pt x="445" y="484"/>
                  </a:lnTo>
                  <a:lnTo>
                    <a:pt x="447" y="486"/>
                  </a:lnTo>
                  <a:lnTo>
                    <a:pt x="451" y="486"/>
                  </a:lnTo>
                  <a:lnTo>
                    <a:pt x="453" y="487"/>
                  </a:lnTo>
                  <a:lnTo>
                    <a:pt x="455" y="489"/>
                  </a:lnTo>
                  <a:lnTo>
                    <a:pt x="457" y="491"/>
                  </a:lnTo>
                  <a:lnTo>
                    <a:pt x="459" y="491"/>
                  </a:lnTo>
                  <a:lnTo>
                    <a:pt x="459" y="491"/>
                  </a:lnTo>
                  <a:lnTo>
                    <a:pt x="461" y="489"/>
                  </a:lnTo>
                  <a:lnTo>
                    <a:pt x="461" y="489"/>
                  </a:lnTo>
                  <a:lnTo>
                    <a:pt x="462" y="489"/>
                  </a:lnTo>
                  <a:lnTo>
                    <a:pt x="464" y="489"/>
                  </a:lnTo>
                  <a:lnTo>
                    <a:pt x="466" y="489"/>
                  </a:lnTo>
                  <a:lnTo>
                    <a:pt x="466" y="491"/>
                  </a:lnTo>
                  <a:lnTo>
                    <a:pt x="468" y="491"/>
                  </a:lnTo>
                  <a:lnTo>
                    <a:pt x="472" y="491"/>
                  </a:lnTo>
                  <a:lnTo>
                    <a:pt x="474" y="491"/>
                  </a:lnTo>
                  <a:lnTo>
                    <a:pt x="476" y="493"/>
                  </a:lnTo>
                  <a:lnTo>
                    <a:pt x="485" y="497"/>
                  </a:lnTo>
                  <a:lnTo>
                    <a:pt x="489" y="499"/>
                  </a:lnTo>
                  <a:lnTo>
                    <a:pt x="491" y="499"/>
                  </a:lnTo>
                  <a:lnTo>
                    <a:pt x="493" y="497"/>
                  </a:lnTo>
                  <a:lnTo>
                    <a:pt x="498" y="493"/>
                  </a:lnTo>
                  <a:lnTo>
                    <a:pt x="506" y="489"/>
                  </a:lnTo>
                  <a:lnTo>
                    <a:pt x="508" y="487"/>
                  </a:lnTo>
                  <a:lnTo>
                    <a:pt x="508" y="487"/>
                  </a:lnTo>
                  <a:lnTo>
                    <a:pt x="506" y="487"/>
                  </a:lnTo>
                  <a:lnTo>
                    <a:pt x="504" y="486"/>
                  </a:lnTo>
                  <a:lnTo>
                    <a:pt x="510" y="484"/>
                  </a:lnTo>
                  <a:lnTo>
                    <a:pt x="512" y="482"/>
                  </a:lnTo>
                  <a:lnTo>
                    <a:pt x="514" y="484"/>
                  </a:lnTo>
                  <a:lnTo>
                    <a:pt x="515" y="487"/>
                  </a:lnTo>
                  <a:lnTo>
                    <a:pt x="514" y="489"/>
                  </a:lnTo>
                  <a:lnTo>
                    <a:pt x="512" y="489"/>
                  </a:lnTo>
                  <a:lnTo>
                    <a:pt x="510" y="489"/>
                  </a:lnTo>
                  <a:lnTo>
                    <a:pt x="512" y="491"/>
                  </a:lnTo>
                  <a:lnTo>
                    <a:pt x="514" y="493"/>
                  </a:lnTo>
                  <a:lnTo>
                    <a:pt x="514" y="493"/>
                  </a:lnTo>
                  <a:lnTo>
                    <a:pt x="517" y="491"/>
                  </a:lnTo>
                  <a:lnTo>
                    <a:pt x="517" y="489"/>
                  </a:lnTo>
                  <a:lnTo>
                    <a:pt x="519" y="487"/>
                  </a:lnTo>
                  <a:lnTo>
                    <a:pt x="521" y="487"/>
                  </a:lnTo>
                  <a:lnTo>
                    <a:pt x="523" y="491"/>
                  </a:lnTo>
                  <a:lnTo>
                    <a:pt x="521" y="491"/>
                  </a:lnTo>
                  <a:lnTo>
                    <a:pt x="521" y="493"/>
                  </a:lnTo>
                  <a:lnTo>
                    <a:pt x="521" y="495"/>
                  </a:lnTo>
                  <a:lnTo>
                    <a:pt x="523" y="495"/>
                  </a:lnTo>
                  <a:lnTo>
                    <a:pt x="525" y="497"/>
                  </a:lnTo>
                  <a:lnTo>
                    <a:pt x="527" y="497"/>
                  </a:lnTo>
                  <a:lnTo>
                    <a:pt x="527" y="499"/>
                  </a:lnTo>
                  <a:lnTo>
                    <a:pt x="529" y="501"/>
                  </a:lnTo>
                  <a:lnTo>
                    <a:pt x="531" y="499"/>
                  </a:lnTo>
                  <a:lnTo>
                    <a:pt x="533" y="501"/>
                  </a:lnTo>
                  <a:lnTo>
                    <a:pt x="534" y="505"/>
                  </a:lnTo>
                  <a:lnTo>
                    <a:pt x="536" y="505"/>
                  </a:lnTo>
                  <a:lnTo>
                    <a:pt x="536" y="505"/>
                  </a:lnTo>
                  <a:lnTo>
                    <a:pt x="538" y="503"/>
                  </a:lnTo>
                  <a:lnTo>
                    <a:pt x="536" y="501"/>
                  </a:lnTo>
                  <a:lnTo>
                    <a:pt x="534" y="501"/>
                  </a:lnTo>
                  <a:lnTo>
                    <a:pt x="533" y="499"/>
                  </a:lnTo>
                  <a:lnTo>
                    <a:pt x="534" y="497"/>
                  </a:lnTo>
                  <a:lnTo>
                    <a:pt x="542" y="497"/>
                  </a:lnTo>
                  <a:lnTo>
                    <a:pt x="546" y="495"/>
                  </a:lnTo>
                  <a:lnTo>
                    <a:pt x="553" y="486"/>
                  </a:lnTo>
                  <a:lnTo>
                    <a:pt x="561" y="482"/>
                  </a:lnTo>
                  <a:lnTo>
                    <a:pt x="569" y="482"/>
                  </a:lnTo>
                  <a:lnTo>
                    <a:pt x="584" y="480"/>
                  </a:lnTo>
                  <a:lnTo>
                    <a:pt x="586" y="480"/>
                  </a:lnTo>
                  <a:lnTo>
                    <a:pt x="586" y="478"/>
                  </a:lnTo>
                  <a:lnTo>
                    <a:pt x="589" y="476"/>
                  </a:lnTo>
                  <a:lnTo>
                    <a:pt x="591" y="476"/>
                  </a:lnTo>
                  <a:lnTo>
                    <a:pt x="591" y="474"/>
                  </a:lnTo>
                  <a:lnTo>
                    <a:pt x="593" y="474"/>
                  </a:lnTo>
                  <a:lnTo>
                    <a:pt x="593" y="472"/>
                  </a:lnTo>
                  <a:lnTo>
                    <a:pt x="593" y="461"/>
                  </a:lnTo>
                  <a:lnTo>
                    <a:pt x="595" y="448"/>
                  </a:lnTo>
                  <a:lnTo>
                    <a:pt x="597" y="444"/>
                  </a:lnTo>
                  <a:lnTo>
                    <a:pt x="599" y="440"/>
                  </a:lnTo>
                  <a:lnTo>
                    <a:pt x="605" y="432"/>
                  </a:lnTo>
                  <a:lnTo>
                    <a:pt x="605" y="432"/>
                  </a:lnTo>
                  <a:lnTo>
                    <a:pt x="605" y="431"/>
                  </a:lnTo>
                  <a:lnTo>
                    <a:pt x="605" y="431"/>
                  </a:lnTo>
                  <a:lnTo>
                    <a:pt x="605" y="431"/>
                  </a:lnTo>
                  <a:lnTo>
                    <a:pt x="605" y="431"/>
                  </a:lnTo>
                  <a:lnTo>
                    <a:pt x="605" y="431"/>
                  </a:lnTo>
                  <a:lnTo>
                    <a:pt x="605" y="431"/>
                  </a:lnTo>
                  <a:lnTo>
                    <a:pt x="605" y="429"/>
                  </a:lnTo>
                  <a:lnTo>
                    <a:pt x="606" y="429"/>
                  </a:lnTo>
                  <a:lnTo>
                    <a:pt x="606" y="429"/>
                  </a:lnTo>
                  <a:lnTo>
                    <a:pt x="606" y="429"/>
                  </a:lnTo>
                  <a:lnTo>
                    <a:pt x="606" y="425"/>
                  </a:lnTo>
                  <a:lnTo>
                    <a:pt x="606" y="421"/>
                  </a:lnTo>
                  <a:lnTo>
                    <a:pt x="608" y="417"/>
                  </a:lnTo>
                  <a:lnTo>
                    <a:pt x="610" y="413"/>
                  </a:lnTo>
                  <a:lnTo>
                    <a:pt x="614" y="412"/>
                  </a:lnTo>
                  <a:lnTo>
                    <a:pt x="612" y="412"/>
                  </a:lnTo>
                  <a:lnTo>
                    <a:pt x="612" y="412"/>
                  </a:lnTo>
                  <a:lnTo>
                    <a:pt x="612" y="412"/>
                  </a:lnTo>
                  <a:lnTo>
                    <a:pt x="612" y="410"/>
                  </a:lnTo>
                  <a:lnTo>
                    <a:pt x="614" y="410"/>
                  </a:lnTo>
                  <a:lnTo>
                    <a:pt x="614" y="410"/>
                  </a:lnTo>
                  <a:lnTo>
                    <a:pt x="614" y="408"/>
                  </a:lnTo>
                  <a:lnTo>
                    <a:pt x="614" y="404"/>
                  </a:lnTo>
                  <a:lnTo>
                    <a:pt x="616" y="402"/>
                  </a:lnTo>
                  <a:lnTo>
                    <a:pt x="622" y="393"/>
                  </a:lnTo>
                  <a:lnTo>
                    <a:pt x="624" y="391"/>
                  </a:lnTo>
                  <a:lnTo>
                    <a:pt x="627" y="389"/>
                  </a:lnTo>
                  <a:lnTo>
                    <a:pt x="629" y="387"/>
                  </a:lnTo>
                  <a:lnTo>
                    <a:pt x="629" y="387"/>
                  </a:lnTo>
                  <a:lnTo>
                    <a:pt x="627" y="387"/>
                  </a:lnTo>
                  <a:lnTo>
                    <a:pt x="627" y="387"/>
                  </a:lnTo>
                  <a:lnTo>
                    <a:pt x="627" y="387"/>
                  </a:lnTo>
                  <a:lnTo>
                    <a:pt x="629" y="385"/>
                  </a:lnTo>
                  <a:lnTo>
                    <a:pt x="631" y="385"/>
                  </a:lnTo>
                  <a:lnTo>
                    <a:pt x="633" y="381"/>
                  </a:lnTo>
                  <a:lnTo>
                    <a:pt x="635" y="379"/>
                  </a:lnTo>
                  <a:lnTo>
                    <a:pt x="635" y="379"/>
                  </a:lnTo>
                  <a:lnTo>
                    <a:pt x="635" y="377"/>
                  </a:lnTo>
                  <a:lnTo>
                    <a:pt x="635" y="376"/>
                  </a:lnTo>
                  <a:lnTo>
                    <a:pt x="635" y="374"/>
                  </a:lnTo>
                  <a:lnTo>
                    <a:pt x="637" y="372"/>
                  </a:lnTo>
                  <a:lnTo>
                    <a:pt x="639" y="372"/>
                  </a:lnTo>
                  <a:lnTo>
                    <a:pt x="639" y="368"/>
                  </a:lnTo>
                  <a:lnTo>
                    <a:pt x="641" y="366"/>
                  </a:lnTo>
                  <a:lnTo>
                    <a:pt x="642" y="360"/>
                  </a:lnTo>
                  <a:lnTo>
                    <a:pt x="642" y="358"/>
                  </a:lnTo>
                  <a:lnTo>
                    <a:pt x="642" y="353"/>
                  </a:lnTo>
                  <a:lnTo>
                    <a:pt x="642" y="351"/>
                  </a:lnTo>
                  <a:lnTo>
                    <a:pt x="642" y="347"/>
                  </a:lnTo>
                  <a:lnTo>
                    <a:pt x="644" y="340"/>
                  </a:lnTo>
                  <a:lnTo>
                    <a:pt x="648" y="328"/>
                  </a:lnTo>
                  <a:lnTo>
                    <a:pt x="648" y="326"/>
                  </a:lnTo>
                  <a:lnTo>
                    <a:pt x="650" y="322"/>
                  </a:lnTo>
                  <a:lnTo>
                    <a:pt x="652" y="321"/>
                  </a:lnTo>
                  <a:lnTo>
                    <a:pt x="652" y="319"/>
                  </a:lnTo>
                  <a:lnTo>
                    <a:pt x="652" y="315"/>
                  </a:lnTo>
                  <a:lnTo>
                    <a:pt x="652" y="311"/>
                  </a:lnTo>
                  <a:close/>
                  <a:moveTo>
                    <a:pt x="567" y="527"/>
                  </a:moveTo>
                  <a:lnTo>
                    <a:pt x="567" y="527"/>
                  </a:lnTo>
                  <a:lnTo>
                    <a:pt x="561" y="529"/>
                  </a:lnTo>
                  <a:lnTo>
                    <a:pt x="563" y="531"/>
                  </a:lnTo>
                  <a:lnTo>
                    <a:pt x="567" y="531"/>
                  </a:lnTo>
                  <a:lnTo>
                    <a:pt x="567" y="531"/>
                  </a:lnTo>
                  <a:lnTo>
                    <a:pt x="569" y="531"/>
                  </a:lnTo>
                  <a:lnTo>
                    <a:pt x="569" y="529"/>
                  </a:lnTo>
                  <a:lnTo>
                    <a:pt x="569" y="529"/>
                  </a:lnTo>
                  <a:lnTo>
                    <a:pt x="567" y="527"/>
                  </a:lnTo>
                  <a:close/>
                  <a:moveTo>
                    <a:pt x="510" y="533"/>
                  </a:moveTo>
                  <a:lnTo>
                    <a:pt x="510" y="531"/>
                  </a:lnTo>
                  <a:lnTo>
                    <a:pt x="510" y="531"/>
                  </a:lnTo>
                  <a:lnTo>
                    <a:pt x="510" y="531"/>
                  </a:lnTo>
                  <a:lnTo>
                    <a:pt x="510" y="531"/>
                  </a:lnTo>
                  <a:lnTo>
                    <a:pt x="510" y="533"/>
                  </a:lnTo>
                  <a:lnTo>
                    <a:pt x="510" y="533"/>
                  </a:lnTo>
                  <a:lnTo>
                    <a:pt x="510" y="533"/>
                  </a:lnTo>
                  <a:lnTo>
                    <a:pt x="510" y="533"/>
                  </a:lnTo>
                  <a:close/>
                  <a:moveTo>
                    <a:pt x="551" y="584"/>
                  </a:moveTo>
                  <a:lnTo>
                    <a:pt x="551" y="584"/>
                  </a:lnTo>
                  <a:lnTo>
                    <a:pt x="551" y="584"/>
                  </a:lnTo>
                  <a:lnTo>
                    <a:pt x="551" y="584"/>
                  </a:lnTo>
                  <a:lnTo>
                    <a:pt x="551" y="584"/>
                  </a:lnTo>
                  <a:lnTo>
                    <a:pt x="551" y="586"/>
                  </a:lnTo>
                  <a:lnTo>
                    <a:pt x="551" y="586"/>
                  </a:lnTo>
                  <a:lnTo>
                    <a:pt x="553" y="586"/>
                  </a:lnTo>
                  <a:lnTo>
                    <a:pt x="553" y="586"/>
                  </a:lnTo>
                  <a:lnTo>
                    <a:pt x="551" y="584"/>
                  </a:lnTo>
                  <a:close/>
                  <a:moveTo>
                    <a:pt x="563" y="573"/>
                  </a:moveTo>
                  <a:lnTo>
                    <a:pt x="563" y="575"/>
                  </a:lnTo>
                  <a:lnTo>
                    <a:pt x="563" y="575"/>
                  </a:lnTo>
                  <a:lnTo>
                    <a:pt x="563" y="575"/>
                  </a:lnTo>
                  <a:lnTo>
                    <a:pt x="563" y="577"/>
                  </a:lnTo>
                  <a:lnTo>
                    <a:pt x="563" y="575"/>
                  </a:lnTo>
                  <a:lnTo>
                    <a:pt x="565" y="575"/>
                  </a:lnTo>
                  <a:lnTo>
                    <a:pt x="563" y="575"/>
                  </a:lnTo>
                  <a:lnTo>
                    <a:pt x="563" y="573"/>
                  </a:lnTo>
                  <a:close/>
                  <a:moveTo>
                    <a:pt x="517" y="493"/>
                  </a:moveTo>
                  <a:lnTo>
                    <a:pt x="515" y="493"/>
                  </a:lnTo>
                  <a:lnTo>
                    <a:pt x="517" y="493"/>
                  </a:lnTo>
                  <a:lnTo>
                    <a:pt x="517" y="493"/>
                  </a:lnTo>
                  <a:lnTo>
                    <a:pt x="519" y="493"/>
                  </a:lnTo>
                  <a:lnTo>
                    <a:pt x="519" y="495"/>
                  </a:lnTo>
                  <a:lnTo>
                    <a:pt x="519" y="493"/>
                  </a:lnTo>
                  <a:lnTo>
                    <a:pt x="517" y="493"/>
                  </a:lnTo>
                  <a:lnTo>
                    <a:pt x="517" y="493"/>
                  </a:lnTo>
                  <a:close/>
                  <a:moveTo>
                    <a:pt x="567" y="546"/>
                  </a:moveTo>
                  <a:lnTo>
                    <a:pt x="567" y="543"/>
                  </a:lnTo>
                  <a:lnTo>
                    <a:pt x="565" y="539"/>
                  </a:lnTo>
                  <a:lnTo>
                    <a:pt x="563" y="537"/>
                  </a:lnTo>
                  <a:lnTo>
                    <a:pt x="561" y="537"/>
                  </a:lnTo>
                  <a:lnTo>
                    <a:pt x="561" y="539"/>
                  </a:lnTo>
                  <a:lnTo>
                    <a:pt x="559" y="539"/>
                  </a:lnTo>
                  <a:lnTo>
                    <a:pt x="559" y="539"/>
                  </a:lnTo>
                  <a:lnTo>
                    <a:pt x="557" y="539"/>
                  </a:lnTo>
                  <a:lnTo>
                    <a:pt x="555" y="539"/>
                  </a:lnTo>
                  <a:lnTo>
                    <a:pt x="555" y="539"/>
                  </a:lnTo>
                  <a:lnTo>
                    <a:pt x="553" y="541"/>
                  </a:lnTo>
                  <a:lnTo>
                    <a:pt x="553" y="541"/>
                  </a:lnTo>
                  <a:lnTo>
                    <a:pt x="548" y="541"/>
                  </a:lnTo>
                  <a:lnTo>
                    <a:pt x="544" y="543"/>
                  </a:lnTo>
                  <a:lnTo>
                    <a:pt x="544" y="544"/>
                  </a:lnTo>
                  <a:lnTo>
                    <a:pt x="542" y="544"/>
                  </a:lnTo>
                  <a:lnTo>
                    <a:pt x="540" y="544"/>
                  </a:lnTo>
                  <a:lnTo>
                    <a:pt x="536" y="544"/>
                  </a:lnTo>
                  <a:lnTo>
                    <a:pt x="534" y="544"/>
                  </a:lnTo>
                  <a:lnTo>
                    <a:pt x="533" y="544"/>
                  </a:lnTo>
                  <a:lnTo>
                    <a:pt x="531" y="544"/>
                  </a:lnTo>
                  <a:lnTo>
                    <a:pt x="521" y="539"/>
                  </a:lnTo>
                  <a:lnTo>
                    <a:pt x="521" y="539"/>
                  </a:lnTo>
                  <a:lnTo>
                    <a:pt x="519" y="537"/>
                  </a:lnTo>
                  <a:lnTo>
                    <a:pt x="514" y="537"/>
                  </a:lnTo>
                  <a:lnTo>
                    <a:pt x="512" y="537"/>
                  </a:lnTo>
                  <a:lnTo>
                    <a:pt x="510" y="535"/>
                  </a:lnTo>
                  <a:lnTo>
                    <a:pt x="510" y="537"/>
                  </a:lnTo>
                  <a:lnTo>
                    <a:pt x="508" y="541"/>
                  </a:lnTo>
                  <a:lnTo>
                    <a:pt x="508" y="544"/>
                  </a:lnTo>
                  <a:lnTo>
                    <a:pt x="510" y="548"/>
                  </a:lnTo>
                  <a:lnTo>
                    <a:pt x="510" y="550"/>
                  </a:lnTo>
                  <a:lnTo>
                    <a:pt x="512" y="552"/>
                  </a:lnTo>
                  <a:lnTo>
                    <a:pt x="515" y="560"/>
                  </a:lnTo>
                  <a:lnTo>
                    <a:pt x="517" y="561"/>
                  </a:lnTo>
                  <a:lnTo>
                    <a:pt x="517" y="565"/>
                  </a:lnTo>
                  <a:lnTo>
                    <a:pt x="517" y="565"/>
                  </a:lnTo>
                  <a:lnTo>
                    <a:pt x="517" y="565"/>
                  </a:lnTo>
                  <a:lnTo>
                    <a:pt x="519" y="565"/>
                  </a:lnTo>
                  <a:lnTo>
                    <a:pt x="519" y="565"/>
                  </a:lnTo>
                  <a:lnTo>
                    <a:pt x="519" y="567"/>
                  </a:lnTo>
                  <a:lnTo>
                    <a:pt x="521" y="567"/>
                  </a:lnTo>
                  <a:lnTo>
                    <a:pt x="521" y="569"/>
                  </a:lnTo>
                  <a:lnTo>
                    <a:pt x="521" y="571"/>
                  </a:lnTo>
                  <a:lnTo>
                    <a:pt x="521" y="569"/>
                  </a:lnTo>
                  <a:lnTo>
                    <a:pt x="519" y="569"/>
                  </a:lnTo>
                  <a:lnTo>
                    <a:pt x="517" y="567"/>
                  </a:lnTo>
                  <a:lnTo>
                    <a:pt x="517" y="565"/>
                  </a:lnTo>
                  <a:lnTo>
                    <a:pt x="517" y="571"/>
                  </a:lnTo>
                  <a:lnTo>
                    <a:pt x="519" y="575"/>
                  </a:lnTo>
                  <a:lnTo>
                    <a:pt x="521" y="579"/>
                  </a:lnTo>
                  <a:lnTo>
                    <a:pt x="525" y="584"/>
                  </a:lnTo>
                  <a:lnTo>
                    <a:pt x="527" y="586"/>
                  </a:lnTo>
                  <a:lnTo>
                    <a:pt x="529" y="588"/>
                  </a:lnTo>
                  <a:lnTo>
                    <a:pt x="529" y="588"/>
                  </a:lnTo>
                  <a:lnTo>
                    <a:pt x="531" y="588"/>
                  </a:lnTo>
                  <a:lnTo>
                    <a:pt x="533" y="588"/>
                  </a:lnTo>
                  <a:lnTo>
                    <a:pt x="533" y="590"/>
                  </a:lnTo>
                  <a:lnTo>
                    <a:pt x="531" y="590"/>
                  </a:lnTo>
                  <a:lnTo>
                    <a:pt x="531" y="590"/>
                  </a:lnTo>
                  <a:lnTo>
                    <a:pt x="531" y="592"/>
                  </a:lnTo>
                  <a:lnTo>
                    <a:pt x="531" y="594"/>
                  </a:lnTo>
                  <a:lnTo>
                    <a:pt x="533" y="592"/>
                  </a:lnTo>
                  <a:lnTo>
                    <a:pt x="534" y="592"/>
                  </a:lnTo>
                  <a:lnTo>
                    <a:pt x="536" y="592"/>
                  </a:lnTo>
                  <a:lnTo>
                    <a:pt x="538" y="592"/>
                  </a:lnTo>
                  <a:lnTo>
                    <a:pt x="538" y="594"/>
                  </a:lnTo>
                  <a:lnTo>
                    <a:pt x="540" y="594"/>
                  </a:lnTo>
                  <a:lnTo>
                    <a:pt x="542" y="594"/>
                  </a:lnTo>
                  <a:lnTo>
                    <a:pt x="544" y="594"/>
                  </a:lnTo>
                  <a:lnTo>
                    <a:pt x="544" y="594"/>
                  </a:lnTo>
                  <a:lnTo>
                    <a:pt x="546" y="592"/>
                  </a:lnTo>
                  <a:lnTo>
                    <a:pt x="546" y="590"/>
                  </a:lnTo>
                  <a:lnTo>
                    <a:pt x="546" y="588"/>
                  </a:lnTo>
                  <a:lnTo>
                    <a:pt x="546" y="586"/>
                  </a:lnTo>
                  <a:lnTo>
                    <a:pt x="546" y="586"/>
                  </a:lnTo>
                  <a:lnTo>
                    <a:pt x="546" y="586"/>
                  </a:lnTo>
                  <a:lnTo>
                    <a:pt x="546" y="586"/>
                  </a:lnTo>
                  <a:lnTo>
                    <a:pt x="546" y="584"/>
                  </a:lnTo>
                  <a:lnTo>
                    <a:pt x="548" y="586"/>
                  </a:lnTo>
                  <a:lnTo>
                    <a:pt x="550" y="584"/>
                  </a:lnTo>
                  <a:lnTo>
                    <a:pt x="551" y="580"/>
                  </a:lnTo>
                  <a:lnTo>
                    <a:pt x="550" y="577"/>
                  </a:lnTo>
                  <a:lnTo>
                    <a:pt x="551" y="579"/>
                  </a:lnTo>
                  <a:lnTo>
                    <a:pt x="551" y="580"/>
                  </a:lnTo>
                  <a:lnTo>
                    <a:pt x="553" y="580"/>
                  </a:lnTo>
                  <a:lnTo>
                    <a:pt x="553" y="582"/>
                  </a:lnTo>
                  <a:lnTo>
                    <a:pt x="553" y="582"/>
                  </a:lnTo>
                  <a:lnTo>
                    <a:pt x="555" y="579"/>
                  </a:lnTo>
                  <a:lnTo>
                    <a:pt x="555" y="579"/>
                  </a:lnTo>
                  <a:lnTo>
                    <a:pt x="557" y="579"/>
                  </a:lnTo>
                  <a:lnTo>
                    <a:pt x="557" y="580"/>
                  </a:lnTo>
                  <a:lnTo>
                    <a:pt x="559" y="580"/>
                  </a:lnTo>
                  <a:lnTo>
                    <a:pt x="559" y="582"/>
                  </a:lnTo>
                  <a:lnTo>
                    <a:pt x="557" y="582"/>
                  </a:lnTo>
                  <a:lnTo>
                    <a:pt x="557" y="582"/>
                  </a:lnTo>
                  <a:lnTo>
                    <a:pt x="557" y="582"/>
                  </a:lnTo>
                  <a:lnTo>
                    <a:pt x="557" y="584"/>
                  </a:lnTo>
                  <a:lnTo>
                    <a:pt x="557" y="584"/>
                  </a:lnTo>
                  <a:lnTo>
                    <a:pt x="559" y="586"/>
                  </a:lnTo>
                  <a:lnTo>
                    <a:pt x="559" y="586"/>
                  </a:lnTo>
                  <a:lnTo>
                    <a:pt x="561" y="586"/>
                  </a:lnTo>
                  <a:lnTo>
                    <a:pt x="561" y="584"/>
                  </a:lnTo>
                  <a:lnTo>
                    <a:pt x="561" y="582"/>
                  </a:lnTo>
                  <a:lnTo>
                    <a:pt x="561" y="579"/>
                  </a:lnTo>
                  <a:lnTo>
                    <a:pt x="561" y="577"/>
                  </a:lnTo>
                  <a:lnTo>
                    <a:pt x="561" y="575"/>
                  </a:lnTo>
                  <a:lnTo>
                    <a:pt x="563" y="565"/>
                  </a:lnTo>
                  <a:lnTo>
                    <a:pt x="563" y="563"/>
                  </a:lnTo>
                  <a:lnTo>
                    <a:pt x="565" y="561"/>
                  </a:lnTo>
                  <a:lnTo>
                    <a:pt x="565" y="561"/>
                  </a:lnTo>
                  <a:lnTo>
                    <a:pt x="565" y="561"/>
                  </a:lnTo>
                  <a:lnTo>
                    <a:pt x="565" y="561"/>
                  </a:lnTo>
                  <a:lnTo>
                    <a:pt x="565" y="563"/>
                  </a:lnTo>
                  <a:lnTo>
                    <a:pt x="565" y="563"/>
                  </a:lnTo>
                  <a:lnTo>
                    <a:pt x="567" y="565"/>
                  </a:lnTo>
                  <a:lnTo>
                    <a:pt x="567" y="565"/>
                  </a:lnTo>
                  <a:lnTo>
                    <a:pt x="567" y="567"/>
                  </a:lnTo>
                  <a:lnTo>
                    <a:pt x="567" y="563"/>
                  </a:lnTo>
                  <a:lnTo>
                    <a:pt x="567" y="554"/>
                  </a:lnTo>
                  <a:lnTo>
                    <a:pt x="567" y="546"/>
                  </a:lnTo>
                  <a:close/>
                  <a:moveTo>
                    <a:pt x="550" y="588"/>
                  </a:moveTo>
                  <a:lnTo>
                    <a:pt x="548" y="590"/>
                  </a:lnTo>
                  <a:lnTo>
                    <a:pt x="548" y="590"/>
                  </a:lnTo>
                  <a:lnTo>
                    <a:pt x="548" y="592"/>
                  </a:lnTo>
                  <a:lnTo>
                    <a:pt x="550" y="592"/>
                  </a:lnTo>
                  <a:lnTo>
                    <a:pt x="551" y="590"/>
                  </a:lnTo>
                  <a:lnTo>
                    <a:pt x="551" y="588"/>
                  </a:lnTo>
                  <a:lnTo>
                    <a:pt x="550" y="588"/>
                  </a:lnTo>
                  <a:close/>
                  <a:moveTo>
                    <a:pt x="498" y="514"/>
                  </a:moveTo>
                  <a:lnTo>
                    <a:pt x="497" y="514"/>
                  </a:lnTo>
                  <a:lnTo>
                    <a:pt x="497" y="518"/>
                  </a:lnTo>
                  <a:lnTo>
                    <a:pt x="495" y="520"/>
                  </a:lnTo>
                  <a:lnTo>
                    <a:pt x="495" y="522"/>
                  </a:lnTo>
                  <a:lnTo>
                    <a:pt x="497" y="524"/>
                  </a:lnTo>
                  <a:lnTo>
                    <a:pt x="497" y="524"/>
                  </a:lnTo>
                  <a:lnTo>
                    <a:pt x="498" y="524"/>
                  </a:lnTo>
                  <a:lnTo>
                    <a:pt x="498" y="524"/>
                  </a:lnTo>
                  <a:lnTo>
                    <a:pt x="500" y="522"/>
                  </a:lnTo>
                  <a:lnTo>
                    <a:pt x="500" y="520"/>
                  </a:lnTo>
                  <a:lnTo>
                    <a:pt x="500" y="518"/>
                  </a:lnTo>
                  <a:lnTo>
                    <a:pt x="498" y="514"/>
                  </a:lnTo>
                  <a:close/>
                  <a:moveTo>
                    <a:pt x="400" y="442"/>
                  </a:moveTo>
                  <a:lnTo>
                    <a:pt x="396" y="442"/>
                  </a:lnTo>
                  <a:lnTo>
                    <a:pt x="396" y="440"/>
                  </a:lnTo>
                  <a:lnTo>
                    <a:pt x="394" y="440"/>
                  </a:lnTo>
                  <a:lnTo>
                    <a:pt x="390" y="440"/>
                  </a:lnTo>
                  <a:lnTo>
                    <a:pt x="383" y="442"/>
                  </a:lnTo>
                  <a:lnTo>
                    <a:pt x="379" y="442"/>
                  </a:lnTo>
                  <a:lnTo>
                    <a:pt x="379" y="446"/>
                  </a:lnTo>
                  <a:lnTo>
                    <a:pt x="381" y="446"/>
                  </a:lnTo>
                  <a:lnTo>
                    <a:pt x="383" y="448"/>
                  </a:lnTo>
                  <a:lnTo>
                    <a:pt x="385" y="448"/>
                  </a:lnTo>
                  <a:lnTo>
                    <a:pt x="388" y="448"/>
                  </a:lnTo>
                  <a:lnTo>
                    <a:pt x="392" y="448"/>
                  </a:lnTo>
                  <a:lnTo>
                    <a:pt x="394" y="448"/>
                  </a:lnTo>
                  <a:lnTo>
                    <a:pt x="396" y="448"/>
                  </a:lnTo>
                  <a:lnTo>
                    <a:pt x="396" y="446"/>
                  </a:lnTo>
                  <a:lnTo>
                    <a:pt x="396" y="446"/>
                  </a:lnTo>
                  <a:lnTo>
                    <a:pt x="398" y="446"/>
                  </a:lnTo>
                  <a:lnTo>
                    <a:pt x="400" y="444"/>
                  </a:lnTo>
                  <a:lnTo>
                    <a:pt x="400" y="446"/>
                  </a:lnTo>
                  <a:lnTo>
                    <a:pt x="402" y="446"/>
                  </a:lnTo>
                  <a:lnTo>
                    <a:pt x="402" y="446"/>
                  </a:lnTo>
                  <a:lnTo>
                    <a:pt x="404" y="444"/>
                  </a:lnTo>
                  <a:lnTo>
                    <a:pt x="404" y="444"/>
                  </a:lnTo>
                  <a:lnTo>
                    <a:pt x="400" y="442"/>
                  </a:lnTo>
                  <a:close/>
                  <a:moveTo>
                    <a:pt x="4" y="266"/>
                  </a:moveTo>
                  <a:lnTo>
                    <a:pt x="2" y="260"/>
                  </a:lnTo>
                  <a:lnTo>
                    <a:pt x="0" y="262"/>
                  </a:lnTo>
                  <a:lnTo>
                    <a:pt x="0" y="262"/>
                  </a:lnTo>
                  <a:lnTo>
                    <a:pt x="0" y="262"/>
                  </a:lnTo>
                  <a:lnTo>
                    <a:pt x="0" y="264"/>
                  </a:lnTo>
                  <a:lnTo>
                    <a:pt x="2" y="266"/>
                  </a:lnTo>
                  <a:lnTo>
                    <a:pt x="4" y="271"/>
                  </a:lnTo>
                  <a:lnTo>
                    <a:pt x="4" y="269"/>
                  </a:lnTo>
                  <a:lnTo>
                    <a:pt x="4" y="266"/>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45" name="Freeform 1935">
              <a:extLst>
                <a:ext uri="{FF2B5EF4-FFF2-40B4-BE49-F238E27FC236}">
                  <a16:creationId xmlns:a16="http://schemas.microsoft.com/office/drawing/2014/main" id="{1ADE167D-2290-4F66-B804-0DDA302A0161}"/>
                </a:ext>
              </a:extLst>
            </p:cNvPr>
            <p:cNvSpPr>
              <a:spLocks/>
            </p:cNvSpPr>
            <p:nvPr/>
          </p:nvSpPr>
          <p:spPr bwMode="auto">
            <a:xfrm>
              <a:off x="16930688" y="196850"/>
              <a:ext cx="3175" cy="3175"/>
            </a:xfrm>
            <a:custGeom>
              <a:avLst/>
              <a:gdLst>
                <a:gd name="T0" fmla="*/ 0 w 2"/>
                <a:gd name="T1" fmla="*/ 2 h 2"/>
                <a:gd name="T2" fmla="*/ 2 w 2"/>
                <a:gd name="T3" fmla="*/ 2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2" y="0"/>
                  </a:lnTo>
                  <a:lnTo>
                    <a:pt x="0" y="2"/>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46" name="Freeform 1936">
              <a:extLst>
                <a:ext uri="{FF2B5EF4-FFF2-40B4-BE49-F238E27FC236}">
                  <a16:creationId xmlns:a16="http://schemas.microsoft.com/office/drawing/2014/main" id="{519A04E5-5763-43F3-BA12-3A668F5579E2}"/>
                </a:ext>
              </a:extLst>
            </p:cNvPr>
            <p:cNvSpPr>
              <a:spLocks/>
            </p:cNvSpPr>
            <p:nvPr/>
          </p:nvSpPr>
          <p:spPr bwMode="auto">
            <a:xfrm>
              <a:off x="16367125" y="476250"/>
              <a:ext cx="3175" cy="0"/>
            </a:xfrm>
            <a:custGeom>
              <a:avLst/>
              <a:gdLst>
                <a:gd name="T0" fmla="*/ 2 w 2"/>
                <a:gd name="T1" fmla="*/ 2 w 2"/>
                <a:gd name="T2" fmla="*/ 2 w 2"/>
                <a:gd name="T3" fmla="*/ 2 w 2"/>
                <a:gd name="T4" fmla="*/ 2 w 2"/>
                <a:gd name="T5" fmla="*/ 2 w 2"/>
                <a:gd name="T6" fmla="*/ 2 w 2"/>
                <a:gd name="T7" fmla="*/ 2 w 2"/>
                <a:gd name="T8" fmla="*/ 2 w 2"/>
                <a:gd name="T9" fmla="*/ 0 w 2"/>
                <a:gd name="T10"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2" y="0"/>
                  </a:moveTo>
                  <a:lnTo>
                    <a:pt x="2" y="0"/>
                  </a:lnTo>
                  <a:lnTo>
                    <a:pt x="2" y="0"/>
                  </a:lnTo>
                  <a:lnTo>
                    <a:pt x="2" y="0"/>
                  </a:lnTo>
                  <a:lnTo>
                    <a:pt x="2" y="0"/>
                  </a:lnTo>
                  <a:lnTo>
                    <a:pt x="2" y="0"/>
                  </a:lnTo>
                  <a:lnTo>
                    <a:pt x="2" y="0"/>
                  </a:lnTo>
                  <a:lnTo>
                    <a:pt x="2" y="0"/>
                  </a:lnTo>
                  <a:lnTo>
                    <a:pt x="2" y="0"/>
                  </a:lnTo>
                  <a:lnTo>
                    <a:pt x="0" y="0"/>
                  </a:lnTo>
                  <a:lnTo>
                    <a:pt x="2"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47" name="Freeform 1937">
              <a:extLst>
                <a:ext uri="{FF2B5EF4-FFF2-40B4-BE49-F238E27FC236}">
                  <a16:creationId xmlns:a16="http://schemas.microsoft.com/office/drawing/2014/main" id="{7616B037-E7B3-42F6-9BF6-8DC73287AC1A}"/>
                </a:ext>
              </a:extLst>
            </p:cNvPr>
            <p:cNvSpPr>
              <a:spLocks noEditPoints="1"/>
            </p:cNvSpPr>
            <p:nvPr/>
          </p:nvSpPr>
          <p:spPr bwMode="auto">
            <a:xfrm>
              <a:off x="16316325" y="627063"/>
              <a:ext cx="457200" cy="593725"/>
            </a:xfrm>
            <a:custGeom>
              <a:avLst/>
              <a:gdLst>
                <a:gd name="T0" fmla="*/ 283 w 288"/>
                <a:gd name="T1" fmla="*/ 179 h 374"/>
                <a:gd name="T2" fmla="*/ 281 w 288"/>
                <a:gd name="T3" fmla="*/ 184 h 374"/>
                <a:gd name="T4" fmla="*/ 51 w 288"/>
                <a:gd name="T5" fmla="*/ 372 h 374"/>
                <a:gd name="T6" fmla="*/ 17 w 288"/>
                <a:gd name="T7" fmla="*/ 211 h 374"/>
                <a:gd name="T8" fmla="*/ 12 w 288"/>
                <a:gd name="T9" fmla="*/ 218 h 374"/>
                <a:gd name="T10" fmla="*/ 29 w 288"/>
                <a:gd name="T11" fmla="*/ 251 h 374"/>
                <a:gd name="T12" fmla="*/ 36 w 288"/>
                <a:gd name="T13" fmla="*/ 245 h 374"/>
                <a:gd name="T14" fmla="*/ 133 w 288"/>
                <a:gd name="T15" fmla="*/ 131 h 374"/>
                <a:gd name="T16" fmla="*/ 118 w 288"/>
                <a:gd name="T17" fmla="*/ 161 h 374"/>
                <a:gd name="T18" fmla="*/ 110 w 288"/>
                <a:gd name="T19" fmla="*/ 173 h 374"/>
                <a:gd name="T20" fmla="*/ 112 w 288"/>
                <a:gd name="T21" fmla="*/ 180 h 374"/>
                <a:gd name="T22" fmla="*/ 104 w 288"/>
                <a:gd name="T23" fmla="*/ 180 h 374"/>
                <a:gd name="T24" fmla="*/ 91 w 288"/>
                <a:gd name="T25" fmla="*/ 186 h 374"/>
                <a:gd name="T26" fmla="*/ 84 w 288"/>
                <a:gd name="T27" fmla="*/ 207 h 374"/>
                <a:gd name="T28" fmla="*/ 74 w 288"/>
                <a:gd name="T29" fmla="*/ 224 h 374"/>
                <a:gd name="T30" fmla="*/ 48 w 288"/>
                <a:gd name="T31" fmla="*/ 237 h 374"/>
                <a:gd name="T32" fmla="*/ 36 w 288"/>
                <a:gd name="T33" fmla="*/ 234 h 374"/>
                <a:gd name="T34" fmla="*/ 17 w 288"/>
                <a:gd name="T35" fmla="*/ 226 h 374"/>
                <a:gd name="T36" fmla="*/ 12 w 288"/>
                <a:gd name="T37" fmla="*/ 224 h 374"/>
                <a:gd name="T38" fmla="*/ 17 w 288"/>
                <a:gd name="T39" fmla="*/ 216 h 374"/>
                <a:gd name="T40" fmla="*/ 17 w 288"/>
                <a:gd name="T41" fmla="*/ 211 h 374"/>
                <a:gd name="T42" fmla="*/ 21 w 288"/>
                <a:gd name="T43" fmla="*/ 205 h 374"/>
                <a:gd name="T44" fmla="*/ 27 w 288"/>
                <a:gd name="T45" fmla="*/ 199 h 374"/>
                <a:gd name="T46" fmla="*/ 44 w 288"/>
                <a:gd name="T47" fmla="*/ 184 h 374"/>
                <a:gd name="T48" fmla="*/ 61 w 288"/>
                <a:gd name="T49" fmla="*/ 175 h 374"/>
                <a:gd name="T50" fmla="*/ 72 w 288"/>
                <a:gd name="T51" fmla="*/ 167 h 374"/>
                <a:gd name="T52" fmla="*/ 78 w 288"/>
                <a:gd name="T53" fmla="*/ 161 h 374"/>
                <a:gd name="T54" fmla="*/ 84 w 288"/>
                <a:gd name="T55" fmla="*/ 156 h 374"/>
                <a:gd name="T56" fmla="*/ 101 w 288"/>
                <a:gd name="T57" fmla="*/ 122 h 374"/>
                <a:gd name="T58" fmla="*/ 112 w 288"/>
                <a:gd name="T59" fmla="*/ 120 h 374"/>
                <a:gd name="T60" fmla="*/ 129 w 288"/>
                <a:gd name="T61" fmla="*/ 122 h 374"/>
                <a:gd name="T62" fmla="*/ 133 w 288"/>
                <a:gd name="T63" fmla="*/ 124 h 374"/>
                <a:gd name="T64" fmla="*/ 6 w 288"/>
                <a:gd name="T65" fmla="*/ 326 h 374"/>
                <a:gd name="T66" fmla="*/ 4 w 288"/>
                <a:gd name="T67" fmla="*/ 334 h 374"/>
                <a:gd name="T68" fmla="*/ 6 w 288"/>
                <a:gd name="T69" fmla="*/ 326 h 374"/>
                <a:gd name="T70" fmla="*/ 193 w 288"/>
                <a:gd name="T71" fmla="*/ 82 h 374"/>
                <a:gd name="T72" fmla="*/ 178 w 288"/>
                <a:gd name="T73" fmla="*/ 91 h 374"/>
                <a:gd name="T74" fmla="*/ 178 w 288"/>
                <a:gd name="T75" fmla="*/ 103 h 374"/>
                <a:gd name="T76" fmla="*/ 150 w 288"/>
                <a:gd name="T77" fmla="*/ 131 h 374"/>
                <a:gd name="T78" fmla="*/ 144 w 288"/>
                <a:gd name="T79" fmla="*/ 127 h 374"/>
                <a:gd name="T80" fmla="*/ 146 w 288"/>
                <a:gd name="T81" fmla="*/ 103 h 374"/>
                <a:gd name="T82" fmla="*/ 137 w 288"/>
                <a:gd name="T83" fmla="*/ 84 h 374"/>
                <a:gd name="T84" fmla="*/ 146 w 288"/>
                <a:gd name="T85" fmla="*/ 61 h 374"/>
                <a:gd name="T86" fmla="*/ 142 w 288"/>
                <a:gd name="T87" fmla="*/ 50 h 374"/>
                <a:gd name="T88" fmla="*/ 137 w 288"/>
                <a:gd name="T89" fmla="*/ 44 h 374"/>
                <a:gd name="T90" fmla="*/ 137 w 288"/>
                <a:gd name="T91" fmla="*/ 34 h 374"/>
                <a:gd name="T92" fmla="*/ 129 w 288"/>
                <a:gd name="T93" fmla="*/ 29 h 374"/>
                <a:gd name="T94" fmla="*/ 123 w 288"/>
                <a:gd name="T95" fmla="*/ 17 h 374"/>
                <a:gd name="T96" fmla="*/ 118 w 288"/>
                <a:gd name="T97" fmla="*/ 15 h 374"/>
                <a:gd name="T98" fmla="*/ 114 w 288"/>
                <a:gd name="T99" fmla="*/ 2 h 374"/>
                <a:gd name="T100" fmla="*/ 133 w 288"/>
                <a:gd name="T101" fmla="*/ 13 h 374"/>
                <a:gd name="T102" fmla="*/ 140 w 288"/>
                <a:gd name="T103" fmla="*/ 21 h 374"/>
                <a:gd name="T104" fmla="*/ 144 w 288"/>
                <a:gd name="T105" fmla="*/ 38 h 374"/>
                <a:gd name="T106" fmla="*/ 146 w 288"/>
                <a:gd name="T107" fmla="*/ 44 h 374"/>
                <a:gd name="T108" fmla="*/ 156 w 288"/>
                <a:gd name="T109" fmla="*/ 42 h 374"/>
                <a:gd name="T110" fmla="*/ 163 w 288"/>
                <a:gd name="T111" fmla="*/ 57 h 374"/>
                <a:gd name="T112" fmla="*/ 129 w 288"/>
                <a:gd name="T113" fmla="*/ 120 h 374"/>
                <a:gd name="T114" fmla="*/ 154 w 288"/>
                <a:gd name="T115" fmla="*/ 29 h 374"/>
                <a:gd name="T116" fmla="*/ 288 w 288"/>
                <a:gd name="T117" fmla="*/ 19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374">
                  <a:moveTo>
                    <a:pt x="288" y="179"/>
                  </a:moveTo>
                  <a:lnTo>
                    <a:pt x="286" y="179"/>
                  </a:lnTo>
                  <a:lnTo>
                    <a:pt x="286" y="179"/>
                  </a:lnTo>
                  <a:lnTo>
                    <a:pt x="284" y="180"/>
                  </a:lnTo>
                  <a:lnTo>
                    <a:pt x="284" y="180"/>
                  </a:lnTo>
                  <a:lnTo>
                    <a:pt x="284" y="179"/>
                  </a:lnTo>
                  <a:lnTo>
                    <a:pt x="284" y="179"/>
                  </a:lnTo>
                  <a:lnTo>
                    <a:pt x="284" y="179"/>
                  </a:lnTo>
                  <a:lnTo>
                    <a:pt x="283" y="179"/>
                  </a:lnTo>
                  <a:lnTo>
                    <a:pt x="283" y="179"/>
                  </a:lnTo>
                  <a:lnTo>
                    <a:pt x="284" y="179"/>
                  </a:lnTo>
                  <a:lnTo>
                    <a:pt x="283" y="180"/>
                  </a:lnTo>
                  <a:lnTo>
                    <a:pt x="284" y="182"/>
                  </a:lnTo>
                  <a:lnTo>
                    <a:pt x="284" y="182"/>
                  </a:lnTo>
                  <a:lnTo>
                    <a:pt x="286" y="184"/>
                  </a:lnTo>
                  <a:lnTo>
                    <a:pt x="284" y="184"/>
                  </a:lnTo>
                  <a:lnTo>
                    <a:pt x="284" y="184"/>
                  </a:lnTo>
                  <a:lnTo>
                    <a:pt x="283" y="186"/>
                  </a:lnTo>
                  <a:lnTo>
                    <a:pt x="281" y="186"/>
                  </a:lnTo>
                  <a:lnTo>
                    <a:pt x="281" y="184"/>
                  </a:lnTo>
                  <a:lnTo>
                    <a:pt x="281" y="182"/>
                  </a:lnTo>
                  <a:lnTo>
                    <a:pt x="281" y="180"/>
                  </a:lnTo>
                  <a:lnTo>
                    <a:pt x="277" y="180"/>
                  </a:lnTo>
                  <a:lnTo>
                    <a:pt x="279" y="179"/>
                  </a:lnTo>
                  <a:lnTo>
                    <a:pt x="283" y="179"/>
                  </a:lnTo>
                  <a:lnTo>
                    <a:pt x="284" y="179"/>
                  </a:lnTo>
                  <a:lnTo>
                    <a:pt x="288" y="179"/>
                  </a:lnTo>
                  <a:close/>
                  <a:moveTo>
                    <a:pt x="53" y="372"/>
                  </a:moveTo>
                  <a:lnTo>
                    <a:pt x="51" y="372"/>
                  </a:lnTo>
                  <a:lnTo>
                    <a:pt x="51" y="372"/>
                  </a:lnTo>
                  <a:lnTo>
                    <a:pt x="51" y="374"/>
                  </a:lnTo>
                  <a:lnTo>
                    <a:pt x="53" y="374"/>
                  </a:lnTo>
                  <a:lnTo>
                    <a:pt x="53" y="374"/>
                  </a:lnTo>
                  <a:lnTo>
                    <a:pt x="55" y="374"/>
                  </a:lnTo>
                  <a:lnTo>
                    <a:pt x="53" y="374"/>
                  </a:lnTo>
                  <a:lnTo>
                    <a:pt x="53" y="372"/>
                  </a:lnTo>
                  <a:close/>
                  <a:moveTo>
                    <a:pt x="19" y="207"/>
                  </a:moveTo>
                  <a:lnTo>
                    <a:pt x="19" y="209"/>
                  </a:lnTo>
                  <a:lnTo>
                    <a:pt x="19" y="211"/>
                  </a:lnTo>
                  <a:lnTo>
                    <a:pt x="17" y="211"/>
                  </a:lnTo>
                  <a:lnTo>
                    <a:pt x="17" y="209"/>
                  </a:lnTo>
                  <a:lnTo>
                    <a:pt x="17" y="209"/>
                  </a:lnTo>
                  <a:lnTo>
                    <a:pt x="19" y="207"/>
                  </a:lnTo>
                  <a:close/>
                  <a:moveTo>
                    <a:pt x="13" y="218"/>
                  </a:moveTo>
                  <a:lnTo>
                    <a:pt x="13" y="216"/>
                  </a:lnTo>
                  <a:lnTo>
                    <a:pt x="15" y="218"/>
                  </a:lnTo>
                  <a:lnTo>
                    <a:pt x="15" y="218"/>
                  </a:lnTo>
                  <a:lnTo>
                    <a:pt x="13" y="220"/>
                  </a:lnTo>
                  <a:lnTo>
                    <a:pt x="13" y="220"/>
                  </a:lnTo>
                  <a:lnTo>
                    <a:pt x="12" y="218"/>
                  </a:lnTo>
                  <a:lnTo>
                    <a:pt x="12" y="218"/>
                  </a:lnTo>
                  <a:lnTo>
                    <a:pt x="13" y="218"/>
                  </a:lnTo>
                  <a:close/>
                  <a:moveTo>
                    <a:pt x="38" y="247"/>
                  </a:moveTo>
                  <a:lnTo>
                    <a:pt x="38" y="247"/>
                  </a:lnTo>
                  <a:lnTo>
                    <a:pt x="36" y="249"/>
                  </a:lnTo>
                  <a:lnTo>
                    <a:pt x="34" y="249"/>
                  </a:lnTo>
                  <a:lnTo>
                    <a:pt x="32" y="251"/>
                  </a:lnTo>
                  <a:lnTo>
                    <a:pt x="29" y="253"/>
                  </a:lnTo>
                  <a:lnTo>
                    <a:pt x="27" y="253"/>
                  </a:lnTo>
                  <a:lnTo>
                    <a:pt x="29" y="251"/>
                  </a:lnTo>
                  <a:lnTo>
                    <a:pt x="30" y="247"/>
                  </a:lnTo>
                  <a:lnTo>
                    <a:pt x="30" y="243"/>
                  </a:lnTo>
                  <a:lnTo>
                    <a:pt x="30" y="243"/>
                  </a:lnTo>
                  <a:lnTo>
                    <a:pt x="30" y="241"/>
                  </a:lnTo>
                  <a:lnTo>
                    <a:pt x="32" y="239"/>
                  </a:lnTo>
                  <a:lnTo>
                    <a:pt x="32" y="239"/>
                  </a:lnTo>
                  <a:lnTo>
                    <a:pt x="34" y="241"/>
                  </a:lnTo>
                  <a:lnTo>
                    <a:pt x="36" y="241"/>
                  </a:lnTo>
                  <a:lnTo>
                    <a:pt x="36" y="243"/>
                  </a:lnTo>
                  <a:lnTo>
                    <a:pt x="36" y="245"/>
                  </a:lnTo>
                  <a:lnTo>
                    <a:pt x="36" y="245"/>
                  </a:lnTo>
                  <a:lnTo>
                    <a:pt x="36" y="245"/>
                  </a:lnTo>
                  <a:lnTo>
                    <a:pt x="38" y="247"/>
                  </a:lnTo>
                  <a:close/>
                  <a:moveTo>
                    <a:pt x="135" y="125"/>
                  </a:moveTo>
                  <a:lnTo>
                    <a:pt x="137" y="125"/>
                  </a:lnTo>
                  <a:lnTo>
                    <a:pt x="137" y="127"/>
                  </a:lnTo>
                  <a:lnTo>
                    <a:pt x="135" y="127"/>
                  </a:lnTo>
                  <a:lnTo>
                    <a:pt x="133" y="129"/>
                  </a:lnTo>
                  <a:lnTo>
                    <a:pt x="133" y="131"/>
                  </a:lnTo>
                  <a:lnTo>
                    <a:pt x="133" y="131"/>
                  </a:lnTo>
                  <a:lnTo>
                    <a:pt x="133" y="133"/>
                  </a:lnTo>
                  <a:lnTo>
                    <a:pt x="133" y="135"/>
                  </a:lnTo>
                  <a:lnTo>
                    <a:pt x="133" y="137"/>
                  </a:lnTo>
                  <a:lnTo>
                    <a:pt x="135" y="137"/>
                  </a:lnTo>
                  <a:lnTo>
                    <a:pt x="135" y="139"/>
                  </a:lnTo>
                  <a:lnTo>
                    <a:pt x="133" y="141"/>
                  </a:lnTo>
                  <a:lnTo>
                    <a:pt x="125" y="152"/>
                  </a:lnTo>
                  <a:lnTo>
                    <a:pt x="123" y="154"/>
                  </a:lnTo>
                  <a:lnTo>
                    <a:pt x="120" y="160"/>
                  </a:lnTo>
                  <a:lnTo>
                    <a:pt x="118" y="161"/>
                  </a:lnTo>
                  <a:lnTo>
                    <a:pt x="116" y="163"/>
                  </a:lnTo>
                  <a:lnTo>
                    <a:pt x="114" y="165"/>
                  </a:lnTo>
                  <a:lnTo>
                    <a:pt x="110" y="167"/>
                  </a:lnTo>
                  <a:lnTo>
                    <a:pt x="108" y="169"/>
                  </a:lnTo>
                  <a:lnTo>
                    <a:pt x="110" y="169"/>
                  </a:lnTo>
                  <a:lnTo>
                    <a:pt x="110" y="171"/>
                  </a:lnTo>
                  <a:lnTo>
                    <a:pt x="108" y="171"/>
                  </a:lnTo>
                  <a:lnTo>
                    <a:pt x="106" y="173"/>
                  </a:lnTo>
                  <a:lnTo>
                    <a:pt x="110" y="171"/>
                  </a:lnTo>
                  <a:lnTo>
                    <a:pt x="110" y="173"/>
                  </a:lnTo>
                  <a:lnTo>
                    <a:pt x="110" y="173"/>
                  </a:lnTo>
                  <a:lnTo>
                    <a:pt x="112" y="175"/>
                  </a:lnTo>
                  <a:lnTo>
                    <a:pt x="112" y="177"/>
                  </a:lnTo>
                  <a:lnTo>
                    <a:pt x="114" y="177"/>
                  </a:lnTo>
                  <a:lnTo>
                    <a:pt x="116" y="177"/>
                  </a:lnTo>
                  <a:lnTo>
                    <a:pt x="116" y="179"/>
                  </a:lnTo>
                  <a:lnTo>
                    <a:pt x="116" y="180"/>
                  </a:lnTo>
                  <a:lnTo>
                    <a:pt x="116" y="180"/>
                  </a:lnTo>
                  <a:lnTo>
                    <a:pt x="114" y="180"/>
                  </a:lnTo>
                  <a:lnTo>
                    <a:pt x="112" y="180"/>
                  </a:lnTo>
                  <a:lnTo>
                    <a:pt x="112" y="180"/>
                  </a:lnTo>
                  <a:lnTo>
                    <a:pt x="110" y="180"/>
                  </a:lnTo>
                  <a:lnTo>
                    <a:pt x="108" y="180"/>
                  </a:lnTo>
                  <a:lnTo>
                    <a:pt x="106" y="180"/>
                  </a:lnTo>
                  <a:lnTo>
                    <a:pt x="106" y="180"/>
                  </a:lnTo>
                  <a:lnTo>
                    <a:pt x="108" y="179"/>
                  </a:lnTo>
                  <a:lnTo>
                    <a:pt x="106" y="179"/>
                  </a:lnTo>
                  <a:lnTo>
                    <a:pt x="106" y="179"/>
                  </a:lnTo>
                  <a:lnTo>
                    <a:pt x="106" y="179"/>
                  </a:lnTo>
                  <a:lnTo>
                    <a:pt x="104" y="180"/>
                  </a:lnTo>
                  <a:lnTo>
                    <a:pt x="103" y="180"/>
                  </a:lnTo>
                  <a:lnTo>
                    <a:pt x="103" y="179"/>
                  </a:lnTo>
                  <a:lnTo>
                    <a:pt x="99" y="177"/>
                  </a:lnTo>
                  <a:lnTo>
                    <a:pt x="101" y="180"/>
                  </a:lnTo>
                  <a:lnTo>
                    <a:pt x="101" y="180"/>
                  </a:lnTo>
                  <a:lnTo>
                    <a:pt x="101" y="182"/>
                  </a:lnTo>
                  <a:lnTo>
                    <a:pt x="101" y="182"/>
                  </a:lnTo>
                  <a:lnTo>
                    <a:pt x="99" y="182"/>
                  </a:lnTo>
                  <a:lnTo>
                    <a:pt x="91" y="186"/>
                  </a:lnTo>
                  <a:lnTo>
                    <a:pt x="91" y="186"/>
                  </a:lnTo>
                  <a:lnTo>
                    <a:pt x="89" y="186"/>
                  </a:lnTo>
                  <a:lnTo>
                    <a:pt x="89" y="188"/>
                  </a:lnTo>
                  <a:lnTo>
                    <a:pt x="87" y="188"/>
                  </a:lnTo>
                  <a:lnTo>
                    <a:pt x="87" y="188"/>
                  </a:lnTo>
                  <a:lnTo>
                    <a:pt x="87" y="192"/>
                  </a:lnTo>
                  <a:lnTo>
                    <a:pt x="87" y="196"/>
                  </a:lnTo>
                  <a:lnTo>
                    <a:pt x="85" y="201"/>
                  </a:lnTo>
                  <a:lnTo>
                    <a:pt x="84" y="201"/>
                  </a:lnTo>
                  <a:lnTo>
                    <a:pt x="84" y="203"/>
                  </a:lnTo>
                  <a:lnTo>
                    <a:pt x="84" y="207"/>
                  </a:lnTo>
                  <a:lnTo>
                    <a:pt x="78" y="216"/>
                  </a:lnTo>
                  <a:lnTo>
                    <a:pt x="78" y="218"/>
                  </a:lnTo>
                  <a:lnTo>
                    <a:pt x="78" y="220"/>
                  </a:lnTo>
                  <a:lnTo>
                    <a:pt x="80" y="220"/>
                  </a:lnTo>
                  <a:lnTo>
                    <a:pt x="80" y="222"/>
                  </a:lnTo>
                  <a:lnTo>
                    <a:pt x="80" y="222"/>
                  </a:lnTo>
                  <a:lnTo>
                    <a:pt x="78" y="222"/>
                  </a:lnTo>
                  <a:lnTo>
                    <a:pt x="78" y="224"/>
                  </a:lnTo>
                  <a:lnTo>
                    <a:pt x="76" y="224"/>
                  </a:lnTo>
                  <a:lnTo>
                    <a:pt x="74" y="224"/>
                  </a:lnTo>
                  <a:lnTo>
                    <a:pt x="74" y="224"/>
                  </a:lnTo>
                  <a:lnTo>
                    <a:pt x="72" y="226"/>
                  </a:lnTo>
                  <a:lnTo>
                    <a:pt x="63" y="235"/>
                  </a:lnTo>
                  <a:lnTo>
                    <a:pt x="61" y="237"/>
                  </a:lnTo>
                  <a:lnTo>
                    <a:pt x="57" y="237"/>
                  </a:lnTo>
                  <a:lnTo>
                    <a:pt x="55" y="239"/>
                  </a:lnTo>
                  <a:lnTo>
                    <a:pt x="51" y="239"/>
                  </a:lnTo>
                  <a:lnTo>
                    <a:pt x="51" y="237"/>
                  </a:lnTo>
                  <a:lnTo>
                    <a:pt x="48" y="237"/>
                  </a:lnTo>
                  <a:lnTo>
                    <a:pt x="48" y="237"/>
                  </a:lnTo>
                  <a:lnTo>
                    <a:pt x="46" y="237"/>
                  </a:lnTo>
                  <a:lnTo>
                    <a:pt x="44" y="237"/>
                  </a:lnTo>
                  <a:lnTo>
                    <a:pt x="44" y="237"/>
                  </a:lnTo>
                  <a:lnTo>
                    <a:pt x="42" y="237"/>
                  </a:lnTo>
                  <a:lnTo>
                    <a:pt x="40" y="237"/>
                  </a:lnTo>
                  <a:lnTo>
                    <a:pt x="40" y="235"/>
                  </a:lnTo>
                  <a:lnTo>
                    <a:pt x="40" y="235"/>
                  </a:lnTo>
                  <a:lnTo>
                    <a:pt x="38" y="234"/>
                  </a:lnTo>
                  <a:lnTo>
                    <a:pt x="36" y="234"/>
                  </a:lnTo>
                  <a:lnTo>
                    <a:pt x="36" y="234"/>
                  </a:lnTo>
                  <a:lnTo>
                    <a:pt x="34" y="234"/>
                  </a:lnTo>
                  <a:lnTo>
                    <a:pt x="32" y="234"/>
                  </a:lnTo>
                  <a:lnTo>
                    <a:pt x="32" y="232"/>
                  </a:lnTo>
                  <a:lnTo>
                    <a:pt x="30" y="230"/>
                  </a:lnTo>
                  <a:lnTo>
                    <a:pt x="30" y="230"/>
                  </a:lnTo>
                  <a:lnTo>
                    <a:pt x="25" y="230"/>
                  </a:lnTo>
                  <a:lnTo>
                    <a:pt x="19" y="230"/>
                  </a:lnTo>
                  <a:lnTo>
                    <a:pt x="15" y="230"/>
                  </a:lnTo>
                  <a:lnTo>
                    <a:pt x="17" y="224"/>
                  </a:lnTo>
                  <a:lnTo>
                    <a:pt x="17" y="226"/>
                  </a:lnTo>
                  <a:lnTo>
                    <a:pt x="15" y="226"/>
                  </a:lnTo>
                  <a:lnTo>
                    <a:pt x="13" y="226"/>
                  </a:lnTo>
                  <a:lnTo>
                    <a:pt x="13" y="226"/>
                  </a:lnTo>
                  <a:lnTo>
                    <a:pt x="13" y="226"/>
                  </a:lnTo>
                  <a:lnTo>
                    <a:pt x="13" y="224"/>
                  </a:lnTo>
                  <a:lnTo>
                    <a:pt x="13" y="224"/>
                  </a:lnTo>
                  <a:lnTo>
                    <a:pt x="13" y="224"/>
                  </a:lnTo>
                  <a:lnTo>
                    <a:pt x="13" y="224"/>
                  </a:lnTo>
                  <a:lnTo>
                    <a:pt x="12" y="224"/>
                  </a:lnTo>
                  <a:lnTo>
                    <a:pt x="12" y="224"/>
                  </a:lnTo>
                  <a:lnTo>
                    <a:pt x="10" y="224"/>
                  </a:lnTo>
                  <a:lnTo>
                    <a:pt x="12" y="222"/>
                  </a:lnTo>
                  <a:lnTo>
                    <a:pt x="13" y="220"/>
                  </a:lnTo>
                  <a:lnTo>
                    <a:pt x="17" y="220"/>
                  </a:lnTo>
                  <a:lnTo>
                    <a:pt x="19" y="218"/>
                  </a:lnTo>
                  <a:lnTo>
                    <a:pt x="17" y="218"/>
                  </a:lnTo>
                  <a:lnTo>
                    <a:pt x="15" y="218"/>
                  </a:lnTo>
                  <a:lnTo>
                    <a:pt x="17" y="216"/>
                  </a:lnTo>
                  <a:lnTo>
                    <a:pt x="19" y="215"/>
                  </a:lnTo>
                  <a:lnTo>
                    <a:pt x="17" y="216"/>
                  </a:lnTo>
                  <a:lnTo>
                    <a:pt x="17" y="216"/>
                  </a:lnTo>
                  <a:lnTo>
                    <a:pt x="15" y="216"/>
                  </a:lnTo>
                  <a:lnTo>
                    <a:pt x="15" y="216"/>
                  </a:lnTo>
                  <a:lnTo>
                    <a:pt x="15" y="215"/>
                  </a:lnTo>
                  <a:lnTo>
                    <a:pt x="15" y="213"/>
                  </a:lnTo>
                  <a:lnTo>
                    <a:pt x="15" y="213"/>
                  </a:lnTo>
                  <a:lnTo>
                    <a:pt x="17" y="213"/>
                  </a:lnTo>
                  <a:lnTo>
                    <a:pt x="17" y="213"/>
                  </a:lnTo>
                  <a:lnTo>
                    <a:pt x="17" y="211"/>
                  </a:lnTo>
                  <a:lnTo>
                    <a:pt x="17" y="211"/>
                  </a:lnTo>
                  <a:lnTo>
                    <a:pt x="17" y="211"/>
                  </a:lnTo>
                  <a:lnTo>
                    <a:pt x="19" y="213"/>
                  </a:lnTo>
                  <a:lnTo>
                    <a:pt x="21" y="213"/>
                  </a:lnTo>
                  <a:lnTo>
                    <a:pt x="21" y="213"/>
                  </a:lnTo>
                  <a:lnTo>
                    <a:pt x="21" y="211"/>
                  </a:lnTo>
                  <a:lnTo>
                    <a:pt x="21" y="211"/>
                  </a:lnTo>
                  <a:lnTo>
                    <a:pt x="23" y="211"/>
                  </a:lnTo>
                  <a:lnTo>
                    <a:pt x="19" y="209"/>
                  </a:lnTo>
                  <a:lnTo>
                    <a:pt x="19" y="207"/>
                  </a:lnTo>
                  <a:lnTo>
                    <a:pt x="21" y="205"/>
                  </a:lnTo>
                  <a:lnTo>
                    <a:pt x="23" y="205"/>
                  </a:lnTo>
                  <a:lnTo>
                    <a:pt x="21" y="205"/>
                  </a:lnTo>
                  <a:lnTo>
                    <a:pt x="23" y="203"/>
                  </a:lnTo>
                  <a:lnTo>
                    <a:pt x="23" y="201"/>
                  </a:lnTo>
                  <a:lnTo>
                    <a:pt x="25" y="201"/>
                  </a:lnTo>
                  <a:lnTo>
                    <a:pt x="25" y="201"/>
                  </a:lnTo>
                  <a:lnTo>
                    <a:pt x="27" y="203"/>
                  </a:lnTo>
                  <a:lnTo>
                    <a:pt x="27" y="203"/>
                  </a:lnTo>
                  <a:lnTo>
                    <a:pt x="27" y="201"/>
                  </a:lnTo>
                  <a:lnTo>
                    <a:pt x="27" y="199"/>
                  </a:lnTo>
                  <a:lnTo>
                    <a:pt x="27" y="199"/>
                  </a:lnTo>
                  <a:lnTo>
                    <a:pt x="29" y="197"/>
                  </a:lnTo>
                  <a:lnTo>
                    <a:pt x="30" y="196"/>
                  </a:lnTo>
                  <a:lnTo>
                    <a:pt x="32" y="196"/>
                  </a:lnTo>
                  <a:lnTo>
                    <a:pt x="32" y="197"/>
                  </a:lnTo>
                  <a:lnTo>
                    <a:pt x="32" y="194"/>
                  </a:lnTo>
                  <a:lnTo>
                    <a:pt x="36" y="190"/>
                  </a:lnTo>
                  <a:lnTo>
                    <a:pt x="38" y="186"/>
                  </a:lnTo>
                  <a:lnTo>
                    <a:pt x="42" y="184"/>
                  </a:lnTo>
                  <a:lnTo>
                    <a:pt x="44" y="184"/>
                  </a:lnTo>
                  <a:lnTo>
                    <a:pt x="46" y="184"/>
                  </a:lnTo>
                  <a:lnTo>
                    <a:pt x="46" y="184"/>
                  </a:lnTo>
                  <a:lnTo>
                    <a:pt x="48" y="182"/>
                  </a:lnTo>
                  <a:lnTo>
                    <a:pt x="49" y="182"/>
                  </a:lnTo>
                  <a:lnTo>
                    <a:pt x="51" y="180"/>
                  </a:lnTo>
                  <a:lnTo>
                    <a:pt x="51" y="180"/>
                  </a:lnTo>
                  <a:lnTo>
                    <a:pt x="53" y="182"/>
                  </a:lnTo>
                  <a:lnTo>
                    <a:pt x="53" y="179"/>
                  </a:lnTo>
                  <a:lnTo>
                    <a:pt x="57" y="177"/>
                  </a:lnTo>
                  <a:lnTo>
                    <a:pt x="61" y="175"/>
                  </a:lnTo>
                  <a:lnTo>
                    <a:pt x="65" y="173"/>
                  </a:lnTo>
                  <a:lnTo>
                    <a:pt x="65" y="173"/>
                  </a:lnTo>
                  <a:lnTo>
                    <a:pt x="65" y="173"/>
                  </a:lnTo>
                  <a:lnTo>
                    <a:pt x="65" y="173"/>
                  </a:lnTo>
                  <a:lnTo>
                    <a:pt x="65" y="173"/>
                  </a:lnTo>
                  <a:lnTo>
                    <a:pt x="65" y="171"/>
                  </a:lnTo>
                  <a:lnTo>
                    <a:pt x="67" y="169"/>
                  </a:lnTo>
                  <a:lnTo>
                    <a:pt x="68" y="167"/>
                  </a:lnTo>
                  <a:lnTo>
                    <a:pt x="70" y="167"/>
                  </a:lnTo>
                  <a:lnTo>
                    <a:pt x="72" y="167"/>
                  </a:lnTo>
                  <a:lnTo>
                    <a:pt x="72" y="165"/>
                  </a:lnTo>
                  <a:lnTo>
                    <a:pt x="72" y="165"/>
                  </a:lnTo>
                  <a:lnTo>
                    <a:pt x="72" y="165"/>
                  </a:lnTo>
                  <a:lnTo>
                    <a:pt x="72" y="163"/>
                  </a:lnTo>
                  <a:lnTo>
                    <a:pt x="74" y="163"/>
                  </a:lnTo>
                  <a:lnTo>
                    <a:pt x="76" y="163"/>
                  </a:lnTo>
                  <a:lnTo>
                    <a:pt x="76" y="165"/>
                  </a:lnTo>
                  <a:lnTo>
                    <a:pt x="76" y="163"/>
                  </a:lnTo>
                  <a:lnTo>
                    <a:pt x="76" y="163"/>
                  </a:lnTo>
                  <a:lnTo>
                    <a:pt x="78" y="161"/>
                  </a:lnTo>
                  <a:lnTo>
                    <a:pt x="78" y="163"/>
                  </a:lnTo>
                  <a:lnTo>
                    <a:pt x="78" y="161"/>
                  </a:lnTo>
                  <a:lnTo>
                    <a:pt x="80" y="160"/>
                  </a:lnTo>
                  <a:lnTo>
                    <a:pt x="82" y="158"/>
                  </a:lnTo>
                  <a:lnTo>
                    <a:pt x="84" y="158"/>
                  </a:lnTo>
                  <a:lnTo>
                    <a:pt x="84" y="160"/>
                  </a:lnTo>
                  <a:lnTo>
                    <a:pt x="84" y="160"/>
                  </a:lnTo>
                  <a:lnTo>
                    <a:pt x="84" y="160"/>
                  </a:lnTo>
                  <a:lnTo>
                    <a:pt x="84" y="158"/>
                  </a:lnTo>
                  <a:lnTo>
                    <a:pt x="84" y="156"/>
                  </a:lnTo>
                  <a:lnTo>
                    <a:pt x="85" y="154"/>
                  </a:lnTo>
                  <a:lnTo>
                    <a:pt x="87" y="152"/>
                  </a:lnTo>
                  <a:lnTo>
                    <a:pt x="87" y="150"/>
                  </a:lnTo>
                  <a:lnTo>
                    <a:pt x="87" y="146"/>
                  </a:lnTo>
                  <a:lnTo>
                    <a:pt x="89" y="141"/>
                  </a:lnTo>
                  <a:lnTo>
                    <a:pt x="91" y="139"/>
                  </a:lnTo>
                  <a:lnTo>
                    <a:pt x="95" y="135"/>
                  </a:lnTo>
                  <a:lnTo>
                    <a:pt x="99" y="133"/>
                  </a:lnTo>
                  <a:lnTo>
                    <a:pt x="99" y="129"/>
                  </a:lnTo>
                  <a:lnTo>
                    <a:pt x="101" y="122"/>
                  </a:lnTo>
                  <a:lnTo>
                    <a:pt x="103" y="120"/>
                  </a:lnTo>
                  <a:lnTo>
                    <a:pt x="104" y="116"/>
                  </a:lnTo>
                  <a:lnTo>
                    <a:pt x="108" y="114"/>
                  </a:lnTo>
                  <a:lnTo>
                    <a:pt x="110" y="112"/>
                  </a:lnTo>
                  <a:lnTo>
                    <a:pt x="114" y="114"/>
                  </a:lnTo>
                  <a:lnTo>
                    <a:pt x="112" y="114"/>
                  </a:lnTo>
                  <a:lnTo>
                    <a:pt x="110" y="114"/>
                  </a:lnTo>
                  <a:lnTo>
                    <a:pt x="110" y="116"/>
                  </a:lnTo>
                  <a:lnTo>
                    <a:pt x="112" y="118"/>
                  </a:lnTo>
                  <a:lnTo>
                    <a:pt x="112" y="120"/>
                  </a:lnTo>
                  <a:lnTo>
                    <a:pt x="114" y="120"/>
                  </a:lnTo>
                  <a:lnTo>
                    <a:pt x="114" y="120"/>
                  </a:lnTo>
                  <a:lnTo>
                    <a:pt x="116" y="122"/>
                  </a:lnTo>
                  <a:lnTo>
                    <a:pt x="116" y="124"/>
                  </a:lnTo>
                  <a:lnTo>
                    <a:pt x="116" y="125"/>
                  </a:lnTo>
                  <a:lnTo>
                    <a:pt x="116" y="127"/>
                  </a:lnTo>
                  <a:lnTo>
                    <a:pt x="118" y="127"/>
                  </a:lnTo>
                  <a:lnTo>
                    <a:pt x="120" y="127"/>
                  </a:lnTo>
                  <a:lnTo>
                    <a:pt x="127" y="124"/>
                  </a:lnTo>
                  <a:lnTo>
                    <a:pt x="129" y="122"/>
                  </a:lnTo>
                  <a:lnTo>
                    <a:pt x="131" y="122"/>
                  </a:lnTo>
                  <a:lnTo>
                    <a:pt x="129" y="124"/>
                  </a:lnTo>
                  <a:lnTo>
                    <a:pt x="129" y="124"/>
                  </a:lnTo>
                  <a:lnTo>
                    <a:pt x="129" y="125"/>
                  </a:lnTo>
                  <a:lnTo>
                    <a:pt x="127" y="127"/>
                  </a:lnTo>
                  <a:lnTo>
                    <a:pt x="129" y="127"/>
                  </a:lnTo>
                  <a:lnTo>
                    <a:pt x="131" y="125"/>
                  </a:lnTo>
                  <a:lnTo>
                    <a:pt x="131" y="124"/>
                  </a:lnTo>
                  <a:lnTo>
                    <a:pt x="131" y="124"/>
                  </a:lnTo>
                  <a:lnTo>
                    <a:pt x="133" y="124"/>
                  </a:lnTo>
                  <a:lnTo>
                    <a:pt x="135" y="124"/>
                  </a:lnTo>
                  <a:lnTo>
                    <a:pt x="135" y="124"/>
                  </a:lnTo>
                  <a:lnTo>
                    <a:pt x="135" y="124"/>
                  </a:lnTo>
                  <a:lnTo>
                    <a:pt x="135" y="125"/>
                  </a:lnTo>
                  <a:lnTo>
                    <a:pt x="133" y="127"/>
                  </a:lnTo>
                  <a:lnTo>
                    <a:pt x="131" y="127"/>
                  </a:lnTo>
                  <a:lnTo>
                    <a:pt x="133" y="127"/>
                  </a:lnTo>
                  <a:lnTo>
                    <a:pt x="135" y="127"/>
                  </a:lnTo>
                  <a:lnTo>
                    <a:pt x="135" y="125"/>
                  </a:lnTo>
                  <a:close/>
                  <a:moveTo>
                    <a:pt x="6" y="326"/>
                  </a:moveTo>
                  <a:lnTo>
                    <a:pt x="8" y="326"/>
                  </a:lnTo>
                  <a:lnTo>
                    <a:pt x="6" y="328"/>
                  </a:lnTo>
                  <a:lnTo>
                    <a:pt x="6" y="330"/>
                  </a:lnTo>
                  <a:lnTo>
                    <a:pt x="6" y="332"/>
                  </a:lnTo>
                  <a:lnTo>
                    <a:pt x="6" y="332"/>
                  </a:lnTo>
                  <a:lnTo>
                    <a:pt x="6" y="332"/>
                  </a:lnTo>
                  <a:lnTo>
                    <a:pt x="6" y="334"/>
                  </a:lnTo>
                  <a:lnTo>
                    <a:pt x="6" y="334"/>
                  </a:lnTo>
                  <a:lnTo>
                    <a:pt x="4" y="334"/>
                  </a:lnTo>
                  <a:lnTo>
                    <a:pt x="4" y="334"/>
                  </a:lnTo>
                  <a:lnTo>
                    <a:pt x="2" y="332"/>
                  </a:lnTo>
                  <a:lnTo>
                    <a:pt x="2" y="334"/>
                  </a:lnTo>
                  <a:lnTo>
                    <a:pt x="2" y="334"/>
                  </a:lnTo>
                  <a:lnTo>
                    <a:pt x="0" y="334"/>
                  </a:lnTo>
                  <a:lnTo>
                    <a:pt x="2" y="332"/>
                  </a:lnTo>
                  <a:lnTo>
                    <a:pt x="2" y="332"/>
                  </a:lnTo>
                  <a:lnTo>
                    <a:pt x="2" y="332"/>
                  </a:lnTo>
                  <a:lnTo>
                    <a:pt x="2" y="330"/>
                  </a:lnTo>
                  <a:lnTo>
                    <a:pt x="6" y="326"/>
                  </a:lnTo>
                  <a:lnTo>
                    <a:pt x="6" y="326"/>
                  </a:lnTo>
                  <a:close/>
                  <a:moveTo>
                    <a:pt x="201" y="57"/>
                  </a:moveTo>
                  <a:lnTo>
                    <a:pt x="203" y="59"/>
                  </a:lnTo>
                  <a:lnTo>
                    <a:pt x="203" y="61"/>
                  </a:lnTo>
                  <a:lnTo>
                    <a:pt x="201" y="63"/>
                  </a:lnTo>
                  <a:lnTo>
                    <a:pt x="201" y="65"/>
                  </a:lnTo>
                  <a:lnTo>
                    <a:pt x="201" y="70"/>
                  </a:lnTo>
                  <a:lnTo>
                    <a:pt x="199" y="74"/>
                  </a:lnTo>
                  <a:lnTo>
                    <a:pt x="199" y="76"/>
                  </a:lnTo>
                  <a:lnTo>
                    <a:pt x="195" y="80"/>
                  </a:lnTo>
                  <a:lnTo>
                    <a:pt x="193" y="82"/>
                  </a:lnTo>
                  <a:lnTo>
                    <a:pt x="193" y="84"/>
                  </a:lnTo>
                  <a:lnTo>
                    <a:pt x="193" y="86"/>
                  </a:lnTo>
                  <a:lnTo>
                    <a:pt x="193" y="87"/>
                  </a:lnTo>
                  <a:lnTo>
                    <a:pt x="193" y="89"/>
                  </a:lnTo>
                  <a:lnTo>
                    <a:pt x="192" y="86"/>
                  </a:lnTo>
                  <a:lnTo>
                    <a:pt x="188" y="86"/>
                  </a:lnTo>
                  <a:lnTo>
                    <a:pt x="184" y="86"/>
                  </a:lnTo>
                  <a:lnTo>
                    <a:pt x="180" y="87"/>
                  </a:lnTo>
                  <a:lnTo>
                    <a:pt x="180" y="89"/>
                  </a:lnTo>
                  <a:lnTo>
                    <a:pt x="178" y="91"/>
                  </a:lnTo>
                  <a:lnTo>
                    <a:pt x="178" y="91"/>
                  </a:lnTo>
                  <a:lnTo>
                    <a:pt x="178" y="93"/>
                  </a:lnTo>
                  <a:lnTo>
                    <a:pt x="178" y="95"/>
                  </a:lnTo>
                  <a:lnTo>
                    <a:pt x="178" y="95"/>
                  </a:lnTo>
                  <a:lnTo>
                    <a:pt x="180" y="97"/>
                  </a:lnTo>
                  <a:lnTo>
                    <a:pt x="180" y="97"/>
                  </a:lnTo>
                  <a:lnTo>
                    <a:pt x="180" y="97"/>
                  </a:lnTo>
                  <a:lnTo>
                    <a:pt x="180" y="97"/>
                  </a:lnTo>
                  <a:lnTo>
                    <a:pt x="180" y="99"/>
                  </a:lnTo>
                  <a:lnTo>
                    <a:pt x="178" y="103"/>
                  </a:lnTo>
                  <a:lnTo>
                    <a:pt x="176" y="106"/>
                  </a:lnTo>
                  <a:lnTo>
                    <a:pt x="163" y="127"/>
                  </a:lnTo>
                  <a:lnTo>
                    <a:pt x="159" y="129"/>
                  </a:lnTo>
                  <a:lnTo>
                    <a:pt x="157" y="131"/>
                  </a:lnTo>
                  <a:lnTo>
                    <a:pt x="154" y="133"/>
                  </a:lnTo>
                  <a:lnTo>
                    <a:pt x="152" y="135"/>
                  </a:lnTo>
                  <a:lnTo>
                    <a:pt x="152" y="135"/>
                  </a:lnTo>
                  <a:lnTo>
                    <a:pt x="150" y="133"/>
                  </a:lnTo>
                  <a:lnTo>
                    <a:pt x="150" y="133"/>
                  </a:lnTo>
                  <a:lnTo>
                    <a:pt x="150" y="131"/>
                  </a:lnTo>
                  <a:lnTo>
                    <a:pt x="150" y="131"/>
                  </a:lnTo>
                  <a:lnTo>
                    <a:pt x="148" y="131"/>
                  </a:lnTo>
                  <a:lnTo>
                    <a:pt x="146" y="131"/>
                  </a:lnTo>
                  <a:lnTo>
                    <a:pt x="146" y="131"/>
                  </a:lnTo>
                  <a:lnTo>
                    <a:pt x="146" y="131"/>
                  </a:lnTo>
                  <a:lnTo>
                    <a:pt x="144" y="131"/>
                  </a:lnTo>
                  <a:lnTo>
                    <a:pt x="144" y="129"/>
                  </a:lnTo>
                  <a:lnTo>
                    <a:pt x="144" y="127"/>
                  </a:lnTo>
                  <a:lnTo>
                    <a:pt x="144" y="127"/>
                  </a:lnTo>
                  <a:lnTo>
                    <a:pt x="144" y="127"/>
                  </a:lnTo>
                  <a:lnTo>
                    <a:pt x="144" y="129"/>
                  </a:lnTo>
                  <a:lnTo>
                    <a:pt x="142" y="129"/>
                  </a:lnTo>
                  <a:lnTo>
                    <a:pt x="142" y="127"/>
                  </a:lnTo>
                  <a:lnTo>
                    <a:pt x="142" y="125"/>
                  </a:lnTo>
                  <a:lnTo>
                    <a:pt x="146" y="120"/>
                  </a:lnTo>
                  <a:lnTo>
                    <a:pt x="148" y="116"/>
                  </a:lnTo>
                  <a:lnTo>
                    <a:pt x="150" y="114"/>
                  </a:lnTo>
                  <a:lnTo>
                    <a:pt x="150" y="110"/>
                  </a:lnTo>
                  <a:lnTo>
                    <a:pt x="150" y="106"/>
                  </a:lnTo>
                  <a:lnTo>
                    <a:pt x="146" y="103"/>
                  </a:lnTo>
                  <a:lnTo>
                    <a:pt x="144" y="101"/>
                  </a:lnTo>
                  <a:lnTo>
                    <a:pt x="140" y="101"/>
                  </a:lnTo>
                  <a:lnTo>
                    <a:pt x="139" y="99"/>
                  </a:lnTo>
                  <a:lnTo>
                    <a:pt x="135" y="95"/>
                  </a:lnTo>
                  <a:lnTo>
                    <a:pt x="131" y="95"/>
                  </a:lnTo>
                  <a:lnTo>
                    <a:pt x="129" y="93"/>
                  </a:lnTo>
                  <a:lnTo>
                    <a:pt x="127" y="89"/>
                  </a:lnTo>
                  <a:lnTo>
                    <a:pt x="127" y="87"/>
                  </a:lnTo>
                  <a:lnTo>
                    <a:pt x="131" y="86"/>
                  </a:lnTo>
                  <a:lnTo>
                    <a:pt x="137" y="84"/>
                  </a:lnTo>
                  <a:lnTo>
                    <a:pt x="139" y="82"/>
                  </a:lnTo>
                  <a:lnTo>
                    <a:pt x="140" y="80"/>
                  </a:lnTo>
                  <a:lnTo>
                    <a:pt x="140" y="72"/>
                  </a:lnTo>
                  <a:lnTo>
                    <a:pt x="142" y="70"/>
                  </a:lnTo>
                  <a:lnTo>
                    <a:pt x="144" y="67"/>
                  </a:lnTo>
                  <a:lnTo>
                    <a:pt x="144" y="65"/>
                  </a:lnTo>
                  <a:lnTo>
                    <a:pt x="144" y="65"/>
                  </a:lnTo>
                  <a:lnTo>
                    <a:pt x="144" y="63"/>
                  </a:lnTo>
                  <a:lnTo>
                    <a:pt x="144" y="63"/>
                  </a:lnTo>
                  <a:lnTo>
                    <a:pt x="146" y="61"/>
                  </a:lnTo>
                  <a:lnTo>
                    <a:pt x="144" y="59"/>
                  </a:lnTo>
                  <a:lnTo>
                    <a:pt x="142" y="57"/>
                  </a:lnTo>
                  <a:lnTo>
                    <a:pt x="142" y="55"/>
                  </a:lnTo>
                  <a:lnTo>
                    <a:pt x="142" y="53"/>
                  </a:lnTo>
                  <a:lnTo>
                    <a:pt x="142" y="51"/>
                  </a:lnTo>
                  <a:lnTo>
                    <a:pt x="140" y="51"/>
                  </a:lnTo>
                  <a:lnTo>
                    <a:pt x="140" y="50"/>
                  </a:lnTo>
                  <a:lnTo>
                    <a:pt x="140" y="48"/>
                  </a:lnTo>
                  <a:lnTo>
                    <a:pt x="142" y="50"/>
                  </a:lnTo>
                  <a:lnTo>
                    <a:pt x="142" y="50"/>
                  </a:lnTo>
                  <a:lnTo>
                    <a:pt x="142" y="50"/>
                  </a:lnTo>
                  <a:lnTo>
                    <a:pt x="142" y="50"/>
                  </a:lnTo>
                  <a:lnTo>
                    <a:pt x="144" y="50"/>
                  </a:lnTo>
                  <a:lnTo>
                    <a:pt x="144" y="48"/>
                  </a:lnTo>
                  <a:lnTo>
                    <a:pt x="146" y="48"/>
                  </a:lnTo>
                  <a:lnTo>
                    <a:pt x="144" y="46"/>
                  </a:lnTo>
                  <a:lnTo>
                    <a:pt x="142" y="46"/>
                  </a:lnTo>
                  <a:lnTo>
                    <a:pt x="140" y="46"/>
                  </a:lnTo>
                  <a:lnTo>
                    <a:pt x="139" y="46"/>
                  </a:lnTo>
                  <a:lnTo>
                    <a:pt x="137" y="44"/>
                  </a:lnTo>
                  <a:lnTo>
                    <a:pt x="133" y="36"/>
                  </a:lnTo>
                  <a:lnTo>
                    <a:pt x="135" y="38"/>
                  </a:lnTo>
                  <a:lnTo>
                    <a:pt x="135" y="38"/>
                  </a:lnTo>
                  <a:lnTo>
                    <a:pt x="137" y="38"/>
                  </a:lnTo>
                  <a:lnTo>
                    <a:pt x="137" y="40"/>
                  </a:lnTo>
                  <a:lnTo>
                    <a:pt x="139" y="38"/>
                  </a:lnTo>
                  <a:lnTo>
                    <a:pt x="139" y="36"/>
                  </a:lnTo>
                  <a:lnTo>
                    <a:pt x="137" y="36"/>
                  </a:lnTo>
                  <a:lnTo>
                    <a:pt x="137" y="34"/>
                  </a:lnTo>
                  <a:lnTo>
                    <a:pt x="137" y="34"/>
                  </a:lnTo>
                  <a:lnTo>
                    <a:pt x="137" y="32"/>
                  </a:lnTo>
                  <a:lnTo>
                    <a:pt x="137" y="32"/>
                  </a:lnTo>
                  <a:lnTo>
                    <a:pt x="135" y="31"/>
                  </a:lnTo>
                  <a:lnTo>
                    <a:pt x="135" y="32"/>
                  </a:lnTo>
                  <a:lnTo>
                    <a:pt x="135" y="32"/>
                  </a:lnTo>
                  <a:lnTo>
                    <a:pt x="133" y="32"/>
                  </a:lnTo>
                  <a:lnTo>
                    <a:pt x="131" y="31"/>
                  </a:lnTo>
                  <a:lnTo>
                    <a:pt x="131" y="29"/>
                  </a:lnTo>
                  <a:lnTo>
                    <a:pt x="129" y="27"/>
                  </a:lnTo>
                  <a:lnTo>
                    <a:pt x="129" y="29"/>
                  </a:lnTo>
                  <a:lnTo>
                    <a:pt x="131" y="31"/>
                  </a:lnTo>
                  <a:lnTo>
                    <a:pt x="133" y="32"/>
                  </a:lnTo>
                  <a:lnTo>
                    <a:pt x="133" y="34"/>
                  </a:lnTo>
                  <a:lnTo>
                    <a:pt x="133" y="34"/>
                  </a:lnTo>
                  <a:lnTo>
                    <a:pt x="133" y="34"/>
                  </a:lnTo>
                  <a:lnTo>
                    <a:pt x="129" y="31"/>
                  </a:lnTo>
                  <a:lnTo>
                    <a:pt x="123" y="23"/>
                  </a:lnTo>
                  <a:lnTo>
                    <a:pt x="121" y="21"/>
                  </a:lnTo>
                  <a:lnTo>
                    <a:pt x="121" y="19"/>
                  </a:lnTo>
                  <a:lnTo>
                    <a:pt x="123" y="17"/>
                  </a:lnTo>
                  <a:lnTo>
                    <a:pt x="123" y="17"/>
                  </a:lnTo>
                  <a:lnTo>
                    <a:pt x="125" y="15"/>
                  </a:lnTo>
                  <a:lnTo>
                    <a:pt x="123" y="15"/>
                  </a:lnTo>
                  <a:lnTo>
                    <a:pt x="123" y="17"/>
                  </a:lnTo>
                  <a:lnTo>
                    <a:pt x="121" y="17"/>
                  </a:lnTo>
                  <a:lnTo>
                    <a:pt x="121" y="19"/>
                  </a:lnTo>
                  <a:lnTo>
                    <a:pt x="120" y="17"/>
                  </a:lnTo>
                  <a:lnTo>
                    <a:pt x="120" y="15"/>
                  </a:lnTo>
                  <a:lnTo>
                    <a:pt x="118" y="15"/>
                  </a:lnTo>
                  <a:lnTo>
                    <a:pt x="118" y="15"/>
                  </a:lnTo>
                  <a:lnTo>
                    <a:pt x="118" y="13"/>
                  </a:lnTo>
                  <a:lnTo>
                    <a:pt x="118" y="13"/>
                  </a:lnTo>
                  <a:lnTo>
                    <a:pt x="118" y="12"/>
                  </a:lnTo>
                  <a:lnTo>
                    <a:pt x="118" y="12"/>
                  </a:lnTo>
                  <a:lnTo>
                    <a:pt x="118" y="8"/>
                  </a:lnTo>
                  <a:lnTo>
                    <a:pt x="114" y="6"/>
                  </a:lnTo>
                  <a:lnTo>
                    <a:pt x="110" y="0"/>
                  </a:lnTo>
                  <a:lnTo>
                    <a:pt x="112" y="0"/>
                  </a:lnTo>
                  <a:lnTo>
                    <a:pt x="116" y="0"/>
                  </a:lnTo>
                  <a:lnTo>
                    <a:pt x="114" y="2"/>
                  </a:lnTo>
                  <a:lnTo>
                    <a:pt x="116" y="4"/>
                  </a:lnTo>
                  <a:lnTo>
                    <a:pt x="120" y="10"/>
                  </a:lnTo>
                  <a:lnTo>
                    <a:pt x="121" y="8"/>
                  </a:lnTo>
                  <a:lnTo>
                    <a:pt x="121" y="8"/>
                  </a:lnTo>
                  <a:lnTo>
                    <a:pt x="123" y="10"/>
                  </a:lnTo>
                  <a:lnTo>
                    <a:pt x="129" y="12"/>
                  </a:lnTo>
                  <a:lnTo>
                    <a:pt x="131" y="12"/>
                  </a:lnTo>
                  <a:lnTo>
                    <a:pt x="133" y="12"/>
                  </a:lnTo>
                  <a:lnTo>
                    <a:pt x="133" y="13"/>
                  </a:lnTo>
                  <a:lnTo>
                    <a:pt x="133" y="13"/>
                  </a:lnTo>
                  <a:lnTo>
                    <a:pt x="133" y="13"/>
                  </a:lnTo>
                  <a:lnTo>
                    <a:pt x="133" y="15"/>
                  </a:lnTo>
                  <a:lnTo>
                    <a:pt x="135" y="15"/>
                  </a:lnTo>
                  <a:lnTo>
                    <a:pt x="135" y="15"/>
                  </a:lnTo>
                  <a:lnTo>
                    <a:pt x="135" y="13"/>
                  </a:lnTo>
                  <a:lnTo>
                    <a:pt x="137" y="15"/>
                  </a:lnTo>
                  <a:lnTo>
                    <a:pt x="139" y="19"/>
                  </a:lnTo>
                  <a:lnTo>
                    <a:pt x="139" y="19"/>
                  </a:lnTo>
                  <a:lnTo>
                    <a:pt x="139" y="21"/>
                  </a:lnTo>
                  <a:lnTo>
                    <a:pt x="140" y="21"/>
                  </a:lnTo>
                  <a:lnTo>
                    <a:pt x="139" y="23"/>
                  </a:lnTo>
                  <a:lnTo>
                    <a:pt x="139" y="23"/>
                  </a:lnTo>
                  <a:lnTo>
                    <a:pt x="140" y="25"/>
                  </a:lnTo>
                  <a:lnTo>
                    <a:pt x="139" y="25"/>
                  </a:lnTo>
                  <a:lnTo>
                    <a:pt x="137" y="25"/>
                  </a:lnTo>
                  <a:lnTo>
                    <a:pt x="142" y="32"/>
                  </a:lnTo>
                  <a:lnTo>
                    <a:pt x="142" y="32"/>
                  </a:lnTo>
                  <a:lnTo>
                    <a:pt x="142" y="34"/>
                  </a:lnTo>
                  <a:lnTo>
                    <a:pt x="142" y="36"/>
                  </a:lnTo>
                  <a:lnTo>
                    <a:pt x="144" y="38"/>
                  </a:lnTo>
                  <a:lnTo>
                    <a:pt x="144" y="40"/>
                  </a:lnTo>
                  <a:lnTo>
                    <a:pt x="144" y="40"/>
                  </a:lnTo>
                  <a:lnTo>
                    <a:pt x="142" y="40"/>
                  </a:lnTo>
                  <a:lnTo>
                    <a:pt x="142" y="42"/>
                  </a:lnTo>
                  <a:lnTo>
                    <a:pt x="142" y="42"/>
                  </a:lnTo>
                  <a:lnTo>
                    <a:pt x="142" y="44"/>
                  </a:lnTo>
                  <a:lnTo>
                    <a:pt x="144" y="44"/>
                  </a:lnTo>
                  <a:lnTo>
                    <a:pt x="144" y="44"/>
                  </a:lnTo>
                  <a:lnTo>
                    <a:pt x="144" y="44"/>
                  </a:lnTo>
                  <a:lnTo>
                    <a:pt x="146" y="44"/>
                  </a:lnTo>
                  <a:lnTo>
                    <a:pt x="148" y="46"/>
                  </a:lnTo>
                  <a:lnTo>
                    <a:pt x="150" y="46"/>
                  </a:lnTo>
                  <a:lnTo>
                    <a:pt x="152" y="48"/>
                  </a:lnTo>
                  <a:lnTo>
                    <a:pt x="152" y="50"/>
                  </a:lnTo>
                  <a:lnTo>
                    <a:pt x="154" y="50"/>
                  </a:lnTo>
                  <a:lnTo>
                    <a:pt x="154" y="51"/>
                  </a:lnTo>
                  <a:lnTo>
                    <a:pt x="156" y="50"/>
                  </a:lnTo>
                  <a:lnTo>
                    <a:pt x="156" y="50"/>
                  </a:lnTo>
                  <a:lnTo>
                    <a:pt x="156" y="50"/>
                  </a:lnTo>
                  <a:lnTo>
                    <a:pt x="156" y="42"/>
                  </a:lnTo>
                  <a:lnTo>
                    <a:pt x="154" y="40"/>
                  </a:lnTo>
                  <a:lnTo>
                    <a:pt x="154" y="38"/>
                  </a:lnTo>
                  <a:lnTo>
                    <a:pt x="154" y="38"/>
                  </a:lnTo>
                  <a:lnTo>
                    <a:pt x="156" y="38"/>
                  </a:lnTo>
                  <a:lnTo>
                    <a:pt x="157" y="40"/>
                  </a:lnTo>
                  <a:lnTo>
                    <a:pt x="159" y="42"/>
                  </a:lnTo>
                  <a:lnTo>
                    <a:pt x="161" y="51"/>
                  </a:lnTo>
                  <a:lnTo>
                    <a:pt x="163" y="55"/>
                  </a:lnTo>
                  <a:lnTo>
                    <a:pt x="165" y="57"/>
                  </a:lnTo>
                  <a:lnTo>
                    <a:pt x="163" y="57"/>
                  </a:lnTo>
                  <a:lnTo>
                    <a:pt x="165" y="59"/>
                  </a:lnTo>
                  <a:lnTo>
                    <a:pt x="176" y="63"/>
                  </a:lnTo>
                  <a:lnTo>
                    <a:pt x="180" y="65"/>
                  </a:lnTo>
                  <a:lnTo>
                    <a:pt x="182" y="65"/>
                  </a:lnTo>
                  <a:lnTo>
                    <a:pt x="186" y="63"/>
                  </a:lnTo>
                  <a:lnTo>
                    <a:pt x="193" y="57"/>
                  </a:lnTo>
                  <a:lnTo>
                    <a:pt x="199" y="57"/>
                  </a:lnTo>
                  <a:lnTo>
                    <a:pt x="201" y="57"/>
                  </a:lnTo>
                  <a:close/>
                  <a:moveTo>
                    <a:pt x="129" y="120"/>
                  </a:moveTo>
                  <a:lnTo>
                    <a:pt x="129" y="120"/>
                  </a:lnTo>
                  <a:lnTo>
                    <a:pt x="127" y="122"/>
                  </a:lnTo>
                  <a:lnTo>
                    <a:pt x="127" y="120"/>
                  </a:lnTo>
                  <a:lnTo>
                    <a:pt x="127" y="118"/>
                  </a:lnTo>
                  <a:lnTo>
                    <a:pt x="129" y="118"/>
                  </a:lnTo>
                  <a:lnTo>
                    <a:pt x="131" y="118"/>
                  </a:lnTo>
                  <a:lnTo>
                    <a:pt x="131" y="118"/>
                  </a:lnTo>
                  <a:lnTo>
                    <a:pt x="129" y="120"/>
                  </a:lnTo>
                  <a:close/>
                  <a:moveTo>
                    <a:pt x="152" y="32"/>
                  </a:moveTo>
                  <a:lnTo>
                    <a:pt x="152" y="31"/>
                  </a:lnTo>
                  <a:lnTo>
                    <a:pt x="154" y="29"/>
                  </a:lnTo>
                  <a:lnTo>
                    <a:pt x="154" y="31"/>
                  </a:lnTo>
                  <a:lnTo>
                    <a:pt x="156" y="32"/>
                  </a:lnTo>
                  <a:lnTo>
                    <a:pt x="156" y="32"/>
                  </a:lnTo>
                  <a:lnTo>
                    <a:pt x="156" y="34"/>
                  </a:lnTo>
                  <a:lnTo>
                    <a:pt x="154" y="32"/>
                  </a:lnTo>
                  <a:lnTo>
                    <a:pt x="152" y="32"/>
                  </a:lnTo>
                  <a:close/>
                  <a:moveTo>
                    <a:pt x="286" y="188"/>
                  </a:moveTo>
                  <a:lnTo>
                    <a:pt x="286" y="188"/>
                  </a:lnTo>
                  <a:lnTo>
                    <a:pt x="286" y="190"/>
                  </a:lnTo>
                  <a:lnTo>
                    <a:pt x="288" y="190"/>
                  </a:lnTo>
                  <a:lnTo>
                    <a:pt x="286" y="190"/>
                  </a:lnTo>
                  <a:lnTo>
                    <a:pt x="288" y="190"/>
                  </a:lnTo>
                  <a:lnTo>
                    <a:pt x="288" y="188"/>
                  </a:lnTo>
                  <a:lnTo>
                    <a:pt x="288" y="188"/>
                  </a:lnTo>
                  <a:lnTo>
                    <a:pt x="286" y="188"/>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48" name="Freeform 1938">
              <a:extLst>
                <a:ext uri="{FF2B5EF4-FFF2-40B4-BE49-F238E27FC236}">
                  <a16:creationId xmlns:a16="http://schemas.microsoft.com/office/drawing/2014/main" id="{4A65E1F5-073A-4878-85B3-0CFDC93D16DF}"/>
                </a:ext>
              </a:extLst>
            </p:cNvPr>
            <p:cNvSpPr>
              <a:spLocks noEditPoints="1"/>
            </p:cNvSpPr>
            <p:nvPr/>
          </p:nvSpPr>
          <p:spPr bwMode="auto">
            <a:xfrm>
              <a:off x="16656050" y="-80962"/>
              <a:ext cx="15875" cy="19050"/>
            </a:xfrm>
            <a:custGeom>
              <a:avLst/>
              <a:gdLst>
                <a:gd name="T0" fmla="*/ 10 w 10"/>
                <a:gd name="T1" fmla="*/ 12 h 12"/>
                <a:gd name="T2" fmla="*/ 10 w 10"/>
                <a:gd name="T3" fmla="*/ 12 h 12"/>
                <a:gd name="T4" fmla="*/ 10 w 10"/>
                <a:gd name="T5" fmla="*/ 12 h 12"/>
                <a:gd name="T6" fmla="*/ 10 w 10"/>
                <a:gd name="T7" fmla="*/ 12 h 12"/>
                <a:gd name="T8" fmla="*/ 10 w 10"/>
                <a:gd name="T9" fmla="*/ 12 h 12"/>
                <a:gd name="T10" fmla="*/ 10 w 10"/>
                <a:gd name="T11" fmla="*/ 12 h 12"/>
                <a:gd name="T12" fmla="*/ 10 w 10"/>
                <a:gd name="T13" fmla="*/ 12 h 12"/>
                <a:gd name="T14" fmla="*/ 10 w 10"/>
                <a:gd name="T15" fmla="*/ 12 h 12"/>
                <a:gd name="T16" fmla="*/ 10 w 10"/>
                <a:gd name="T17" fmla="*/ 12 h 12"/>
                <a:gd name="T18" fmla="*/ 10 w 10"/>
                <a:gd name="T19" fmla="*/ 12 h 12"/>
                <a:gd name="T20" fmla="*/ 10 w 10"/>
                <a:gd name="T21" fmla="*/ 12 h 12"/>
                <a:gd name="T22" fmla="*/ 10 w 10"/>
                <a:gd name="T23" fmla="*/ 12 h 12"/>
                <a:gd name="T24" fmla="*/ 10 w 10"/>
                <a:gd name="T25" fmla="*/ 12 h 12"/>
                <a:gd name="T26" fmla="*/ 4 w 10"/>
                <a:gd name="T27" fmla="*/ 0 h 12"/>
                <a:gd name="T28" fmla="*/ 4 w 10"/>
                <a:gd name="T29" fmla="*/ 0 h 12"/>
                <a:gd name="T30" fmla="*/ 4 w 10"/>
                <a:gd name="T31" fmla="*/ 0 h 12"/>
                <a:gd name="T32" fmla="*/ 4 w 10"/>
                <a:gd name="T33" fmla="*/ 0 h 12"/>
                <a:gd name="T34" fmla="*/ 4 w 10"/>
                <a:gd name="T35" fmla="*/ 0 h 12"/>
                <a:gd name="T36" fmla="*/ 4 w 10"/>
                <a:gd name="T37" fmla="*/ 0 h 12"/>
                <a:gd name="T38" fmla="*/ 4 w 10"/>
                <a:gd name="T39" fmla="*/ 0 h 12"/>
                <a:gd name="T40" fmla="*/ 4 w 10"/>
                <a:gd name="T41" fmla="*/ 0 h 12"/>
                <a:gd name="T42" fmla="*/ 4 w 10"/>
                <a:gd name="T43" fmla="*/ 0 h 12"/>
                <a:gd name="T44" fmla="*/ 4 w 10"/>
                <a:gd name="T45" fmla="*/ 0 h 12"/>
                <a:gd name="T46" fmla="*/ 0 w 10"/>
                <a:gd name="T47" fmla="*/ 6 h 12"/>
                <a:gd name="T48" fmla="*/ 0 w 10"/>
                <a:gd name="T49" fmla="*/ 6 h 12"/>
                <a:gd name="T50" fmla="*/ 0 w 10"/>
                <a:gd name="T51" fmla="*/ 6 h 12"/>
                <a:gd name="T52" fmla="*/ 0 w 10"/>
                <a:gd name="T53" fmla="*/ 6 h 12"/>
                <a:gd name="T54" fmla="*/ 0 w 10"/>
                <a:gd name="T55" fmla="*/ 6 h 12"/>
                <a:gd name="T56" fmla="*/ 0 w 10"/>
                <a:gd name="T57" fmla="*/ 6 h 12"/>
                <a:gd name="T58" fmla="*/ 0 w 10"/>
                <a:gd name="T59" fmla="*/ 6 h 12"/>
                <a:gd name="T60" fmla="*/ 0 w 10"/>
                <a:gd name="T6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2">
                  <a:moveTo>
                    <a:pt x="10" y="12"/>
                  </a:moveTo>
                  <a:lnTo>
                    <a:pt x="10" y="12"/>
                  </a:lnTo>
                  <a:lnTo>
                    <a:pt x="10" y="12"/>
                  </a:lnTo>
                  <a:lnTo>
                    <a:pt x="10" y="12"/>
                  </a:lnTo>
                  <a:lnTo>
                    <a:pt x="10" y="12"/>
                  </a:lnTo>
                  <a:lnTo>
                    <a:pt x="10" y="12"/>
                  </a:lnTo>
                  <a:lnTo>
                    <a:pt x="10" y="12"/>
                  </a:lnTo>
                  <a:lnTo>
                    <a:pt x="10" y="12"/>
                  </a:lnTo>
                  <a:lnTo>
                    <a:pt x="10" y="12"/>
                  </a:lnTo>
                  <a:lnTo>
                    <a:pt x="10" y="12"/>
                  </a:lnTo>
                  <a:lnTo>
                    <a:pt x="10" y="12"/>
                  </a:lnTo>
                  <a:lnTo>
                    <a:pt x="10" y="12"/>
                  </a:lnTo>
                  <a:lnTo>
                    <a:pt x="10" y="12"/>
                  </a:lnTo>
                  <a:close/>
                  <a:moveTo>
                    <a:pt x="4" y="0"/>
                  </a:moveTo>
                  <a:lnTo>
                    <a:pt x="4" y="0"/>
                  </a:lnTo>
                  <a:lnTo>
                    <a:pt x="4" y="0"/>
                  </a:lnTo>
                  <a:lnTo>
                    <a:pt x="4" y="0"/>
                  </a:lnTo>
                  <a:lnTo>
                    <a:pt x="4" y="0"/>
                  </a:lnTo>
                  <a:lnTo>
                    <a:pt x="4" y="0"/>
                  </a:lnTo>
                  <a:lnTo>
                    <a:pt x="4" y="0"/>
                  </a:lnTo>
                  <a:lnTo>
                    <a:pt x="4" y="0"/>
                  </a:lnTo>
                  <a:lnTo>
                    <a:pt x="4" y="0"/>
                  </a:lnTo>
                  <a:lnTo>
                    <a:pt x="4" y="0"/>
                  </a:lnTo>
                  <a:close/>
                  <a:moveTo>
                    <a:pt x="0" y="6"/>
                  </a:moveTo>
                  <a:lnTo>
                    <a:pt x="0" y="6"/>
                  </a:lnTo>
                  <a:lnTo>
                    <a:pt x="0" y="6"/>
                  </a:lnTo>
                  <a:lnTo>
                    <a:pt x="0" y="6"/>
                  </a:lnTo>
                  <a:lnTo>
                    <a:pt x="0" y="6"/>
                  </a:lnTo>
                  <a:lnTo>
                    <a:pt x="0" y="6"/>
                  </a:lnTo>
                  <a:lnTo>
                    <a:pt x="0" y="6"/>
                  </a:lnTo>
                  <a:lnTo>
                    <a:pt x="0" y="6"/>
                  </a:lnTo>
                  <a:close/>
                </a:path>
              </a:pathLst>
            </a:custGeom>
            <a:grpFill/>
            <a:ln w="3175">
              <a:solidFill>
                <a:schemeClr val="tx2"/>
              </a:solidFill>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49" name="Freeform 1939">
              <a:extLst>
                <a:ext uri="{FF2B5EF4-FFF2-40B4-BE49-F238E27FC236}">
                  <a16:creationId xmlns:a16="http://schemas.microsoft.com/office/drawing/2014/main" id="{59A39A6C-9A4E-4D62-990B-958063F37B35}"/>
                </a:ext>
              </a:extLst>
            </p:cNvPr>
            <p:cNvSpPr>
              <a:spLocks noEditPoints="1"/>
            </p:cNvSpPr>
            <p:nvPr/>
          </p:nvSpPr>
          <p:spPr bwMode="auto">
            <a:xfrm>
              <a:off x="16656050" y="-80962"/>
              <a:ext cx="15875" cy="19050"/>
            </a:xfrm>
            <a:custGeom>
              <a:avLst/>
              <a:gdLst>
                <a:gd name="T0" fmla="*/ 10 w 10"/>
                <a:gd name="T1" fmla="*/ 12 h 12"/>
                <a:gd name="T2" fmla="*/ 10 w 10"/>
                <a:gd name="T3" fmla="*/ 12 h 12"/>
                <a:gd name="T4" fmla="*/ 10 w 10"/>
                <a:gd name="T5" fmla="*/ 12 h 12"/>
                <a:gd name="T6" fmla="*/ 10 w 10"/>
                <a:gd name="T7" fmla="*/ 12 h 12"/>
                <a:gd name="T8" fmla="*/ 10 w 10"/>
                <a:gd name="T9" fmla="*/ 12 h 12"/>
                <a:gd name="T10" fmla="*/ 10 w 10"/>
                <a:gd name="T11" fmla="*/ 12 h 12"/>
                <a:gd name="T12" fmla="*/ 10 w 10"/>
                <a:gd name="T13" fmla="*/ 12 h 12"/>
                <a:gd name="T14" fmla="*/ 10 w 10"/>
                <a:gd name="T15" fmla="*/ 12 h 12"/>
                <a:gd name="T16" fmla="*/ 10 w 10"/>
                <a:gd name="T17" fmla="*/ 12 h 12"/>
                <a:gd name="T18" fmla="*/ 10 w 10"/>
                <a:gd name="T19" fmla="*/ 12 h 12"/>
                <a:gd name="T20" fmla="*/ 10 w 10"/>
                <a:gd name="T21" fmla="*/ 12 h 12"/>
                <a:gd name="T22" fmla="*/ 10 w 10"/>
                <a:gd name="T23" fmla="*/ 12 h 12"/>
                <a:gd name="T24" fmla="*/ 10 w 10"/>
                <a:gd name="T25" fmla="*/ 12 h 12"/>
                <a:gd name="T26" fmla="*/ 4 w 10"/>
                <a:gd name="T27" fmla="*/ 0 h 12"/>
                <a:gd name="T28" fmla="*/ 4 w 10"/>
                <a:gd name="T29" fmla="*/ 0 h 12"/>
                <a:gd name="T30" fmla="*/ 4 w 10"/>
                <a:gd name="T31" fmla="*/ 0 h 12"/>
                <a:gd name="T32" fmla="*/ 4 w 10"/>
                <a:gd name="T33" fmla="*/ 0 h 12"/>
                <a:gd name="T34" fmla="*/ 4 w 10"/>
                <a:gd name="T35" fmla="*/ 0 h 12"/>
                <a:gd name="T36" fmla="*/ 4 w 10"/>
                <a:gd name="T37" fmla="*/ 0 h 12"/>
                <a:gd name="T38" fmla="*/ 4 w 10"/>
                <a:gd name="T39" fmla="*/ 0 h 12"/>
                <a:gd name="T40" fmla="*/ 4 w 10"/>
                <a:gd name="T41" fmla="*/ 0 h 12"/>
                <a:gd name="T42" fmla="*/ 4 w 10"/>
                <a:gd name="T43" fmla="*/ 0 h 12"/>
                <a:gd name="T44" fmla="*/ 4 w 10"/>
                <a:gd name="T45" fmla="*/ 0 h 12"/>
                <a:gd name="T46" fmla="*/ 0 w 10"/>
                <a:gd name="T47" fmla="*/ 6 h 12"/>
                <a:gd name="T48" fmla="*/ 0 w 10"/>
                <a:gd name="T49" fmla="*/ 6 h 12"/>
                <a:gd name="T50" fmla="*/ 0 w 10"/>
                <a:gd name="T51" fmla="*/ 6 h 12"/>
                <a:gd name="T52" fmla="*/ 0 w 10"/>
                <a:gd name="T53" fmla="*/ 6 h 12"/>
                <a:gd name="T54" fmla="*/ 0 w 10"/>
                <a:gd name="T55" fmla="*/ 6 h 12"/>
                <a:gd name="T56" fmla="*/ 0 w 10"/>
                <a:gd name="T57" fmla="*/ 6 h 12"/>
                <a:gd name="T58" fmla="*/ 0 w 10"/>
                <a:gd name="T59" fmla="*/ 6 h 12"/>
                <a:gd name="T60" fmla="*/ 0 w 10"/>
                <a:gd name="T6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2">
                  <a:moveTo>
                    <a:pt x="10" y="12"/>
                  </a:moveTo>
                  <a:lnTo>
                    <a:pt x="10" y="12"/>
                  </a:lnTo>
                  <a:lnTo>
                    <a:pt x="10" y="12"/>
                  </a:lnTo>
                  <a:lnTo>
                    <a:pt x="10" y="12"/>
                  </a:lnTo>
                  <a:lnTo>
                    <a:pt x="10" y="12"/>
                  </a:lnTo>
                  <a:lnTo>
                    <a:pt x="10" y="12"/>
                  </a:lnTo>
                  <a:lnTo>
                    <a:pt x="10" y="12"/>
                  </a:lnTo>
                  <a:lnTo>
                    <a:pt x="10" y="12"/>
                  </a:lnTo>
                  <a:lnTo>
                    <a:pt x="10" y="12"/>
                  </a:lnTo>
                  <a:lnTo>
                    <a:pt x="10" y="12"/>
                  </a:lnTo>
                  <a:lnTo>
                    <a:pt x="10" y="12"/>
                  </a:lnTo>
                  <a:lnTo>
                    <a:pt x="10" y="12"/>
                  </a:lnTo>
                  <a:lnTo>
                    <a:pt x="10" y="12"/>
                  </a:lnTo>
                  <a:moveTo>
                    <a:pt x="4" y="0"/>
                  </a:moveTo>
                  <a:lnTo>
                    <a:pt x="4" y="0"/>
                  </a:lnTo>
                  <a:lnTo>
                    <a:pt x="4" y="0"/>
                  </a:lnTo>
                  <a:lnTo>
                    <a:pt x="4" y="0"/>
                  </a:lnTo>
                  <a:lnTo>
                    <a:pt x="4" y="0"/>
                  </a:lnTo>
                  <a:lnTo>
                    <a:pt x="4" y="0"/>
                  </a:lnTo>
                  <a:lnTo>
                    <a:pt x="4" y="0"/>
                  </a:lnTo>
                  <a:lnTo>
                    <a:pt x="4" y="0"/>
                  </a:lnTo>
                  <a:lnTo>
                    <a:pt x="4" y="0"/>
                  </a:lnTo>
                  <a:lnTo>
                    <a:pt x="4" y="0"/>
                  </a:lnTo>
                  <a:moveTo>
                    <a:pt x="0" y="6"/>
                  </a:moveTo>
                  <a:lnTo>
                    <a:pt x="0" y="6"/>
                  </a:lnTo>
                  <a:lnTo>
                    <a:pt x="0" y="6"/>
                  </a:lnTo>
                  <a:lnTo>
                    <a:pt x="0" y="6"/>
                  </a:lnTo>
                  <a:lnTo>
                    <a:pt x="0" y="6"/>
                  </a:lnTo>
                  <a:lnTo>
                    <a:pt x="0" y="6"/>
                  </a:lnTo>
                  <a:lnTo>
                    <a:pt x="0" y="6"/>
                  </a:lnTo>
                  <a:lnTo>
                    <a:pt x="0" y="6"/>
                  </a:lnTo>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sp>
          <p:nvSpPr>
            <p:cNvPr id="1750" name="Freeform 1940">
              <a:extLst>
                <a:ext uri="{FF2B5EF4-FFF2-40B4-BE49-F238E27FC236}">
                  <a16:creationId xmlns:a16="http://schemas.microsoft.com/office/drawing/2014/main" id="{90B314DD-7F7F-4599-8384-82D8275B3A14}"/>
                </a:ext>
              </a:extLst>
            </p:cNvPr>
            <p:cNvSpPr>
              <a:spLocks/>
            </p:cNvSpPr>
            <p:nvPr/>
          </p:nvSpPr>
          <p:spPr bwMode="auto">
            <a:xfrm>
              <a:off x="14784388" y="-28575"/>
              <a:ext cx="3175" cy="3175"/>
            </a:xfrm>
            <a:custGeom>
              <a:avLst/>
              <a:gdLst>
                <a:gd name="T0" fmla="*/ 2 w 2"/>
                <a:gd name="T1" fmla="*/ 0 h 2"/>
                <a:gd name="T2" fmla="*/ 2 w 2"/>
                <a:gd name="T3" fmla="*/ 0 h 2"/>
                <a:gd name="T4" fmla="*/ 2 w 2"/>
                <a:gd name="T5" fmla="*/ 0 h 2"/>
                <a:gd name="T6" fmla="*/ 0 w 2"/>
                <a:gd name="T7" fmla="*/ 0 h 2"/>
                <a:gd name="T8" fmla="*/ 0 w 2"/>
                <a:gd name="T9" fmla="*/ 2 h 2"/>
                <a:gd name="T10" fmla="*/ 0 w 2"/>
                <a:gd name="T11" fmla="*/ 2 h 2"/>
                <a:gd name="T12" fmla="*/ 2 w 2"/>
                <a:gd name="T13" fmla="*/ 2 h 2"/>
                <a:gd name="T14" fmla="*/ 2 w 2"/>
                <a:gd name="T15" fmla="*/ 2 h 2"/>
                <a:gd name="T16" fmla="*/ 2 w 2"/>
                <a:gd name="T17" fmla="*/ 2 h 2"/>
                <a:gd name="T18" fmla="*/ 2 w 2"/>
                <a:gd name="T19" fmla="*/ 2 h 2"/>
                <a:gd name="T20" fmla="*/ 2 w 2"/>
                <a:gd name="T21" fmla="*/ 2 h 2"/>
                <a:gd name="T22" fmla="*/ 2 w 2"/>
                <a:gd name="T23" fmla="*/ 0 h 2"/>
                <a:gd name="T24" fmla="*/ 2 w 2"/>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
                  <a:moveTo>
                    <a:pt x="2" y="0"/>
                  </a:moveTo>
                  <a:lnTo>
                    <a:pt x="2" y="0"/>
                  </a:lnTo>
                  <a:lnTo>
                    <a:pt x="2" y="0"/>
                  </a:lnTo>
                  <a:lnTo>
                    <a:pt x="0" y="0"/>
                  </a:lnTo>
                  <a:lnTo>
                    <a:pt x="0" y="2"/>
                  </a:lnTo>
                  <a:lnTo>
                    <a:pt x="0" y="2"/>
                  </a:lnTo>
                  <a:lnTo>
                    <a:pt x="2" y="2"/>
                  </a:lnTo>
                  <a:lnTo>
                    <a:pt x="2" y="2"/>
                  </a:lnTo>
                  <a:lnTo>
                    <a:pt x="2" y="2"/>
                  </a:lnTo>
                  <a:lnTo>
                    <a:pt x="2" y="2"/>
                  </a:lnTo>
                  <a:lnTo>
                    <a:pt x="2" y="2"/>
                  </a:lnTo>
                  <a:lnTo>
                    <a:pt x="2" y="0"/>
                  </a:lnTo>
                  <a:lnTo>
                    <a:pt x="2" y="0"/>
                  </a:lnTo>
                  <a:close/>
                </a:path>
              </a:pathLst>
            </a:custGeom>
            <a:grpFill/>
            <a:ln w="3175" cap="rnd">
              <a:solidFill>
                <a:schemeClr val="tx2"/>
              </a:solidFill>
              <a:prstDash val="solid"/>
              <a:round/>
              <a:headEnd/>
              <a:tailEnd/>
            </a:ln>
          </p:spPr>
          <p:txBody>
            <a:bodyPr vert="horz" wrap="square" lIns="121920" tIns="60960" rIns="121920" bIns="60960" numCol="1" anchor="t" anchorCtr="0" compatLnSpc="1">
              <a:prstTxWarp prst="textNoShape">
                <a:avLst/>
              </a:prstTxWarp>
            </a:bodyPr>
            <a:lstStyle/>
            <a:p>
              <a:pPr defTabSz="609576">
                <a:defRPr/>
              </a:pPr>
              <a:endParaRPr lang="en-US" sz="3840">
                <a:solidFill>
                  <a:srgbClr val="1D516C"/>
                </a:solidFill>
                <a:latin typeface="Arial"/>
              </a:endParaRPr>
            </a:p>
          </p:txBody>
        </p:sp>
      </p:grpSp>
      <p:sp>
        <p:nvSpPr>
          <p:cNvPr id="1952" name="Oregon">
            <a:extLst>
              <a:ext uri="{FF2B5EF4-FFF2-40B4-BE49-F238E27FC236}">
                <a16:creationId xmlns:a16="http://schemas.microsoft.com/office/drawing/2014/main" id="{CC521ED0-1EC7-47FB-9687-F58CF0AD6064}"/>
              </a:ext>
            </a:extLst>
          </p:cNvPr>
          <p:cNvSpPr>
            <a:spLocks noChangeAspect="1"/>
          </p:cNvSpPr>
          <p:nvPr/>
        </p:nvSpPr>
        <p:spPr>
          <a:xfrm>
            <a:off x="5871845" y="3387349"/>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55" name="US-West">
            <a:extLst>
              <a:ext uri="{FF2B5EF4-FFF2-40B4-BE49-F238E27FC236}">
                <a16:creationId xmlns:a16="http://schemas.microsoft.com/office/drawing/2014/main" id="{40B15B32-0DE7-4766-8B96-8B00CB49B781}"/>
              </a:ext>
            </a:extLst>
          </p:cNvPr>
          <p:cNvSpPr>
            <a:spLocks noChangeAspect="1"/>
          </p:cNvSpPr>
          <p:nvPr/>
        </p:nvSpPr>
        <p:spPr>
          <a:xfrm>
            <a:off x="5943083" y="3443711"/>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56" name="Northern California">
            <a:extLst>
              <a:ext uri="{FF2B5EF4-FFF2-40B4-BE49-F238E27FC236}">
                <a16:creationId xmlns:a16="http://schemas.microsoft.com/office/drawing/2014/main" id="{810DC3F9-0863-4326-88A3-03F8A23ED87E}"/>
              </a:ext>
            </a:extLst>
          </p:cNvPr>
          <p:cNvSpPr>
            <a:spLocks noChangeAspect="1"/>
          </p:cNvSpPr>
          <p:nvPr/>
        </p:nvSpPr>
        <p:spPr>
          <a:xfrm>
            <a:off x="5897966" y="3478769"/>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57" name="Sao Paulo">
            <a:extLst>
              <a:ext uri="{FF2B5EF4-FFF2-40B4-BE49-F238E27FC236}">
                <a16:creationId xmlns:a16="http://schemas.microsoft.com/office/drawing/2014/main" id="{C6B3F848-B5A0-4403-9860-51CA03416009}"/>
              </a:ext>
            </a:extLst>
          </p:cNvPr>
          <p:cNvSpPr>
            <a:spLocks noChangeAspect="1"/>
          </p:cNvSpPr>
          <p:nvPr/>
        </p:nvSpPr>
        <p:spPr>
          <a:xfrm>
            <a:off x="7321145" y="4696334"/>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58" name="N. Virginia">
            <a:extLst>
              <a:ext uri="{FF2B5EF4-FFF2-40B4-BE49-F238E27FC236}">
                <a16:creationId xmlns:a16="http://schemas.microsoft.com/office/drawing/2014/main" id="{5FB0A218-89C2-4A20-93A1-7CD047958351}"/>
              </a:ext>
            </a:extLst>
          </p:cNvPr>
          <p:cNvSpPr>
            <a:spLocks noChangeAspect="1"/>
          </p:cNvSpPr>
          <p:nvPr/>
        </p:nvSpPr>
        <p:spPr>
          <a:xfrm>
            <a:off x="6778247" y="3481144"/>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59" name="Ohio">
            <a:extLst>
              <a:ext uri="{FF2B5EF4-FFF2-40B4-BE49-F238E27FC236}">
                <a16:creationId xmlns:a16="http://schemas.microsoft.com/office/drawing/2014/main" id="{F8E83E98-8A21-4FF5-8058-5949A486AE9B}"/>
              </a:ext>
            </a:extLst>
          </p:cNvPr>
          <p:cNvSpPr>
            <a:spLocks noChangeAspect="1"/>
          </p:cNvSpPr>
          <p:nvPr/>
        </p:nvSpPr>
        <p:spPr>
          <a:xfrm>
            <a:off x="6664212" y="3404598"/>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60" name="US-East">
            <a:extLst>
              <a:ext uri="{FF2B5EF4-FFF2-40B4-BE49-F238E27FC236}">
                <a16:creationId xmlns:a16="http://schemas.microsoft.com/office/drawing/2014/main" id="{2173A2B4-9203-4585-94E6-81EF5F07802B}"/>
              </a:ext>
            </a:extLst>
          </p:cNvPr>
          <p:cNvSpPr>
            <a:spLocks noChangeAspect="1"/>
          </p:cNvSpPr>
          <p:nvPr/>
        </p:nvSpPr>
        <p:spPr>
          <a:xfrm>
            <a:off x="6696234" y="3501328"/>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61" name="Ireland">
            <a:extLst>
              <a:ext uri="{FF2B5EF4-FFF2-40B4-BE49-F238E27FC236}">
                <a16:creationId xmlns:a16="http://schemas.microsoft.com/office/drawing/2014/main" id="{C46939E7-44A9-487C-87CF-BFB6D4F4A3BD}"/>
              </a:ext>
            </a:extLst>
          </p:cNvPr>
          <p:cNvSpPr>
            <a:spLocks noChangeAspect="1"/>
          </p:cNvSpPr>
          <p:nvPr/>
        </p:nvSpPr>
        <p:spPr>
          <a:xfrm>
            <a:off x="8088474" y="3065264"/>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62" name="Stockholm">
            <a:extLst>
              <a:ext uri="{FF2B5EF4-FFF2-40B4-BE49-F238E27FC236}">
                <a16:creationId xmlns:a16="http://schemas.microsoft.com/office/drawing/2014/main" id="{1E936CFF-ECF8-4C00-BE8A-4747729D2BD1}"/>
              </a:ext>
            </a:extLst>
          </p:cNvPr>
          <p:cNvSpPr>
            <a:spLocks noChangeAspect="1"/>
          </p:cNvSpPr>
          <p:nvPr/>
        </p:nvSpPr>
        <p:spPr>
          <a:xfrm>
            <a:off x="8536161" y="2883824"/>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63" name="London">
            <a:extLst>
              <a:ext uri="{FF2B5EF4-FFF2-40B4-BE49-F238E27FC236}">
                <a16:creationId xmlns:a16="http://schemas.microsoft.com/office/drawing/2014/main" id="{499A520A-A37F-41F0-B8E6-6D9A48D0E533}"/>
              </a:ext>
            </a:extLst>
          </p:cNvPr>
          <p:cNvSpPr>
            <a:spLocks noChangeAspect="1"/>
          </p:cNvSpPr>
          <p:nvPr/>
        </p:nvSpPr>
        <p:spPr>
          <a:xfrm>
            <a:off x="8264832" y="3103515"/>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64" name="Frankfurt">
            <a:extLst>
              <a:ext uri="{FF2B5EF4-FFF2-40B4-BE49-F238E27FC236}">
                <a16:creationId xmlns:a16="http://schemas.microsoft.com/office/drawing/2014/main" id="{A059B5A4-78EE-40C6-896D-167EFD9F41EA}"/>
              </a:ext>
            </a:extLst>
          </p:cNvPr>
          <p:cNvSpPr>
            <a:spLocks noChangeAspect="1"/>
          </p:cNvSpPr>
          <p:nvPr/>
        </p:nvSpPr>
        <p:spPr>
          <a:xfrm>
            <a:off x="8457074" y="3185213"/>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65" name="Paris">
            <a:extLst>
              <a:ext uri="{FF2B5EF4-FFF2-40B4-BE49-F238E27FC236}">
                <a16:creationId xmlns:a16="http://schemas.microsoft.com/office/drawing/2014/main" id="{284FB397-A659-4B19-AD8E-652A3436D7E4}"/>
              </a:ext>
            </a:extLst>
          </p:cNvPr>
          <p:cNvSpPr>
            <a:spLocks noChangeAspect="1"/>
          </p:cNvSpPr>
          <p:nvPr/>
        </p:nvSpPr>
        <p:spPr>
          <a:xfrm>
            <a:off x="8340059" y="3238978"/>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66" name="Bahrain">
            <a:extLst>
              <a:ext uri="{FF2B5EF4-FFF2-40B4-BE49-F238E27FC236}">
                <a16:creationId xmlns:a16="http://schemas.microsoft.com/office/drawing/2014/main" id="{FB89A9A1-96E7-4535-A075-96B1ECAFC52A}"/>
              </a:ext>
            </a:extLst>
          </p:cNvPr>
          <p:cNvSpPr>
            <a:spLocks noChangeAspect="1"/>
          </p:cNvSpPr>
          <p:nvPr/>
        </p:nvSpPr>
        <p:spPr>
          <a:xfrm>
            <a:off x="9193138" y="3743533"/>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67" name="Mumbai">
            <a:extLst>
              <a:ext uri="{FF2B5EF4-FFF2-40B4-BE49-F238E27FC236}">
                <a16:creationId xmlns:a16="http://schemas.microsoft.com/office/drawing/2014/main" id="{B5147962-5DA0-495D-98D7-87E70EB47F9B}"/>
              </a:ext>
            </a:extLst>
          </p:cNvPr>
          <p:cNvSpPr>
            <a:spLocks noChangeAspect="1"/>
          </p:cNvSpPr>
          <p:nvPr/>
        </p:nvSpPr>
        <p:spPr>
          <a:xfrm>
            <a:off x="9657366" y="3907499"/>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68" name="Singapore">
            <a:extLst>
              <a:ext uri="{FF2B5EF4-FFF2-40B4-BE49-F238E27FC236}">
                <a16:creationId xmlns:a16="http://schemas.microsoft.com/office/drawing/2014/main" id="{CB45C6C1-5564-49C2-889E-83B56036A719}"/>
              </a:ext>
            </a:extLst>
          </p:cNvPr>
          <p:cNvSpPr>
            <a:spLocks noChangeAspect="1"/>
          </p:cNvSpPr>
          <p:nvPr/>
        </p:nvSpPr>
        <p:spPr>
          <a:xfrm>
            <a:off x="10213182" y="4202422"/>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69" name="Hong Kong">
            <a:extLst>
              <a:ext uri="{FF2B5EF4-FFF2-40B4-BE49-F238E27FC236}">
                <a16:creationId xmlns:a16="http://schemas.microsoft.com/office/drawing/2014/main" id="{78493104-CF50-450A-B9C3-A228B333879A}"/>
              </a:ext>
            </a:extLst>
          </p:cNvPr>
          <p:cNvSpPr>
            <a:spLocks noChangeAspect="1"/>
          </p:cNvSpPr>
          <p:nvPr/>
        </p:nvSpPr>
        <p:spPr>
          <a:xfrm>
            <a:off x="10362628" y="3785386"/>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70" name="Tokyo">
            <a:extLst>
              <a:ext uri="{FF2B5EF4-FFF2-40B4-BE49-F238E27FC236}">
                <a16:creationId xmlns:a16="http://schemas.microsoft.com/office/drawing/2014/main" id="{F3B74997-F500-4B6B-8429-839C38D570BF}"/>
              </a:ext>
            </a:extLst>
          </p:cNvPr>
          <p:cNvSpPr>
            <a:spLocks noChangeAspect="1"/>
          </p:cNvSpPr>
          <p:nvPr/>
        </p:nvSpPr>
        <p:spPr>
          <a:xfrm>
            <a:off x="10899242" y="3474839"/>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71" name="Seoul">
            <a:extLst>
              <a:ext uri="{FF2B5EF4-FFF2-40B4-BE49-F238E27FC236}">
                <a16:creationId xmlns:a16="http://schemas.microsoft.com/office/drawing/2014/main" id="{6E5E5957-B2F2-44E8-9644-64C577F04856}"/>
              </a:ext>
            </a:extLst>
          </p:cNvPr>
          <p:cNvSpPr>
            <a:spLocks noChangeAspect="1"/>
          </p:cNvSpPr>
          <p:nvPr/>
        </p:nvSpPr>
        <p:spPr>
          <a:xfrm>
            <a:off x="10626515" y="3450571"/>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72" name="Beijing">
            <a:extLst>
              <a:ext uri="{FF2B5EF4-FFF2-40B4-BE49-F238E27FC236}">
                <a16:creationId xmlns:a16="http://schemas.microsoft.com/office/drawing/2014/main" id="{69A6CCFC-85D2-41F4-86A1-776F019B442B}"/>
              </a:ext>
            </a:extLst>
          </p:cNvPr>
          <p:cNvSpPr>
            <a:spLocks noChangeAspect="1"/>
          </p:cNvSpPr>
          <p:nvPr/>
        </p:nvSpPr>
        <p:spPr>
          <a:xfrm>
            <a:off x="10461754" y="3385270"/>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73" name="Ningxia">
            <a:extLst>
              <a:ext uri="{FF2B5EF4-FFF2-40B4-BE49-F238E27FC236}">
                <a16:creationId xmlns:a16="http://schemas.microsoft.com/office/drawing/2014/main" id="{E4EB2E7E-B37F-49C5-9697-BF786DF4173E}"/>
              </a:ext>
            </a:extLst>
          </p:cNvPr>
          <p:cNvSpPr>
            <a:spLocks noChangeAspect="1"/>
          </p:cNvSpPr>
          <p:nvPr/>
        </p:nvSpPr>
        <p:spPr>
          <a:xfrm>
            <a:off x="10326995" y="3499575"/>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74" name="Sydney">
            <a:extLst>
              <a:ext uri="{FF2B5EF4-FFF2-40B4-BE49-F238E27FC236}">
                <a16:creationId xmlns:a16="http://schemas.microsoft.com/office/drawing/2014/main" id="{CF5F0506-4E28-4DBA-B478-DC2DE129E153}"/>
              </a:ext>
            </a:extLst>
          </p:cNvPr>
          <p:cNvSpPr>
            <a:spLocks noChangeAspect="1"/>
          </p:cNvSpPr>
          <p:nvPr/>
        </p:nvSpPr>
        <p:spPr>
          <a:xfrm>
            <a:off x="11092607" y="4896277"/>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76" name="Indonesia">
            <a:extLst>
              <a:ext uri="{FF2B5EF4-FFF2-40B4-BE49-F238E27FC236}">
                <a16:creationId xmlns:a16="http://schemas.microsoft.com/office/drawing/2014/main" id="{6769C24C-EB25-4FAE-BCCD-EB56F85CEF00}"/>
              </a:ext>
            </a:extLst>
          </p:cNvPr>
          <p:cNvSpPr>
            <a:spLocks noChangeAspect="1"/>
          </p:cNvSpPr>
          <p:nvPr/>
        </p:nvSpPr>
        <p:spPr>
          <a:xfrm>
            <a:off x="10809115" y="3588868"/>
            <a:ext cx="90127" cy="90828"/>
          </a:xfrm>
          <a:prstGeom prst="donut">
            <a:avLst/>
          </a:prstGeom>
          <a:solidFill>
            <a:srgbClr val="EB63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77" name="Spain">
            <a:extLst>
              <a:ext uri="{FF2B5EF4-FFF2-40B4-BE49-F238E27FC236}">
                <a16:creationId xmlns:a16="http://schemas.microsoft.com/office/drawing/2014/main" id="{A5A0BDC2-F106-4C5B-871A-543AB70119F0}"/>
              </a:ext>
            </a:extLst>
          </p:cNvPr>
          <p:cNvSpPr>
            <a:spLocks noChangeAspect="1"/>
          </p:cNvSpPr>
          <p:nvPr/>
        </p:nvSpPr>
        <p:spPr>
          <a:xfrm>
            <a:off x="8199057" y="3448195"/>
            <a:ext cx="90127" cy="90828"/>
          </a:xfrm>
          <a:prstGeom prst="donut">
            <a:avLst/>
          </a:prstGeom>
          <a:solidFill>
            <a:srgbClr val="EB63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1979" name="Canada">
            <a:extLst>
              <a:ext uri="{FF2B5EF4-FFF2-40B4-BE49-F238E27FC236}">
                <a16:creationId xmlns:a16="http://schemas.microsoft.com/office/drawing/2014/main" id="{DC2222B2-C489-4DC4-9861-F9B6F78F487E}"/>
              </a:ext>
            </a:extLst>
          </p:cNvPr>
          <p:cNvSpPr>
            <a:spLocks noChangeAspect="1"/>
          </p:cNvSpPr>
          <p:nvPr/>
        </p:nvSpPr>
        <p:spPr>
          <a:xfrm>
            <a:off x="6867963" y="3253184"/>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272" name="Sao Paulo">
            <a:extLst>
              <a:ext uri="{FF2B5EF4-FFF2-40B4-BE49-F238E27FC236}">
                <a16:creationId xmlns:a16="http://schemas.microsoft.com/office/drawing/2014/main" id="{C6B3F848-B5A0-4403-9860-51CA03416009}"/>
              </a:ext>
            </a:extLst>
          </p:cNvPr>
          <p:cNvSpPr>
            <a:spLocks noChangeAspect="1"/>
          </p:cNvSpPr>
          <p:nvPr/>
        </p:nvSpPr>
        <p:spPr>
          <a:xfrm>
            <a:off x="8619623" y="4895464"/>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274" name="Sao Paulo">
            <a:extLst>
              <a:ext uri="{FF2B5EF4-FFF2-40B4-BE49-F238E27FC236}">
                <a16:creationId xmlns:a16="http://schemas.microsoft.com/office/drawing/2014/main" id="{C6B3F848-B5A0-4403-9860-51CA03416009}"/>
              </a:ext>
            </a:extLst>
          </p:cNvPr>
          <p:cNvSpPr>
            <a:spLocks noChangeAspect="1"/>
          </p:cNvSpPr>
          <p:nvPr/>
        </p:nvSpPr>
        <p:spPr>
          <a:xfrm>
            <a:off x="8437702" y="3314557"/>
            <a:ext cx="90127" cy="90828"/>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
        <p:nvSpPr>
          <p:cNvPr id="271" name="Indonesia">
            <a:extLst>
              <a:ext uri="{FF2B5EF4-FFF2-40B4-BE49-F238E27FC236}">
                <a16:creationId xmlns:a16="http://schemas.microsoft.com/office/drawing/2014/main" id="{A654D1F1-57CF-4B94-BE88-5BBB86073A7F}"/>
              </a:ext>
            </a:extLst>
          </p:cNvPr>
          <p:cNvSpPr>
            <a:spLocks noChangeAspect="1"/>
          </p:cNvSpPr>
          <p:nvPr/>
        </p:nvSpPr>
        <p:spPr>
          <a:xfrm>
            <a:off x="10269465" y="4375397"/>
            <a:ext cx="90127" cy="90828"/>
          </a:xfrm>
          <a:prstGeom prst="donut">
            <a:avLst/>
          </a:prstGeom>
          <a:solidFill>
            <a:srgbClr val="EB63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6">
              <a:defRPr/>
            </a:pPr>
            <a:endParaRPr lang="en-US">
              <a:solidFill>
                <a:srgbClr val="FFFFFF"/>
              </a:solidFill>
              <a:latin typeface="Arial"/>
            </a:endParaRPr>
          </a:p>
        </p:txBody>
      </p:sp>
    </p:spTree>
    <p:extLst>
      <p:ext uri="{BB962C8B-B14F-4D97-AF65-F5344CB8AC3E}">
        <p14:creationId xmlns:p14="http://schemas.microsoft.com/office/powerpoint/2010/main" val="219429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38539" y="263527"/>
            <a:ext cx="11115261" cy="779463"/>
          </a:xfrm>
        </p:spPr>
        <p:txBody>
          <a:bodyPr>
            <a:normAutofit/>
          </a:bodyPr>
          <a:lstStyle/>
          <a:p>
            <a:r>
              <a:rPr lang="en-US" dirty="0"/>
              <a:t>Availability Zones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198" t="2049" r="4060" b="4091"/>
          <a:stretch/>
        </p:blipFill>
        <p:spPr>
          <a:xfrm>
            <a:off x="962526" y="1185909"/>
            <a:ext cx="9867866" cy="5301977"/>
          </a:xfrm>
          <a:prstGeom prst="rect">
            <a:avLst/>
          </a:prstGeom>
        </p:spPr>
      </p:pic>
      <p:sp>
        <p:nvSpPr>
          <p:cNvPr id="3"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endParaRPr lang="en-US" dirty="0"/>
          </a:p>
        </p:txBody>
      </p:sp>
      <p:sp>
        <p:nvSpPr>
          <p:cNvPr id="5" name="Content Placeholder 2"/>
          <p:cNvSpPr>
            <a:spLocks noGrp="1"/>
          </p:cNvSpPr>
          <p:nvPr>
            <p:ph idx="4294967295"/>
          </p:nvPr>
        </p:nvSpPr>
        <p:spPr>
          <a:xfrm>
            <a:off x="962526" y="1185909"/>
            <a:ext cx="1816769" cy="1477629"/>
          </a:xfrm>
        </p:spPr>
        <p:txBody>
          <a:bodyPr anchor="ctr">
            <a:noAutofit/>
          </a:bodyPr>
          <a:lstStyle/>
          <a:p>
            <a:pPr marL="219075" lvl="1" indent="0" defTabSz="342900">
              <a:lnSpc>
                <a:spcPct val="100000"/>
              </a:lnSpc>
              <a:spcBef>
                <a:spcPts val="0"/>
              </a:spcBef>
              <a:spcAft>
                <a:spcPts val="600"/>
              </a:spcAft>
              <a:buClr>
                <a:schemeClr val="accent1"/>
              </a:buClr>
              <a:buNone/>
              <a:tabLst>
                <a:tab pos="8461375" algn="r"/>
              </a:tabLst>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Physically distinct </a:t>
            </a:r>
          </a:p>
        </p:txBody>
      </p:sp>
      <p:sp>
        <p:nvSpPr>
          <p:cNvPr id="7" name="Content Placeholder 2"/>
          <p:cNvSpPr txBox="1">
            <a:spLocks/>
          </p:cNvSpPr>
          <p:nvPr/>
        </p:nvSpPr>
        <p:spPr>
          <a:xfrm>
            <a:off x="962525" y="3697287"/>
            <a:ext cx="2430380" cy="147762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9075" lvl="1" indent="0" defTabSz="342900">
              <a:lnSpc>
                <a:spcPct val="100000"/>
              </a:lnSpc>
              <a:spcBef>
                <a:spcPts val="0"/>
              </a:spcBef>
              <a:spcAft>
                <a:spcPts val="600"/>
              </a:spcAft>
              <a:buClr>
                <a:schemeClr val="accent1"/>
              </a:buClr>
              <a:buFontTx/>
              <a:buNone/>
              <a:tabLst>
                <a:tab pos="8461375" algn="r"/>
              </a:tabLst>
            </a:pPr>
            <a:r>
              <a:rPr lang="en-US" dirty="0"/>
              <a:t>Own uninterruptible power supply</a:t>
            </a:r>
          </a:p>
        </p:txBody>
      </p:sp>
      <p:sp>
        <p:nvSpPr>
          <p:cNvPr id="8" name="Content Placeholder 2"/>
          <p:cNvSpPr txBox="1">
            <a:spLocks/>
          </p:cNvSpPr>
          <p:nvPr/>
        </p:nvSpPr>
        <p:spPr>
          <a:xfrm>
            <a:off x="962526" y="5317835"/>
            <a:ext cx="3224463" cy="147762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9075" lvl="1" indent="0" defTabSz="342900">
              <a:lnSpc>
                <a:spcPct val="150000"/>
              </a:lnSpc>
              <a:spcBef>
                <a:spcPts val="0"/>
              </a:spcBef>
              <a:spcAft>
                <a:spcPts val="600"/>
              </a:spcAft>
              <a:buClr>
                <a:schemeClr val="accent1"/>
              </a:buClr>
              <a:buFontTx/>
              <a:buNone/>
              <a:tabLst>
                <a:tab pos="8461375" algn="r"/>
              </a:tabLst>
            </a:pPr>
            <a:r>
              <a:rPr lang="en-US" dirty="0"/>
              <a:t>Backup generators</a:t>
            </a:r>
          </a:p>
        </p:txBody>
      </p:sp>
      <p:sp>
        <p:nvSpPr>
          <p:cNvPr id="9" name="Content Placeholder 2"/>
          <p:cNvSpPr txBox="1">
            <a:spLocks/>
          </p:cNvSpPr>
          <p:nvPr/>
        </p:nvSpPr>
        <p:spPr>
          <a:xfrm>
            <a:off x="8699968" y="3459538"/>
            <a:ext cx="1989222" cy="1953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9075" lvl="1" indent="0" algn="r" defTabSz="342900">
              <a:lnSpc>
                <a:spcPct val="100000"/>
              </a:lnSpc>
              <a:spcBef>
                <a:spcPts val="0"/>
              </a:spcBef>
              <a:spcAft>
                <a:spcPts val="600"/>
              </a:spcAft>
              <a:buClr>
                <a:schemeClr val="accent1"/>
              </a:buClr>
              <a:buFontTx/>
              <a:buNone/>
              <a:tabLst>
                <a:tab pos="8461375" algn="r"/>
              </a:tabLst>
            </a:pPr>
            <a:r>
              <a:rPr lang="en-US" dirty="0"/>
              <a:t>Cooling equipment</a:t>
            </a:r>
          </a:p>
        </p:txBody>
      </p:sp>
      <p:sp>
        <p:nvSpPr>
          <p:cNvPr id="10" name="Content Placeholder 2"/>
          <p:cNvSpPr txBox="1">
            <a:spLocks/>
          </p:cNvSpPr>
          <p:nvPr/>
        </p:nvSpPr>
        <p:spPr>
          <a:xfrm>
            <a:off x="8699968" y="5149203"/>
            <a:ext cx="2159634" cy="147762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9075" lvl="1" indent="0" defTabSz="342900">
              <a:lnSpc>
                <a:spcPct val="100000"/>
              </a:lnSpc>
              <a:spcBef>
                <a:spcPts val="0"/>
              </a:spcBef>
              <a:spcAft>
                <a:spcPts val="600"/>
              </a:spcAft>
              <a:buClr>
                <a:schemeClr val="accent1"/>
              </a:buClr>
              <a:buFontTx/>
              <a:buNone/>
              <a:tabLst>
                <a:tab pos="8461375" algn="r"/>
              </a:tabLst>
            </a:pPr>
            <a:r>
              <a:rPr lang="en-US" dirty="0"/>
              <a:t>Networking connectivity </a:t>
            </a:r>
          </a:p>
        </p:txBody>
      </p:sp>
      <p:sp>
        <p:nvSpPr>
          <p:cNvPr id="6" name="Rectangle 5"/>
          <p:cNvSpPr/>
          <p:nvPr/>
        </p:nvSpPr>
        <p:spPr>
          <a:xfrm>
            <a:off x="9030507" y="1346332"/>
            <a:ext cx="1328144" cy="466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030507" y="1256379"/>
            <a:ext cx="1760561" cy="584775"/>
          </a:xfrm>
          <a:prstGeom prst="rect">
            <a:avLst/>
          </a:prstGeom>
          <a:noFill/>
        </p:spPr>
        <p:txBody>
          <a:bodyPr wrap="square" rtlCol="0">
            <a:spAutoFit/>
          </a:bodyPr>
          <a:lstStyle/>
          <a:p>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Region</a:t>
            </a:r>
          </a:p>
        </p:txBody>
      </p:sp>
    </p:spTree>
    <p:extLst>
      <p:ext uri="{BB962C8B-B14F-4D97-AF65-F5344CB8AC3E}">
        <p14:creationId xmlns:p14="http://schemas.microsoft.com/office/powerpoint/2010/main" val="2007969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5A2C-0F60-4B8D-9074-388B0BBB6256}"/>
              </a:ext>
            </a:extLst>
          </p:cNvPr>
          <p:cNvSpPr>
            <a:spLocks noGrp="1"/>
          </p:cNvSpPr>
          <p:nvPr>
            <p:ph type="title"/>
          </p:nvPr>
        </p:nvSpPr>
        <p:spPr>
          <a:xfrm>
            <a:off x="449053" y="164293"/>
            <a:ext cx="10940405" cy="726923"/>
          </a:xfrm>
        </p:spPr>
        <p:txBody>
          <a:bodyPr/>
          <a:lstStyle/>
          <a:p>
            <a:pPr>
              <a:defRPr/>
            </a:pPr>
            <a:r>
              <a:rPr lang="en-US" sz="3167" b="1" dirty="0">
                <a:latin typeface="Amazon Ember" panose="020B0603020204020204" pitchFamily="34" charset="0"/>
                <a:ea typeface="Amazon Ember" panose="020B0603020204020204" pitchFamily="34" charset="0"/>
                <a:cs typeface="Amazon Ember" panose="020B0603020204020204" pitchFamily="34" charset="0"/>
              </a:rPr>
              <a:t>AWS region design</a:t>
            </a:r>
          </a:p>
        </p:txBody>
      </p:sp>
      <p:sp>
        <p:nvSpPr>
          <p:cNvPr id="14" name="Footer Placeholder 13">
            <a:extLst>
              <a:ext uri="{FF2B5EF4-FFF2-40B4-BE49-F238E27FC236}">
                <a16:creationId xmlns:a16="http://schemas.microsoft.com/office/drawing/2014/main" id="{1BAA1241-EF55-0D4E-968E-76DA58FCB9B7}"/>
              </a:ext>
            </a:extLst>
          </p:cNvPr>
          <p:cNvSpPr>
            <a:spLocks noGrp="1"/>
          </p:cNvSpPr>
          <p:nvPr>
            <p:ph type="ftr" sz="quarter" idx="3"/>
          </p:nvPr>
        </p:nvSpPr>
        <p:spPr/>
        <p:txBody>
          <a:body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Amazon Confidential and Trademark</a:t>
            </a: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Content Placeholder 1"/>
          <p:cNvSpPr txBox="1">
            <a:spLocks/>
          </p:cNvSpPr>
          <p:nvPr/>
        </p:nvSpPr>
        <p:spPr>
          <a:xfrm>
            <a:off x="454123" y="1359732"/>
            <a:ext cx="10935335" cy="1077026"/>
          </a:xfrm>
          <a:prstGeom prst="rect">
            <a:avLst/>
          </a:prstGeom>
        </p:spPr>
        <p:txBody>
          <a:bodyPr wrap="square">
            <a:spAutoFit/>
          </a:bodyPr>
          <a:lstStyle>
            <a:lvl1pPr marL="0" indent="0" algn="l" defTabSz="731520" rtl="0" eaLnBrk="1" latinLnBrk="0" hangingPunct="1">
              <a:spcBef>
                <a:spcPct val="20000"/>
              </a:spcBef>
              <a:buFontTx/>
              <a:buNone/>
              <a:defRPr sz="384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320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609576">
              <a:defRPr/>
            </a:pPr>
            <a:r>
              <a:rPr lang="en-US" sz="21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Regions are comprised of multiple Availability Zones (AZs) for </a:t>
            </a:r>
            <a:r>
              <a:rPr lang="en-US" sz="2133"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high availability</a:t>
            </a:r>
            <a:r>
              <a:rPr lang="en-US" sz="21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sz="2133"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high scalability</a:t>
            </a:r>
            <a:r>
              <a:rPr lang="en-US" sz="21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and high</a:t>
            </a:r>
            <a:r>
              <a:rPr lang="en-US" sz="2133"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 fault tolerance</a:t>
            </a:r>
            <a:r>
              <a:rPr lang="en-US" sz="21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Applications and data are replicated in real time and consistent in the different AZs.</a:t>
            </a:r>
          </a:p>
        </p:txBody>
      </p:sp>
      <p:sp>
        <p:nvSpPr>
          <p:cNvPr id="36" name="TextBox 35"/>
          <p:cNvSpPr txBox="1"/>
          <p:nvPr/>
        </p:nvSpPr>
        <p:spPr>
          <a:xfrm>
            <a:off x="8571252" y="2283708"/>
            <a:ext cx="2353529" cy="307777"/>
          </a:xfrm>
          <a:prstGeom prst="rect">
            <a:avLst/>
          </a:prstGeom>
          <a:noFill/>
        </p:spPr>
        <p:txBody>
          <a:bodyPr wrap="none" rtlCol="0">
            <a:spAutoFit/>
          </a:bodyPr>
          <a:lstStyle/>
          <a:p>
            <a:pPr algn="ctr" defTabSz="609576">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Availability Zone (AZ)</a:t>
            </a:r>
          </a:p>
        </p:txBody>
      </p:sp>
      <p:sp>
        <p:nvSpPr>
          <p:cNvPr id="37" name="TextBox 36"/>
          <p:cNvSpPr txBox="1"/>
          <p:nvPr/>
        </p:nvSpPr>
        <p:spPr>
          <a:xfrm>
            <a:off x="4118642" y="5525730"/>
            <a:ext cx="3252952" cy="369332"/>
          </a:xfrm>
          <a:prstGeom prst="rect">
            <a:avLst/>
          </a:prstGeom>
          <a:noFill/>
        </p:spPr>
        <p:txBody>
          <a:bodyPr wrap="square" lIns="0" tIns="0" rIns="0" bIns="0" rtlCol="0">
            <a:spAutoFit/>
          </a:bodyPr>
          <a:lstStyle>
            <a:defPPr>
              <a:defRPr lang="en-US"/>
            </a:defPPr>
            <a:lvl1pPr algn="ctr" defTabSz="914378">
              <a:defRPr sz="900" b="1">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761951">
              <a:defRPr/>
            </a:pPr>
            <a:r>
              <a:rPr lang="en-US" sz="1200" dirty="0">
                <a:solidFill>
                  <a:srgbClr val="FFFFFF"/>
                </a:solidFill>
              </a:rPr>
              <a:t>A Region </a:t>
            </a:r>
            <a:r>
              <a:rPr lang="en-US" sz="1200" b="0" kern="0" dirty="0">
                <a:solidFill>
                  <a:srgbClr val="FFFFFF"/>
                </a:solidFill>
              </a:rPr>
              <a:t>is a physical location in the world where we have multiple </a:t>
            </a:r>
            <a:r>
              <a:rPr lang="en-US" sz="1200" dirty="0">
                <a:solidFill>
                  <a:srgbClr val="FFFFFF"/>
                </a:solidFill>
              </a:rPr>
              <a:t>Availability Zones.</a:t>
            </a:r>
          </a:p>
        </p:txBody>
      </p:sp>
      <p:sp>
        <p:nvSpPr>
          <p:cNvPr id="38" name="TextBox 37"/>
          <p:cNvSpPr txBox="1"/>
          <p:nvPr/>
        </p:nvSpPr>
        <p:spPr>
          <a:xfrm>
            <a:off x="7792117" y="5525729"/>
            <a:ext cx="3954198" cy="553998"/>
          </a:xfrm>
          <a:prstGeom prst="rect">
            <a:avLst/>
          </a:prstGeom>
          <a:noFill/>
        </p:spPr>
        <p:txBody>
          <a:bodyPr wrap="square" lIns="0" tIns="0" rIns="0" bIns="0" rtlCol="0">
            <a:spAutoFit/>
          </a:bodyPr>
          <a:lstStyle/>
          <a:p>
            <a:pPr algn="ctr" defTabSz="1219122">
              <a:defRPr/>
            </a:pPr>
            <a:r>
              <a:rPr lang="en-US" sz="12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Availability</a:t>
            </a: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sz="12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Zones</a:t>
            </a:r>
            <a:r>
              <a:rPr lang="en-US" sz="1200" b="1"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sz="12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consist of one or more discrete data centers, each with redundant power, networking, and connectivity, housed in separate facilities.</a:t>
            </a:r>
          </a:p>
        </p:txBody>
      </p:sp>
      <p:pic>
        <p:nvPicPr>
          <p:cNvPr id="39" name="Picture 38"/>
          <p:cNvPicPr>
            <a:picLocks noChangeAspect="1"/>
          </p:cNvPicPr>
          <p:nvPr/>
        </p:nvPicPr>
        <p:blipFill>
          <a:blip r:embed="rId3"/>
          <a:srcRect/>
          <a:stretch/>
        </p:blipFill>
        <p:spPr>
          <a:xfrm>
            <a:off x="455085" y="3305609"/>
            <a:ext cx="3447676" cy="1746331"/>
          </a:xfrm>
          <a:prstGeom prst="rect">
            <a:avLst/>
          </a:prstGeom>
        </p:spPr>
      </p:pic>
      <p:grpSp>
        <p:nvGrpSpPr>
          <p:cNvPr id="40" name="Group 39"/>
          <p:cNvGrpSpPr/>
          <p:nvPr/>
        </p:nvGrpSpPr>
        <p:grpSpPr>
          <a:xfrm>
            <a:off x="3145838" y="2660291"/>
            <a:ext cx="8594448" cy="2808814"/>
            <a:chOff x="3275025" y="2732962"/>
            <a:chExt cx="8594448" cy="2808813"/>
          </a:xfrm>
        </p:grpSpPr>
        <p:cxnSp>
          <p:nvCxnSpPr>
            <p:cNvPr id="41" name="Straight Connector 16"/>
            <p:cNvCxnSpPr>
              <a:cxnSpLocks/>
            </p:cNvCxnSpPr>
            <p:nvPr/>
          </p:nvCxnSpPr>
          <p:spPr>
            <a:xfrm flipV="1">
              <a:off x="3275025" y="3303342"/>
              <a:ext cx="1251868" cy="927399"/>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18"/>
            <p:cNvCxnSpPr>
              <a:cxnSpLocks/>
            </p:cNvCxnSpPr>
            <p:nvPr/>
          </p:nvCxnSpPr>
          <p:spPr>
            <a:xfrm flipH="1" flipV="1">
              <a:off x="3275025" y="4309512"/>
              <a:ext cx="1258780" cy="927399"/>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4530319" y="3233366"/>
              <a:ext cx="2771047" cy="2087870"/>
              <a:chOff x="5314355" y="3072710"/>
              <a:chExt cx="2771047" cy="2020151"/>
            </a:xfrm>
          </p:grpSpPr>
          <p:cxnSp>
            <p:nvCxnSpPr>
              <p:cNvPr id="58" name="Straight Connector 24"/>
              <p:cNvCxnSpPr>
                <a:stCxn id="64" idx="2"/>
                <a:endCxn id="68" idx="6"/>
              </p:cNvCxnSpPr>
              <p:nvPr/>
            </p:nvCxnSpPr>
            <p:spPr>
              <a:xfrm flipH="1">
                <a:off x="5898425" y="3297856"/>
                <a:ext cx="1085207"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26"/>
              <p:cNvCxnSpPr>
                <a:stCxn id="67" idx="0"/>
                <a:endCxn id="68" idx="4"/>
              </p:cNvCxnSpPr>
              <p:nvPr/>
            </p:nvCxnSpPr>
            <p:spPr>
              <a:xfrm flipV="1">
                <a:off x="5631381" y="3446203"/>
                <a:ext cx="0" cy="118491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31"/>
              <p:cNvCxnSpPr>
                <a:stCxn id="63" idx="0"/>
                <a:endCxn id="64" idx="4"/>
              </p:cNvCxnSpPr>
              <p:nvPr/>
            </p:nvCxnSpPr>
            <p:spPr>
              <a:xfrm flipV="1">
                <a:off x="7250677" y="3446203"/>
                <a:ext cx="0" cy="118491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36"/>
              <p:cNvCxnSpPr>
                <a:endCxn id="66" idx="0"/>
              </p:cNvCxnSpPr>
              <p:nvPr/>
            </p:nvCxnSpPr>
            <p:spPr>
              <a:xfrm>
                <a:off x="7358603" y="3433141"/>
                <a:ext cx="353902" cy="459959"/>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64" idx="3"/>
                <a:endCxn id="67" idx="7"/>
              </p:cNvCxnSpPr>
              <p:nvPr/>
            </p:nvCxnSpPr>
            <p:spPr>
              <a:xfrm flipH="1">
                <a:off x="5820209" y="3402753"/>
                <a:ext cx="1241639" cy="127181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3" name="Oval 3"/>
              <p:cNvSpPr/>
              <p:nvPr/>
            </p:nvSpPr>
            <p:spPr>
              <a:xfrm>
                <a:off x="6983632" y="4631121"/>
                <a:ext cx="534089" cy="296695"/>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914341">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AZ</a:t>
                </a:r>
                <a:endPar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Oval 4"/>
              <p:cNvSpPr/>
              <p:nvPr/>
            </p:nvSpPr>
            <p:spPr>
              <a:xfrm>
                <a:off x="6983632" y="3149508"/>
                <a:ext cx="534089" cy="296695"/>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914341">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AZ</a:t>
                </a:r>
                <a:endPar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Oval 5"/>
              <p:cNvSpPr/>
              <p:nvPr/>
            </p:nvSpPr>
            <p:spPr>
              <a:xfrm>
                <a:off x="6547602" y="3889387"/>
                <a:ext cx="534089" cy="296695"/>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914341">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AZ</a:t>
                </a:r>
                <a:endPar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Oval 6"/>
              <p:cNvSpPr/>
              <p:nvPr/>
            </p:nvSpPr>
            <p:spPr>
              <a:xfrm>
                <a:off x="7445460" y="3893100"/>
                <a:ext cx="534089" cy="296695"/>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914341">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AZ</a:t>
                </a:r>
                <a:endPar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Oval 8"/>
              <p:cNvSpPr/>
              <p:nvPr/>
            </p:nvSpPr>
            <p:spPr>
              <a:xfrm>
                <a:off x="5364336" y="4631121"/>
                <a:ext cx="534089" cy="296695"/>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914341">
                  <a:defRPr/>
                </a:pP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Transit</a:t>
                </a:r>
                <a:endParaRPr lang="en-US" sz="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8" name="Oval 9"/>
              <p:cNvSpPr/>
              <p:nvPr/>
            </p:nvSpPr>
            <p:spPr>
              <a:xfrm>
                <a:off x="5364336" y="3149508"/>
                <a:ext cx="534089" cy="296695"/>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914341">
                  <a:defRPr/>
                </a:pP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Transit</a:t>
                </a:r>
                <a:endParaRPr lang="en-US" sz="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Rectangle 11"/>
              <p:cNvSpPr/>
              <p:nvPr/>
            </p:nvSpPr>
            <p:spPr>
              <a:xfrm>
                <a:off x="5314355" y="3072710"/>
                <a:ext cx="2771047" cy="2020151"/>
              </a:xfrm>
              <a:prstGeom prst="rect">
                <a:avLst/>
              </a:prstGeom>
              <a:noFill/>
              <a:ln w="25400">
                <a:solidFill>
                  <a:srgbClr val="FCB64C"/>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defTabSz="914341">
                  <a:defRPr/>
                </a:pPr>
                <a:endParaRPr lang="en-US" sz="200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0" name="Straight Connector 67"/>
              <p:cNvCxnSpPr>
                <a:stCxn id="68" idx="5"/>
                <a:endCxn id="66" idx="1"/>
              </p:cNvCxnSpPr>
              <p:nvPr/>
            </p:nvCxnSpPr>
            <p:spPr>
              <a:xfrm>
                <a:off x="5820209" y="3402753"/>
                <a:ext cx="1703467" cy="53379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69"/>
              <p:cNvCxnSpPr>
                <a:stCxn id="68" idx="5"/>
                <a:endCxn id="65" idx="1"/>
              </p:cNvCxnSpPr>
              <p:nvPr/>
            </p:nvCxnSpPr>
            <p:spPr>
              <a:xfrm>
                <a:off x="5820209" y="3402753"/>
                <a:ext cx="805609" cy="53008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8" idx="5"/>
                <a:endCxn id="63" idx="2"/>
              </p:cNvCxnSpPr>
              <p:nvPr/>
            </p:nvCxnSpPr>
            <p:spPr>
              <a:xfrm>
                <a:off x="5820209" y="3402753"/>
                <a:ext cx="1163423" cy="1376716"/>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86"/>
              <p:cNvCxnSpPr>
                <a:stCxn id="63" idx="2"/>
                <a:endCxn id="67" idx="6"/>
              </p:cNvCxnSpPr>
              <p:nvPr/>
            </p:nvCxnSpPr>
            <p:spPr>
              <a:xfrm flipH="1">
                <a:off x="5898425" y="4779469"/>
                <a:ext cx="1085207"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89"/>
              <p:cNvCxnSpPr>
                <a:stCxn id="67" idx="7"/>
                <a:endCxn id="66" idx="3"/>
              </p:cNvCxnSpPr>
              <p:nvPr/>
            </p:nvCxnSpPr>
            <p:spPr>
              <a:xfrm flipV="1">
                <a:off x="5820209" y="4146345"/>
                <a:ext cx="1703467" cy="528226"/>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94"/>
              <p:cNvCxnSpPr>
                <a:stCxn id="65" idx="3"/>
                <a:endCxn id="67" idx="7"/>
              </p:cNvCxnSpPr>
              <p:nvPr/>
            </p:nvCxnSpPr>
            <p:spPr>
              <a:xfrm flipH="1">
                <a:off x="5820209" y="4142632"/>
                <a:ext cx="805609" cy="531939"/>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99"/>
              <p:cNvCxnSpPr>
                <a:endCxn id="66" idx="4"/>
              </p:cNvCxnSpPr>
              <p:nvPr/>
            </p:nvCxnSpPr>
            <p:spPr>
              <a:xfrm flipV="1">
                <a:off x="7358603" y="4189794"/>
                <a:ext cx="353902" cy="44998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102"/>
              <p:cNvCxnSpPr>
                <a:stCxn id="65" idx="6"/>
                <a:endCxn id="66" idx="2"/>
              </p:cNvCxnSpPr>
              <p:nvPr/>
            </p:nvCxnSpPr>
            <p:spPr>
              <a:xfrm>
                <a:off x="7081691" y="4037735"/>
                <a:ext cx="363769" cy="371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105"/>
              <p:cNvCxnSpPr>
                <a:stCxn id="63" idx="1"/>
                <a:endCxn id="65" idx="4"/>
              </p:cNvCxnSpPr>
              <p:nvPr/>
            </p:nvCxnSpPr>
            <p:spPr>
              <a:xfrm flipH="1" flipV="1">
                <a:off x="6814647" y="4186082"/>
                <a:ext cx="247201" cy="488489"/>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108"/>
              <p:cNvCxnSpPr>
                <a:stCxn id="65" idx="0"/>
                <a:endCxn id="64" idx="3"/>
              </p:cNvCxnSpPr>
              <p:nvPr/>
            </p:nvCxnSpPr>
            <p:spPr>
              <a:xfrm flipV="1">
                <a:off x="6814647" y="3402753"/>
                <a:ext cx="247201" cy="48663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4" name="Straight Connector 18"/>
            <p:cNvCxnSpPr>
              <a:endCxn id="57" idx="3"/>
            </p:cNvCxnSpPr>
            <p:nvPr/>
          </p:nvCxnSpPr>
          <p:spPr>
            <a:xfrm>
              <a:off x="7117297" y="4429388"/>
              <a:ext cx="1230235" cy="701046"/>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16"/>
            <p:cNvCxnSpPr>
              <a:stCxn id="66" idx="7"/>
              <a:endCxn id="57" idx="1"/>
            </p:cNvCxnSpPr>
            <p:nvPr/>
          </p:nvCxnSpPr>
          <p:spPr>
            <a:xfrm flipV="1">
              <a:off x="7117297" y="3144303"/>
              <a:ext cx="1230235" cy="981860"/>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7743262" y="2732962"/>
              <a:ext cx="4126211" cy="2808813"/>
              <a:chOff x="7481845" y="2636900"/>
              <a:chExt cx="4571173" cy="3010782"/>
            </a:xfrm>
          </p:grpSpPr>
          <p:sp>
            <p:nvSpPr>
              <p:cNvPr id="48" name="Rectangle 279"/>
              <p:cNvSpPr/>
              <p:nvPr/>
            </p:nvSpPr>
            <p:spPr>
              <a:xfrm>
                <a:off x="8199658" y="3119351"/>
                <a:ext cx="1494891" cy="110475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defTabSz="914341">
                  <a:defRPr/>
                </a:pPr>
                <a:endParaRPr lang="en-US" sz="120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TextBox 72"/>
              <p:cNvSpPr txBox="1"/>
              <p:nvPr/>
            </p:nvSpPr>
            <p:spPr>
              <a:xfrm>
                <a:off x="8461293" y="3918779"/>
                <a:ext cx="1056996" cy="296917"/>
              </a:xfrm>
              <a:prstGeom prst="rect">
                <a:avLst/>
              </a:prstGeom>
              <a:noFill/>
            </p:spPr>
            <p:txBody>
              <a:bodyPr wrap="none" rtlCol="0">
                <a:spAutoFit/>
              </a:bodyPr>
              <a:lstStyle/>
              <a:p>
                <a:pPr defTabSz="914341">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Datacenter</a:t>
                </a:r>
              </a:p>
            </p:txBody>
          </p:sp>
          <p:sp>
            <p:nvSpPr>
              <p:cNvPr id="50" name="Rectangle 461"/>
              <p:cNvSpPr/>
              <p:nvPr/>
            </p:nvSpPr>
            <p:spPr>
              <a:xfrm>
                <a:off x="9035226" y="4398533"/>
                <a:ext cx="1483544" cy="1063463"/>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defTabSz="914341">
                  <a:defRPr/>
                </a:pPr>
                <a:endParaRPr lang="en-US" sz="120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TextBox 459"/>
              <p:cNvSpPr txBox="1"/>
              <p:nvPr/>
            </p:nvSpPr>
            <p:spPr>
              <a:xfrm>
                <a:off x="9303756" y="5200519"/>
                <a:ext cx="1056996" cy="296917"/>
              </a:xfrm>
              <a:prstGeom prst="rect">
                <a:avLst/>
              </a:prstGeom>
              <a:noFill/>
            </p:spPr>
            <p:txBody>
              <a:bodyPr wrap="none" rtlCol="0">
                <a:spAutoFit/>
              </a:bodyPr>
              <a:lstStyle/>
              <a:p>
                <a:pPr defTabSz="914341">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Datacenter</a:t>
                </a:r>
              </a:p>
            </p:txBody>
          </p:sp>
          <p:sp>
            <p:nvSpPr>
              <p:cNvPr id="52" name="Rectangle 508"/>
              <p:cNvSpPr/>
              <p:nvPr/>
            </p:nvSpPr>
            <p:spPr>
              <a:xfrm>
                <a:off x="9878339" y="3148427"/>
                <a:ext cx="1463601" cy="1075683"/>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defTabSz="914341">
                  <a:defRPr/>
                </a:pPr>
                <a:endParaRPr lang="en-US" sz="120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506"/>
              <p:cNvSpPr txBox="1"/>
              <p:nvPr/>
            </p:nvSpPr>
            <p:spPr>
              <a:xfrm>
                <a:off x="10054455" y="3928555"/>
                <a:ext cx="1056996" cy="296917"/>
              </a:xfrm>
              <a:prstGeom prst="rect">
                <a:avLst/>
              </a:prstGeom>
              <a:noFill/>
            </p:spPr>
            <p:txBody>
              <a:bodyPr wrap="none" rtlCol="0">
                <a:spAutoFit/>
              </a:bodyPr>
              <a:lstStyle/>
              <a:p>
                <a:pPr defTabSz="914341">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Datacenter</a:t>
                </a:r>
              </a:p>
            </p:txBody>
          </p:sp>
          <p:pic>
            <p:nvPicPr>
              <p:cNvPr id="54" name="Picture 22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3204" y="3208393"/>
                <a:ext cx="1379195" cy="793437"/>
              </a:xfrm>
              <a:prstGeom prst="rect">
                <a:avLst/>
              </a:prstGeom>
            </p:spPr>
          </p:pic>
          <p:pic>
            <p:nvPicPr>
              <p:cNvPr id="55" name="Picture 22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29230" y="3226704"/>
                <a:ext cx="1379195" cy="793437"/>
              </a:xfrm>
              <a:prstGeom prst="rect">
                <a:avLst/>
              </a:prstGeom>
            </p:spPr>
          </p:pic>
          <p:pic>
            <p:nvPicPr>
              <p:cNvPr id="56" name="Picture 22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87400" y="4453384"/>
                <a:ext cx="1379195" cy="793437"/>
              </a:xfrm>
              <a:prstGeom prst="rect">
                <a:avLst/>
              </a:prstGeom>
            </p:spPr>
          </p:pic>
          <p:sp>
            <p:nvSpPr>
              <p:cNvPr id="57" name="Oval 3"/>
              <p:cNvSpPr/>
              <p:nvPr/>
            </p:nvSpPr>
            <p:spPr>
              <a:xfrm>
                <a:off x="7481845" y="2636900"/>
                <a:ext cx="4571173" cy="3010782"/>
              </a:xfrm>
              <a:prstGeom prst="ellipse">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914341">
                  <a:defRPr/>
                </a:pPr>
                <a:endPar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47" name="TextBox 46"/>
            <p:cNvSpPr txBox="1"/>
            <p:nvPr/>
          </p:nvSpPr>
          <p:spPr>
            <a:xfrm>
              <a:off x="5297077" y="2843539"/>
              <a:ext cx="1181734" cy="307777"/>
            </a:xfrm>
            <a:prstGeom prst="rect">
              <a:avLst/>
            </a:prstGeom>
            <a:noFill/>
          </p:spPr>
          <p:txBody>
            <a:bodyPr wrap="none" rtlCol="0">
              <a:spAutoFit/>
            </a:bodyPr>
            <a:lstStyle/>
            <a:p>
              <a:pPr defTabSz="609576">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Region</a:t>
              </a:r>
            </a:p>
          </p:txBody>
        </p:sp>
      </p:grpSp>
    </p:spTree>
    <p:extLst>
      <p:ext uri="{BB962C8B-B14F-4D97-AF65-F5344CB8AC3E}">
        <p14:creationId xmlns:p14="http://schemas.microsoft.com/office/powerpoint/2010/main" val="1525175681"/>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1_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55284</TotalTime>
  <Words>7422</Words>
  <Application>Microsoft Macintosh PowerPoint</Application>
  <PresentationFormat>Widescreen</PresentationFormat>
  <Paragraphs>720</Paragraphs>
  <Slides>52</Slides>
  <Notes>47</Notes>
  <HiddenSlides>4</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52</vt:i4>
      </vt:variant>
    </vt:vector>
  </HeadingPairs>
  <TitlesOfParts>
    <vt:vector size="69" baseType="lpstr">
      <vt:lpstr>Amazon Ember</vt:lpstr>
      <vt:lpstr>Amazon Ember Light</vt:lpstr>
      <vt:lpstr>Amazon Ember Regular</vt:lpstr>
      <vt:lpstr>Arial</vt:lpstr>
      <vt:lpstr>Avenir Light</vt:lpstr>
      <vt:lpstr>Calibri</vt:lpstr>
      <vt:lpstr>Helvetica Neue</vt:lpstr>
      <vt:lpstr>Helvetica Neue LT Std 35 Thin</vt:lpstr>
      <vt:lpstr>Helvetica Neue LT Std 65 Medium</vt:lpstr>
      <vt:lpstr>Lucida Console</vt:lpstr>
      <vt:lpstr>Wingdings</vt:lpstr>
      <vt:lpstr>Wingdings 2</vt:lpstr>
      <vt:lpstr>Office Theme</vt:lpstr>
      <vt:lpstr>4_DeckTemplate-AWS</vt:lpstr>
      <vt:lpstr>DeckTemplate-AWS</vt:lpstr>
      <vt:lpstr>1_DeckTemplate-AWS</vt:lpstr>
      <vt:lpstr>Image</vt:lpstr>
      <vt:lpstr>AWS Technology Overview</vt:lpstr>
      <vt:lpstr>AWS Recognized as  a Cloud Leader for the  10th Consecutive Year</vt:lpstr>
      <vt:lpstr>Topics</vt:lpstr>
      <vt:lpstr>AWS Global Infrastructure</vt:lpstr>
      <vt:lpstr>Introduction to Services and Categories</vt:lpstr>
      <vt:lpstr>AWS Global Infrastructure</vt:lpstr>
      <vt:lpstr>AWS Global Infrastructure 24 geographical regions, 1 local region, 77 availability zones, 200+ POPs</vt:lpstr>
      <vt:lpstr>Availability Zones</vt:lpstr>
      <vt:lpstr>AWS region design</vt:lpstr>
      <vt:lpstr>Availability Zones</vt:lpstr>
      <vt:lpstr>PowerPoint Presentation</vt:lpstr>
      <vt:lpstr>PowerPoint Presentation</vt:lpstr>
      <vt:lpstr>PowerPoint Presentation</vt:lpstr>
      <vt:lpstr>PowerPoint Presentation</vt:lpstr>
      <vt:lpstr>Edge Locations</vt:lpstr>
      <vt:lpstr>Amazon Virtual Private Cloud (VPC)</vt:lpstr>
      <vt:lpstr>Introduction</vt:lpstr>
      <vt:lpstr>Deployment</vt:lpstr>
      <vt:lpstr>Introduction</vt:lpstr>
      <vt:lpstr>Features</vt:lpstr>
      <vt:lpstr>Example</vt:lpstr>
      <vt:lpstr>AWS Security Groups</vt:lpstr>
      <vt:lpstr>AWS Security</vt:lpstr>
      <vt:lpstr>AWS Security</vt:lpstr>
      <vt:lpstr>Summary</vt:lpstr>
      <vt:lpstr>Compute Services</vt:lpstr>
      <vt:lpstr>Compute Services</vt:lpstr>
      <vt:lpstr>Compute Services</vt:lpstr>
      <vt:lpstr>Compute Services</vt:lpstr>
      <vt:lpstr>Amazon Elastic Compute Cloud (EC2)</vt:lpstr>
      <vt:lpstr>What is Amazon EC2?</vt:lpstr>
      <vt:lpstr>What is Amazon EC2?</vt:lpstr>
      <vt:lpstr>Product Demonstration</vt:lpstr>
      <vt:lpstr>Instance Types</vt:lpstr>
      <vt:lpstr>Choosing the Right Amazon EC2 Instances</vt:lpstr>
      <vt:lpstr>EC2 Instances Powered by Intel Technologies</vt:lpstr>
      <vt:lpstr>C5: Compute Optimized Instances</vt:lpstr>
      <vt:lpstr>M5: Next-Gen General Purpose instance</vt:lpstr>
      <vt:lpstr>Amazon Elastic Block Store (EBS)</vt:lpstr>
      <vt:lpstr>EBS Volumes</vt:lpstr>
      <vt:lpstr>EBS Volumes</vt:lpstr>
      <vt:lpstr>Amazon EBS</vt:lpstr>
      <vt:lpstr>Summary</vt:lpstr>
      <vt:lpstr>Amazon Simple Storage Service (S3)</vt:lpstr>
      <vt:lpstr>Amazon S3</vt:lpstr>
      <vt:lpstr>Getting Started with S3</vt:lpstr>
      <vt:lpstr>Data redundantly stored in region</vt:lpstr>
      <vt:lpstr>Designed for seamless scaling</vt:lpstr>
      <vt:lpstr>Access the Data Anywhere</vt:lpstr>
      <vt:lpstr>Common Use Cases</vt:lpstr>
      <vt:lpstr>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Peter Molnar</cp:lastModifiedBy>
  <cp:revision>661</cp:revision>
  <cp:lastPrinted>2017-08-03T20:30:13Z</cp:lastPrinted>
  <dcterms:created xsi:type="dcterms:W3CDTF">2017-05-11T23:06:57Z</dcterms:created>
  <dcterms:modified xsi:type="dcterms:W3CDTF">2021-02-10T12:54:35Z</dcterms:modified>
  <cp:category/>
</cp:coreProperties>
</file>